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1" r:id="rId5"/>
    <p:sldId id="265" r:id="rId6"/>
    <p:sldId id="266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0588" y="419851"/>
            <a:ext cx="198282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148080"/>
          </a:xfrm>
          <a:custGeom>
            <a:avLst/>
            <a:gdLst/>
            <a:ahLst/>
            <a:cxnLst/>
            <a:rect l="l" t="t" r="r" b="b"/>
            <a:pathLst>
              <a:path w="9144000" h="1148080">
                <a:moveTo>
                  <a:pt x="9144000" y="0"/>
                </a:moveTo>
                <a:lnTo>
                  <a:pt x="0" y="0"/>
                </a:lnTo>
                <a:lnTo>
                  <a:pt x="0" y="1147799"/>
                </a:lnTo>
                <a:lnTo>
                  <a:pt x="9144000" y="11477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E00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43698" y="91072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13855" y="0"/>
            <a:ext cx="540385" cy="455930"/>
          </a:xfrm>
          <a:custGeom>
            <a:avLst/>
            <a:gdLst/>
            <a:ahLst/>
            <a:cxnLst/>
            <a:rect l="l" t="t" r="r" b="b"/>
            <a:pathLst>
              <a:path w="540384" h="455930">
                <a:moveTo>
                  <a:pt x="466752" y="0"/>
                </a:moveTo>
                <a:lnTo>
                  <a:pt x="73385" y="0"/>
                </a:lnTo>
                <a:lnTo>
                  <a:pt x="47044" y="31528"/>
                </a:lnTo>
                <a:lnTo>
                  <a:pt x="23522" y="72856"/>
                </a:lnTo>
                <a:lnTo>
                  <a:pt x="7840" y="116891"/>
                </a:lnTo>
                <a:lnTo>
                  <a:pt x="0" y="162549"/>
                </a:lnTo>
                <a:lnTo>
                  <a:pt x="0" y="208750"/>
                </a:lnTo>
                <a:lnTo>
                  <a:pt x="7840" y="254408"/>
                </a:lnTo>
                <a:lnTo>
                  <a:pt x="23522" y="298443"/>
                </a:lnTo>
                <a:lnTo>
                  <a:pt x="47044" y="339772"/>
                </a:lnTo>
                <a:lnTo>
                  <a:pt x="78407" y="377311"/>
                </a:lnTo>
                <a:lnTo>
                  <a:pt x="115947" y="408675"/>
                </a:lnTo>
                <a:lnTo>
                  <a:pt x="157275" y="432197"/>
                </a:lnTo>
                <a:lnTo>
                  <a:pt x="201310" y="447879"/>
                </a:lnTo>
                <a:lnTo>
                  <a:pt x="246969" y="455719"/>
                </a:lnTo>
                <a:lnTo>
                  <a:pt x="293169" y="455719"/>
                </a:lnTo>
                <a:lnTo>
                  <a:pt x="338828" y="447879"/>
                </a:lnTo>
                <a:lnTo>
                  <a:pt x="382862" y="432197"/>
                </a:lnTo>
                <a:lnTo>
                  <a:pt x="424191" y="408675"/>
                </a:lnTo>
                <a:lnTo>
                  <a:pt x="461730" y="377311"/>
                </a:lnTo>
                <a:lnTo>
                  <a:pt x="493094" y="339772"/>
                </a:lnTo>
                <a:lnTo>
                  <a:pt x="516616" y="298443"/>
                </a:lnTo>
                <a:lnTo>
                  <a:pt x="532298" y="254408"/>
                </a:lnTo>
                <a:lnTo>
                  <a:pt x="540139" y="208750"/>
                </a:lnTo>
                <a:lnTo>
                  <a:pt x="540139" y="162549"/>
                </a:lnTo>
                <a:lnTo>
                  <a:pt x="532298" y="116891"/>
                </a:lnTo>
                <a:lnTo>
                  <a:pt x="516616" y="72856"/>
                </a:lnTo>
                <a:lnTo>
                  <a:pt x="493094" y="31528"/>
                </a:lnTo>
                <a:lnTo>
                  <a:pt x="466752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578649" y="858649"/>
            <a:ext cx="565785" cy="836930"/>
          </a:xfrm>
          <a:custGeom>
            <a:avLst/>
            <a:gdLst/>
            <a:ahLst/>
            <a:cxnLst/>
            <a:rect l="l" t="t" r="r" b="b"/>
            <a:pathLst>
              <a:path w="565784" h="836930">
                <a:moveTo>
                  <a:pt x="33602" y="583675"/>
                </a:moveTo>
                <a:lnTo>
                  <a:pt x="43889" y="605614"/>
                </a:lnTo>
                <a:lnTo>
                  <a:pt x="55553" y="626883"/>
                </a:lnTo>
                <a:lnTo>
                  <a:pt x="419063" y="836749"/>
                </a:lnTo>
                <a:lnTo>
                  <a:pt x="443071" y="836067"/>
                </a:lnTo>
                <a:lnTo>
                  <a:pt x="467079" y="834010"/>
                </a:lnTo>
                <a:lnTo>
                  <a:pt x="33602" y="583675"/>
                </a:lnTo>
                <a:close/>
              </a:path>
              <a:path w="565784" h="836930">
                <a:moveTo>
                  <a:pt x="98761" y="688609"/>
                </a:moveTo>
                <a:lnTo>
                  <a:pt x="135797" y="727019"/>
                </a:lnTo>
                <a:lnTo>
                  <a:pt x="177639" y="760622"/>
                </a:lnTo>
                <a:lnTo>
                  <a:pt x="223588" y="788744"/>
                </a:lnTo>
                <a:lnTo>
                  <a:pt x="273662" y="811377"/>
                </a:lnTo>
                <a:lnTo>
                  <a:pt x="344310" y="830577"/>
                </a:lnTo>
                <a:lnTo>
                  <a:pt x="98761" y="688609"/>
                </a:lnTo>
                <a:close/>
              </a:path>
              <a:path w="565784" h="836930">
                <a:moveTo>
                  <a:pt x="8230" y="502056"/>
                </a:moveTo>
                <a:lnTo>
                  <a:pt x="12345" y="519880"/>
                </a:lnTo>
                <a:lnTo>
                  <a:pt x="17142" y="537716"/>
                </a:lnTo>
                <a:lnTo>
                  <a:pt x="515767" y="825780"/>
                </a:lnTo>
                <a:lnTo>
                  <a:pt x="533603" y="820983"/>
                </a:lnTo>
                <a:lnTo>
                  <a:pt x="551437" y="815492"/>
                </a:lnTo>
                <a:lnTo>
                  <a:pt x="8230" y="502056"/>
                </a:lnTo>
                <a:close/>
              </a:path>
              <a:path w="565784" h="836930">
                <a:moveTo>
                  <a:pt x="0" y="430032"/>
                </a:moveTo>
                <a:lnTo>
                  <a:pt x="681" y="445810"/>
                </a:lnTo>
                <a:lnTo>
                  <a:pt x="2058" y="461587"/>
                </a:lnTo>
                <a:lnTo>
                  <a:pt x="565350" y="786670"/>
                </a:lnTo>
                <a:lnTo>
                  <a:pt x="565350" y="756323"/>
                </a:lnTo>
                <a:lnTo>
                  <a:pt x="0" y="430032"/>
                </a:lnTo>
                <a:close/>
              </a:path>
              <a:path w="565784" h="836930">
                <a:moveTo>
                  <a:pt x="3434" y="364191"/>
                </a:moveTo>
                <a:lnTo>
                  <a:pt x="1375" y="379288"/>
                </a:lnTo>
                <a:lnTo>
                  <a:pt x="681" y="393689"/>
                </a:lnTo>
                <a:lnTo>
                  <a:pt x="565350" y="719340"/>
                </a:lnTo>
                <a:lnTo>
                  <a:pt x="565350" y="688914"/>
                </a:lnTo>
                <a:lnTo>
                  <a:pt x="3434" y="364191"/>
                </a:lnTo>
                <a:close/>
              </a:path>
              <a:path w="565784" h="836930">
                <a:moveTo>
                  <a:pt x="15778" y="304523"/>
                </a:moveTo>
                <a:lnTo>
                  <a:pt x="11663" y="317550"/>
                </a:lnTo>
                <a:lnTo>
                  <a:pt x="8912" y="331271"/>
                </a:lnTo>
                <a:lnTo>
                  <a:pt x="565350" y="652398"/>
                </a:lnTo>
                <a:lnTo>
                  <a:pt x="565350" y="621703"/>
                </a:lnTo>
                <a:lnTo>
                  <a:pt x="15778" y="304523"/>
                </a:lnTo>
                <a:close/>
              </a:path>
              <a:path w="565784" h="836930">
                <a:moveTo>
                  <a:pt x="35660" y="248970"/>
                </a:moveTo>
                <a:lnTo>
                  <a:pt x="30181" y="261315"/>
                </a:lnTo>
                <a:lnTo>
                  <a:pt x="25373" y="273660"/>
                </a:lnTo>
                <a:lnTo>
                  <a:pt x="565350" y="585106"/>
                </a:lnTo>
                <a:lnTo>
                  <a:pt x="565350" y="554891"/>
                </a:lnTo>
                <a:lnTo>
                  <a:pt x="35660" y="248970"/>
                </a:lnTo>
                <a:close/>
              </a:path>
              <a:path w="565784" h="836930">
                <a:moveTo>
                  <a:pt x="63101" y="197531"/>
                </a:moveTo>
                <a:lnTo>
                  <a:pt x="56247" y="208502"/>
                </a:lnTo>
                <a:lnTo>
                  <a:pt x="49381" y="220165"/>
                </a:lnTo>
                <a:lnTo>
                  <a:pt x="565350" y="517926"/>
                </a:lnTo>
                <a:lnTo>
                  <a:pt x="565350" y="487652"/>
                </a:lnTo>
                <a:lnTo>
                  <a:pt x="63101" y="197531"/>
                </a:lnTo>
                <a:close/>
              </a:path>
              <a:path w="565784" h="836930">
                <a:moveTo>
                  <a:pt x="97397" y="150209"/>
                </a:moveTo>
                <a:lnTo>
                  <a:pt x="88473" y="160497"/>
                </a:lnTo>
                <a:lnTo>
                  <a:pt x="80937" y="170784"/>
                </a:lnTo>
                <a:lnTo>
                  <a:pt x="565350" y="450552"/>
                </a:lnTo>
                <a:lnTo>
                  <a:pt x="565350" y="420368"/>
                </a:lnTo>
                <a:lnTo>
                  <a:pt x="97397" y="150209"/>
                </a:lnTo>
                <a:close/>
              </a:path>
              <a:path w="565784" h="836930">
                <a:moveTo>
                  <a:pt x="138548" y="106989"/>
                </a:moveTo>
                <a:lnTo>
                  <a:pt x="118654" y="125507"/>
                </a:lnTo>
                <a:lnTo>
                  <a:pt x="565350" y="383504"/>
                </a:lnTo>
                <a:lnTo>
                  <a:pt x="565350" y="353307"/>
                </a:lnTo>
                <a:lnTo>
                  <a:pt x="138548" y="106989"/>
                </a:lnTo>
                <a:close/>
              </a:path>
              <a:path w="565784" h="836930">
                <a:moveTo>
                  <a:pt x="188610" y="68591"/>
                </a:moveTo>
                <a:lnTo>
                  <a:pt x="165295" y="85050"/>
                </a:lnTo>
                <a:lnTo>
                  <a:pt x="565350" y="316294"/>
                </a:lnTo>
                <a:lnTo>
                  <a:pt x="565350" y="286088"/>
                </a:lnTo>
                <a:lnTo>
                  <a:pt x="188610" y="68591"/>
                </a:lnTo>
                <a:close/>
              </a:path>
              <a:path w="565784" h="836930">
                <a:moveTo>
                  <a:pt x="248290" y="35659"/>
                </a:moveTo>
                <a:lnTo>
                  <a:pt x="233875" y="42524"/>
                </a:lnTo>
                <a:lnTo>
                  <a:pt x="220165" y="49380"/>
                </a:lnTo>
                <a:lnTo>
                  <a:pt x="565350" y="249043"/>
                </a:lnTo>
                <a:lnTo>
                  <a:pt x="565350" y="218481"/>
                </a:lnTo>
                <a:lnTo>
                  <a:pt x="248290" y="35659"/>
                </a:lnTo>
                <a:close/>
              </a:path>
              <a:path w="565784" h="836930">
                <a:moveTo>
                  <a:pt x="322360" y="10968"/>
                </a:moveTo>
                <a:lnTo>
                  <a:pt x="304524" y="15777"/>
                </a:lnTo>
                <a:lnTo>
                  <a:pt x="286688" y="21257"/>
                </a:lnTo>
                <a:lnTo>
                  <a:pt x="565350" y="182101"/>
                </a:lnTo>
                <a:lnTo>
                  <a:pt x="565350" y="151070"/>
                </a:lnTo>
                <a:lnTo>
                  <a:pt x="322360" y="10968"/>
                </a:lnTo>
                <a:close/>
              </a:path>
              <a:path w="565784" h="836930">
                <a:moveTo>
                  <a:pt x="419063" y="0"/>
                </a:moveTo>
                <a:lnTo>
                  <a:pt x="418381" y="0"/>
                </a:lnTo>
                <a:lnTo>
                  <a:pt x="394373" y="681"/>
                </a:lnTo>
                <a:lnTo>
                  <a:pt x="371058" y="2739"/>
                </a:lnTo>
                <a:lnTo>
                  <a:pt x="565350" y="114867"/>
                </a:lnTo>
                <a:lnTo>
                  <a:pt x="565350" y="84384"/>
                </a:lnTo>
                <a:lnTo>
                  <a:pt x="419063" y="0"/>
                </a:lnTo>
                <a:close/>
              </a:path>
              <a:path w="565784" h="836930">
                <a:moveTo>
                  <a:pt x="494510" y="6854"/>
                </a:moveTo>
                <a:lnTo>
                  <a:pt x="565350" y="47590"/>
                </a:lnTo>
                <a:lnTo>
                  <a:pt x="565350" y="26433"/>
                </a:lnTo>
                <a:lnTo>
                  <a:pt x="564465" y="26065"/>
                </a:lnTo>
                <a:lnTo>
                  <a:pt x="547323" y="19892"/>
                </a:lnTo>
                <a:lnTo>
                  <a:pt x="513027" y="10287"/>
                </a:lnTo>
                <a:lnTo>
                  <a:pt x="494510" y="6854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14287" y="0"/>
            <a:ext cx="1648094" cy="163006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092873" y="132350"/>
            <a:ext cx="982344" cy="982344"/>
          </a:xfrm>
          <a:custGeom>
            <a:avLst/>
            <a:gdLst/>
            <a:ahLst/>
            <a:cxnLst/>
            <a:rect l="l" t="t" r="r" b="b"/>
            <a:pathLst>
              <a:path w="982345" h="982344">
                <a:moveTo>
                  <a:pt x="838630" y="143473"/>
                </a:moveTo>
                <a:lnTo>
                  <a:pt x="870513" y="178538"/>
                </a:lnTo>
                <a:lnTo>
                  <a:pt x="898410" y="215788"/>
                </a:lnTo>
                <a:lnTo>
                  <a:pt x="922323" y="254932"/>
                </a:lnTo>
                <a:lnTo>
                  <a:pt x="942249" y="295678"/>
                </a:lnTo>
                <a:lnTo>
                  <a:pt x="958191" y="337735"/>
                </a:lnTo>
                <a:lnTo>
                  <a:pt x="970147" y="380811"/>
                </a:lnTo>
                <a:lnTo>
                  <a:pt x="978118" y="424616"/>
                </a:lnTo>
                <a:lnTo>
                  <a:pt x="982103" y="468858"/>
                </a:lnTo>
                <a:lnTo>
                  <a:pt x="982103" y="513245"/>
                </a:lnTo>
                <a:lnTo>
                  <a:pt x="978118" y="557487"/>
                </a:lnTo>
                <a:lnTo>
                  <a:pt x="970147" y="601291"/>
                </a:lnTo>
                <a:lnTo>
                  <a:pt x="958191" y="644368"/>
                </a:lnTo>
                <a:lnTo>
                  <a:pt x="942249" y="686425"/>
                </a:lnTo>
                <a:lnTo>
                  <a:pt x="922323" y="727171"/>
                </a:lnTo>
                <a:lnTo>
                  <a:pt x="898410" y="766314"/>
                </a:lnTo>
                <a:lnTo>
                  <a:pt x="870513" y="803564"/>
                </a:lnTo>
                <a:lnTo>
                  <a:pt x="838630" y="838630"/>
                </a:lnTo>
                <a:lnTo>
                  <a:pt x="803564" y="870513"/>
                </a:lnTo>
                <a:lnTo>
                  <a:pt x="766314" y="898410"/>
                </a:lnTo>
                <a:lnTo>
                  <a:pt x="727171" y="922323"/>
                </a:lnTo>
                <a:lnTo>
                  <a:pt x="686425" y="942249"/>
                </a:lnTo>
                <a:lnTo>
                  <a:pt x="644368" y="958191"/>
                </a:lnTo>
                <a:lnTo>
                  <a:pt x="601291" y="970147"/>
                </a:lnTo>
                <a:lnTo>
                  <a:pt x="557487" y="978118"/>
                </a:lnTo>
                <a:lnTo>
                  <a:pt x="513245" y="982103"/>
                </a:lnTo>
                <a:lnTo>
                  <a:pt x="468858" y="982103"/>
                </a:lnTo>
                <a:lnTo>
                  <a:pt x="424616" y="978118"/>
                </a:lnTo>
                <a:lnTo>
                  <a:pt x="380811" y="970147"/>
                </a:lnTo>
                <a:lnTo>
                  <a:pt x="337735" y="958191"/>
                </a:lnTo>
                <a:lnTo>
                  <a:pt x="295678" y="942249"/>
                </a:lnTo>
                <a:lnTo>
                  <a:pt x="254932" y="922323"/>
                </a:lnTo>
                <a:lnTo>
                  <a:pt x="215788" y="898410"/>
                </a:lnTo>
                <a:lnTo>
                  <a:pt x="178538" y="870513"/>
                </a:lnTo>
                <a:lnTo>
                  <a:pt x="143473" y="838630"/>
                </a:lnTo>
                <a:lnTo>
                  <a:pt x="111590" y="803564"/>
                </a:lnTo>
                <a:lnTo>
                  <a:pt x="83692" y="766314"/>
                </a:lnTo>
                <a:lnTo>
                  <a:pt x="59780" y="727171"/>
                </a:lnTo>
                <a:lnTo>
                  <a:pt x="39853" y="686425"/>
                </a:lnTo>
                <a:lnTo>
                  <a:pt x="23912" y="644368"/>
                </a:lnTo>
                <a:lnTo>
                  <a:pt x="11956" y="601291"/>
                </a:lnTo>
                <a:lnTo>
                  <a:pt x="3985" y="557487"/>
                </a:lnTo>
                <a:lnTo>
                  <a:pt x="0" y="513245"/>
                </a:lnTo>
                <a:lnTo>
                  <a:pt x="0" y="468858"/>
                </a:lnTo>
                <a:lnTo>
                  <a:pt x="3985" y="424616"/>
                </a:lnTo>
                <a:lnTo>
                  <a:pt x="11956" y="380811"/>
                </a:lnTo>
                <a:lnTo>
                  <a:pt x="23912" y="337735"/>
                </a:lnTo>
                <a:lnTo>
                  <a:pt x="39853" y="295678"/>
                </a:lnTo>
                <a:lnTo>
                  <a:pt x="59780" y="254932"/>
                </a:lnTo>
                <a:lnTo>
                  <a:pt x="83692" y="215788"/>
                </a:lnTo>
                <a:lnTo>
                  <a:pt x="111590" y="178538"/>
                </a:lnTo>
                <a:lnTo>
                  <a:pt x="143473" y="143473"/>
                </a:lnTo>
                <a:lnTo>
                  <a:pt x="178538" y="111590"/>
                </a:lnTo>
                <a:lnTo>
                  <a:pt x="215788" y="83692"/>
                </a:lnTo>
                <a:lnTo>
                  <a:pt x="254932" y="59780"/>
                </a:lnTo>
                <a:lnTo>
                  <a:pt x="295678" y="39853"/>
                </a:lnTo>
                <a:lnTo>
                  <a:pt x="337735" y="23912"/>
                </a:lnTo>
                <a:lnTo>
                  <a:pt x="380811" y="11956"/>
                </a:lnTo>
                <a:lnTo>
                  <a:pt x="424616" y="3985"/>
                </a:lnTo>
                <a:lnTo>
                  <a:pt x="468858" y="0"/>
                </a:lnTo>
                <a:lnTo>
                  <a:pt x="513245" y="0"/>
                </a:lnTo>
                <a:lnTo>
                  <a:pt x="557487" y="3985"/>
                </a:lnTo>
                <a:lnTo>
                  <a:pt x="601291" y="11956"/>
                </a:lnTo>
                <a:lnTo>
                  <a:pt x="644368" y="23912"/>
                </a:lnTo>
                <a:lnTo>
                  <a:pt x="686425" y="39853"/>
                </a:lnTo>
                <a:lnTo>
                  <a:pt x="727171" y="59780"/>
                </a:lnTo>
                <a:lnTo>
                  <a:pt x="766314" y="83692"/>
                </a:lnTo>
                <a:lnTo>
                  <a:pt x="803564" y="111590"/>
                </a:lnTo>
                <a:lnTo>
                  <a:pt x="838630" y="143473"/>
                </a:lnTo>
                <a:close/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800077" y="94975"/>
            <a:ext cx="307340" cy="266065"/>
          </a:xfrm>
          <a:custGeom>
            <a:avLst/>
            <a:gdLst/>
            <a:ahLst/>
            <a:cxnLst/>
            <a:rect l="l" t="t" r="r" b="b"/>
            <a:pathLst>
              <a:path w="307340" h="266065">
                <a:moveTo>
                  <a:pt x="153600" y="0"/>
                </a:moveTo>
                <a:lnTo>
                  <a:pt x="0" y="265800"/>
                </a:lnTo>
                <a:lnTo>
                  <a:pt x="307200" y="265800"/>
                </a:lnTo>
                <a:lnTo>
                  <a:pt x="15360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75274" y="1488935"/>
            <a:ext cx="473075" cy="485140"/>
          </a:xfrm>
          <a:custGeom>
            <a:avLst/>
            <a:gdLst/>
            <a:ahLst/>
            <a:cxnLst/>
            <a:rect l="l" t="t" r="r" b="b"/>
            <a:pathLst>
              <a:path w="473075" h="485139">
                <a:moveTo>
                  <a:pt x="472798" y="370302"/>
                </a:moveTo>
                <a:lnTo>
                  <a:pt x="194918" y="484911"/>
                </a:lnTo>
                <a:lnTo>
                  <a:pt x="0" y="256051"/>
                </a:lnTo>
                <a:lnTo>
                  <a:pt x="157413" y="0"/>
                </a:lnTo>
                <a:lnTo>
                  <a:pt x="449618" y="70610"/>
                </a:lnTo>
                <a:lnTo>
                  <a:pt x="472798" y="370302"/>
                </a:lnTo>
              </a:path>
            </a:pathLst>
          </a:custGeom>
          <a:ln w="9525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56350" y="1058785"/>
            <a:ext cx="231775" cy="200660"/>
          </a:xfrm>
          <a:custGeom>
            <a:avLst/>
            <a:gdLst/>
            <a:ahLst/>
            <a:cxnLst/>
            <a:rect l="l" t="t" r="r" b="b"/>
            <a:pathLst>
              <a:path w="231775" h="200659">
                <a:moveTo>
                  <a:pt x="231300" y="0"/>
                </a:moveTo>
                <a:lnTo>
                  <a:pt x="0" y="0"/>
                </a:lnTo>
                <a:lnTo>
                  <a:pt x="115650" y="200099"/>
                </a:lnTo>
                <a:lnTo>
                  <a:pt x="2313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738031" y="3634822"/>
            <a:ext cx="406400" cy="556895"/>
          </a:xfrm>
          <a:custGeom>
            <a:avLst/>
            <a:gdLst/>
            <a:ahLst/>
            <a:cxnLst/>
            <a:rect l="l" t="t" r="r" b="b"/>
            <a:pathLst>
              <a:path w="406400" h="556895">
                <a:moveTo>
                  <a:pt x="292609" y="0"/>
                </a:moveTo>
                <a:lnTo>
                  <a:pt x="0" y="212415"/>
                </a:lnTo>
                <a:lnTo>
                  <a:pt x="111549" y="556407"/>
                </a:lnTo>
                <a:lnTo>
                  <a:pt x="405968" y="556558"/>
                </a:lnTo>
                <a:lnTo>
                  <a:pt x="405968" y="82468"/>
                </a:lnTo>
                <a:lnTo>
                  <a:pt x="292609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578650" y="393915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39">
                <a:moveTo>
                  <a:pt x="210750" y="0"/>
                </a:moveTo>
                <a:lnTo>
                  <a:pt x="162427" y="5566"/>
                </a:lnTo>
                <a:lnTo>
                  <a:pt x="118067" y="21420"/>
                </a:lnTo>
                <a:lnTo>
                  <a:pt x="78936" y="46299"/>
                </a:lnTo>
                <a:lnTo>
                  <a:pt x="46299" y="78936"/>
                </a:lnTo>
                <a:lnTo>
                  <a:pt x="21420" y="118067"/>
                </a:lnTo>
                <a:lnTo>
                  <a:pt x="5566" y="162426"/>
                </a:lnTo>
                <a:lnTo>
                  <a:pt x="0" y="210750"/>
                </a:lnTo>
                <a:lnTo>
                  <a:pt x="5566" y="259073"/>
                </a:lnTo>
                <a:lnTo>
                  <a:pt x="21420" y="303432"/>
                </a:lnTo>
                <a:lnTo>
                  <a:pt x="46299" y="342563"/>
                </a:lnTo>
                <a:lnTo>
                  <a:pt x="78936" y="375200"/>
                </a:lnTo>
                <a:lnTo>
                  <a:pt x="118067" y="400079"/>
                </a:lnTo>
                <a:lnTo>
                  <a:pt x="162427" y="415933"/>
                </a:lnTo>
                <a:lnTo>
                  <a:pt x="210750" y="421500"/>
                </a:lnTo>
                <a:lnTo>
                  <a:pt x="259073" y="415933"/>
                </a:lnTo>
                <a:lnTo>
                  <a:pt x="303432" y="400079"/>
                </a:lnTo>
                <a:lnTo>
                  <a:pt x="342563" y="375200"/>
                </a:lnTo>
                <a:lnTo>
                  <a:pt x="375200" y="342563"/>
                </a:lnTo>
                <a:lnTo>
                  <a:pt x="377729" y="338586"/>
                </a:lnTo>
                <a:lnTo>
                  <a:pt x="210750" y="338586"/>
                </a:lnTo>
                <a:lnTo>
                  <a:pt x="160989" y="328540"/>
                </a:lnTo>
                <a:lnTo>
                  <a:pt x="120355" y="301144"/>
                </a:lnTo>
                <a:lnTo>
                  <a:pt x="92959" y="260509"/>
                </a:lnTo>
                <a:lnTo>
                  <a:pt x="82913" y="210750"/>
                </a:lnTo>
                <a:lnTo>
                  <a:pt x="92959" y="160990"/>
                </a:lnTo>
                <a:lnTo>
                  <a:pt x="120355" y="120355"/>
                </a:lnTo>
                <a:lnTo>
                  <a:pt x="160989" y="92959"/>
                </a:lnTo>
                <a:lnTo>
                  <a:pt x="210750" y="82912"/>
                </a:lnTo>
                <a:lnTo>
                  <a:pt x="377728" y="82912"/>
                </a:lnTo>
                <a:lnTo>
                  <a:pt x="375200" y="78936"/>
                </a:lnTo>
                <a:lnTo>
                  <a:pt x="342563" y="46299"/>
                </a:lnTo>
                <a:lnTo>
                  <a:pt x="303432" y="21420"/>
                </a:lnTo>
                <a:lnTo>
                  <a:pt x="259073" y="5566"/>
                </a:lnTo>
                <a:lnTo>
                  <a:pt x="210750" y="0"/>
                </a:lnTo>
                <a:close/>
              </a:path>
              <a:path w="421640" h="421639">
                <a:moveTo>
                  <a:pt x="377728" y="82912"/>
                </a:moveTo>
                <a:lnTo>
                  <a:pt x="210750" y="82912"/>
                </a:lnTo>
                <a:lnTo>
                  <a:pt x="260509" y="92959"/>
                </a:lnTo>
                <a:lnTo>
                  <a:pt x="301144" y="120355"/>
                </a:lnTo>
                <a:lnTo>
                  <a:pt x="328540" y="160990"/>
                </a:lnTo>
                <a:lnTo>
                  <a:pt x="338587" y="210750"/>
                </a:lnTo>
                <a:lnTo>
                  <a:pt x="328540" y="260509"/>
                </a:lnTo>
                <a:lnTo>
                  <a:pt x="301144" y="301144"/>
                </a:lnTo>
                <a:lnTo>
                  <a:pt x="260509" y="328540"/>
                </a:lnTo>
                <a:lnTo>
                  <a:pt x="210750" y="338586"/>
                </a:lnTo>
                <a:lnTo>
                  <a:pt x="377729" y="338586"/>
                </a:lnTo>
                <a:lnTo>
                  <a:pt x="400079" y="303432"/>
                </a:lnTo>
                <a:lnTo>
                  <a:pt x="415934" y="259073"/>
                </a:lnTo>
                <a:lnTo>
                  <a:pt x="421500" y="210750"/>
                </a:lnTo>
                <a:lnTo>
                  <a:pt x="415934" y="162426"/>
                </a:lnTo>
                <a:lnTo>
                  <a:pt x="400079" y="118067"/>
                </a:lnTo>
                <a:lnTo>
                  <a:pt x="377728" y="82912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946" y="419851"/>
            <a:ext cx="1094107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9047" y="1588139"/>
            <a:ext cx="5465904" cy="271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91521" y="4882875"/>
            <a:ext cx="16128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E7CC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spolloshermanos-hasks.github.io/market-mav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28000"/>
            <a:ext cx="9144000" cy="1616075"/>
          </a:xfrm>
          <a:custGeom>
            <a:avLst/>
            <a:gdLst/>
            <a:ahLst/>
            <a:cxnLst/>
            <a:rect l="l" t="t" r="r" b="b"/>
            <a:pathLst>
              <a:path w="9144000" h="1616075">
                <a:moveTo>
                  <a:pt x="0" y="1615499"/>
                </a:moveTo>
                <a:lnTo>
                  <a:pt x="9144000" y="1615499"/>
                </a:lnTo>
                <a:lnTo>
                  <a:pt x="9144000" y="0"/>
                </a:lnTo>
                <a:lnTo>
                  <a:pt x="0" y="0"/>
                </a:lnTo>
                <a:lnTo>
                  <a:pt x="0" y="1615499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4191635"/>
            <a:chOff x="0" y="0"/>
            <a:chExt cx="9144000" cy="419163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3528060"/>
            </a:xfrm>
            <a:custGeom>
              <a:avLst/>
              <a:gdLst/>
              <a:ahLst/>
              <a:cxnLst/>
              <a:rect l="l" t="t" r="r" b="b"/>
              <a:pathLst>
                <a:path w="9144000" h="3528060">
                  <a:moveTo>
                    <a:pt x="9144000" y="0"/>
                  </a:moveTo>
                  <a:lnTo>
                    <a:pt x="0" y="0"/>
                  </a:lnTo>
                  <a:lnTo>
                    <a:pt x="0" y="3528000"/>
                  </a:lnTo>
                  <a:lnTo>
                    <a:pt x="9144000" y="3528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E0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698" y="328614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9732" y="66867"/>
                  </a:moveTo>
                  <a:lnTo>
                    <a:pt x="418987" y="102681"/>
                  </a:lnTo>
                  <a:lnTo>
                    <a:pt x="439883" y="142390"/>
                  </a:lnTo>
                  <a:lnTo>
                    <a:pt x="452420" y="184696"/>
                  </a:lnTo>
                  <a:lnTo>
                    <a:pt x="456600" y="228299"/>
                  </a:lnTo>
                  <a:lnTo>
                    <a:pt x="452420" y="271903"/>
                  </a:lnTo>
                  <a:lnTo>
                    <a:pt x="439883" y="314209"/>
                  </a:lnTo>
                  <a:lnTo>
                    <a:pt x="418987" y="353918"/>
                  </a:lnTo>
                  <a:lnTo>
                    <a:pt x="389732" y="389732"/>
                  </a:lnTo>
                  <a:lnTo>
                    <a:pt x="353918" y="418987"/>
                  </a:lnTo>
                  <a:lnTo>
                    <a:pt x="314209" y="439883"/>
                  </a:lnTo>
                  <a:lnTo>
                    <a:pt x="271903" y="452420"/>
                  </a:lnTo>
                  <a:lnTo>
                    <a:pt x="228299" y="456600"/>
                  </a:lnTo>
                  <a:lnTo>
                    <a:pt x="184696" y="452420"/>
                  </a:lnTo>
                  <a:lnTo>
                    <a:pt x="142390" y="439883"/>
                  </a:lnTo>
                  <a:lnTo>
                    <a:pt x="102681" y="418987"/>
                  </a:lnTo>
                  <a:lnTo>
                    <a:pt x="66867" y="389732"/>
                  </a:lnTo>
                  <a:lnTo>
                    <a:pt x="37612" y="353918"/>
                  </a:lnTo>
                  <a:lnTo>
                    <a:pt x="16716" y="314209"/>
                  </a:lnTo>
                  <a:lnTo>
                    <a:pt x="4179" y="271903"/>
                  </a:lnTo>
                  <a:lnTo>
                    <a:pt x="0" y="228299"/>
                  </a:lnTo>
                  <a:lnTo>
                    <a:pt x="4179" y="184696"/>
                  </a:lnTo>
                  <a:lnTo>
                    <a:pt x="16716" y="142390"/>
                  </a:lnTo>
                  <a:lnTo>
                    <a:pt x="37612" y="102681"/>
                  </a:lnTo>
                  <a:lnTo>
                    <a:pt x="66867" y="66867"/>
                  </a:lnTo>
                  <a:lnTo>
                    <a:pt x="102681" y="37612"/>
                  </a:lnTo>
                  <a:lnTo>
                    <a:pt x="142390" y="16716"/>
                  </a:lnTo>
                  <a:lnTo>
                    <a:pt x="184696" y="4179"/>
                  </a:lnTo>
                  <a:lnTo>
                    <a:pt x="228299" y="0"/>
                  </a:lnTo>
                  <a:lnTo>
                    <a:pt x="271903" y="4179"/>
                  </a:lnTo>
                  <a:lnTo>
                    <a:pt x="314209" y="16716"/>
                  </a:lnTo>
                  <a:lnTo>
                    <a:pt x="353918" y="37612"/>
                  </a:lnTo>
                  <a:lnTo>
                    <a:pt x="389732" y="66867"/>
                  </a:lnTo>
                  <a:close/>
                </a:path>
              </a:pathLst>
            </a:custGeom>
            <a:ln w="9525">
              <a:solidFill>
                <a:srgbClr val="6D9EE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855" y="0"/>
              <a:ext cx="540385" cy="455930"/>
            </a:xfrm>
            <a:custGeom>
              <a:avLst/>
              <a:gdLst/>
              <a:ahLst/>
              <a:cxnLst/>
              <a:rect l="l" t="t" r="r" b="b"/>
              <a:pathLst>
                <a:path w="540384" h="455930">
                  <a:moveTo>
                    <a:pt x="466752" y="0"/>
                  </a:moveTo>
                  <a:lnTo>
                    <a:pt x="73385" y="0"/>
                  </a:lnTo>
                  <a:lnTo>
                    <a:pt x="47044" y="31528"/>
                  </a:lnTo>
                  <a:lnTo>
                    <a:pt x="23522" y="72856"/>
                  </a:lnTo>
                  <a:lnTo>
                    <a:pt x="7840" y="116891"/>
                  </a:lnTo>
                  <a:lnTo>
                    <a:pt x="0" y="162549"/>
                  </a:lnTo>
                  <a:lnTo>
                    <a:pt x="0" y="208750"/>
                  </a:lnTo>
                  <a:lnTo>
                    <a:pt x="7840" y="254408"/>
                  </a:lnTo>
                  <a:lnTo>
                    <a:pt x="23522" y="298443"/>
                  </a:lnTo>
                  <a:lnTo>
                    <a:pt x="47044" y="339772"/>
                  </a:lnTo>
                  <a:lnTo>
                    <a:pt x="78407" y="377311"/>
                  </a:lnTo>
                  <a:lnTo>
                    <a:pt x="115947" y="408675"/>
                  </a:lnTo>
                  <a:lnTo>
                    <a:pt x="157275" y="432197"/>
                  </a:lnTo>
                  <a:lnTo>
                    <a:pt x="201310" y="447879"/>
                  </a:lnTo>
                  <a:lnTo>
                    <a:pt x="246969" y="455719"/>
                  </a:lnTo>
                  <a:lnTo>
                    <a:pt x="293169" y="455719"/>
                  </a:lnTo>
                  <a:lnTo>
                    <a:pt x="338828" y="447879"/>
                  </a:lnTo>
                  <a:lnTo>
                    <a:pt x="382862" y="432197"/>
                  </a:lnTo>
                  <a:lnTo>
                    <a:pt x="424191" y="408675"/>
                  </a:lnTo>
                  <a:lnTo>
                    <a:pt x="461730" y="377311"/>
                  </a:lnTo>
                  <a:lnTo>
                    <a:pt x="493094" y="339772"/>
                  </a:lnTo>
                  <a:lnTo>
                    <a:pt x="516616" y="298443"/>
                  </a:lnTo>
                  <a:lnTo>
                    <a:pt x="532298" y="254408"/>
                  </a:lnTo>
                  <a:lnTo>
                    <a:pt x="540139" y="208750"/>
                  </a:lnTo>
                  <a:lnTo>
                    <a:pt x="540139" y="162549"/>
                  </a:lnTo>
                  <a:lnTo>
                    <a:pt x="532298" y="116891"/>
                  </a:lnTo>
                  <a:lnTo>
                    <a:pt x="516616" y="72856"/>
                  </a:lnTo>
                  <a:lnTo>
                    <a:pt x="493094" y="31528"/>
                  </a:lnTo>
                  <a:lnTo>
                    <a:pt x="466752" y="0"/>
                  </a:lnTo>
                  <a:close/>
                </a:path>
              </a:pathLst>
            </a:custGeom>
            <a:solidFill>
              <a:srgbClr val="432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8031" y="3634822"/>
              <a:ext cx="406400" cy="556895"/>
            </a:xfrm>
            <a:custGeom>
              <a:avLst/>
              <a:gdLst/>
              <a:ahLst/>
              <a:cxnLst/>
              <a:rect l="l" t="t" r="r" b="b"/>
              <a:pathLst>
                <a:path w="406400" h="556895">
                  <a:moveTo>
                    <a:pt x="292609" y="0"/>
                  </a:moveTo>
                  <a:lnTo>
                    <a:pt x="0" y="212415"/>
                  </a:lnTo>
                  <a:lnTo>
                    <a:pt x="111549" y="556407"/>
                  </a:lnTo>
                  <a:lnTo>
                    <a:pt x="405968" y="556558"/>
                  </a:lnTo>
                  <a:lnTo>
                    <a:pt x="405968" y="82468"/>
                  </a:lnTo>
                  <a:lnTo>
                    <a:pt x="292609" y="0"/>
                  </a:lnTo>
                  <a:close/>
                </a:path>
              </a:pathLst>
            </a:custGeom>
            <a:solidFill>
              <a:srgbClr val="513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8649" y="858649"/>
            <a:ext cx="565785" cy="836930"/>
          </a:xfrm>
          <a:custGeom>
            <a:avLst/>
            <a:gdLst/>
            <a:ahLst/>
            <a:cxnLst/>
            <a:rect l="l" t="t" r="r" b="b"/>
            <a:pathLst>
              <a:path w="565784" h="836930">
                <a:moveTo>
                  <a:pt x="33602" y="583675"/>
                </a:moveTo>
                <a:lnTo>
                  <a:pt x="43889" y="605614"/>
                </a:lnTo>
                <a:lnTo>
                  <a:pt x="55553" y="626883"/>
                </a:lnTo>
                <a:lnTo>
                  <a:pt x="419063" y="836749"/>
                </a:lnTo>
                <a:lnTo>
                  <a:pt x="443071" y="836067"/>
                </a:lnTo>
                <a:lnTo>
                  <a:pt x="467079" y="834010"/>
                </a:lnTo>
                <a:lnTo>
                  <a:pt x="33602" y="583675"/>
                </a:lnTo>
                <a:close/>
              </a:path>
              <a:path w="565784" h="836930">
                <a:moveTo>
                  <a:pt x="98761" y="688609"/>
                </a:moveTo>
                <a:lnTo>
                  <a:pt x="135797" y="727019"/>
                </a:lnTo>
                <a:lnTo>
                  <a:pt x="177639" y="760622"/>
                </a:lnTo>
                <a:lnTo>
                  <a:pt x="223588" y="788744"/>
                </a:lnTo>
                <a:lnTo>
                  <a:pt x="273662" y="811377"/>
                </a:lnTo>
                <a:lnTo>
                  <a:pt x="344310" y="830577"/>
                </a:lnTo>
                <a:lnTo>
                  <a:pt x="98761" y="688609"/>
                </a:lnTo>
                <a:close/>
              </a:path>
              <a:path w="565784" h="836930">
                <a:moveTo>
                  <a:pt x="8230" y="502056"/>
                </a:moveTo>
                <a:lnTo>
                  <a:pt x="12345" y="519880"/>
                </a:lnTo>
                <a:lnTo>
                  <a:pt x="17142" y="537716"/>
                </a:lnTo>
                <a:lnTo>
                  <a:pt x="515767" y="825780"/>
                </a:lnTo>
                <a:lnTo>
                  <a:pt x="533603" y="820983"/>
                </a:lnTo>
                <a:lnTo>
                  <a:pt x="551437" y="815492"/>
                </a:lnTo>
                <a:lnTo>
                  <a:pt x="8230" y="502056"/>
                </a:lnTo>
                <a:close/>
              </a:path>
              <a:path w="565784" h="836930">
                <a:moveTo>
                  <a:pt x="0" y="430032"/>
                </a:moveTo>
                <a:lnTo>
                  <a:pt x="681" y="445810"/>
                </a:lnTo>
                <a:lnTo>
                  <a:pt x="2058" y="461587"/>
                </a:lnTo>
                <a:lnTo>
                  <a:pt x="565350" y="786670"/>
                </a:lnTo>
                <a:lnTo>
                  <a:pt x="565350" y="756323"/>
                </a:lnTo>
                <a:lnTo>
                  <a:pt x="0" y="430032"/>
                </a:lnTo>
                <a:close/>
              </a:path>
              <a:path w="565784" h="836930">
                <a:moveTo>
                  <a:pt x="3434" y="364191"/>
                </a:moveTo>
                <a:lnTo>
                  <a:pt x="1375" y="379288"/>
                </a:lnTo>
                <a:lnTo>
                  <a:pt x="681" y="393689"/>
                </a:lnTo>
                <a:lnTo>
                  <a:pt x="565350" y="719340"/>
                </a:lnTo>
                <a:lnTo>
                  <a:pt x="565350" y="688914"/>
                </a:lnTo>
                <a:lnTo>
                  <a:pt x="3434" y="364191"/>
                </a:lnTo>
                <a:close/>
              </a:path>
              <a:path w="565784" h="836930">
                <a:moveTo>
                  <a:pt x="15778" y="304523"/>
                </a:moveTo>
                <a:lnTo>
                  <a:pt x="11663" y="317550"/>
                </a:lnTo>
                <a:lnTo>
                  <a:pt x="8912" y="331271"/>
                </a:lnTo>
                <a:lnTo>
                  <a:pt x="565350" y="652398"/>
                </a:lnTo>
                <a:lnTo>
                  <a:pt x="565350" y="621703"/>
                </a:lnTo>
                <a:lnTo>
                  <a:pt x="15778" y="304523"/>
                </a:lnTo>
                <a:close/>
              </a:path>
              <a:path w="565784" h="836930">
                <a:moveTo>
                  <a:pt x="35660" y="248970"/>
                </a:moveTo>
                <a:lnTo>
                  <a:pt x="30181" y="261315"/>
                </a:lnTo>
                <a:lnTo>
                  <a:pt x="25373" y="273660"/>
                </a:lnTo>
                <a:lnTo>
                  <a:pt x="565350" y="585106"/>
                </a:lnTo>
                <a:lnTo>
                  <a:pt x="565350" y="554891"/>
                </a:lnTo>
                <a:lnTo>
                  <a:pt x="35660" y="248970"/>
                </a:lnTo>
                <a:close/>
              </a:path>
              <a:path w="565784" h="836930">
                <a:moveTo>
                  <a:pt x="63101" y="197531"/>
                </a:moveTo>
                <a:lnTo>
                  <a:pt x="56247" y="208502"/>
                </a:lnTo>
                <a:lnTo>
                  <a:pt x="49381" y="220165"/>
                </a:lnTo>
                <a:lnTo>
                  <a:pt x="565350" y="517926"/>
                </a:lnTo>
                <a:lnTo>
                  <a:pt x="565350" y="487652"/>
                </a:lnTo>
                <a:lnTo>
                  <a:pt x="63101" y="197531"/>
                </a:lnTo>
                <a:close/>
              </a:path>
              <a:path w="565784" h="836930">
                <a:moveTo>
                  <a:pt x="97397" y="150209"/>
                </a:moveTo>
                <a:lnTo>
                  <a:pt x="88473" y="160497"/>
                </a:lnTo>
                <a:lnTo>
                  <a:pt x="80937" y="170784"/>
                </a:lnTo>
                <a:lnTo>
                  <a:pt x="565350" y="450552"/>
                </a:lnTo>
                <a:lnTo>
                  <a:pt x="565350" y="420368"/>
                </a:lnTo>
                <a:lnTo>
                  <a:pt x="97397" y="150209"/>
                </a:lnTo>
                <a:close/>
              </a:path>
              <a:path w="565784" h="836930">
                <a:moveTo>
                  <a:pt x="138548" y="106989"/>
                </a:moveTo>
                <a:lnTo>
                  <a:pt x="118654" y="125507"/>
                </a:lnTo>
                <a:lnTo>
                  <a:pt x="565350" y="383504"/>
                </a:lnTo>
                <a:lnTo>
                  <a:pt x="565350" y="353307"/>
                </a:lnTo>
                <a:lnTo>
                  <a:pt x="138548" y="106989"/>
                </a:lnTo>
                <a:close/>
              </a:path>
              <a:path w="565784" h="836930">
                <a:moveTo>
                  <a:pt x="188610" y="68591"/>
                </a:moveTo>
                <a:lnTo>
                  <a:pt x="165295" y="85050"/>
                </a:lnTo>
                <a:lnTo>
                  <a:pt x="565350" y="316294"/>
                </a:lnTo>
                <a:lnTo>
                  <a:pt x="565350" y="286088"/>
                </a:lnTo>
                <a:lnTo>
                  <a:pt x="188610" y="68591"/>
                </a:lnTo>
                <a:close/>
              </a:path>
              <a:path w="565784" h="836930">
                <a:moveTo>
                  <a:pt x="248290" y="35659"/>
                </a:moveTo>
                <a:lnTo>
                  <a:pt x="233875" y="42524"/>
                </a:lnTo>
                <a:lnTo>
                  <a:pt x="220165" y="49380"/>
                </a:lnTo>
                <a:lnTo>
                  <a:pt x="565350" y="249043"/>
                </a:lnTo>
                <a:lnTo>
                  <a:pt x="565350" y="218481"/>
                </a:lnTo>
                <a:lnTo>
                  <a:pt x="248290" y="35659"/>
                </a:lnTo>
                <a:close/>
              </a:path>
              <a:path w="565784" h="836930">
                <a:moveTo>
                  <a:pt x="322360" y="10968"/>
                </a:moveTo>
                <a:lnTo>
                  <a:pt x="304524" y="15777"/>
                </a:lnTo>
                <a:lnTo>
                  <a:pt x="286688" y="21257"/>
                </a:lnTo>
                <a:lnTo>
                  <a:pt x="565350" y="182101"/>
                </a:lnTo>
                <a:lnTo>
                  <a:pt x="565350" y="151070"/>
                </a:lnTo>
                <a:lnTo>
                  <a:pt x="322360" y="10968"/>
                </a:lnTo>
                <a:close/>
              </a:path>
              <a:path w="565784" h="836930">
                <a:moveTo>
                  <a:pt x="419063" y="0"/>
                </a:moveTo>
                <a:lnTo>
                  <a:pt x="418381" y="0"/>
                </a:lnTo>
                <a:lnTo>
                  <a:pt x="394373" y="681"/>
                </a:lnTo>
                <a:lnTo>
                  <a:pt x="371058" y="2739"/>
                </a:lnTo>
                <a:lnTo>
                  <a:pt x="565350" y="114867"/>
                </a:lnTo>
                <a:lnTo>
                  <a:pt x="565350" y="84384"/>
                </a:lnTo>
                <a:lnTo>
                  <a:pt x="419063" y="0"/>
                </a:lnTo>
                <a:close/>
              </a:path>
              <a:path w="565784" h="836930">
                <a:moveTo>
                  <a:pt x="494510" y="6854"/>
                </a:moveTo>
                <a:lnTo>
                  <a:pt x="565350" y="47590"/>
                </a:lnTo>
                <a:lnTo>
                  <a:pt x="565350" y="26433"/>
                </a:lnTo>
                <a:lnTo>
                  <a:pt x="564465" y="26065"/>
                </a:lnTo>
                <a:lnTo>
                  <a:pt x="547323" y="19892"/>
                </a:lnTo>
                <a:lnTo>
                  <a:pt x="513027" y="10287"/>
                </a:lnTo>
                <a:lnTo>
                  <a:pt x="494510" y="6854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287" y="0"/>
            <a:ext cx="1648094" cy="163006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092873" y="132350"/>
            <a:ext cx="982344" cy="982344"/>
          </a:xfrm>
          <a:custGeom>
            <a:avLst/>
            <a:gdLst/>
            <a:ahLst/>
            <a:cxnLst/>
            <a:rect l="l" t="t" r="r" b="b"/>
            <a:pathLst>
              <a:path w="982345" h="982344">
                <a:moveTo>
                  <a:pt x="838630" y="143473"/>
                </a:moveTo>
                <a:lnTo>
                  <a:pt x="870513" y="178538"/>
                </a:lnTo>
                <a:lnTo>
                  <a:pt x="898410" y="215788"/>
                </a:lnTo>
                <a:lnTo>
                  <a:pt x="922323" y="254932"/>
                </a:lnTo>
                <a:lnTo>
                  <a:pt x="942249" y="295678"/>
                </a:lnTo>
                <a:lnTo>
                  <a:pt x="958191" y="337735"/>
                </a:lnTo>
                <a:lnTo>
                  <a:pt x="970147" y="380811"/>
                </a:lnTo>
                <a:lnTo>
                  <a:pt x="978118" y="424616"/>
                </a:lnTo>
                <a:lnTo>
                  <a:pt x="982103" y="468858"/>
                </a:lnTo>
                <a:lnTo>
                  <a:pt x="982103" y="513245"/>
                </a:lnTo>
                <a:lnTo>
                  <a:pt x="978118" y="557487"/>
                </a:lnTo>
                <a:lnTo>
                  <a:pt x="970147" y="601291"/>
                </a:lnTo>
                <a:lnTo>
                  <a:pt x="958191" y="644368"/>
                </a:lnTo>
                <a:lnTo>
                  <a:pt x="942249" y="686425"/>
                </a:lnTo>
                <a:lnTo>
                  <a:pt x="922323" y="727171"/>
                </a:lnTo>
                <a:lnTo>
                  <a:pt x="898410" y="766314"/>
                </a:lnTo>
                <a:lnTo>
                  <a:pt x="870513" y="803564"/>
                </a:lnTo>
                <a:lnTo>
                  <a:pt x="838630" y="838630"/>
                </a:lnTo>
                <a:lnTo>
                  <a:pt x="803564" y="870513"/>
                </a:lnTo>
                <a:lnTo>
                  <a:pt x="766314" y="898410"/>
                </a:lnTo>
                <a:lnTo>
                  <a:pt x="727171" y="922323"/>
                </a:lnTo>
                <a:lnTo>
                  <a:pt x="686425" y="942249"/>
                </a:lnTo>
                <a:lnTo>
                  <a:pt x="644368" y="958191"/>
                </a:lnTo>
                <a:lnTo>
                  <a:pt x="601291" y="970147"/>
                </a:lnTo>
                <a:lnTo>
                  <a:pt x="557487" y="978118"/>
                </a:lnTo>
                <a:lnTo>
                  <a:pt x="513245" y="982103"/>
                </a:lnTo>
                <a:lnTo>
                  <a:pt x="468858" y="982103"/>
                </a:lnTo>
                <a:lnTo>
                  <a:pt x="424616" y="978118"/>
                </a:lnTo>
                <a:lnTo>
                  <a:pt x="380811" y="970147"/>
                </a:lnTo>
                <a:lnTo>
                  <a:pt x="337735" y="958191"/>
                </a:lnTo>
                <a:lnTo>
                  <a:pt x="295678" y="942249"/>
                </a:lnTo>
                <a:lnTo>
                  <a:pt x="254932" y="922323"/>
                </a:lnTo>
                <a:lnTo>
                  <a:pt x="215788" y="898410"/>
                </a:lnTo>
                <a:lnTo>
                  <a:pt x="178538" y="870513"/>
                </a:lnTo>
                <a:lnTo>
                  <a:pt x="143473" y="838630"/>
                </a:lnTo>
                <a:lnTo>
                  <a:pt x="111590" y="803564"/>
                </a:lnTo>
                <a:lnTo>
                  <a:pt x="83692" y="766314"/>
                </a:lnTo>
                <a:lnTo>
                  <a:pt x="59780" y="727171"/>
                </a:lnTo>
                <a:lnTo>
                  <a:pt x="39853" y="686425"/>
                </a:lnTo>
                <a:lnTo>
                  <a:pt x="23912" y="644368"/>
                </a:lnTo>
                <a:lnTo>
                  <a:pt x="11956" y="601291"/>
                </a:lnTo>
                <a:lnTo>
                  <a:pt x="3985" y="557487"/>
                </a:lnTo>
                <a:lnTo>
                  <a:pt x="0" y="513245"/>
                </a:lnTo>
                <a:lnTo>
                  <a:pt x="0" y="468858"/>
                </a:lnTo>
                <a:lnTo>
                  <a:pt x="3985" y="424616"/>
                </a:lnTo>
                <a:lnTo>
                  <a:pt x="11956" y="380811"/>
                </a:lnTo>
                <a:lnTo>
                  <a:pt x="23912" y="337735"/>
                </a:lnTo>
                <a:lnTo>
                  <a:pt x="39853" y="295678"/>
                </a:lnTo>
                <a:lnTo>
                  <a:pt x="59780" y="254932"/>
                </a:lnTo>
                <a:lnTo>
                  <a:pt x="83692" y="215788"/>
                </a:lnTo>
                <a:lnTo>
                  <a:pt x="111590" y="178538"/>
                </a:lnTo>
                <a:lnTo>
                  <a:pt x="143473" y="143473"/>
                </a:lnTo>
                <a:lnTo>
                  <a:pt x="178538" y="111590"/>
                </a:lnTo>
                <a:lnTo>
                  <a:pt x="215788" y="83692"/>
                </a:lnTo>
                <a:lnTo>
                  <a:pt x="254932" y="59780"/>
                </a:lnTo>
                <a:lnTo>
                  <a:pt x="295678" y="39853"/>
                </a:lnTo>
                <a:lnTo>
                  <a:pt x="337735" y="23912"/>
                </a:lnTo>
                <a:lnTo>
                  <a:pt x="380811" y="11956"/>
                </a:lnTo>
                <a:lnTo>
                  <a:pt x="424616" y="3985"/>
                </a:lnTo>
                <a:lnTo>
                  <a:pt x="468858" y="0"/>
                </a:lnTo>
                <a:lnTo>
                  <a:pt x="513245" y="0"/>
                </a:lnTo>
                <a:lnTo>
                  <a:pt x="557487" y="3985"/>
                </a:lnTo>
                <a:lnTo>
                  <a:pt x="601291" y="11956"/>
                </a:lnTo>
                <a:lnTo>
                  <a:pt x="644368" y="23912"/>
                </a:lnTo>
                <a:lnTo>
                  <a:pt x="686425" y="39853"/>
                </a:lnTo>
                <a:lnTo>
                  <a:pt x="727171" y="59780"/>
                </a:lnTo>
                <a:lnTo>
                  <a:pt x="766314" y="83692"/>
                </a:lnTo>
                <a:lnTo>
                  <a:pt x="803564" y="111590"/>
                </a:lnTo>
                <a:lnTo>
                  <a:pt x="838630" y="143473"/>
                </a:lnTo>
                <a:close/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00077" y="94975"/>
            <a:ext cx="307340" cy="266065"/>
          </a:xfrm>
          <a:custGeom>
            <a:avLst/>
            <a:gdLst/>
            <a:ahLst/>
            <a:cxnLst/>
            <a:rect l="l" t="t" r="r" b="b"/>
            <a:pathLst>
              <a:path w="307340" h="266065">
                <a:moveTo>
                  <a:pt x="153600" y="0"/>
                </a:moveTo>
                <a:lnTo>
                  <a:pt x="0" y="265800"/>
                </a:lnTo>
                <a:lnTo>
                  <a:pt x="307200" y="265800"/>
                </a:lnTo>
                <a:lnTo>
                  <a:pt x="15360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8650" y="393915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40" h="421639">
                <a:moveTo>
                  <a:pt x="210750" y="0"/>
                </a:moveTo>
                <a:lnTo>
                  <a:pt x="162427" y="5566"/>
                </a:lnTo>
                <a:lnTo>
                  <a:pt x="118067" y="21420"/>
                </a:lnTo>
                <a:lnTo>
                  <a:pt x="78936" y="46299"/>
                </a:lnTo>
                <a:lnTo>
                  <a:pt x="46299" y="78936"/>
                </a:lnTo>
                <a:lnTo>
                  <a:pt x="21420" y="118067"/>
                </a:lnTo>
                <a:lnTo>
                  <a:pt x="5566" y="162426"/>
                </a:lnTo>
                <a:lnTo>
                  <a:pt x="0" y="210750"/>
                </a:lnTo>
                <a:lnTo>
                  <a:pt x="5566" y="259073"/>
                </a:lnTo>
                <a:lnTo>
                  <a:pt x="21420" y="303432"/>
                </a:lnTo>
                <a:lnTo>
                  <a:pt x="46299" y="342563"/>
                </a:lnTo>
                <a:lnTo>
                  <a:pt x="78936" y="375200"/>
                </a:lnTo>
                <a:lnTo>
                  <a:pt x="118067" y="400079"/>
                </a:lnTo>
                <a:lnTo>
                  <a:pt x="162427" y="415933"/>
                </a:lnTo>
                <a:lnTo>
                  <a:pt x="210750" y="421500"/>
                </a:lnTo>
                <a:lnTo>
                  <a:pt x="259073" y="415933"/>
                </a:lnTo>
                <a:lnTo>
                  <a:pt x="303432" y="400079"/>
                </a:lnTo>
                <a:lnTo>
                  <a:pt x="342563" y="375200"/>
                </a:lnTo>
                <a:lnTo>
                  <a:pt x="375200" y="342563"/>
                </a:lnTo>
                <a:lnTo>
                  <a:pt x="377729" y="338586"/>
                </a:lnTo>
                <a:lnTo>
                  <a:pt x="210750" y="338586"/>
                </a:lnTo>
                <a:lnTo>
                  <a:pt x="160989" y="328540"/>
                </a:lnTo>
                <a:lnTo>
                  <a:pt x="120355" y="301144"/>
                </a:lnTo>
                <a:lnTo>
                  <a:pt x="92959" y="260509"/>
                </a:lnTo>
                <a:lnTo>
                  <a:pt x="82913" y="210750"/>
                </a:lnTo>
                <a:lnTo>
                  <a:pt x="92959" y="160990"/>
                </a:lnTo>
                <a:lnTo>
                  <a:pt x="120355" y="120355"/>
                </a:lnTo>
                <a:lnTo>
                  <a:pt x="160989" y="92959"/>
                </a:lnTo>
                <a:lnTo>
                  <a:pt x="210750" y="82912"/>
                </a:lnTo>
                <a:lnTo>
                  <a:pt x="377728" y="82912"/>
                </a:lnTo>
                <a:lnTo>
                  <a:pt x="375200" y="78936"/>
                </a:lnTo>
                <a:lnTo>
                  <a:pt x="342563" y="46299"/>
                </a:lnTo>
                <a:lnTo>
                  <a:pt x="303432" y="21420"/>
                </a:lnTo>
                <a:lnTo>
                  <a:pt x="259073" y="5566"/>
                </a:lnTo>
                <a:lnTo>
                  <a:pt x="210750" y="0"/>
                </a:lnTo>
                <a:close/>
              </a:path>
              <a:path w="421640" h="421639">
                <a:moveTo>
                  <a:pt x="377728" y="82912"/>
                </a:moveTo>
                <a:lnTo>
                  <a:pt x="210750" y="82912"/>
                </a:lnTo>
                <a:lnTo>
                  <a:pt x="260509" y="92959"/>
                </a:lnTo>
                <a:lnTo>
                  <a:pt x="301144" y="120355"/>
                </a:lnTo>
                <a:lnTo>
                  <a:pt x="328540" y="160990"/>
                </a:lnTo>
                <a:lnTo>
                  <a:pt x="338587" y="210750"/>
                </a:lnTo>
                <a:lnTo>
                  <a:pt x="328540" y="260509"/>
                </a:lnTo>
                <a:lnTo>
                  <a:pt x="301144" y="301144"/>
                </a:lnTo>
                <a:lnTo>
                  <a:pt x="260509" y="328540"/>
                </a:lnTo>
                <a:lnTo>
                  <a:pt x="210750" y="338586"/>
                </a:lnTo>
                <a:lnTo>
                  <a:pt x="377729" y="338586"/>
                </a:lnTo>
                <a:lnTo>
                  <a:pt x="400079" y="303432"/>
                </a:lnTo>
                <a:lnTo>
                  <a:pt x="415934" y="259073"/>
                </a:lnTo>
                <a:lnTo>
                  <a:pt x="421500" y="210750"/>
                </a:lnTo>
                <a:lnTo>
                  <a:pt x="415934" y="162426"/>
                </a:lnTo>
                <a:lnTo>
                  <a:pt x="400079" y="118067"/>
                </a:lnTo>
                <a:lnTo>
                  <a:pt x="377728" y="82912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5274" y="1488934"/>
            <a:ext cx="473075" cy="485140"/>
          </a:xfrm>
          <a:custGeom>
            <a:avLst/>
            <a:gdLst/>
            <a:ahLst/>
            <a:cxnLst/>
            <a:rect l="l" t="t" r="r" b="b"/>
            <a:pathLst>
              <a:path w="473075" h="485139">
                <a:moveTo>
                  <a:pt x="472798" y="370302"/>
                </a:moveTo>
                <a:lnTo>
                  <a:pt x="194918" y="484911"/>
                </a:lnTo>
                <a:lnTo>
                  <a:pt x="0" y="256051"/>
                </a:lnTo>
                <a:lnTo>
                  <a:pt x="157413" y="0"/>
                </a:lnTo>
                <a:lnTo>
                  <a:pt x="449618" y="70610"/>
                </a:lnTo>
                <a:lnTo>
                  <a:pt x="472798" y="370302"/>
                </a:lnTo>
              </a:path>
            </a:pathLst>
          </a:custGeom>
          <a:ln w="9525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456350" y="3414379"/>
            <a:ext cx="231775" cy="200660"/>
          </a:xfrm>
          <a:custGeom>
            <a:avLst/>
            <a:gdLst/>
            <a:ahLst/>
            <a:cxnLst/>
            <a:rect l="l" t="t" r="r" b="b"/>
            <a:pathLst>
              <a:path w="231775" h="200660">
                <a:moveTo>
                  <a:pt x="115650" y="0"/>
                </a:moveTo>
                <a:lnTo>
                  <a:pt x="0" y="200099"/>
                </a:lnTo>
                <a:lnTo>
                  <a:pt x="231300" y="200099"/>
                </a:lnTo>
                <a:lnTo>
                  <a:pt x="1156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58845" y="2121476"/>
            <a:ext cx="3128645" cy="8813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090"/>
              </a:spcBef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3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Maven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400" b="1" spc="-5" dirty="0">
                <a:solidFill>
                  <a:srgbClr val="FF9900"/>
                </a:solidFill>
                <a:latin typeface="Arial"/>
                <a:cs typeface="Arial"/>
              </a:rPr>
              <a:t>Mastering</a:t>
            </a:r>
            <a:r>
              <a:rPr sz="1400" b="1" spc="-2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9900"/>
                </a:solidFill>
                <a:latin typeface="Arial"/>
                <a:cs typeface="Arial"/>
              </a:rPr>
              <a:t>market</a:t>
            </a:r>
            <a:r>
              <a:rPr sz="1400" b="1" spc="-2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9900"/>
                </a:solidFill>
                <a:latin typeface="Arial"/>
                <a:cs typeface="Arial"/>
              </a:rPr>
              <a:t>with</a:t>
            </a:r>
            <a:r>
              <a:rPr sz="1400" b="1" spc="-2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9900"/>
                </a:solidFill>
                <a:latin typeface="Arial"/>
                <a:cs typeface="Arial"/>
              </a:rPr>
              <a:t>Market</a:t>
            </a:r>
            <a:r>
              <a:rPr sz="1400" b="1" spc="-2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9900"/>
                </a:solidFill>
                <a:latin typeface="Arial"/>
                <a:cs typeface="Arial"/>
              </a:rPr>
              <a:t>Maven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1983739"/>
            <a:chOff x="-14287" y="0"/>
            <a:chExt cx="9158605" cy="198373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148080"/>
            </a:xfrm>
            <a:custGeom>
              <a:avLst/>
              <a:gdLst/>
              <a:ahLst/>
              <a:cxnLst/>
              <a:rect l="l" t="t" r="r" b="b"/>
              <a:pathLst>
                <a:path w="9144000" h="1148080">
                  <a:moveTo>
                    <a:pt x="9144000" y="0"/>
                  </a:moveTo>
                  <a:lnTo>
                    <a:pt x="0" y="0"/>
                  </a:lnTo>
                  <a:lnTo>
                    <a:pt x="0" y="1147799"/>
                  </a:lnTo>
                  <a:lnTo>
                    <a:pt x="9144000" y="11477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E0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698" y="9107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9732" y="66867"/>
                  </a:moveTo>
                  <a:lnTo>
                    <a:pt x="418987" y="102681"/>
                  </a:lnTo>
                  <a:lnTo>
                    <a:pt x="439883" y="142390"/>
                  </a:lnTo>
                  <a:lnTo>
                    <a:pt x="452420" y="184696"/>
                  </a:lnTo>
                  <a:lnTo>
                    <a:pt x="456600" y="228299"/>
                  </a:lnTo>
                  <a:lnTo>
                    <a:pt x="452420" y="271903"/>
                  </a:lnTo>
                  <a:lnTo>
                    <a:pt x="439883" y="314209"/>
                  </a:lnTo>
                  <a:lnTo>
                    <a:pt x="418987" y="353918"/>
                  </a:lnTo>
                  <a:lnTo>
                    <a:pt x="389732" y="389732"/>
                  </a:lnTo>
                  <a:lnTo>
                    <a:pt x="353918" y="418987"/>
                  </a:lnTo>
                  <a:lnTo>
                    <a:pt x="314209" y="439883"/>
                  </a:lnTo>
                  <a:lnTo>
                    <a:pt x="271903" y="452420"/>
                  </a:lnTo>
                  <a:lnTo>
                    <a:pt x="228299" y="456600"/>
                  </a:lnTo>
                  <a:lnTo>
                    <a:pt x="184696" y="452420"/>
                  </a:lnTo>
                  <a:lnTo>
                    <a:pt x="142390" y="439883"/>
                  </a:lnTo>
                  <a:lnTo>
                    <a:pt x="102681" y="418987"/>
                  </a:lnTo>
                  <a:lnTo>
                    <a:pt x="66867" y="389732"/>
                  </a:lnTo>
                  <a:lnTo>
                    <a:pt x="37612" y="353918"/>
                  </a:lnTo>
                  <a:lnTo>
                    <a:pt x="16716" y="314209"/>
                  </a:lnTo>
                  <a:lnTo>
                    <a:pt x="4179" y="271903"/>
                  </a:lnTo>
                  <a:lnTo>
                    <a:pt x="0" y="228299"/>
                  </a:lnTo>
                  <a:lnTo>
                    <a:pt x="4179" y="184696"/>
                  </a:lnTo>
                  <a:lnTo>
                    <a:pt x="16716" y="142390"/>
                  </a:lnTo>
                  <a:lnTo>
                    <a:pt x="37612" y="102681"/>
                  </a:lnTo>
                  <a:lnTo>
                    <a:pt x="66867" y="66867"/>
                  </a:lnTo>
                  <a:lnTo>
                    <a:pt x="102681" y="37612"/>
                  </a:lnTo>
                  <a:lnTo>
                    <a:pt x="142390" y="16716"/>
                  </a:lnTo>
                  <a:lnTo>
                    <a:pt x="184696" y="4179"/>
                  </a:lnTo>
                  <a:lnTo>
                    <a:pt x="228299" y="0"/>
                  </a:lnTo>
                  <a:lnTo>
                    <a:pt x="271903" y="4179"/>
                  </a:lnTo>
                  <a:lnTo>
                    <a:pt x="314209" y="16716"/>
                  </a:lnTo>
                  <a:lnTo>
                    <a:pt x="353918" y="37612"/>
                  </a:lnTo>
                  <a:lnTo>
                    <a:pt x="389732" y="66867"/>
                  </a:lnTo>
                  <a:close/>
                </a:path>
              </a:pathLst>
            </a:custGeom>
            <a:ln w="9525">
              <a:solidFill>
                <a:srgbClr val="6D9EE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855" y="0"/>
              <a:ext cx="540385" cy="455930"/>
            </a:xfrm>
            <a:custGeom>
              <a:avLst/>
              <a:gdLst/>
              <a:ahLst/>
              <a:cxnLst/>
              <a:rect l="l" t="t" r="r" b="b"/>
              <a:pathLst>
                <a:path w="540384" h="455930">
                  <a:moveTo>
                    <a:pt x="466752" y="0"/>
                  </a:moveTo>
                  <a:lnTo>
                    <a:pt x="73385" y="0"/>
                  </a:lnTo>
                  <a:lnTo>
                    <a:pt x="47044" y="31528"/>
                  </a:lnTo>
                  <a:lnTo>
                    <a:pt x="23522" y="72856"/>
                  </a:lnTo>
                  <a:lnTo>
                    <a:pt x="7840" y="116891"/>
                  </a:lnTo>
                  <a:lnTo>
                    <a:pt x="0" y="162549"/>
                  </a:lnTo>
                  <a:lnTo>
                    <a:pt x="0" y="208750"/>
                  </a:lnTo>
                  <a:lnTo>
                    <a:pt x="7840" y="254408"/>
                  </a:lnTo>
                  <a:lnTo>
                    <a:pt x="23522" y="298443"/>
                  </a:lnTo>
                  <a:lnTo>
                    <a:pt x="47044" y="339772"/>
                  </a:lnTo>
                  <a:lnTo>
                    <a:pt x="78407" y="377311"/>
                  </a:lnTo>
                  <a:lnTo>
                    <a:pt x="115947" y="408675"/>
                  </a:lnTo>
                  <a:lnTo>
                    <a:pt x="157275" y="432197"/>
                  </a:lnTo>
                  <a:lnTo>
                    <a:pt x="201310" y="447879"/>
                  </a:lnTo>
                  <a:lnTo>
                    <a:pt x="246969" y="455719"/>
                  </a:lnTo>
                  <a:lnTo>
                    <a:pt x="293169" y="455719"/>
                  </a:lnTo>
                  <a:lnTo>
                    <a:pt x="338828" y="447879"/>
                  </a:lnTo>
                  <a:lnTo>
                    <a:pt x="382862" y="432197"/>
                  </a:lnTo>
                  <a:lnTo>
                    <a:pt x="424191" y="408675"/>
                  </a:lnTo>
                  <a:lnTo>
                    <a:pt x="461730" y="377311"/>
                  </a:lnTo>
                  <a:lnTo>
                    <a:pt x="493094" y="339772"/>
                  </a:lnTo>
                  <a:lnTo>
                    <a:pt x="516616" y="298443"/>
                  </a:lnTo>
                  <a:lnTo>
                    <a:pt x="532298" y="254408"/>
                  </a:lnTo>
                  <a:lnTo>
                    <a:pt x="540139" y="208750"/>
                  </a:lnTo>
                  <a:lnTo>
                    <a:pt x="540139" y="162549"/>
                  </a:lnTo>
                  <a:lnTo>
                    <a:pt x="532298" y="116891"/>
                  </a:lnTo>
                  <a:lnTo>
                    <a:pt x="516616" y="72856"/>
                  </a:lnTo>
                  <a:lnTo>
                    <a:pt x="493094" y="31528"/>
                  </a:lnTo>
                  <a:lnTo>
                    <a:pt x="466752" y="0"/>
                  </a:lnTo>
                  <a:close/>
                </a:path>
              </a:pathLst>
            </a:custGeom>
            <a:solidFill>
              <a:srgbClr val="432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8649" y="858649"/>
              <a:ext cx="565785" cy="836930"/>
            </a:xfrm>
            <a:custGeom>
              <a:avLst/>
              <a:gdLst/>
              <a:ahLst/>
              <a:cxnLst/>
              <a:rect l="l" t="t" r="r" b="b"/>
              <a:pathLst>
                <a:path w="565784" h="836930">
                  <a:moveTo>
                    <a:pt x="33602" y="583675"/>
                  </a:moveTo>
                  <a:lnTo>
                    <a:pt x="43889" y="605614"/>
                  </a:lnTo>
                  <a:lnTo>
                    <a:pt x="55553" y="626883"/>
                  </a:lnTo>
                  <a:lnTo>
                    <a:pt x="419063" y="836749"/>
                  </a:lnTo>
                  <a:lnTo>
                    <a:pt x="443071" y="836067"/>
                  </a:lnTo>
                  <a:lnTo>
                    <a:pt x="467079" y="834010"/>
                  </a:lnTo>
                  <a:lnTo>
                    <a:pt x="33602" y="583675"/>
                  </a:lnTo>
                  <a:close/>
                </a:path>
                <a:path w="565784" h="836930">
                  <a:moveTo>
                    <a:pt x="98761" y="688609"/>
                  </a:moveTo>
                  <a:lnTo>
                    <a:pt x="135797" y="727019"/>
                  </a:lnTo>
                  <a:lnTo>
                    <a:pt x="177639" y="760622"/>
                  </a:lnTo>
                  <a:lnTo>
                    <a:pt x="223588" y="788744"/>
                  </a:lnTo>
                  <a:lnTo>
                    <a:pt x="273662" y="811377"/>
                  </a:lnTo>
                  <a:lnTo>
                    <a:pt x="344310" y="830577"/>
                  </a:lnTo>
                  <a:lnTo>
                    <a:pt x="98761" y="688609"/>
                  </a:lnTo>
                  <a:close/>
                </a:path>
                <a:path w="565784" h="836930">
                  <a:moveTo>
                    <a:pt x="8230" y="502056"/>
                  </a:moveTo>
                  <a:lnTo>
                    <a:pt x="12345" y="519880"/>
                  </a:lnTo>
                  <a:lnTo>
                    <a:pt x="17142" y="537716"/>
                  </a:lnTo>
                  <a:lnTo>
                    <a:pt x="515767" y="825780"/>
                  </a:lnTo>
                  <a:lnTo>
                    <a:pt x="533603" y="820983"/>
                  </a:lnTo>
                  <a:lnTo>
                    <a:pt x="551437" y="815492"/>
                  </a:lnTo>
                  <a:lnTo>
                    <a:pt x="8230" y="502056"/>
                  </a:lnTo>
                  <a:close/>
                </a:path>
                <a:path w="565784" h="836930">
                  <a:moveTo>
                    <a:pt x="0" y="430032"/>
                  </a:moveTo>
                  <a:lnTo>
                    <a:pt x="681" y="445810"/>
                  </a:lnTo>
                  <a:lnTo>
                    <a:pt x="2058" y="461587"/>
                  </a:lnTo>
                  <a:lnTo>
                    <a:pt x="565350" y="786670"/>
                  </a:lnTo>
                  <a:lnTo>
                    <a:pt x="565350" y="756323"/>
                  </a:lnTo>
                  <a:lnTo>
                    <a:pt x="0" y="430032"/>
                  </a:lnTo>
                  <a:close/>
                </a:path>
                <a:path w="565784" h="836930">
                  <a:moveTo>
                    <a:pt x="3434" y="364191"/>
                  </a:moveTo>
                  <a:lnTo>
                    <a:pt x="1375" y="379288"/>
                  </a:lnTo>
                  <a:lnTo>
                    <a:pt x="681" y="393689"/>
                  </a:lnTo>
                  <a:lnTo>
                    <a:pt x="565350" y="719340"/>
                  </a:lnTo>
                  <a:lnTo>
                    <a:pt x="565350" y="688914"/>
                  </a:lnTo>
                  <a:lnTo>
                    <a:pt x="3434" y="364191"/>
                  </a:lnTo>
                  <a:close/>
                </a:path>
                <a:path w="565784" h="836930">
                  <a:moveTo>
                    <a:pt x="15778" y="304523"/>
                  </a:moveTo>
                  <a:lnTo>
                    <a:pt x="11663" y="317550"/>
                  </a:lnTo>
                  <a:lnTo>
                    <a:pt x="8912" y="331271"/>
                  </a:lnTo>
                  <a:lnTo>
                    <a:pt x="565350" y="652398"/>
                  </a:lnTo>
                  <a:lnTo>
                    <a:pt x="565350" y="621703"/>
                  </a:lnTo>
                  <a:lnTo>
                    <a:pt x="15778" y="304523"/>
                  </a:lnTo>
                  <a:close/>
                </a:path>
                <a:path w="565784" h="836930">
                  <a:moveTo>
                    <a:pt x="35660" y="248970"/>
                  </a:moveTo>
                  <a:lnTo>
                    <a:pt x="30181" y="261315"/>
                  </a:lnTo>
                  <a:lnTo>
                    <a:pt x="25373" y="273660"/>
                  </a:lnTo>
                  <a:lnTo>
                    <a:pt x="565350" y="585106"/>
                  </a:lnTo>
                  <a:lnTo>
                    <a:pt x="565350" y="554891"/>
                  </a:lnTo>
                  <a:lnTo>
                    <a:pt x="35660" y="248970"/>
                  </a:lnTo>
                  <a:close/>
                </a:path>
                <a:path w="565784" h="836930">
                  <a:moveTo>
                    <a:pt x="63101" y="197531"/>
                  </a:moveTo>
                  <a:lnTo>
                    <a:pt x="56247" y="208502"/>
                  </a:lnTo>
                  <a:lnTo>
                    <a:pt x="49381" y="220165"/>
                  </a:lnTo>
                  <a:lnTo>
                    <a:pt x="565350" y="517926"/>
                  </a:lnTo>
                  <a:lnTo>
                    <a:pt x="565350" y="487652"/>
                  </a:lnTo>
                  <a:lnTo>
                    <a:pt x="63101" y="197531"/>
                  </a:lnTo>
                  <a:close/>
                </a:path>
                <a:path w="565784" h="836930">
                  <a:moveTo>
                    <a:pt x="97397" y="150209"/>
                  </a:moveTo>
                  <a:lnTo>
                    <a:pt x="88473" y="160497"/>
                  </a:lnTo>
                  <a:lnTo>
                    <a:pt x="80937" y="170784"/>
                  </a:lnTo>
                  <a:lnTo>
                    <a:pt x="565350" y="450552"/>
                  </a:lnTo>
                  <a:lnTo>
                    <a:pt x="565350" y="420368"/>
                  </a:lnTo>
                  <a:lnTo>
                    <a:pt x="97397" y="150209"/>
                  </a:lnTo>
                  <a:close/>
                </a:path>
                <a:path w="565784" h="836930">
                  <a:moveTo>
                    <a:pt x="138548" y="106989"/>
                  </a:moveTo>
                  <a:lnTo>
                    <a:pt x="118654" y="125507"/>
                  </a:lnTo>
                  <a:lnTo>
                    <a:pt x="565350" y="383504"/>
                  </a:lnTo>
                  <a:lnTo>
                    <a:pt x="565350" y="353307"/>
                  </a:lnTo>
                  <a:lnTo>
                    <a:pt x="138548" y="106989"/>
                  </a:lnTo>
                  <a:close/>
                </a:path>
                <a:path w="565784" h="836930">
                  <a:moveTo>
                    <a:pt x="188610" y="68591"/>
                  </a:moveTo>
                  <a:lnTo>
                    <a:pt x="165295" y="85050"/>
                  </a:lnTo>
                  <a:lnTo>
                    <a:pt x="565350" y="316294"/>
                  </a:lnTo>
                  <a:lnTo>
                    <a:pt x="565350" y="286088"/>
                  </a:lnTo>
                  <a:lnTo>
                    <a:pt x="188610" y="68591"/>
                  </a:lnTo>
                  <a:close/>
                </a:path>
                <a:path w="565784" h="836930">
                  <a:moveTo>
                    <a:pt x="248290" y="35659"/>
                  </a:moveTo>
                  <a:lnTo>
                    <a:pt x="233875" y="42524"/>
                  </a:lnTo>
                  <a:lnTo>
                    <a:pt x="220165" y="49380"/>
                  </a:lnTo>
                  <a:lnTo>
                    <a:pt x="565350" y="249043"/>
                  </a:lnTo>
                  <a:lnTo>
                    <a:pt x="565350" y="218481"/>
                  </a:lnTo>
                  <a:lnTo>
                    <a:pt x="248290" y="35659"/>
                  </a:lnTo>
                  <a:close/>
                </a:path>
                <a:path w="565784" h="836930">
                  <a:moveTo>
                    <a:pt x="322360" y="10968"/>
                  </a:moveTo>
                  <a:lnTo>
                    <a:pt x="304524" y="15777"/>
                  </a:lnTo>
                  <a:lnTo>
                    <a:pt x="286688" y="21257"/>
                  </a:lnTo>
                  <a:lnTo>
                    <a:pt x="565350" y="182101"/>
                  </a:lnTo>
                  <a:lnTo>
                    <a:pt x="565350" y="151070"/>
                  </a:lnTo>
                  <a:lnTo>
                    <a:pt x="322360" y="10968"/>
                  </a:lnTo>
                  <a:close/>
                </a:path>
                <a:path w="565784" h="836930">
                  <a:moveTo>
                    <a:pt x="419063" y="0"/>
                  </a:moveTo>
                  <a:lnTo>
                    <a:pt x="418381" y="0"/>
                  </a:lnTo>
                  <a:lnTo>
                    <a:pt x="394373" y="681"/>
                  </a:lnTo>
                  <a:lnTo>
                    <a:pt x="371058" y="2739"/>
                  </a:lnTo>
                  <a:lnTo>
                    <a:pt x="565350" y="114867"/>
                  </a:lnTo>
                  <a:lnTo>
                    <a:pt x="565350" y="84384"/>
                  </a:lnTo>
                  <a:lnTo>
                    <a:pt x="419063" y="0"/>
                  </a:lnTo>
                  <a:close/>
                </a:path>
                <a:path w="565784" h="836930">
                  <a:moveTo>
                    <a:pt x="494510" y="6854"/>
                  </a:moveTo>
                  <a:lnTo>
                    <a:pt x="565350" y="47590"/>
                  </a:lnTo>
                  <a:lnTo>
                    <a:pt x="565350" y="26433"/>
                  </a:lnTo>
                  <a:lnTo>
                    <a:pt x="564465" y="26065"/>
                  </a:lnTo>
                  <a:lnTo>
                    <a:pt x="547323" y="19892"/>
                  </a:lnTo>
                  <a:lnTo>
                    <a:pt x="513027" y="10287"/>
                  </a:lnTo>
                  <a:lnTo>
                    <a:pt x="494510" y="6854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87" y="0"/>
              <a:ext cx="1648094" cy="1630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92873" y="132350"/>
              <a:ext cx="982344" cy="982344"/>
            </a:xfrm>
            <a:custGeom>
              <a:avLst/>
              <a:gdLst/>
              <a:ahLst/>
              <a:cxnLst/>
              <a:rect l="l" t="t" r="r" b="b"/>
              <a:pathLst>
                <a:path w="982345" h="982344">
                  <a:moveTo>
                    <a:pt x="838630" y="143473"/>
                  </a:moveTo>
                  <a:lnTo>
                    <a:pt x="870513" y="178538"/>
                  </a:lnTo>
                  <a:lnTo>
                    <a:pt x="898410" y="215788"/>
                  </a:lnTo>
                  <a:lnTo>
                    <a:pt x="922323" y="254932"/>
                  </a:lnTo>
                  <a:lnTo>
                    <a:pt x="942249" y="295678"/>
                  </a:lnTo>
                  <a:lnTo>
                    <a:pt x="958191" y="337735"/>
                  </a:lnTo>
                  <a:lnTo>
                    <a:pt x="970147" y="380811"/>
                  </a:lnTo>
                  <a:lnTo>
                    <a:pt x="978118" y="424616"/>
                  </a:lnTo>
                  <a:lnTo>
                    <a:pt x="982103" y="468858"/>
                  </a:lnTo>
                  <a:lnTo>
                    <a:pt x="982103" y="513245"/>
                  </a:lnTo>
                  <a:lnTo>
                    <a:pt x="978118" y="557487"/>
                  </a:lnTo>
                  <a:lnTo>
                    <a:pt x="970147" y="601291"/>
                  </a:lnTo>
                  <a:lnTo>
                    <a:pt x="958191" y="644368"/>
                  </a:lnTo>
                  <a:lnTo>
                    <a:pt x="942249" y="686425"/>
                  </a:lnTo>
                  <a:lnTo>
                    <a:pt x="922323" y="727171"/>
                  </a:lnTo>
                  <a:lnTo>
                    <a:pt x="898410" y="766314"/>
                  </a:lnTo>
                  <a:lnTo>
                    <a:pt x="870513" y="803564"/>
                  </a:lnTo>
                  <a:lnTo>
                    <a:pt x="838630" y="838630"/>
                  </a:lnTo>
                  <a:lnTo>
                    <a:pt x="803564" y="870513"/>
                  </a:lnTo>
                  <a:lnTo>
                    <a:pt x="766314" y="898410"/>
                  </a:lnTo>
                  <a:lnTo>
                    <a:pt x="727171" y="922323"/>
                  </a:lnTo>
                  <a:lnTo>
                    <a:pt x="686425" y="942249"/>
                  </a:lnTo>
                  <a:lnTo>
                    <a:pt x="644368" y="958191"/>
                  </a:lnTo>
                  <a:lnTo>
                    <a:pt x="601291" y="970147"/>
                  </a:lnTo>
                  <a:lnTo>
                    <a:pt x="557487" y="978118"/>
                  </a:lnTo>
                  <a:lnTo>
                    <a:pt x="513245" y="982103"/>
                  </a:lnTo>
                  <a:lnTo>
                    <a:pt x="468858" y="982103"/>
                  </a:lnTo>
                  <a:lnTo>
                    <a:pt x="424616" y="978118"/>
                  </a:lnTo>
                  <a:lnTo>
                    <a:pt x="380811" y="970147"/>
                  </a:lnTo>
                  <a:lnTo>
                    <a:pt x="337735" y="958191"/>
                  </a:lnTo>
                  <a:lnTo>
                    <a:pt x="295678" y="942249"/>
                  </a:lnTo>
                  <a:lnTo>
                    <a:pt x="254932" y="922323"/>
                  </a:lnTo>
                  <a:lnTo>
                    <a:pt x="215788" y="898410"/>
                  </a:lnTo>
                  <a:lnTo>
                    <a:pt x="178538" y="870513"/>
                  </a:lnTo>
                  <a:lnTo>
                    <a:pt x="143473" y="838630"/>
                  </a:lnTo>
                  <a:lnTo>
                    <a:pt x="111590" y="803564"/>
                  </a:lnTo>
                  <a:lnTo>
                    <a:pt x="83692" y="766314"/>
                  </a:lnTo>
                  <a:lnTo>
                    <a:pt x="59780" y="727171"/>
                  </a:lnTo>
                  <a:lnTo>
                    <a:pt x="39853" y="686425"/>
                  </a:lnTo>
                  <a:lnTo>
                    <a:pt x="23912" y="644368"/>
                  </a:lnTo>
                  <a:lnTo>
                    <a:pt x="11956" y="601291"/>
                  </a:lnTo>
                  <a:lnTo>
                    <a:pt x="3985" y="557487"/>
                  </a:lnTo>
                  <a:lnTo>
                    <a:pt x="0" y="513245"/>
                  </a:lnTo>
                  <a:lnTo>
                    <a:pt x="0" y="468858"/>
                  </a:lnTo>
                  <a:lnTo>
                    <a:pt x="3985" y="424616"/>
                  </a:lnTo>
                  <a:lnTo>
                    <a:pt x="11956" y="380811"/>
                  </a:lnTo>
                  <a:lnTo>
                    <a:pt x="23912" y="337735"/>
                  </a:lnTo>
                  <a:lnTo>
                    <a:pt x="39853" y="295678"/>
                  </a:lnTo>
                  <a:lnTo>
                    <a:pt x="59780" y="254932"/>
                  </a:lnTo>
                  <a:lnTo>
                    <a:pt x="83692" y="215788"/>
                  </a:lnTo>
                  <a:lnTo>
                    <a:pt x="111590" y="178538"/>
                  </a:lnTo>
                  <a:lnTo>
                    <a:pt x="143473" y="143473"/>
                  </a:lnTo>
                  <a:lnTo>
                    <a:pt x="178538" y="111590"/>
                  </a:lnTo>
                  <a:lnTo>
                    <a:pt x="215788" y="83692"/>
                  </a:lnTo>
                  <a:lnTo>
                    <a:pt x="254932" y="59780"/>
                  </a:lnTo>
                  <a:lnTo>
                    <a:pt x="295678" y="39853"/>
                  </a:lnTo>
                  <a:lnTo>
                    <a:pt x="337735" y="23912"/>
                  </a:lnTo>
                  <a:lnTo>
                    <a:pt x="380811" y="11956"/>
                  </a:lnTo>
                  <a:lnTo>
                    <a:pt x="424616" y="3985"/>
                  </a:lnTo>
                  <a:lnTo>
                    <a:pt x="468858" y="0"/>
                  </a:lnTo>
                  <a:lnTo>
                    <a:pt x="513245" y="0"/>
                  </a:lnTo>
                  <a:lnTo>
                    <a:pt x="557487" y="3985"/>
                  </a:lnTo>
                  <a:lnTo>
                    <a:pt x="601291" y="11956"/>
                  </a:lnTo>
                  <a:lnTo>
                    <a:pt x="644368" y="23912"/>
                  </a:lnTo>
                  <a:lnTo>
                    <a:pt x="686425" y="39853"/>
                  </a:lnTo>
                  <a:lnTo>
                    <a:pt x="727171" y="59780"/>
                  </a:lnTo>
                  <a:lnTo>
                    <a:pt x="766314" y="83692"/>
                  </a:lnTo>
                  <a:lnTo>
                    <a:pt x="803564" y="111590"/>
                  </a:lnTo>
                  <a:lnTo>
                    <a:pt x="838630" y="143473"/>
                  </a:lnTo>
                  <a:close/>
                </a:path>
              </a:pathLst>
            </a:custGeom>
            <a:ln w="9525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0077" y="94975"/>
              <a:ext cx="307340" cy="266065"/>
            </a:xfrm>
            <a:custGeom>
              <a:avLst/>
              <a:gdLst/>
              <a:ahLst/>
              <a:cxnLst/>
              <a:rect l="l" t="t" r="r" b="b"/>
              <a:pathLst>
                <a:path w="307340" h="266065">
                  <a:moveTo>
                    <a:pt x="153600" y="0"/>
                  </a:moveTo>
                  <a:lnTo>
                    <a:pt x="0" y="265800"/>
                  </a:lnTo>
                  <a:lnTo>
                    <a:pt x="307200" y="265800"/>
                  </a:lnTo>
                  <a:lnTo>
                    <a:pt x="153600" y="0"/>
                  </a:lnTo>
                  <a:close/>
                </a:path>
              </a:pathLst>
            </a:custGeom>
            <a:solidFill>
              <a:srgbClr val="6D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5274" y="1488935"/>
              <a:ext cx="473075" cy="485140"/>
            </a:xfrm>
            <a:custGeom>
              <a:avLst/>
              <a:gdLst/>
              <a:ahLst/>
              <a:cxnLst/>
              <a:rect l="l" t="t" r="r" b="b"/>
              <a:pathLst>
                <a:path w="473075" h="485139">
                  <a:moveTo>
                    <a:pt x="472798" y="370302"/>
                  </a:moveTo>
                  <a:lnTo>
                    <a:pt x="194918" y="484911"/>
                  </a:lnTo>
                  <a:lnTo>
                    <a:pt x="0" y="256051"/>
                  </a:lnTo>
                  <a:lnTo>
                    <a:pt x="157413" y="0"/>
                  </a:lnTo>
                  <a:lnTo>
                    <a:pt x="449618" y="70610"/>
                  </a:lnTo>
                  <a:lnTo>
                    <a:pt x="472798" y="370302"/>
                  </a:lnTo>
                </a:path>
              </a:pathLst>
            </a:custGeom>
            <a:ln w="9525">
              <a:solidFill>
                <a:srgbClr val="6D9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6350" y="1058785"/>
              <a:ext cx="231775" cy="200660"/>
            </a:xfrm>
            <a:custGeom>
              <a:avLst/>
              <a:gdLst/>
              <a:ahLst/>
              <a:cxnLst/>
              <a:rect l="l" t="t" r="r" b="b"/>
              <a:pathLst>
                <a:path w="231775" h="200659">
                  <a:moveTo>
                    <a:pt x="231300" y="0"/>
                  </a:moveTo>
                  <a:lnTo>
                    <a:pt x="0" y="0"/>
                  </a:lnTo>
                  <a:lnTo>
                    <a:pt x="115650" y="200099"/>
                  </a:lnTo>
                  <a:lnTo>
                    <a:pt x="231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78650" y="3634822"/>
            <a:ext cx="565785" cy="726440"/>
            <a:chOff x="8578650" y="3634822"/>
            <a:chExt cx="565785" cy="726440"/>
          </a:xfrm>
        </p:grpSpPr>
        <p:sp>
          <p:nvSpPr>
            <p:cNvPr id="14" name="object 14"/>
            <p:cNvSpPr/>
            <p:nvPr/>
          </p:nvSpPr>
          <p:spPr>
            <a:xfrm>
              <a:off x="8738031" y="3634822"/>
              <a:ext cx="406400" cy="556895"/>
            </a:xfrm>
            <a:custGeom>
              <a:avLst/>
              <a:gdLst/>
              <a:ahLst/>
              <a:cxnLst/>
              <a:rect l="l" t="t" r="r" b="b"/>
              <a:pathLst>
                <a:path w="406400" h="556895">
                  <a:moveTo>
                    <a:pt x="292609" y="0"/>
                  </a:moveTo>
                  <a:lnTo>
                    <a:pt x="0" y="212415"/>
                  </a:lnTo>
                  <a:lnTo>
                    <a:pt x="111549" y="556407"/>
                  </a:lnTo>
                  <a:lnTo>
                    <a:pt x="405968" y="556558"/>
                  </a:lnTo>
                  <a:lnTo>
                    <a:pt x="405968" y="82468"/>
                  </a:lnTo>
                  <a:lnTo>
                    <a:pt x="292609" y="0"/>
                  </a:lnTo>
                  <a:close/>
                </a:path>
              </a:pathLst>
            </a:custGeom>
            <a:solidFill>
              <a:srgbClr val="513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8650" y="393915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39">
                  <a:moveTo>
                    <a:pt x="210750" y="0"/>
                  </a:moveTo>
                  <a:lnTo>
                    <a:pt x="162427" y="5566"/>
                  </a:lnTo>
                  <a:lnTo>
                    <a:pt x="118067" y="21420"/>
                  </a:lnTo>
                  <a:lnTo>
                    <a:pt x="78936" y="46299"/>
                  </a:lnTo>
                  <a:lnTo>
                    <a:pt x="46299" y="78936"/>
                  </a:lnTo>
                  <a:lnTo>
                    <a:pt x="21420" y="118067"/>
                  </a:lnTo>
                  <a:lnTo>
                    <a:pt x="5566" y="162426"/>
                  </a:lnTo>
                  <a:lnTo>
                    <a:pt x="0" y="210750"/>
                  </a:lnTo>
                  <a:lnTo>
                    <a:pt x="5566" y="259073"/>
                  </a:lnTo>
                  <a:lnTo>
                    <a:pt x="21420" y="303432"/>
                  </a:lnTo>
                  <a:lnTo>
                    <a:pt x="46299" y="342563"/>
                  </a:lnTo>
                  <a:lnTo>
                    <a:pt x="78936" y="375200"/>
                  </a:lnTo>
                  <a:lnTo>
                    <a:pt x="118067" y="400079"/>
                  </a:lnTo>
                  <a:lnTo>
                    <a:pt x="162427" y="415933"/>
                  </a:lnTo>
                  <a:lnTo>
                    <a:pt x="210750" y="421500"/>
                  </a:lnTo>
                  <a:lnTo>
                    <a:pt x="259073" y="415933"/>
                  </a:lnTo>
                  <a:lnTo>
                    <a:pt x="303432" y="400079"/>
                  </a:lnTo>
                  <a:lnTo>
                    <a:pt x="342563" y="375200"/>
                  </a:lnTo>
                  <a:lnTo>
                    <a:pt x="375200" y="342563"/>
                  </a:lnTo>
                  <a:lnTo>
                    <a:pt x="377729" y="338586"/>
                  </a:lnTo>
                  <a:lnTo>
                    <a:pt x="210750" y="338586"/>
                  </a:lnTo>
                  <a:lnTo>
                    <a:pt x="160989" y="328540"/>
                  </a:lnTo>
                  <a:lnTo>
                    <a:pt x="120355" y="301144"/>
                  </a:lnTo>
                  <a:lnTo>
                    <a:pt x="92959" y="260509"/>
                  </a:lnTo>
                  <a:lnTo>
                    <a:pt x="82913" y="210750"/>
                  </a:lnTo>
                  <a:lnTo>
                    <a:pt x="92959" y="160990"/>
                  </a:lnTo>
                  <a:lnTo>
                    <a:pt x="120355" y="120355"/>
                  </a:lnTo>
                  <a:lnTo>
                    <a:pt x="160989" y="92959"/>
                  </a:lnTo>
                  <a:lnTo>
                    <a:pt x="210750" y="82912"/>
                  </a:lnTo>
                  <a:lnTo>
                    <a:pt x="377728" y="82912"/>
                  </a:lnTo>
                  <a:lnTo>
                    <a:pt x="375200" y="78936"/>
                  </a:lnTo>
                  <a:lnTo>
                    <a:pt x="342563" y="46299"/>
                  </a:lnTo>
                  <a:lnTo>
                    <a:pt x="303432" y="21420"/>
                  </a:lnTo>
                  <a:lnTo>
                    <a:pt x="259073" y="5566"/>
                  </a:lnTo>
                  <a:lnTo>
                    <a:pt x="210750" y="0"/>
                  </a:lnTo>
                  <a:close/>
                </a:path>
                <a:path w="421640" h="421639">
                  <a:moveTo>
                    <a:pt x="377728" y="82912"/>
                  </a:moveTo>
                  <a:lnTo>
                    <a:pt x="210750" y="82912"/>
                  </a:lnTo>
                  <a:lnTo>
                    <a:pt x="260509" y="92959"/>
                  </a:lnTo>
                  <a:lnTo>
                    <a:pt x="301144" y="120355"/>
                  </a:lnTo>
                  <a:lnTo>
                    <a:pt x="328540" y="160990"/>
                  </a:lnTo>
                  <a:lnTo>
                    <a:pt x="338587" y="210750"/>
                  </a:lnTo>
                  <a:lnTo>
                    <a:pt x="328540" y="260509"/>
                  </a:lnTo>
                  <a:lnTo>
                    <a:pt x="301144" y="301144"/>
                  </a:lnTo>
                  <a:lnTo>
                    <a:pt x="260509" y="328540"/>
                  </a:lnTo>
                  <a:lnTo>
                    <a:pt x="210750" y="338586"/>
                  </a:lnTo>
                  <a:lnTo>
                    <a:pt x="377729" y="338586"/>
                  </a:lnTo>
                  <a:lnTo>
                    <a:pt x="400079" y="303432"/>
                  </a:lnTo>
                  <a:lnTo>
                    <a:pt x="415934" y="259073"/>
                  </a:lnTo>
                  <a:lnTo>
                    <a:pt x="421500" y="210750"/>
                  </a:lnTo>
                  <a:lnTo>
                    <a:pt x="415934" y="162426"/>
                  </a:lnTo>
                  <a:lnTo>
                    <a:pt x="400079" y="118067"/>
                  </a:lnTo>
                  <a:lnTo>
                    <a:pt x="377728" y="82912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31125" y="1584110"/>
            <a:ext cx="5266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Build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website or app that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and manage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personalized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investment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portfolio.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1983739"/>
            <a:chOff x="-14287" y="0"/>
            <a:chExt cx="9158605" cy="198373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148080"/>
            </a:xfrm>
            <a:custGeom>
              <a:avLst/>
              <a:gdLst/>
              <a:ahLst/>
              <a:cxnLst/>
              <a:rect l="l" t="t" r="r" b="b"/>
              <a:pathLst>
                <a:path w="9144000" h="1148080">
                  <a:moveTo>
                    <a:pt x="9144000" y="0"/>
                  </a:moveTo>
                  <a:lnTo>
                    <a:pt x="0" y="0"/>
                  </a:lnTo>
                  <a:lnTo>
                    <a:pt x="0" y="1147799"/>
                  </a:lnTo>
                  <a:lnTo>
                    <a:pt x="9144000" y="11477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E0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698" y="9107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9732" y="66867"/>
                  </a:moveTo>
                  <a:lnTo>
                    <a:pt x="418987" y="102681"/>
                  </a:lnTo>
                  <a:lnTo>
                    <a:pt x="439883" y="142390"/>
                  </a:lnTo>
                  <a:lnTo>
                    <a:pt x="452420" y="184696"/>
                  </a:lnTo>
                  <a:lnTo>
                    <a:pt x="456600" y="228299"/>
                  </a:lnTo>
                  <a:lnTo>
                    <a:pt x="452420" y="271903"/>
                  </a:lnTo>
                  <a:lnTo>
                    <a:pt x="439883" y="314209"/>
                  </a:lnTo>
                  <a:lnTo>
                    <a:pt x="418987" y="353918"/>
                  </a:lnTo>
                  <a:lnTo>
                    <a:pt x="389732" y="389732"/>
                  </a:lnTo>
                  <a:lnTo>
                    <a:pt x="353918" y="418987"/>
                  </a:lnTo>
                  <a:lnTo>
                    <a:pt x="314209" y="439883"/>
                  </a:lnTo>
                  <a:lnTo>
                    <a:pt x="271903" y="452420"/>
                  </a:lnTo>
                  <a:lnTo>
                    <a:pt x="228299" y="456600"/>
                  </a:lnTo>
                  <a:lnTo>
                    <a:pt x="184696" y="452420"/>
                  </a:lnTo>
                  <a:lnTo>
                    <a:pt x="142390" y="439883"/>
                  </a:lnTo>
                  <a:lnTo>
                    <a:pt x="102681" y="418987"/>
                  </a:lnTo>
                  <a:lnTo>
                    <a:pt x="66867" y="389732"/>
                  </a:lnTo>
                  <a:lnTo>
                    <a:pt x="37612" y="353918"/>
                  </a:lnTo>
                  <a:lnTo>
                    <a:pt x="16716" y="314209"/>
                  </a:lnTo>
                  <a:lnTo>
                    <a:pt x="4179" y="271903"/>
                  </a:lnTo>
                  <a:lnTo>
                    <a:pt x="0" y="228299"/>
                  </a:lnTo>
                  <a:lnTo>
                    <a:pt x="4179" y="184696"/>
                  </a:lnTo>
                  <a:lnTo>
                    <a:pt x="16716" y="142390"/>
                  </a:lnTo>
                  <a:lnTo>
                    <a:pt x="37612" y="102681"/>
                  </a:lnTo>
                  <a:lnTo>
                    <a:pt x="66867" y="66867"/>
                  </a:lnTo>
                  <a:lnTo>
                    <a:pt x="102681" y="37612"/>
                  </a:lnTo>
                  <a:lnTo>
                    <a:pt x="142390" y="16716"/>
                  </a:lnTo>
                  <a:lnTo>
                    <a:pt x="184696" y="4179"/>
                  </a:lnTo>
                  <a:lnTo>
                    <a:pt x="228299" y="0"/>
                  </a:lnTo>
                  <a:lnTo>
                    <a:pt x="271903" y="4179"/>
                  </a:lnTo>
                  <a:lnTo>
                    <a:pt x="314209" y="16716"/>
                  </a:lnTo>
                  <a:lnTo>
                    <a:pt x="353918" y="37612"/>
                  </a:lnTo>
                  <a:lnTo>
                    <a:pt x="389732" y="66867"/>
                  </a:lnTo>
                  <a:close/>
                </a:path>
              </a:pathLst>
            </a:custGeom>
            <a:ln w="9525">
              <a:solidFill>
                <a:srgbClr val="6D9EE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855" y="0"/>
              <a:ext cx="540385" cy="455930"/>
            </a:xfrm>
            <a:custGeom>
              <a:avLst/>
              <a:gdLst/>
              <a:ahLst/>
              <a:cxnLst/>
              <a:rect l="l" t="t" r="r" b="b"/>
              <a:pathLst>
                <a:path w="540384" h="455930">
                  <a:moveTo>
                    <a:pt x="466752" y="0"/>
                  </a:moveTo>
                  <a:lnTo>
                    <a:pt x="73385" y="0"/>
                  </a:lnTo>
                  <a:lnTo>
                    <a:pt x="47044" y="31528"/>
                  </a:lnTo>
                  <a:lnTo>
                    <a:pt x="23522" y="72856"/>
                  </a:lnTo>
                  <a:lnTo>
                    <a:pt x="7840" y="116891"/>
                  </a:lnTo>
                  <a:lnTo>
                    <a:pt x="0" y="162549"/>
                  </a:lnTo>
                  <a:lnTo>
                    <a:pt x="0" y="208750"/>
                  </a:lnTo>
                  <a:lnTo>
                    <a:pt x="7840" y="254408"/>
                  </a:lnTo>
                  <a:lnTo>
                    <a:pt x="23522" y="298443"/>
                  </a:lnTo>
                  <a:lnTo>
                    <a:pt x="47044" y="339772"/>
                  </a:lnTo>
                  <a:lnTo>
                    <a:pt x="78407" y="377311"/>
                  </a:lnTo>
                  <a:lnTo>
                    <a:pt x="115947" y="408675"/>
                  </a:lnTo>
                  <a:lnTo>
                    <a:pt x="157275" y="432197"/>
                  </a:lnTo>
                  <a:lnTo>
                    <a:pt x="201310" y="447879"/>
                  </a:lnTo>
                  <a:lnTo>
                    <a:pt x="246969" y="455719"/>
                  </a:lnTo>
                  <a:lnTo>
                    <a:pt x="293169" y="455719"/>
                  </a:lnTo>
                  <a:lnTo>
                    <a:pt x="338828" y="447879"/>
                  </a:lnTo>
                  <a:lnTo>
                    <a:pt x="382862" y="432197"/>
                  </a:lnTo>
                  <a:lnTo>
                    <a:pt x="424191" y="408675"/>
                  </a:lnTo>
                  <a:lnTo>
                    <a:pt x="461730" y="377311"/>
                  </a:lnTo>
                  <a:lnTo>
                    <a:pt x="493094" y="339772"/>
                  </a:lnTo>
                  <a:lnTo>
                    <a:pt x="516616" y="298443"/>
                  </a:lnTo>
                  <a:lnTo>
                    <a:pt x="532298" y="254408"/>
                  </a:lnTo>
                  <a:lnTo>
                    <a:pt x="540139" y="208750"/>
                  </a:lnTo>
                  <a:lnTo>
                    <a:pt x="540139" y="162549"/>
                  </a:lnTo>
                  <a:lnTo>
                    <a:pt x="532298" y="116891"/>
                  </a:lnTo>
                  <a:lnTo>
                    <a:pt x="516616" y="72856"/>
                  </a:lnTo>
                  <a:lnTo>
                    <a:pt x="493094" y="31528"/>
                  </a:lnTo>
                  <a:lnTo>
                    <a:pt x="466752" y="0"/>
                  </a:lnTo>
                  <a:close/>
                </a:path>
              </a:pathLst>
            </a:custGeom>
            <a:solidFill>
              <a:srgbClr val="432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8649" y="858649"/>
              <a:ext cx="565785" cy="836930"/>
            </a:xfrm>
            <a:custGeom>
              <a:avLst/>
              <a:gdLst/>
              <a:ahLst/>
              <a:cxnLst/>
              <a:rect l="l" t="t" r="r" b="b"/>
              <a:pathLst>
                <a:path w="565784" h="836930">
                  <a:moveTo>
                    <a:pt x="33602" y="583675"/>
                  </a:moveTo>
                  <a:lnTo>
                    <a:pt x="43889" y="605614"/>
                  </a:lnTo>
                  <a:lnTo>
                    <a:pt x="55553" y="626883"/>
                  </a:lnTo>
                  <a:lnTo>
                    <a:pt x="419063" y="836749"/>
                  </a:lnTo>
                  <a:lnTo>
                    <a:pt x="443071" y="836067"/>
                  </a:lnTo>
                  <a:lnTo>
                    <a:pt x="467079" y="834010"/>
                  </a:lnTo>
                  <a:lnTo>
                    <a:pt x="33602" y="583675"/>
                  </a:lnTo>
                  <a:close/>
                </a:path>
                <a:path w="565784" h="836930">
                  <a:moveTo>
                    <a:pt x="98761" y="688609"/>
                  </a:moveTo>
                  <a:lnTo>
                    <a:pt x="135797" y="727019"/>
                  </a:lnTo>
                  <a:lnTo>
                    <a:pt x="177639" y="760622"/>
                  </a:lnTo>
                  <a:lnTo>
                    <a:pt x="223588" y="788744"/>
                  </a:lnTo>
                  <a:lnTo>
                    <a:pt x="273662" y="811377"/>
                  </a:lnTo>
                  <a:lnTo>
                    <a:pt x="344310" y="830577"/>
                  </a:lnTo>
                  <a:lnTo>
                    <a:pt x="98761" y="688609"/>
                  </a:lnTo>
                  <a:close/>
                </a:path>
                <a:path w="565784" h="836930">
                  <a:moveTo>
                    <a:pt x="8230" y="502056"/>
                  </a:moveTo>
                  <a:lnTo>
                    <a:pt x="12345" y="519880"/>
                  </a:lnTo>
                  <a:lnTo>
                    <a:pt x="17142" y="537716"/>
                  </a:lnTo>
                  <a:lnTo>
                    <a:pt x="515767" y="825780"/>
                  </a:lnTo>
                  <a:lnTo>
                    <a:pt x="533603" y="820983"/>
                  </a:lnTo>
                  <a:lnTo>
                    <a:pt x="551437" y="815492"/>
                  </a:lnTo>
                  <a:lnTo>
                    <a:pt x="8230" y="502056"/>
                  </a:lnTo>
                  <a:close/>
                </a:path>
                <a:path w="565784" h="836930">
                  <a:moveTo>
                    <a:pt x="0" y="430032"/>
                  </a:moveTo>
                  <a:lnTo>
                    <a:pt x="681" y="445810"/>
                  </a:lnTo>
                  <a:lnTo>
                    <a:pt x="2058" y="461587"/>
                  </a:lnTo>
                  <a:lnTo>
                    <a:pt x="565350" y="786670"/>
                  </a:lnTo>
                  <a:lnTo>
                    <a:pt x="565350" y="756323"/>
                  </a:lnTo>
                  <a:lnTo>
                    <a:pt x="0" y="430032"/>
                  </a:lnTo>
                  <a:close/>
                </a:path>
                <a:path w="565784" h="836930">
                  <a:moveTo>
                    <a:pt x="3434" y="364191"/>
                  </a:moveTo>
                  <a:lnTo>
                    <a:pt x="1375" y="379288"/>
                  </a:lnTo>
                  <a:lnTo>
                    <a:pt x="681" y="393689"/>
                  </a:lnTo>
                  <a:lnTo>
                    <a:pt x="565350" y="719340"/>
                  </a:lnTo>
                  <a:lnTo>
                    <a:pt x="565350" y="688914"/>
                  </a:lnTo>
                  <a:lnTo>
                    <a:pt x="3434" y="364191"/>
                  </a:lnTo>
                  <a:close/>
                </a:path>
                <a:path w="565784" h="836930">
                  <a:moveTo>
                    <a:pt x="15778" y="304523"/>
                  </a:moveTo>
                  <a:lnTo>
                    <a:pt x="11663" y="317550"/>
                  </a:lnTo>
                  <a:lnTo>
                    <a:pt x="8912" y="331271"/>
                  </a:lnTo>
                  <a:lnTo>
                    <a:pt x="565350" y="652398"/>
                  </a:lnTo>
                  <a:lnTo>
                    <a:pt x="565350" y="621703"/>
                  </a:lnTo>
                  <a:lnTo>
                    <a:pt x="15778" y="304523"/>
                  </a:lnTo>
                  <a:close/>
                </a:path>
                <a:path w="565784" h="836930">
                  <a:moveTo>
                    <a:pt x="35660" y="248970"/>
                  </a:moveTo>
                  <a:lnTo>
                    <a:pt x="30181" y="261315"/>
                  </a:lnTo>
                  <a:lnTo>
                    <a:pt x="25373" y="273660"/>
                  </a:lnTo>
                  <a:lnTo>
                    <a:pt x="565350" y="585106"/>
                  </a:lnTo>
                  <a:lnTo>
                    <a:pt x="565350" y="554891"/>
                  </a:lnTo>
                  <a:lnTo>
                    <a:pt x="35660" y="248970"/>
                  </a:lnTo>
                  <a:close/>
                </a:path>
                <a:path w="565784" h="836930">
                  <a:moveTo>
                    <a:pt x="63101" y="197531"/>
                  </a:moveTo>
                  <a:lnTo>
                    <a:pt x="56247" y="208502"/>
                  </a:lnTo>
                  <a:lnTo>
                    <a:pt x="49381" y="220165"/>
                  </a:lnTo>
                  <a:lnTo>
                    <a:pt x="565350" y="517926"/>
                  </a:lnTo>
                  <a:lnTo>
                    <a:pt x="565350" y="487652"/>
                  </a:lnTo>
                  <a:lnTo>
                    <a:pt x="63101" y="197531"/>
                  </a:lnTo>
                  <a:close/>
                </a:path>
                <a:path w="565784" h="836930">
                  <a:moveTo>
                    <a:pt x="97397" y="150209"/>
                  </a:moveTo>
                  <a:lnTo>
                    <a:pt x="88473" y="160497"/>
                  </a:lnTo>
                  <a:lnTo>
                    <a:pt x="80937" y="170784"/>
                  </a:lnTo>
                  <a:lnTo>
                    <a:pt x="565350" y="450552"/>
                  </a:lnTo>
                  <a:lnTo>
                    <a:pt x="565350" y="420368"/>
                  </a:lnTo>
                  <a:lnTo>
                    <a:pt x="97397" y="150209"/>
                  </a:lnTo>
                  <a:close/>
                </a:path>
                <a:path w="565784" h="836930">
                  <a:moveTo>
                    <a:pt x="138548" y="106989"/>
                  </a:moveTo>
                  <a:lnTo>
                    <a:pt x="118654" y="125507"/>
                  </a:lnTo>
                  <a:lnTo>
                    <a:pt x="565350" y="383504"/>
                  </a:lnTo>
                  <a:lnTo>
                    <a:pt x="565350" y="353307"/>
                  </a:lnTo>
                  <a:lnTo>
                    <a:pt x="138548" y="106989"/>
                  </a:lnTo>
                  <a:close/>
                </a:path>
                <a:path w="565784" h="836930">
                  <a:moveTo>
                    <a:pt x="188610" y="68591"/>
                  </a:moveTo>
                  <a:lnTo>
                    <a:pt x="165295" y="85050"/>
                  </a:lnTo>
                  <a:lnTo>
                    <a:pt x="565350" y="316294"/>
                  </a:lnTo>
                  <a:lnTo>
                    <a:pt x="565350" y="286088"/>
                  </a:lnTo>
                  <a:lnTo>
                    <a:pt x="188610" y="68591"/>
                  </a:lnTo>
                  <a:close/>
                </a:path>
                <a:path w="565784" h="836930">
                  <a:moveTo>
                    <a:pt x="248290" y="35659"/>
                  </a:moveTo>
                  <a:lnTo>
                    <a:pt x="233875" y="42524"/>
                  </a:lnTo>
                  <a:lnTo>
                    <a:pt x="220165" y="49380"/>
                  </a:lnTo>
                  <a:lnTo>
                    <a:pt x="565350" y="249043"/>
                  </a:lnTo>
                  <a:lnTo>
                    <a:pt x="565350" y="218481"/>
                  </a:lnTo>
                  <a:lnTo>
                    <a:pt x="248290" y="35659"/>
                  </a:lnTo>
                  <a:close/>
                </a:path>
                <a:path w="565784" h="836930">
                  <a:moveTo>
                    <a:pt x="322360" y="10968"/>
                  </a:moveTo>
                  <a:lnTo>
                    <a:pt x="304524" y="15777"/>
                  </a:lnTo>
                  <a:lnTo>
                    <a:pt x="286688" y="21257"/>
                  </a:lnTo>
                  <a:lnTo>
                    <a:pt x="565350" y="182101"/>
                  </a:lnTo>
                  <a:lnTo>
                    <a:pt x="565350" y="151070"/>
                  </a:lnTo>
                  <a:lnTo>
                    <a:pt x="322360" y="10968"/>
                  </a:lnTo>
                  <a:close/>
                </a:path>
                <a:path w="565784" h="836930">
                  <a:moveTo>
                    <a:pt x="419063" y="0"/>
                  </a:moveTo>
                  <a:lnTo>
                    <a:pt x="418381" y="0"/>
                  </a:lnTo>
                  <a:lnTo>
                    <a:pt x="394373" y="681"/>
                  </a:lnTo>
                  <a:lnTo>
                    <a:pt x="371058" y="2739"/>
                  </a:lnTo>
                  <a:lnTo>
                    <a:pt x="565350" y="114867"/>
                  </a:lnTo>
                  <a:lnTo>
                    <a:pt x="565350" y="84384"/>
                  </a:lnTo>
                  <a:lnTo>
                    <a:pt x="419063" y="0"/>
                  </a:lnTo>
                  <a:close/>
                </a:path>
                <a:path w="565784" h="836930">
                  <a:moveTo>
                    <a:pt x="494510" y="6854"/>
                  </a:moveTo>
                  <a:lnTo>
                    <a:pt x="565350" y="47590"/>
                  </a:lnTo>
                  <a:lnTo>
                    <a:pt x="565350" y="26433"/>
                  </a:lnTo>
                  <a:lnTo>
                    <a:pt x="564465" y="26065"/>
                  </a:lnTo>
                  <a:lnTo>
                    <a:pt x="547323" y="19892"/>
                  </a:lnTo>
                  <a:lnTo>
                    <a:pt x="513027" y="10287"/>
                  </a:lnTo>
                  <a:lnTo>
                    <a:pt x="494510" y="6854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87" y="0"/>
              <a:ext cx="1648094" cy="1630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92873" y="132350"/>
              <a:ext cx="982344" cy="982344"/>
            </a:xfrm>
            <a:custGeom>
              <a:avLst/>
              <a:gdLst/>
              <a:ahLst/>
              <a:cxnLst/>
              <a:rect l="l" t="t" r="r" b="b"/>
              <a:pathLst>
                <a:path w="982345" h="982344">
                  <a:moveTo>
                    <a:pt x="838630" y="143473"/>
                  </a:moveTo>
                  <a:lnTo>
                    <a:pt x="870513" y="178538"/>
                  </a:lnTo>
                  <a:lnTo>
                    <a:pt x="898410" y="215788"/>
                  </a:lnTo>
                  <a:lnTo>
                    <a:pt x="922323" y="254932"/>
                  </a:lnTo>
                  <a:lnTo>
                    <a:pt x="942249" y="295678"/>
                  </a:lnTo>
                  <a:lnTo>
                    <a:pt x="958191" y="337735"/>
                  </a:lnTo>
                  <a:lnTo>
                    <a:pt x="970147" y="380811"/>
                  </a:lnTo>
                  <a:lnTo>
                    <a:pt x="978118" y="424616"/>
                  </a:lnTo>
                  <a:lnTo>
                    <a:pt x="982103" y="468858"/>
                  </a:lnTo>
                  <a:lnTo>
                    <a:pt x="982103" y="513245"/>
                  </a:lnTo>
                  <a:lnTo>
                    <a:pt x="978118" y="557487"/>
                  </a:lnTo>
                  <a:lnTo>
                    <a:pt x="970147" y="601291"/>
                  </a:lnTo>
                  <a:lnTo>
                    <a:pt x="958191" y="644368"/>
                  </a:lnTo>
                  <a:lnTo>
                    <a:pt x="942249" y="686425"/>
                  </a:lnTo>
                  <a:lnTo>
                    <a:pt x="922323" y="727171"/>
                  </a:lnTo>
                  <a:lnTo>
                    <a:pt x="898410" y="766314"/>
                  </a:lnTo>
                  <a:lnTo>
                    <a:pt x="870513" y="803564"/>
                  </a:lnTo>
                  <a:lnTo>
                    <a:pt x="838630" y="838630"/>
                  </a:lnTo>
                  <a:lnTo>
                    <a:pt x="803564" y="870513"/>
                  </a:lnTo>
                  <a:lnTo>
                    <a:pt x="766314" y="898410"/>
                  </a:lnTo>
                  <a:lnTo>
                    <a:pt x="727171" y="922323"/>
                  </a:lnTo>
                  <a:lnTo>
                    <a:pt x="686425" y="942249"/>
                  </a:lnTo>
                  <a:lnTo>
                    <a:pt x="644368" y="958191"/>
                  </a:lnTo>
                  <a:lnTo>
                    <a:pt x="601291" y="970147"/>
                  </a:lnTo>
                  <a:lnTo>
                    <a:pt x="557487" y="978118"/>
                  </a:lnTo>
                  <a:lnTo>
                    <a:pt x="513245" y="982103"/>
                  </a:lnTo>
                  <a:lnTo>
                    <a:pt x="468858" y="982103"/>
                  </a:lnTo>
                  <a:lnTo>
                    <a:pt x="424616" y="978118"/>
                  </a:lnTo>
                  <a:lnTo>
                    <a:pt x="380811" y="970147"/>
                  </a:lnTo>
                  <a:lnTo>
                    <a:pt x="337735" y="958191"/>
                  </a:lnTo>
                  <a:lnTo>
                    <a:pt x="295678" y="942249"/>
                  </a:lnTo>
                  <a:lnTo>
                    <a:pt x="254932" y="922323"/>
                  </a:lnTo>
                  <a:lnTo>
                    <a:pt x="215788" y="898410"/>
                  </a:lnTo>
                  <a:lnTo>
                    <a:pt x="178538" y="870513"/>
                  </a:lnTo>
                  <a:lnTo>
                    <a:pt x="143473" y="838630"/>
                  </a:lnTo>
                  <a:lnTo>
                    <a:pt x="111590" y="803564"/>
                  </a:lnTo>
                  <a:lnTo>
                    <a:pt x="83692" y="766314"/>
                  </a:lnTo>
                  <a:lnTo>
                    <a:pt x="59780" y="727171"/>
                  </a:lnTo>
                  <a:lnTo>
                    <a:pt x="39853" y="686425"/>
                  </a:lnTo>
                  <a:lnTo>
                    <a:pt x="23912" y="644368"/>
                  </a:lnTo>
                  <a:lnTo>
                    <a:pt x="11956" y="601291"/>
                  </a:lnTo>
                  <a:lnTo>
                    <a:pt x="3985" y="557487"/>
                  </a:lnTo>
                  <a:lnTo>
                    <a:pt x="0" y="513245"/>
                  </a:lnTo>
                  <a:lnTo>
                    <a:pt x="0" y="468858"/>
                  </a:lnTo>
                  <a:lnTo>
                    <a:pt x="3985" y="424616"/>
                  </a:lnTo>
                  <a:lnTo>
                    <a:pt x="11956" y="380811"/>
                  </a:lnTo>
                  <a:lnTo>
                    <a:pt x="23912" y="337735"/>
                  </a:lnTo>
                  <a:lnTo>
                    <a:pt x="39853" y="295678"/>
                  </a:lnTo>
                  <a:lnTo>
                    <a:pt x="59780" y="254932"/>
                  </a:lnTo>
                  <a:lnTo>
                    <a:pt x="83692" y="215788"/>
                  </a:lnTo>
                  <a:lnTo>
                    <a:pt x="111590" y="178538"/>
                  </a:lnTo>
                  <a:lnTo>
                    <a:pt x="143473" y="143473"/>
                  </a:lnTo>
                  <a:lnTo>
                    <a:pt x="178538" y="111590"/>
                  </a:lnTo>
                  <a:lnTo>
                    <a:pt x="215788" y="83692"/>
                  </a:lnTo>
                  <a:lnTo>
                    <a:pt x="254932" y="59780"/>
                  </a:lnTo>
                  <a:lnTo>
                    <a:pt x="295678" y="39853"/>
                  </a:lnTo>
                  <a:lnTo>
                    <a:pt x="337735" y="23912"/>
                  </a:lnTo>
                  <a:lnTo>
                    <a:pt x="380811" y="11956"/>
                  </a:lnTo>
                  <a:lnTo>
                    <a:pt x="424616" y="3985"/>
                  </a:lnTo>
                  <a:lnTo>
                    <a:pt x="468858" y="0"/>
                  </a:lnTo>
                  <a:lnTo>
                    <a:pt x="513245" y="0"/>
                  </a:lnTo>
                  <a:lnTo>
                    <a:pt x="557487" y="3985"/>
                  </a:lnTo>
                  <a:lnTo>
                    <a:pt x="601291" y="11956"/>
                  </a:lnTo>
                  <a:lnTo>
                    <a:pt x="644368" y="23912"/>
                  </a:lnTo>
                  <a:lnTo>
                    <a:pt x="686425" y="39853"/>
                  </a:lnTo>
                  <a:lnTo>
                    <a:pt x="727171" y="59780"/>
                  </a:lnTo>
                  <a:lnTo>
                    <a:pt x="766314" y="83692"/>
                  </a:lnTo>
                  <a:lnTo>
                    <a:pt x="803564" y="111590"/>
                  </a:lnTo>
                  <a:lnTo>
                    <a:pt x="838630" y="143473"/>
                  </a:lnTo>
                  <a:close/>
                </a:path>
              </a:pathLst>
            </a:custGeom>
            <a:ln w="9525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0077" y="94975"/>
              <a:ext cx="307340" cy="266065"/>
            </a:xfrm>
            <a:custGeom>
              <a:avLst/>
              <a:gdLst/>
              <a:ahLst/>
              <a:cxnLst/>
              <a:rect l="l" t="t" r="r" b="b"/>
              <a:pathLst>
                <a:path w="307340" h="266065">
                  <a:moveTo>
                    <a:pt x="153600" y="0"/>
                  </a:moveTo>
                  <a:lnTo>
                    <a:pt x="0" y="265800"/>
                  </a:lnTo>
                  <a:lnTo>
                    <a:pt x="307200" y="265800"/>
                  </a:lnTo>
                  <a:lnTo>
                    <a:pt x="153600" y="0"/>
                  </a:lnTo>
                  <a:close/>
                </a:path>
              </a:pathLst>
            </a:custGeom>
            <a:solidFill>
              <a:srgbClr val="6D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5274" y="1488935"/>
              <a:ext cx="473075" cy="485140"/>
            </a:xfrm>
            <a:custGeom>
              <a:avLst/>
              <a:gdLst/>
              <a:ahLst/>
              <a:cxnLst/>
              <a:rect l="l" t="t" r="r" b="b"/>
              <a:pathLst>
                <a:path w="473075" h="485139">
                  <a:moveTo>
                    <a:pt x="472798" y="370302"/>
                  </a:moveTo>
                  <a:lnTo>
                    <a:pt x="194918" y="484911"/>
                  </a:lnTo>
                  <a:lnTo>
                    <a:pt x="0" y="256051"/>
                  </a:lnTo>
                  <a:lnTo>
                    <a:pt x="157413" y="0"/>
                  </a:lnTo>
                  <a:lnTo>
                    <a:pt x="449618" y="70610"/>
                  </a:lnTo>
                  <a:lnTo>
                    <a:pt x="472798" y="370302"/>
                  </a:lnTo>
                </a:path>
              </a:pathLst>
            </a:custGeom>
            <a:ln w="9525">
              <a:solidFill>
                <a:srgbClr val="6D9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6350" y="1058785"/>
              <a:ext cx="231775" cy="200660"/>
            </a:xfrm>
            <a:custGeom>
              <a:avLst/>
              <a:gdLst/>
              <a:ahLst/>
              <a:cxnLst/>
              <a:rect l="l" t="t" r="r" b="b"/>
              <a:pathLst>
                <a:path w="231775" h="200659">
                  <a:moveTo>
                    <a:pt x="231300" y="0"/>
                  </a:moveTo>
                  <a:lnTo>
                    <a:pt x="0" y="0"/>
                  </a:lnTo>
                  <a:lnTo>
                    <a:pt x="115650" y="200099"/>
                  </a:lnTo>
                  <a:lnTo>
                    <a:pt x="231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78650" y="3634822"/>
            <a:ext cx="565785" cy="726440"/>
            <a:chOff x="8578650" y="3634822"/>
            <a:chExt cx="565785" cy="726440"/>
          </a:xfrm>
        </p:grpSpPr>
        <p:sp>
          <p:nvSpPr>
            <p:cNvPr id="14" name="object 14"/>
            <p:cNvSpPr/>
            <p:nvPr/>
          </p:nvSpPr>
          <p:spPr>
            <a:xfrm>
              <a:off x="8738031" y="3634822"/>
              <a:ext cx="406400" cy="556895"/>
            </a:xfrm>
            <a:custGeom>
              <a:avLst/>
              <a:gdLst/>
              <a:ahLst/>
              <a:cxnLst/>
              <a:rect l="l" t="t" r="r" b="b"/>
              <a:pathLst>
                <a:path w="406400" h="556895">
                  <a:moveTo>
                    <a:pt x="292609" y="0"/>
                  </a:moveTo>
                  <a:lnTo>
                    <a:pt x="0" y="212415"/>
                  </a:lnTo>
                  <a:lnTo>
                    <a:pt x="111549" y="556407"/>
                  </a:lnTo>
                  <a:lnTo>
                    <a:pt x="405968" y="556558"/>
                  </a:lnTo>
                  <a:lnTo>
                    <a:pt x="405968" y="82468"/>
                  </a:lnTo>
                  <a:lnTo>
                    <a:pt x="292609" y="0"/>
                  </a:lnTo>
                  <a:close/>
                </a:path>
              </a:pathLst>
            </a:custGeom>
            <a:solidFill>
              <a:srgbClr val="513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8650" y="393915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39">
                  <a:moveTo>
                    <a:pt x="210750" y="0"/>
                  </a:moveTo>
                  <a:lnTo>
                    <a:pt x="162427" y="5566"/>
                  </a:lnTo>
                  <a:lnTo>
                    <a:pt x="118067" y="21420"/>
                  </a:lnTo>
                  <a:lnTo>
                    <a:pt x="78936" y="46299"/>
                  </a:lnTo>
                  <a:lnTo>
                    <a:pt x="46299" y="78936"/>
                  </a:lnTo>
                  <a:lnTo>
                    <a:pt x="21420" y="118067"/>
                  </a:lnTo>
                  <a:lnTo>
                    <a:pt x="5566" y="162426"/>
                  </a:lnTo>
                  <a:lnTo>
                    <a:pt x="0" y="210750"/>
                  </a:lnTo>
                  <a:lnTo>
                    <a:pt x="5566" y="259073"/>
                  </a:lnTo>
                  <a:lnTo>
                    <a:pt x="21420" y="303432"/>
                  </a:lnTo>
                  <a:lnTo>
                    <a:pt x="46299" y="342563"/>
                  </a:lnTo>
                  <a:lnTo>
                    <a:pt x="78936" y="375200"/>
                  </a:lnTo>
                  <a:lnTo>
                    <a:pt x="118067" y="400079"/>
                  </a:lnTo>
                  <a:lnTo>
                    <a:pt x="162427" y="415933"/>
                  </a:lnTo>
                  <a:lnTo>
                    <a:pt x="210750" y="421500"/>
                  </a:lnTo>
                  <a:lnTo>
                    <a:pt x="259073" y="415933"/>
                  </a:lnTo>
                  <a:lnTo>
                    <a:pt x="303432" y="400079"/>
                  </a:lnTo>
                  <a:lnTo>
                    <a:pt x="342563" y="375200"/>
                  </a:lnTo>
                  <a:lnTo>
                    <a:pt x="375200" y="342563"/>
                  </a:lnTo>
                  <a:lnTo>
                    <a:pt x="377729" y="338586"/>
                  </a:lnTo>
                  <a:lnTo>
                    <a:pt x="210750" y="338586"/>
                  </a:lnTo>
                  <a:lnTo>
                    <a:pt x="160989" y="328540"/>
                  </a:lnTo>
                  <a:lnTo>
                    <a:pt x="120355" y="301144"/>
                  </a:lnTo>
                  <a:lnTo>
                    <a:pt x="92959" y="260509"/>
                  </a:lnTo>
                  <a:lnTo>
                    <a:pt x="82913" y="210750"/>
                  </a:lnTo>
                  <a:lnTo>
                    <a:pt x="92959" y="160990"/>
                  </a:lnTo>
                  <a:lnTo>
                    <a:pt x="120355" y="120355"/>
                  </a:lnTo>
                  <a:lnTo>
                    <a:pt x="160989" y="92959"/>
                  </a:lnTo>
                  <a:lnTo>
                    <a:pt x="210750" y="82912"/>
                  </a:lnTo>
                  <a:lnTo>
                    <a:pt x="377728" y="82912"/>
                  </a:lnTo>
                  <a:lnTo>
                    <a:pt x="375200" y="78936"/>
                  </a:lnTo>
                  <a:lnTo>
                    <a:pt x="342563" y="46299"/>
                  </a:lnTo>
                  <a:lnTo>
                    <a:pt x="303432" y="21420"/>
                  </a:lnTo>
                  <a:lnTo>
                    <a:pt x="259073" y="5566"/>
                  </a:lnTo>
                  <a:lnTo>
                    <a:pt x="210750" y="0"/>
                  </a:lnTo>
                  <a:close/>
                </a:path>
                <a:path w="421640" h="421639">
                  <a:moveTo>
                    <a:pt x="377728" y="82912"/>
                  </a:moveTo>
                  <a:lnTo>
                    <a:pt x="210750" y="82912"/>
                  </a:lnTo>
                  <a:lnTo>
                    <a:pt x="260509" y="92959"/>
                  </a:lnTo>
                  <a:lnTo>
                    <a:pt x="301144" y="120355"/>
                  </a:lnTo>
                  <a:lnTo>
                    <a:pt x="328540" y="160990"/>
                  </a:lnTo>
                  <a:lnTo>
                    <a:pt x="338587" y="210750"/>
                  </a:lnTo>
                  <a:lnTo>
                    <a:pt x="328540" y="260509"/>
                  </a:lnTo>
                  <a:lnTo>
                    <a:pt x="301144" y="301144"/>
                  </a:lnTo>
                  <a:lnTo>
                    <a:pt x="260509" y="328540"/>
                  </a:lnTo>
                  <a:lnTo>
                    <a:pt x="210750" y="338586"/>
                  </a:lnTo>
                  <a:lnTo>
                    <a:pt x="377729" y="338586"/>
                  </a:lnTo>
                  <a:lnTo>
                    <a:pt x="400079" y="303432"/>
                  </a:lnTo>
                  <a:lnTo>
                    <a:pt x="415934" y="259073"/>
                  </a:lnTo>
                  <a:lnTo>
                    <a:pt x="421500" y="210750"/>
                  </a:lnTo>
                  <a:lnTo>
                    <a:pt x="415934" y="162426"/>
                  </a:lnTo>
                  <a:lnTo>
                    <a:pt x="400079" y="118067"/>
                  </a:lnTo>
                  <a:lnTo>
                    <a:pt x="377728" y="82912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Website Link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020153" y="2444218"/>
            <a:ext cx="755849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5080" indent="-3556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2000" spc="-470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◍</a:t>
            </a:r>
            <a:r>
              <a:rPr lang="en-US" sz="2000" spc="-470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 		</a:t>
            </a:r>
            <a:r>
              <a:rPr lang="en-IN" sz="2000" b="1" spc="-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https://lospolloshermanos-hasks.github.io/market-maven/</a:t>
            </a:r>
            <a:endParaRPr sz="2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13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0635" y="419851"/>
            <a:ext cx="170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Tech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1125" y="1584110"/>
            <a:ext cx="1383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125" y="1859503"/>
            <a:ext cx="1877695" cy="1930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router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ExpressJS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Bcrypt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MongoDB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17C51-D85D-8ABA-5E04-291F1E893BA5}"/>
              </a:ext>
            </a:extLst>
          </p:cNvPr>
          <p:cNvSpPr txBox="1"/>
          <p:nvPr/>
        </p:nvSpPr>
        <p:spPr>
          <a:xfrm>
            <a:off x="2197815" y="1544983"/>
            <a:ext cx="152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1983739"/>
            <a:chOff x="-14287" y="0"/>
            <a:chExt cx="9158605" cy="198373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148080"/>
            </a:xfrm>
            <a:custGeom>
              <a:avLst/>
              <a:gdLst/>
              <a:ahLst/>
              <a:cxnLst/>
              <a:rect l="l" t="t" r="r" b="b"/>
              <a:pathLst>
                <a:path w="9144000" h="1148080">
                  <a:moveTo>
                    <a:pt x="9144000" y="0"/>
                  </a:moveTo>
                  <a:lnTo>
                    <a:pt x="0" y="0"/>
                  </a:lnTo>
                  <a:lnTo>
                    <a:pt x="0" y="1147799"/>
                  </a:lnTo>
                  <a:lnTo>
                    <a:pt x="9144000" y="11477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E0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698" y="9107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9732" y="66867"/>
                  </a:moveTo>
                  <a:lnTo>
                    <a:pt x="418987" y="102681"/>
                  </a:lnTo>
                  <a:lnTo>
                    <a:pt x="439883" y="142390"/>
                  </a:lnTo>
                  <a:lnTo>
                    <a:pt x="452420" y="184696"/>
                  </a:lnTo>
                  <a:lnTo>
                    <a:pt x="456600" y="228299"/>
                  </a:lnTo>
                  <a:lnTo>
                    <a:pt x="452420" y="271903"/>
                  </a:lnTo>
                  <a:lnTo>
                    <a:pt x="439883" y="314209"/>
                  </a:lnTo>
                  <a:lnTo>
                    <a:pt x="418987" y="353918"/>
                  </a:lnTo>
                  <a:lnTo>
                    <a:pt x="389732" y="389732"/>
                  </a:lnTo>
                  <a:lnTo>
                    <a:pt x="353918" y="418987"/>
                  </a:lnTo>
                  <a:lnTo>
                    <a:pt x="314209" y="439883"/>
                  </a:lnTo>
                  <a:lnTo>
                    <a:pt x="271903" y="452420"/>
                  </a:lnTo>
                  <a:lnTo>
                    <a:pt x="228299" y="456600"/>
                  </a:lnTo>
                  <a:lnTo>
                    <a:pt x="184696" y="452420"/>
                  </a:lnTo>
                  <a:lnTo>
                    <a:pt x="142390" y="439883"/>
                  </a:lnTo>
                  <a:lnTo>
                    <a:pt x="102681" y="418987"/>
                  </a:lnTo>
                  <a:lnTo>
                    <a:pt x="66867" y="389732"/>
                  </a:lnTo>
                  <a:lnTo>
                    <a:pt x="37612" y="353918"/>
                  </a:lnTo>
                  <a:lnTo>
                    <a:pt x="16716" y="314209"/>
                  </a:lnTo>
                  <a:lnTo>
                    <a:pt x="4179" y="271903"/>
                  </a:lnTo>
                  <a:lnTo>
                    <a:pt x="0" y="228299"/>
                  </a:lnTo>
                  <a:lnTo>
                    <a:pt x="4179" y="184696"/>
                  </a:lnTo>
                  <a:lnTo>
                    <a:pt x="16716" y="142390"/>
                  </a:lnTo>
                  <a:lnTo>
                    <a:pt x="37612" y="102681"/>
                  </a:lnTo>
                  <a:lnTo>
                    <a:pt x="66867" y="66867"/>
                  </a:lnTo>
                  <a:lnTo>
                    <a:pt x="102681" y="37612"/>
                  </a:lnTo>
                  <a:lnTo>
                    <a:pt x="142390" y="16716"/>
                  </a:lnTo>
                  <a:lnTo>
                    <a:pt x="184696" y="4179"/>
                  </a:lnTo>
                  <a:lnTo>
                    <a:pt x="228299" y="0"/>
                  </a:lnTo>
                  <a:lnTo>
                    <a:pt x="271903" y="4179"/>
                  </a:lnTo>
                  <a:lnTo>
                    <a:pt x="314209" y="16716"/>
                  </a:lnTo>
                  <a:lnTo>
                    <a:pt x="353918" y="37612"/>
                  </a:lnTo>
                  <a:lnTo>
                    <a:pt x="389732" y="66867"/>
                  </a:lnTo>
                  <a:close/>
                </a:path>
              </a:pathLst>
            </a:custGeom>
            <a:ln w="9525">
              <a:solidFill>
                <a:srgbClr val="6D9EE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855" y="0"/>
              <a:ext cx="540385" cy="455930"/>
            </a:xfrm>
            <a:custGeom>
              <a:avLst/>
              <a:gdLst/>
              <a:ahLst/>
              <a:cxnLst/>
              <a:rect l="l" t="t" r="r" b="b"/>
              <a:pathLst>
                <a:path w="540384" h="455930">
                  <a:moveTo>
                    <a:pt x="466752" y="0"/>
                  </a:moveTo>
                  <a:lnTo>
                    <a:pt x="73385" y="0"/>
                  </a:lnTo>
                  <a:lnTo>
                    <a:pt x="47044" y="31528"/>
                  </a:lnTo>
                  <a:lnTo>
                    <a:pt x="23522" y="72856"/>
                  </a:lnTo>
                  <a:lnTo>
                    <a:pt x="7840" y="116891"/>
                  </a:lnTo>
                  <a:lnTo>
                    <a:pt x="0" y="162549"/>
                  </a:lnTo>
                  <a:lnTo>
                    <a:pt x="0" y="208750"/>
                  </a:lnTo>
                  <a:lnTo>
                    <a:pt x="7840" y="254408"/>
                  </a:lnTo>
                  <a:lnTo>
                    <a:pt x="23522" y="298443"/>
                  </a:lnTo>
                  <a:lnTo>
                    <a:pt x="47044" y="339772"/>
                  </a:lnTo>
                  <a:lnTo>
                    <a:pt x="78407" y="377311"/>
                  </a:lnTo>
                  <a:lnTo>
                    <a:pt x="115947" y="408675"/>
                  </a:lnTo>
                  <a:lnTo>
                    <a:pt x="157275" y="432197"/>
                  </a:lnTo>
                  <a:lnTo>
                    <a:pt x="201310" y="447879"/>
                  </a:lnTo>
                  <a:lnTo>
                    <a:pt x="246969" y="455719"/>
                  </a:lnTo>
                  <a:lnTo>
                    <a:pt x="293169" y="455719"/>
                  </a:lnTo>
                  <a:lnTo>
                    <a:pt x="338828" y="447879"/>
                  </a:lnTo>
                  <a:lnTo>
                    <a:pt x="382862" y="432197"/>
                  </a:lnTo>
                  <a:lnTo>
                    <a:pt x="424191" y="408675"/>
                  </a:lnTo>
                  <a:lnTo>
                    <a:pt x="461730" y="377311"/>
                  </a:lnTo>
                  <a:lnTo>
                    <a:pt x="493094" y="339772"/>
                  </a:lnTo>
                  <a:lnTo>
                    <a:pt x="516616" y="298443"/>
                  </a:lnTo>
                  <a:lnTo>
                    <a:pt x="532298" y="254408"/>
                  </a:lnTo>
                  <a:lnTo>
                    <a:pt x="540139" y="208750"/>
                  </a:lnTo>
                  <a:lnTo>
                    <a:pt x="540139" y="162549"/>
                  </a:lnTo>
                  <a:lnTo>
                    <a:pt x="532298" y="116891"/>
                  </a:lnTo>
                  <a:lnTo>
                    <a:pt x="516616" y="72856"/>
                  </a:lnTo>
                  <a:lnTo>
                    <a:pt x="493094" y="31528"/>
                  </a:lnTo>
                  <a:lnTo>
                    <a:pt x="466752" y="0"/>
                  </a:lnTo>
                  <a:close/>
                </a:path>
              </a:pathLst>
            </a:custGeom>
            <a:solidFill>
              <a:srgbClr val="432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8649" y="858649"/>
              <a:ext cx="565785" cy="836930"/>
            </a:xfrm>
            <a:custGeom>
              <a:avLst/>
              <a:gdLst/>
              <a:ahLst/>
              <a:cxnLst/>
              <a:rect l="l" t="t" r="r" b="b"/>
              <a:pathLst>
                <a:path w="565784" h="836930">
                  <a:moveTo>
                    <a:pt x="33602" y="583675"/>
                  </a:moveTo>
                  <a:lnTo>
                    <a:pt x="43889" y="605614"/>
                  </a:lnTo>
                  <a:lnTo>
                    <a:pt x="55553" y="626883"/>
                  </a:lnTo>
                  <a:lnTo>
                    <a:pt x="419063" y="836749"/>
                  </a:lnTo>
                  <a:lnTo>
                    <a:pt x="443071" y="836067"/>
                  </a:lnTo>
                  <a:lnTo>
                    <a:pt x="467079" y="834010"/>
                  </a:lnTo>
                  <a:lnTo>
                    <a:pt x="33602" y="583675"/>
                  </a:lnTo>
                  <a:close/>
                </a:path>
                <a:path w="565784" h="836930">
                  <a:moveTo>
                    <a:pt x="98761" y="688609"/>
                  </a:moveTo>
                  <a:lnTo>
                    <a:pt x="135797" y="727019"/>
                  </a:lnTo>
                  <a:lnTo>
                    <a:pt x="177639" y="760622"/>
                  </a:lnTo>
                  <a:lnTo>
                    <a:pt x="223588" y="788744"/>
                  </a:lnTo>
                  <a:lnTo>
                    <a:pt x="273662" y="811377"/>
                  </a:lnTo>
                  <a:lnTo>
                    <a:pt x="344310" y="830577"/>
                  </a:lnTo>
                  <a:lnTo>
                    <a:pt x="98761" y="688609"/>
                  </a:lnTo>
                  <a:close/>
                </a:path>
                <a:path w="565784" h="836930">
                  <a:moveTo>
                    <a:pt x="8230" y="502056"/>
                  </a:moveTo>
                  <a:lnTo>
                    <a:pt x="12345" y="519880"/>
                  </a:lnTo>
                  <a:lnTo>
                    <a:pt x="17142" y="537716"/>
                  </a:lnTo>
                  <a:lnTo>
                    <a:pt x="515767" y="825780"/>
                  </a:lnTo>
                  <a:lnTo>
                    <a:pt x="533603" y="820983"/>
                  </a:lnTo>
                  <a:lnTo>
                    <a:pt x="551437" y="815492"/>
                  </a:lnTo>
                  <a:lnTo>
                    <a:pt x="8230" y="502056"/>
                  </a:lnTo>
                  <a:close/>
                </a:path>
                <a:path w="565784" h="836930">
                  <a:moveTo>
                    <a:pt x="0" y="430032"/>
                  </a:moveTo>
                  <a:lnTo>
                    <a:pt x="681" y="445810"/>
                  </a:lnTo>
                  <a:lnTo>
                    <a:pt x="2058" y="461587"/>
                  </a:lnTo>
                  <a:lnTo>
                    <a:pt x="565350" y="786670"/>
                  </a:lnTo>
                  <a:lnTo>
                    <a:pt x="565350" y="756323"/>
                  </a:lnTo>
                  <a:lnTo>
                    <a:pt x="0" y="430032"/>
                  </a:lnTo>
                  <a:close/>
                </a:path>
                <a:path w="565784" h="836930">
                  <a:moveTo>
                    <a:pt x="3434" y="364191"/>
                  </a:moveTo>
                  <a:lnTo>
                    <a:pt x="1375" y="379288"/>
                  </a:lnTo>
                  <a:lnTo>
                    <a:pt x="681" y="393689"/>
                  </a:lnTo>
                  <a:lnTo>
                    <a:pt x="565350" y="719340"/>
                  </a:lnTo>
                  <a:lnTo>
                    <a:pt x="565350" y="688914"/>
                  </a:lnTo>
                  <a:lnTo>
                    <a:pt x="3434" y="364191"/>
                  </a:lnTo>
                  <a:close/>
                </a:path>
                <a:path w="565784" h="836930">
                  <a:moveTo>
                    <a:pt x="15778" y="304523"/>
                  </a:moveTo>
                  <a:lnTo>
                    <a:pt x="11663" y="317550"/>
                  </a:lnTo>
                  <a:lnTo>
                    <a:pt x="8912" y="331271"/>
                  </a:lnTo>
                  <a:lnTo>
                    <a:pt x="565350" y="652398"/>
                  </a:lnTo>
                  <a:lnTo>
                    <a:pt x="565350" y="621703"/>
                  </a:lnTo>
                  <a:lnTo>
                    <a:pt x="15778" y="304523"/>
                  </a:lnTo>
                  <a:close/>
                </a:path>
                <a:path w="565784" h="836930">
                  <a:moveTo>
                    <a:pt x="35660" y="248970"/>
                  </a:moveTo>
                  <a:lnTo>
                    <a:pt x="30181" y="261315"/>
                  </a:lnTo>
                  <a:lnTo>
                    <a:pt x="25373" y="273660"/>
                  </a:lnTo>
                  <a:lnTo>
                    <a:pt x="565350" y="585106"/>
                  </a:lnTo>
                  <a:lnTo>
                    <a:pt x="565350" y="554891"/>
                  </a:lnTo>
                  <a:lnTo>
                    <a:pt x="35660" y="248970"/>
                  </a:lnTo>
                  <a:close/>
                </a:path>
                <a:path w="565784" h="836930">
                  <a:moveTo>
                    <a:pt x="63101" y="197531"/>
                  </a:moveTo>
                  <a:lnTo>
                    <a:pt x="56247" y="208502"/>
                  </a:lnTo>
                  <a:lnTo>
                    <a:pt x="49381" y="220165"/>
                  </a:lnTo>
                  <a:lnTo>
                    <a:pt x="565350" y="517926"/>
                  </a:lnTo>
                  <a:lnTo>
                    <a:pt x="565350" y="487652"/>
                  </a:lnTo>
                  <a:lnTo>
                    <a:pt x="63101" y="197531"/>
                  </a:lnTo>
                  <a:close/>
                </a:path>
                <a:path w="565784" h="836930">
                  <a:moveTo>
                    <a:pt x="97397" y="150209"/>
                  </a:moveTo>
                  <a:lnTo>
                    <a:pt x="88473" y="160497"/>
                  </a:lnTo>
                  <a:lnTo>
                    <a:pt x="80937" y="170784"/>
                  </a:lnTo>
                  <a:lnTo>
                    <a:pt x="565350" y="450552"/>
                  </a:lnTo>
                  <a:lnTo>
                    <a:pt x="565350" y="420368"/>
                  </a:lnTo>
                  <a:lnTo>
                    <a:pt x="97397" y="150209"/>
                  </a:lnTo>
                  <a:close/>
                </a:path>
                <a:path w="565784" h="836930">
                  <a:moveTo>
                    <a:pt x="138548" y="106989"/>
                  </a:moveTo>
                  <a:lnTo>
                    <a:pt x="118654" y="125507"/>
                  </a:lnTo>
                  <a:lnTo>
                    <a:pt x="565350" y="383504"/>
                  </a:lnTo>
                  <a:lnTo>
                    <a:pt x="565350" y="353307"/>
                  </a:lnTo>
                  <a:lnTo>
                    <a:pt x="138548" y="106989"/>
                  </a:lnTo>
                  <a:close/>
                </a:path>
                <a:path w="565784" h="836930">
                  <a:moveTo>
                    <a:pt x="188610" y="68591"/>
                  </a:moveTo>
                  <a:lnTo>
                    <a:pt x="165295" y="85050"/>
                  </a:lnTo>
                  <a:lnTo>
                    <a:pt x="565350" y="316294"/>
                  </a:lnTo>
                  <a:lnTo>
                    <a:pt x="565350" y="286088"/>
                  </a:lnTo>
                  <a:lnTo>
                    <a:pt x="188610" y="68591"/>
                  </a:lnTo>
                  <a:close/>
                </a:path>
                <a:path w="565784" h="836930">
                  <a:moveTo>
                    <a:pt x="248290" y="35659"/>
                  </a:moveTo>
                  <a:lnTo>
                    <a:pt x="233875" y="42524"/>
                  </a:lnTo>
                  <a:lnTo>
                    <a:pt x="220165" y="49380"/>
                  </a:lnTo>
                  <a:lnTo>
                    <a:pt x="565350" y="249043"/>
                  </a:lnTo>
                  <a:lnTo>
                    <a:pt x="565350" y="218481"/>
                  </a:lnTo>
                  <a:lnTo>
                    <a:pt x="248290" y="35659"/>
                  </a:lnTo>
                  <a:close/>
                </a:path>
                <a:path w="565784" h="836930">
                  <a:moveTo>
                    <a:pt x="322360" y="10968"/>
                  </a:moveTo>
                  <a:lnTo>
                    <a:pt x="304524" y="15777"/>
                  </a:lnTo>
                  <a:lnTo>
                    <a:pt x="286688" y="21257"/>
                  </a:lnTo>
                  <a:lnTo>
                    <a:pt x="565350" y="182101"/>
                  </a:lnTo>
                  <a:lnTo>
                    <a:pt x="565350" y="151070"/>
                  </a:lnTo>
                  <a:lnTo>
                    <a:pt x="322360" y="10968"/>
                  </a:lnTo>
                  <a:close/>
                </a:path>
                <a:path w="565784" h="836930">
                  <a:moveTo>
                    <a:pt x="419063" y="0"/>
                  </a:moveTo>
                  <a:lnTo>
                    <a:pt x="418381" y="0"/>
                  </a:lnTo>
                  <a:lnTo>
                    <a:pt x="394373" y="681"/>
                  </a:lnTo>
                  <a:lnTo>
                    <a:pt x="371058" y="2739"/>
                  </a:lnTo>
                  <a:lnTo>
                    <a:pt x="565350" y="114867"/>
                  </a:lnTo>
                  <a:lnTo>
                    <a:pt x="565350" y="84384"/>
                  </a:lnTo>
                  <a:lnTo>
                    <a:pt x="419063" y="0"/>
                  </a:lnTo>
                  <a:close/>
                </a:path>
                <a:path w="565784" h="836930">
                  <a:moveTo>
                    <a:pt x="494510" y="6854"/>
                  </a:moveTo>
                  <a:lnTo>
                    <a:pt x="565350" y="47590"/>
                  </a:lnTo>
                  <a:lnTo>
                    <a:pt x="565350" y="26433"/>
                  </a:lnTo>
                  <a:lnTo>
                    <a:pt x="564465" y="26065"/>
                  </a:lnTo>
                  <a:lnTo>
                    <a:pt x="547323" y="19892"/>
                  </a:lnTo>
                  <a:lnTo>
                    <a:pt x="513027" y="10287"/>
                  </a:lnTo>
                  <a:lnTo>
                    <a:pt x="494510" y="6854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87" y="0"/>
              <a:ext cx="1648094" cy="1630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92873" y="132350"/>
              <a:ext cx="982344" cy="982344"/>
            </a:xfrm>
            <a:custGeom>
              <a:avLst/>
              <a:gdLst/>
              <a:ahLst/>
              <a:cxnLst/>
              <a:rect l="l" t="t" r="r" b="b"/>
              <a:pathLst>
                <a:path w="982345" h="982344">
                  <a:moveTo>
                    <a:pt x="838630" y="143473"/>
                  </a:moveTo>
                  <a:lnTo>
                    <a:pt x="870513" y="178538"/>
                  </a:lnTo>
                  <a:lnTo>
                    <a:pt x="898410" y="215788"/>
                  </a:lnTo>
                  <a:lnTo>
                    <a:pt x="922323" y="254932"/>
                  </a:lnTo>
                  <a:lnTo>
                    <a:pt x="942249" y="295678"/>
                  </a:lnTo>
                  <a:lnTo>
                    <a:pt x="958191" y="337735"/>
                  </a:lnTo>
                  <a:lnTo>
                    <a:pt x="970147" y="380811"/>
                  </a:lnTo>
                  <a:lnTo>
                    <a:pt x="978118" y="424616"/>
                  </a:lnTo>
                  <a:lnTo>
                    <a:pt x="982103" y="468858"/>
                  </a:lnTo>
                  <a:lnTo>
                    <a:pt x="982103" y="513245"/>
                  </a:lnTo>
                  <a:lnTo>
                    <a:pt x="978118" y="557487"/>
                  </a:lnTo>
                  <a:lnTo>
                    <a:pt x="970147" y="601291"/>
                  </a:lnTo>
                  <a:lnTo>
                    <a:pt x="958191" y="644368"/>
                  </a:lnTo>
                  <a:lnTo>
                    <a:pt x="942249" y="686425"/>
                  </a:lnTo>
                  <a:lnTo>
                    <a:pt x="922323" y="727171"/>
                  </a:lnTo>
                  <a:lnTo>
                    <a:pt x="898410" y="766314"/>
                  </a:lnTo>
                  <a:lnTo>
                    <a:pt x="870513" y="803564"/>
                  </a:lnTo>
                  <a:lnTo>
                    <a:pt x="838630" y="838630"/>
                  </a:lnTo>
                  <a:lnTo>
                    <a:pt x="803564" y="870513"/>
                  </a:lnTo>
                  <a:lnTo>
                    <a:pt x="766314" y="898410"/>
                  </a:lnTo>
                  <a:lnTo>
                    <a:pt x="727171" y="922323"/>
                  </a:lnTo>
                  <a:lnTo>
                    <a:pt x="686425" y="942249"/>
                  </a:lnTo>
                  <a:lnTo>
                    <a:pt x="644368" y="958191"/>
                  </a:lnTo>
                  <a:lnTo>
                    <a:pt x="601291" y="970147"/>
                  </a:lnTo>
                  <a:lnTo>
                    <a:pt x="557487" y="978118"/>
                  </a:lnTo>
                  <a:lnTo>
                    <a:pt x="513245" y="982103"/>
                  </a:lnTo>
                  <a:lnTo>
                    <a:pt x="468858" y="982103"/>
                  </a:lnTo>
                  <a:lnTo>
                    <a:pt x="424616" y="978118"/>
                  </a:lnTo>
                  <a:lnTo>
                    <a:pt x="380811" y="970147"/>
                  </a:lnTo>
                  <a:lnTo>
                    <a:pt x="337735" y="958191"/>
                  </a:lnTo>
                  <a:lnTo>
                    <a:pt x="295678" y="942249"/>
                  </a:lnTo>
                  <a:lnTo>
                    <a:pt x="254932" y="922323"/>
                  </a:lnTo>
                  <a:lnTo>
                    <a:pt x="215788" y="898410"/>
                  </a:lnTo>
                  <a:lnTo>
                    <a:pt x="178538" y="870513"/>
                  </a:lnTo>
                  <a:lnTo>
                    <a:pt x="143473" y="838630"/>
                  </a:lnTo>
                  <a:lnTo>
                    <a:pt x="111590" y="803564"/>
                  </a:lnTo>
                  <a:lnTo>
                    <a:pt x="83692" y="766314"/>
                  </a:lnTo>
                  <a:lnTo>
                    <a:pt x="59780" y="727171"/>
                  </a:lnTo>
                  <a:lnTo>
                    <a:pt x="39853" y="686425"/>
                  </a:lnTo>
                  <a:lnTo>
                    <a:pt x="23912" y="644368"/>
                  </a:lnTo>
                  <a:lnTo>
                    <a:pt x="11956" y="601291"/>
                  </a:lnTo>
                  <a:lnTo>
                    <a:pt x="3985" y="557487"/>
                  </a:lnTo>
                  <a:lnTo>
                    <a:pt x="0" y="513245"/>
                  </a:lnTo>
                  <a:lnTo>
                    <a:pt x="0" y="468858"/>
                  </a:lnTo>
                  <a:lnTo>
                    <a:pt x="3985" y="424616"/>
                  </a:lnTo>
                  <a:lnTo>
                    <a:pt x="11956" y="380811"/>
                  </a:lnTo>
                  <a:lnTo>
                    <a:pt x="23912" y="337735"/>
                  </a:lnTo>
                  <a:lnTo>
                    <a:pt x="39853" y="295678"/>
                  </a:lnTo>
                  <a:lnTo>
                    <a:pt x="59780" y="254932"/>
                  </a:lnTo>
                  <a:lnTo>
                    <a:pt x="83692" y="215788"/>
                  </a:lnTo>
                  <a:lnTo>
                    <a:pt x="111590" y="178538"/>
                  </a:lnTo>
                  <a:lnTo>
                    <a:pt x="143473" y="143473"/>
                  </a:lnTo>
                  <a:lnTo>
                    <a:pt x="178538" y="111590"/>
                  </a:lnTo>
                  <a:lnTo>
                    <a:pt x="215788" y="83692"/>
                  </a:lnTo>
                  <a:lnTo>
                    <a:pt x="254932" y="59780"/>
                  </a:lnTo>
                  <a:lnTo>
                    <a:pt x="295678" y="39853"/>
                  </a:lnTo>
                  <a:lnTo>
                    <a:pt x="337735" y="23912"/>
                  </a:lnTo>
                  <a:lnTo>
                    <a:pt x="380811" y="11956"/>
                  </a:lnTo>
                  <a:lnTo>
                    <a:pt x="424616" y="3985"/>
                  </a:lnTo>
                  <a:lnTo>
                    <a:pt x="468858" y="0"/>
                  </a:lnTo>
                  <a:lnTo>
                    <a:pt x="513245" y="0"/>
                  </a:lnTo>
                  <a:lnTo>
                    <a:pt x="557487" y="3985"/>
                  </a:lnTo>
                  <a:lnTo>
                    <a:pt x="601291" y="11956"/>
                  </a:lnTo>
                  <a:lnTo>
                    <a:pt x="644368" y="23912"/>
                  </a:lnTo>
                  <a:lnTo>
                    <a:pt x="686425" y="39853"/>
                  </a:lnTo>
                  <a:lnTo>
                    <a:pt x="727171" y="59780"/>
                  </a:lnTo>
                  <a:lnTo>
                    <a:pt x="766314" y="83692"/>
                  </a:lnTo>
                  <a:lnTo>
                    <a:pt x="803564" y="111590"/>
                  </a:lnTo>
                  <a:lnTo>
                    <a:pt x="838630" y="143473"/>
                  </a:lnTo>
                  <a:close/>
                </a:path>
              </a:pathLst>
            </a:custGeom>
            <a:ln w="9525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0077" y="94975"/>
              <a:ext cx="307340" cy="266065"/>
            </a:xfrm>
            <a:custGeom>
              <a:avLst/>
              <a:gdLst/>
              <a:ahLst/>
              <a:cxnLst/>
              <a:rect l="l" t="t" r="r" b="b"/>
              <a:pathLst>
                <a:path w="307340" h="266065">
                  <a:moveTo>
                    <a:pt x="153600" y="0"/>
                  </a:moveTo>
                  <a:lnTo>
                    <a:pt x="0" y="265800"/>
                  </a:lnTo>
                  <a:lnTo>
                    <a:pt x="307200" y="265800"/>
                  </a:lnTo>
                  <a:lnTo>
                    <a:pt x="153600" y="0"/>
                  </a:lnTo>
                  <a:close/>
                </a:path>
              </a:pathLst>
            </a:custGeom>
            <a:solidFill>
              <a:srgbClr val="6D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5274" y="1488935"/>
              <a:ext cx="473075" cy="485140"/>
            </a:xfrm>
            <a:custGeom>
              <a:avLst/>
              <a:gdLst/>
              <a:ahLst/>
              <a:cxnLst/>
              <a:rect l="l" t="t" r="r" b="b"/>
              <a:pathLst>
                <a:path w="473075" h="485139">
                  <a:moveTo>
                    <a:pt x="472798" y="370302"/>
                  </a:moveTo>
                  <a:lnTo>
                    <a:pt x="194918" y="484911"/>
                  </a:lnTo>
                  <a:lnTo>
                    <a:pt x="0" y="256051"/>
                  </a:lnTo>
                  <a:lnTo>
                    <a:pt x="157413" y="0"/>
                  </a:lnTo>
                  <a:lnTo>
                    <a:pt x="449618" y="70610"/>
                  </a:lnTo>
                  <a:lnTo>
                    <a:pt x="472798" y="370302"/>
                  </a:lnTo>
                </a:path>
              </a:pathLst>
            </a:custGeom>
            <a:ln w="9525">
              <a:solidFill>
                <a:srgbClr val="6D9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6350" y="1058785"/>
              <a:ext cx="231775" cy="200660"/>
            </a:xfrm>
            <a:custGeom>
              <a:avLst/>
              <a:gdLst/>
              <a:ahLst/>
              <a:cxnLst/>
              <a:rect l="l" t="t" r="r" b="b"/>
              <a:pathLst>
                <a:path w="231775" h="200659">
                  <a:moveTo>
                    <a:pt x="231300" y="0"/>
                  </a:moveTo>
                  <a:lnTo>
                    <a:pt x="0" y="0"/>
                  </a:lnTo>
                  <a:lnTo>
                    <a:pt x="115650" y="200099"/>
                  </a:lnTo>
                  <a:lnTo>
                    <a:pt x="231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78650" y="3634822"/>
            <a:ext cx="565785" cy="726440"/>
            <a:chOff x="8578650" y="3634822"/>
            <a:chExt cx="565785" cy="726440"/>
          </a:xfrm>
        </p:grpSpPr>
        <p:sp>
          <p:nvSpPr>
            <p:cNvPr id="14" name="object 14"/>
            <p:cNvSpPr/>
            <p:nvPr/>
          </p:nvSpPr>
          <p:spPr>
            <a:xfrm>
              <a:off x="8738031" y="3634822"/>
              <a:ext cx="406400" cy="556895"/>
            </a:xfrm>
            <a:custGeom>
              <a:avLst/>
              <a:gdLst/>
              <a:ahLst/>
              <a:cxnLst/>
              <a:rect l="l" t="t" r="r" b="b"/>
              <a:pathLst>
                <a:path w="406400" h="556895">
                  <a:moveTo>
                    <a:pt x="292609" y="0"/>
                  </a:moveTo>
                  <a:lnTo>
                    <a:pt x="0" y="212415"/>
                  </a:lnTo>
                  <a:lnTo>
                    <a:pt x="111549" y="556407"/>
                  </a:lnTo>
                  <a:lnTo>
                    <a:pt x="405968" y="556558"/>
                  </a:lnTo>
                  <a:lnTo>
                    <a:pt x="405968" y="82468"/>
                  </a:lnTo>
                  <a:lnTo>
                    <a:pt x="292609" y="0"/>
                  </a:lnTo>
                  <a:close/>
                </a:path>
              </a:pathLst>
            </a:custGeom>
            <a:solidFill>
              <a:srgbClr val="513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8650" y="393915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39">
                  <a:moveTo>
                    <a:pt x="210750" y="0"/>
                  </a:moveTo>
                  <a:lnTo>
                    <a:pt x="162427" y="5566"/>
                  </a:lnTo>
                  <a:lnTo>
                    <a:pt x="118067" y="21420"/>
                  </a:lnTo>
                  <a:lnTo>
                    <a:pt x="78936" y="46299"/>
                  </a:lnTo>
                  <a:lnTo>
                    <a:pt x="46299" y="78936"/>
                  </a:lnTo>
                  <a:lnTo>
                    <a:pt x="21420" y="118067"/>
                  </a:lnTo>
                  <a:lnTo>
                    <a:pt x="5566" y="162426"/>
                  </a:lnTo>
                  <a:lnTo>
                    <a:pt x="0" y="210750"/>
                  </a:lnTo>
                  <a:lnTo>
                    <a:pt x="5566" y="259073"/>
                  </a:lnTo>
                  <a:lnTo>
                    <a:pt x="21420" y="303432"/>
                  </a:lnTo>
                  <a:lnTo>
                    <a:pt x="46299" y="342563"/>
                  </a:lnTo>
                  <a:lnTo>
                    <a:pt x="78936" y="375200"/>
                  </a:lnTo>
                  <a:lnTo>
                    <a:pt x="118067" y="400079"/>
                  </a:lnTo>
                  <a:lnTo>
                    <a:pt x="162427" y="415933"/>
                  </a:lnTo>
                  <a:lnTo>
                    <a:pt x="210750" y="421500"/>
                  </a:lnTo>
                  <a:lnTo>
                    <a:pt x="259073" y="415933"/>
                  </a:lnTo>
                  <a:lnTo>
                    <a:pt x="303432" y="400079"/>
                  </a:lnTo>
                  <a:lnTo>
                    <a:pt x="342563" y="375200"/>
                  </a:lnTo>
                  <a:lnTo>
                    <a:pt x="375200" y="342563"/>
                  </a:lnTo>
                  <a:lnTo>
                    <a:pt x="377729" y="338586"/>
                  </a:lnTo>
                  <a:lnTo>
                    <a:pt x="210750" y="338586"/>
                  </a:lnTo>
                  <a:lnTo>
                    <a:pt x="160989" y="328540"/>
                  </a:lnTo>
                  <a:lnTo>
                    <a:pt x="120355" y="301144"/>
                  </a:lnTo>
                  <a:lnTo>
                    <a:pt x="92959" y="260509"/>
                  </a:lnTo>
                  <a:lnTo>
                    <a:pt x="82913" y="210750"/>
                  </a:lnTo>
                  <a:lnTo>
                    <a:pt x="92959" y="160990"/>
                  </a:lnTo>
                  <a:lnTo>
                    <a:pt x="120355" y="120355"/>
                  </a:lnTo>
                  <a:lnTo>
                    <a:pt x="160989" y="92959"/>
                  </a:lnTo>
                  <a:lnTo>
                    <a:pt x="210750" y="82912"/>
                  </a:lnTo>
                  <a:lnTo>
                    <a:pt x="377728" y="82912"/>
                  </a:lnTo>
                  <a:lnTo>
                    <a:pt x="375200" y="78936"/>
                  </a:lnTo>
                  <a:lnTo>
                    <a:pt x="342563" y="46299"/>
                  </a:lnTo>
                  <a:lnTo>
                    <a:pt x="303432" y="21420"/>
                  </a:lnTo>
                  <a:lnTo>
                    <a:pt x="259073" y="5566"/>
                  </a:lnTo>
                  <a:lnTo>
                    <a:pt x="210750" y="0"/>
                  </a:lnTo>
                  <a:close/>
                </a:path>
                <a:path w="421640" h="421639">
                  <a:moveTo>
                    <a:pt x="377728" y="82912"/>
                  </a:moveTo>
                  <a:lnTo>
                    <a:pt x="210750" y="82912"/>
                  </a:lnTo>
                  <a:lnTo>
                    <a:pt x="260509" y="92959"/>
                  </a:lnTo>
                  <a:lnTo>
                    <a:pt x="301144" y="120355"/>
                  </a:lnTo>
                  <a:lnTo>
                    <a:pt x="328540" y="160990"/>
                  </a:lnTo>
                  <a:lnTo>
                    <a:pt x="338587" y="210750"/>
                  </a:lnTo>
                  <a:lnTo>
                    <a:pt x="328540" y="260509"/>
                  </a:lnTo>
                  <a:lnTo>
                    <a:pt x="301144" y="301144"/>
                  </a:lnTo>
                  <a:lnTo>
                    <a:pt x="260509" y="328540"/>
                  </a:lnTo>
                  <a:lnTo>
                    <a:pt x="210750" y="338586"/>
                  </a:lnTo>
                  <a:lnTo>
                    <a:pt x="377729" y="338586"/>
                  </a:lnTo>
                  <a:lnTo>
                    <a:pt x="400079" y="303432"/>
                  </a:lnTo>
                  <a:lnTo>
                    <a:pt x="415934" y="259073"/>
                  </a:lnTo>
                  <a:lnTo>
                    <a:pt x="421500" y="210750"/>
                  </a:lnTo>
                  <a:lnTo>
                    <a:pt x="415934" y="162426"/>
                  </a:lnTo>
                  <a:lnTo>
                    <a:pt x="400079" y="118067"/>
                  </a:lnTo>
                  <a:lnTo>
                    <a:pt x="377728" y="82912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Business Model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111723" y="1231157"/>
            <a:ext cx="7311864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7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Subscription-based model: Charge users a monthly or annual fee for 	access to premium features and resources such as advanced analytics, 	and live trading data.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endParaRPr lang="en-IN" sz="1000" spc="-470" dirty="0">
              <a:solidFill>
                <a:srgbClr val="8E7CC3"/>
              </a:solidFill>
              <a:latin typeface="Cambria"/>
              <a:cs typeface="Cambria"/>
            </a:endParaRP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Commission-based model: Generate revenue by taking a percentage of the 	profits made by users through their trades on the platform.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endParaRPr lang="en-IN" sz="10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Advertising: Sell advertising space on the platform to financial 	institutions and other related businesses.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endParaRPr lang="en-IN" sz="1000" spc="-470" dirty="0">
              <a:solidFill>
                <a:srgbClr val="8E7CC3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licensing: Sell access to the platform's data and analytics to financial 	institutions, market researchers, and other interested parties.</a:t>
            </a:r>
            <a:r>
              <a:rPr lang="en-US" sz="2000" spc="-470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	</a:t>
            </a:r>
            <a:endParaRPr sz="2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2E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4287" y="0"/>
            <a:ext cx="9158605" cy="1983739"/>
            <a:chOff x="-14287" y="0"/>
            <a:chExt cx="9158605" cy="1983739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148080"/>
            </a:xfrm>
            <a:custGeom>
              <a:avLst/>
              <a:gdLst/>
              <a:ahLst/>
              <a:cxnLst/>
              <a:rect l="l" t="t" r="r" b="b"/>
              <a:pathLst>
                <a:path w="9144000" h="1148080">
                  <a:moveTo>
                    <a:pt x="9144000" y="0"/>
                  </a:moveTo>
                  <a:lnTo>
                    <a:pt x="0" y="0"/>
                  </a:lnTo>
                  <a:lnTo>
                    <a:pt x="0" y="1147799"/>
                  </a:lnTo>
                  <a:lnTo>
                    <a:pt x="9144000" y="11477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E00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698" y="91072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89732" y="66867"/>
                  </a:moveTo>
                  <a:lnTo>
                    <a:pt x="418987" y="102681"/>
                  </a:lnTo>
                  <a:lnTo>
                    <a:pt x="439883" y="142390"/>
                  </a:lnTo>
                  <a:lnTo>
                    <a:pt x="452420" y="184696"/>
                  </a:lnTo>
                  <a:lnTo>
                    <a:pt x="456600" y="228299"/>
                  </a:lnTo>
                  <a:lnTo>
                    <a:pt x="452420" y="271903"/>
                  </a:lnTo>
                  <a:lnTo>
                    <a:pt x="439883" y="314209"/>
                  </a:lnTo>
                  <a:lnTo>
                    <a:pt x="418987" y="353918"/>
                  </a:lnTo>
                  <a:lnTo>
                    <a:pt x="389732" y="389732"/>
                  </a:lnTo>
                  <a:lnTo>
                    <a:pt x="353918" y="418987"/>
                  </a:lnTo>
                  <a:lnTo>
                    <a:pt x="314209" y="439883"/>
                  </a:lnTo>
                  <a:lnTo>
                    <a:pt x="271903" y="452420"/>
                  </a:lnTo>
                  <a:lnTo>
                    <a:pt x="228299" y="456600"/>
                  </a:lnTo>
                  <a:lnTo>
                    <a:pt x="184696" y="452420"/>
                  </a:lnTo>
                  <a:lnTo>
                    <a:pt x="142390" y="439883"/>
                  </a:lnTo>
                  <a:lnTo>
                    <a:pt x="102681" y="418987"/>
                  </a:lnTo>
                  <a:lnTo>
                    <a:pt x="66867" y="389732"/>
                  </a:lnTo>
                  <a:lnTo>
                    <a:pt x="37612" y="353918"/>
                  </a:lnTo>
                  <a:lnTo>
                    <a:pt x="16716" y="314209"/>
                  </a:lnTo>
                  <a:lnTo>
                    <a:pt x="4179" y="271903"/>
                  </a:lnTo>
                  <a:lnTo>
                    <a:pt x="0" y="228299"/>
                  </a:lnTo>
                  <a:lnTo>
                    <a:pt x="4179" y="184696"/>
                  </a:lnTo>
                  <a:lnTo>
                    <a:pt x="16716" y="142390"/>
                  </a:lnTo>
                  <a:lnTo>
                    <a:pt x="37612" y="102681"/>
                  </a:lnTo>
                  <a:lnTo>
                    <a:pt x="66867" y="66867"/>
                  </a:lnTo>
                  <a:lnTo>
                    <a:pt x="102681" y="37612"/>
                  </a:lnTo>
                  <a:lnTo>
                    <a:pt x="142390" y="16716"/>
                  </a:lnTo>
                  <a:lnTo>
                    <a:pt x="184696" y="4179"/>
                  </a:lnTo>
                  <a:lnTo>
                    <a:pt x="228299" y="0"/>
                  </a:lnTo>
                  <a:lnTo>
                    <a:pt x="271903" y="4179"/>
                  </a:lnTo>
                  <a:lnTo>
                    <a:pt x="314209" y="16716"/>
                  </a:lnTo>
                  <a:lnTo>
                    <a:pt x="353918" y="37612"/>
                  </a:lnTo>
                  <a:lnTo>
                    <a:pt x="389732" y="66867"/>
                  </a:lnTo>
                  <a:close/>
                </a:path>
              </a:pathLst>
            </a:custGeom>
            <a:ln w="9525">
              <a:solidFill>
                <a:srgbClr val="6D9EE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3855" y="0"/>
              <a:ext cx="540385" cy="455930"/>
            </a:xfrm>
            <a:custGeom>
              <a:avLst/>
              <a:gdLst/>
              <a:ahLst/>
              <a:cxnLst/>
              <a:rect l="l" t="t" r="r" b="b"/>
              <a:pathLst>
                <a:path w="540384" h="455930">
                  <a:moveTo>
                    <a:pt x="466752" y="0"/>
                  </a:moveTo>
                  <a:lnTo>
                    <a:pt x="73385" y="0"/>
                  </a:lnTo>
                  <a:lnTo>
                    <a:pt x="47044" y="31528"/>
                  </a:lnTo>
                  <a:lnTo>
                    <a:pt x="23522" y="72856"/>
                  </a:lnTo>
                  <a:lnTo>
                    <a:pt x="7840" y="116891"/>
                  </a:lnTo>
                  <a:lnTo>
                    <a:pt x="0" y="162549"/>
                  </a:lnTo>
                  <a:lnTo>
                    <a:pt x="0" y="208750"/>
                  </a:lnTo>
                  <a:lnTo>
                    <a:pt x="7840" y="254408"/>
                  </a:lnTo>
                  <a:lnTo>
                    <a:pt x="23522" y="298443"/>
                  </a:lnTo>
                  <a:lnTo>
                    <a:pt x="47044" y="339772"/>
                  </a:lnTo>
                  <a:lnTo>
                    <a:pt x="78407" y="377311"/>
                  </a:lnTo>
                  <a:lnTo>
                    <a:pt x="115947" y="408675"/>
                  </a:lnTo>
                  <a:lnTo>
                    <a:pt x="157275" y="432197"/>
                  </a:lnTo>
                  <a:lnTo>
                    <a:pt x="201310" y="447879"/>
                  </a:lnTo>
                  <a:lnTo>
                    <a:pt x="246969" y="455719"/>
                  </a:lnTo>
                  <a:lnTo>
                    <a:pt x="293169" y="455719"/>
                  </a:lnTo>
                  <a:lnTo>
                    <a:pt x="338828" y="447879"/>
                  </a:lnTo>
                  <a:lnTo>
                    <a:pt x="382862" y="432197"/>
                  </a:lnTo>
                  <a:lnTo>
                    <a:pt x="424191" y="408675"/>
                  </a:lnTo>
                  <a:lnTo>
                    <a:pt x="461730" y="377311"/>
                  </a:lnTo>
                  <a:lnTo>
                    <a:pt x="493094" y="339772"/>
                  </a:lnTo>
                  <a:lnTo>
                    <a:pt x="516616" y="298443"/>
                  </a:lnTo>
                  <a:lnTo>
                    <a:pt x="532298" y="254408"/>
                  </a:lnTo>
                  <a:lnTo>
                    <a:pt x="540139" y="208750"/>
                  </a:lnTo>
                  <a:lnTo>
                    <a:pt x="540139" y="162549"/>
                  </a:lnTo>
                  <a:lnTo>
                    <a:pt x="532298" y="116891"/>
                  </a:lnTo>
                  <a:lnTo>
                    <a:pt x="516616" y="72856"/>
                  </a:lnTo>
                  <a:lnTo>
                    <a:pt x="493094" y="31528"/>
                  </a:lnTo>
                  <a:lnTo>
                    <a:pt x="466752" y="0"/>
                  </a:lnTo>
                  <a:close/>
                </a:path>
              </a:pathLst>
            </a:custGeom>
            <a:solidFill>
              <a:srgbClr val="432E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8649" y="858649"/>
              <a:ext cx="565785" cy="836930"/>
            </a:xfrm>
            <a:custGeom>
              <a:avLst/>
              <a:gdLst/>
              <a:ahLst/>
              <a:cxnLst/>
              <a:rect l="l" t="t" r="r" b="b"/>
              <a:pathLst>
                <a:path w="565784" h="836930">
                  <a:moveTo>
                    <a:pt x="33602" y="583675"/>
                  </a:moveTo>
                  <a:lnTo>
                    <a:pt x="43889" y="605614"/>
                  </a:lnTo>
                  <a:lnTo>
                    <a:pt x="55553" y="626883"/>
                  </a:lnTo>
                  <a:lnTo>
                    <a:pt x="419063" y="836749"/>
                  </a:lnTo>
                  <a:lnTo>
                    <a:pt x="443071" y="836067"/>
                  </a:lnTo>
                  <a:lnTo>
                    <a:pt x="467079" y="834010"/>
                  </a:lnTo>
                  <a:lnTo>
                    <a:pt x="33602" y="583675"/>
                  </a:lnTo>
                  <a:close/>
                </a:path>
                <a:path w="565784" h="836930">
                  <a:moveTo>
                    <a:pt x="98761" y="688609"/>
                  </a:moveTo>
                  <a:lnTo>
                    <a:pt x="135797" y="727019"/>
                  </a:lnTo>
                  <a:lnTo>
                    <a:pt x="177639" y="760622"/>
                  </a:lnTo>
                  <a:lnTo>
                    <a:pt x="223588" y="788744"/>
                  </a:lnTo>
                  <a:lnTo>
                    <a:pt x="273662" y="811377"/>
                  </a:lnTo>
                  <a:lnTo>
                    <a:pt x="344310" y="830577"/>
                  </a:lnTo>
                  <a:lnTo>
                    <a:pt x="98761" y="688609"/>
                  </a:lnTo>
                  <a:close/>
                </a:path>
                <a:path w="565784" h="836930">
                  <a:moveTo>
                    <a:pt x="8230" y="502056"/>
                  </a:moveTo>
                  <a:lnTo>
                    <a:pt x="12345" y="519880"/>
                  </a:lnTo>
                  <a:lnTo>
                    <a:pt x="17142" y="537716"/>
                  </a:lnTo>
                  <a:lnTo>
                    <a:pt x="515767" y="825780"/>
                  </a:lnTo>
                  <a:lnTo>
                    <a:pt x="533603" y="820983"/>
                  </a:lnTo>
                  <a:lnTo>
                    <a:pt x="551437" y="815492"/>
                  </a:lnTo>
                  <a:lnTo>
                    <a:pt x="8230" y="502056"/>
                  </a:lnTo>
                  <a:close/>
                </a:path>
                <a:path w="565784" h="836930">
                  <a:moveTo>
                    <a:pt x="0" y="430032"/>
                  </a:moveTo>
                  <a:lnTo>
                    <a:pt x="681" y="445810"/>
                  </a:lnTo>
                  <a:lnTo>
                    <a:pt x="2058" y="461587"/>
                  </a:lnTo>
                  <a:lnTo>
                    <a:pt x="565350" y="786670"/>
                  </a:lnTo>
                  <a:lnTo>
                    <a:pt x="565350" y="756323"/>
                  </a:lnTo>
                  <a:lnTo>
                    <a:pt x="0" y="430032"/>
                  </a:lnTo>
                  <a:close/>
                </a:path>
                <a:path w="565784" h="836930">
                  <a:moveTo>
                    <a:pt x="3434" y="364191"/>
                  </a:moveTo>
                  <a:lnTo>
                    <a:pt x="1375" y="379288"/>
                  </a:lnTo>
                  <a:lnTo>
                    <a:pt x="681" y="393689"/>
                  </a:lnTo>
                  <a:lnTo>
                    <a:pt x="565350" y="719340"/>
                  </a:lnTo>
                  <a:lnTo>
                    <a:pt x="565350" y="688914"/>
                  </a:lnTo>
                  <a:lnTo>
                    <a:pt x="3434" y="364191"/>
                  </a:lnTo>
                  <a:close/>
                </a:path>
                <a:path w="565784" h="836930">
                  <a:moveTo>
                    <a:pt x="15778" y="304523"/>
                  </a:moveTo>
                  <a:lnTo>
                    <a:pt x="11663" y="317550"/>
                  </a:lnTo>
                  <a:lnTo>
                    <a:pt x="8912" y="331271"/>
                  </a:lnTo>
                  <a:lnTo>
                    <a:pt x="565350" y="652398"/>
                  </a:lnTo>
                  <a:lnTo>
                    <a:pt x="565350" y="621703"/>
                  </a:lnTo>
                  <a:lnTo>
                    <a:pt x="15778" y="304523"/>
                  </a:lnTo>
                  <a:close/>
                </a:path>
                <a:path w="565784" h="836930">
                  <a:moveTo>
                    <a:pt x="35660" y="248970"/>
                  </a:moveTo>
                  <a:lnTo>
                    <a:pt x="30181" y="261315"/>
                  </a:lnTo>
                  <a:lnTo>
                    <a:pt x="25373" y="273660"/>
                  </a:lnTo>
                  <a:lnTo>
                    <a:pt x="565350" y="585106"/>
                  </a:lnTo>
                  <a:lnTo>
                    <a:pt x="565350" y="554891"/>
                  </a:lnTo>
                  <a:lnTo>
                    <a:pt x="35660" y="248970"/>
                  </a:lnTo>
                  <a:close/>
                </a:path>
                <a:path w="565784" h="836930">
                  <a:moveTo>
                    <a:pt x="63101" y="197531"/>
                  </a:moveTo>
                  <a:lnTo>
                    <a:pt x="56247" y="208502"/>
                  </a:lnTo>
                  <a:lnTo>
                    <a:pt x="49381" y="220165"/>
                  </a:lnTo>
                  <a:lnTo>
                    <a:pt x="565350" y="517926"/>
                  </a:lnTo>
                  <a:lnTo>
                    <a:pt x="565350" y="487652"/>
                  </a:lnTo>
                  <a:lnTo>
                    <a:pt x="63101" y="197531"/>
                  </a:lnTo>
                  <a:close/>
                </a:path>
                <a:path w="565784" h="836930">
                  <a:moveTo>
                    <a:pt x="97397" y="150209"/>
                  </a:moveTo>
                  <a:lnTo>
                    <a:pt x="88473" y="160497"/>
                  </a:lnTo>
                  <a:lnTo>
                    <a:pt x="80937" y="170784"/>
                  </a:lnTo>
                  <a:lnTo>
                    <a:pt x="565350" y="450552"/>
                  </a:lnTo>
                  <a:lnTo>
                    <a:pt x="565350" y="420368"/>
                  </a:lnTo>
                  <a:lnTo>
                    <a:pt x="97397" y="150209"/>
                  </a:lnTo>
                  <a:close/>
                </a:path>
                <a:path w="565784" h="836930">
                  <a:moveTo>
                    <a:pt x="138548" y="106989"/>
                  </a:moveTo>
                  <a:lnTo>
                    <a:pt x="118654" y="125507"/>
                  </a:lnTo>
                  <a:lnTo>
                    <a:pt x="565350" y="383504"/>
                  </a:lnTo>
                  <a:lnTo>
                    <a:pt x="565350" y="353307"/>
                  </a:lnTo>
                  <a:lnTo>
                    <a:pt x="138548" y="106989"/>
                  </a:lnTo>
                  <a:close/>
                </a:path>
                <a:path w="565784" h="836930">
                  <a:moveTo>
                    <a:pt x="188610" y="68591"/>
                  </a:moveTo>
                  <a:lnTo>
                    <a:pt x="165295" y="85050"/>
                  </a:lnTo>
                  <a:lnTo>
                    <a:pt x="565350" y="316294"/>
                  </a:lnTo>
                  <a:lnTo>
                    <a:pt x="565350" y="286088"/>
                  </a:lnTo>
                  <a:lnTo>
                    <a:pt x="188610" y="68591"/>
                  </a:lnTo>
                  <a:close/>
                </a:path>
                <a:path w="565784" h="836930">
                  <a:moveTo>
                    <a:pt x="248290" y="35659"/>
                  </a:moveTo>
                  <a:lnTo>
                    <a:pt x="233875" y="42524"/>
                  </a:lnTo>
                  <a:lnTo>
                    <a:pt x="220165" y="49380"/>
                  </a:lnTo>
                  <a:lnTo>
                    <a:pt x="565350" y="249043"/>
                  </a:lnTo>
                  <a:lnTo>
                    <a:pt x="565350" y="218481"/>
                  </a:lnTo>
                  <a:lnTo>
                    <a:pt x="248290" y="35659"/>
                  </a:lnTo>
                  <a:close/>
                </a:path>
                <a:path w="565784" h="836930">
                  <a:moveTo>
                    <a:pt x="322360" y="10968"/>
                  </a:moveTo>
                  <a:lnTo>
                    <a:pt x="304524" y="15777"/>
                  </a:lnTo>
                  <a:lnTo>
                    <a:pt x="286688" y="21257"/>
                  </a:lnTo>
                  <a:lnTo>
                    <a:pt x="565350" y="182101"/>
                  </a:lnTo>
                  <a:lnTo>
                    <a:pt x="565350" y="151070"/>
                  </a:lnTo>
                  <a:lnTo>
                    <a:pt x="322360" y="10968"/>
                  </a:lnTo>
                  <a:close/>
                </a:path>
                <a:path w="565784" h="836930">
                  <a:moveTo>
                    <a:pt x="419063" y="0"/>
                  </a:moveTo>
                  <a:lnTo>
                    <a:pt x="418381" y="0"/>
                  </a:lnTo>
                  <a:lnTo>
                    <a:pt x="394373" y="681"/>
                  </a:lnTo>
                  <a:lnTo>
                    <a:pt x="371058" y="2739"/>
                  </a:lnTo>
                  <a:lnTo>
                    <a:pt x="565350" y="114867"/>
                  </a:lnTo>
                  <a:lnTo>
                    <a:pt x="565350" y="84384"/>
                  </a:lnTo>
                  <a:lnTo>
                    <a:pt x="419063" y="0"/>
                  </a:lnTo>
                  <a:close/>
                </a:path>
                <a:path w="565784" h="836930">
                  <a:moveTo>
                    <a:pt x="494510" y="6854"/>
                  </a:moveTo>
                  <a:lnTo>
                    <a:pt x="565350" y="47590"/>
                  </a:lnTo>
                  <a:lnTo>
                    <a:pt x="565350" y="26433"/>
                  </a:lnTo>
                  <a:lnTo>
                    <a:pt x="564465" y="26065"/>
                  </a:lnTo>
                  <a:lnTo>
                    <a:pt x="547323" y="19892"/>
                  </a:lnTo>
                  <a:lnTo>
                    <a:pt x="513027" y="10287"/>
                  </a:lnTo>
                  <a:lnTo>
                    <a:pt x="494510" y="6854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287" y="0"/>
              <a:ext cx="1648094" cy="16300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92873" y="132350"/>
              <a:ext cx="982344" cy="982344"/>
            </a:xfrm>
            <a:custGeom>
              <a:avLst/>
              <a:gdLst/>
              <a:ahLst/>
              <a:cxnLst/>
              <a:rect l="l" t="t" r="r" b="b"/>
              <a:pathLst>
                <a:path w="982345" h="982344">
                  <a:moveTo>
                    <a:pt x="838630" y="143473"/>
                  </a:moveTo>
                  <a:lnTo>
                    <a:pt x="870513" y="178538"/>
                  </a:lnTo>
                  <a:lnTo>
                    <a:pt x="898410" y="215788"/>
                  </a:lnTo>
                  <a:lnTo>
                    <a:pt x="922323" y="254932"/>
                  </a:lnTo>
                  <a:lnTo>
                    <a:pt x="942249" y="295678"/>
                  </a:lnTo>
                  <a:lnTo>
                    <a:pt x="958191" y="337735"/>
                  </a:lnTo>
                  <a:lnTo>
                    <a:pt x="970147" y="380811"/>
                  </a:lnTo>
                  <a:lnTo>
                    <a:pt x="978118" y="424616"/>
                  </a:lnTo>
                  <a:lnTo>
                    <a:pt x="982103" y="468858"/>
                  </a:lnTo>
                  <a:lnTo>
                    <a:pt x="982103" y="513245"/>
                  </a:lnTo>
                  <a:lnTo>
                    <a:pt x="978118" y="557487"/>
                  </a:lnTo>
                  <a:lnTo>
                    <a:pt x="970147" y="601291"/>
                  </a:lnTo>
                  <a:lnTo>
                    <a:pt x="958191" y="644368"/>
                  </a:lnTo>
                  <a:lnTo>
                    <a:pt x="942249" y="686425"/>
                  </a:lnTo>
                  <a:lnTo>
                    <a:pt x="922323" y="727171"/>
                  </a:lnTo>
                  <a:lnTo>
                    <a:pt x="898410" y="766314"/>
                  </a:lnTo>
                  <a:lnTo>
                    <a:pt x="870513" y="803564"/>
                  </a:lnTo>
                  <a:lnTo>
                    <a:pt x="838630" y="838630"/>
                  </a:lnTo>
                  <a:lnTo>
                    <a:pt x="803564" y="870513"/>
                  </a:lnTo>
                  <a:lnTo>
                    <a:pt x="766314" y="898410"/>
                  </a:lnTo>
                  <a:lnTo>
                    <a:pt x="727171" y="922323"/>
                  </a:lnTo>
                  <a:lnTo>
                    <a:pt x="686425" y="942249"/>
                  </a:lnTo>
                  <a:lnTo>
                    <a:pt x="644368" y="958191"/>
                  </a:lnTo>
                  <a:lnTo>
                    <a:pt x="601291" y="970147"/>
                  </a:lnTo>
                  <a:lnTo>
                    <a:pt x="557487" y="978118"/>
                  </a:lnTo>
                  <a:lnTo>
                    <a:pt x="513245" y="982103"/>
                  </a:lnTo>
                  <a:lnTo>
                    <a:pt x="468858" y="982103"/>
                  </a:lnTo>
                  <a:lnTo>
                    <a:pt x="424616" y="978118"/>
                  </a:lnTo>
                  <a:lnTo>
                    <a:pt x="380811" y="970147"/>
                  </a:lnTo>
                  <a:lnTo>
                    <a:pt x="337735" y="958191"/>
                  </a:lnTo>
                  <a:lnTo>
                    <a:pt x="295678" y="942249"/>
                  </a:lnTo>
                  <a:lnTo>
                    <a:pt x="254932" y="922323"/>
                  </a:lnTo>
                  <a:lnTo>
                    <a:pt x="215788" y="898410"/>
                  </a:lnTo>
                  <a:lnTo>
                    <a:pt x="178538" y="870513"/>
                  </a:lnTo>
                  <a:lnTo>
                    <a:pt x="143473" y="838630"/>
                  </a:lnTo>
                  <a:lnTo>
                    <a:pt x="111590" y="803564"/>
                  </a:lnTo>
                  <a:lnTo>
                    <a:pt x="83692" y="766314"/>
                  </a:lnTo>
                  <a:lnTo>
                    <a:pt x="59780" y="727171"/>
                  </a:lnTo>
                  <a:lnTo>
                    <a:pt x="39853" y="686425"/>
                  </a:lnTo>
                  <a:lnTo>
                    <a:pt x="23912" y="644368"/>
                  </a:lnTo>
                  <a:lnTo>
                    <a:pt x="11956" y="601291"/>
                  </a:lnTo>
                  <a:lnTo>
                    <a:pt x="3985" y="557487"/>
                  </a:lnTo>
                  <a:lnTo>
                    <a:pt x="0" y="513245"/>
                  </a:lnTo>
                  <a:lnTo>
                    <a:pt x="0" y="468858"/>
                  </a:lnTo>
                  <a:lnTo>
                    <a:pt x="3985" y="424616"/>
                  </a:lnTo>
                  <a:lnTo>
                    <a:pt x="11956" y="380811"/>
                  </a:lnTo>
                  <a:lnTo>
                    <a:pt x="23912" y="337735"/>
                  </a:lnTo>
                  <a:lnTo>
                    <a:pt x="39853" y="295678"/>
                  </a:lnTo>
                  <a:lnTo>
                    <a:pt x="59780" y="254932"/>
                  </a:lnTo>
                  <a:lnTo>
                    <a:pt x="83692" y="215788"/>
                  </a:lnTo>
                  <a:lnTo>
                    <a:pt x="111590" y="178538"/>
                  </a:lnTo>
                  <a:lnTo>
                    <a:pt x="143473" y="143473"/>
                  </a:lnTo>
                  <a:lnTo>
                    <a:pt x="178538" y="111590"/>
                  </a:lnTo>
                  <a:lnTo>
                    <a:pt x="215788" y="83692"/>
                  </a:lnTo>
                  <a:lnTo>
                    <a:pt x="254932" y="59780"/>
                  </a:lnTo>
                  <a:lnTo>
                    <a:pt x="295678" y="39853"/>
                  </a:lnTo>
                  <a:lnTo>
                    <a:pt x="337735" y="23912"/>
                  </a:lnTo>
                  <a:lnTo>
                    <a:pt x="380811" y="11956"/>
                  </a:lnTo>
                  <a:lnTo>
                    <a:pt x="424616" y="3985"/>
                  </a:lnTo>
                  <a:lnTo>
                    <a:pt x="468858" y="0"/>
                  </a:lnTo>
                  <a:lnTo>
                    <a:pt x="513245" y="0"/>
                  </a:lnTo>
                  <a:lnTo>
                    <a:pt x="557487" y="3985"/>
                  </a:lnTo>
                  <a:lnTo>
                    <a:pt x="601291" y="11956"/>
                  </a:lnTo>
                  <a:lnTo>
                    <a:pt x="644368" y="23912"/>
                  </a:lnTo>
                  <a:lnTo>
                    <a:pt x="686425" y="39853"/>
                  </a:lnTo>
                  <a:lnTo>
                    <a:pt x="727171" y="59780"/>
                  </a:lnTo>
                  <a:lnTo>
                    <a:pt x="766314" y="83692"/>
                  </a:lnTo>
                  <a:lnTo>
                    <a:pt x="803564" y="111590"/>
                  </a:lnTo>
                  <a:lnTo>
                    <a:pt x="838630" y="143473"/>
                  </a:lnTo>
                  <a:close/>
                </a:path>
              </a:pathLst>
            </a:custGeom>
            <a:ln w="9525">
              <a:solidFill>
                <a:srgbClr val="FF99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0077" y="94975"/>
              <a:ext cx="307340" cy="266065"/>
            </a:xfrm>
            <a:custGeom>
              <a:avLst/>
              <a:gdLst/>
              <a:ahLst/>
              <a:cxnLst/>
              <a:rect l="l" t="t" r="r" b="b"/>
              <a:pathLst>
                <a:path w="307340" h="266065">
                  <a:moveTo>
                    <a:pt x="153600" y="0"/>
                  </a:moveTo>
                  <a:lnTo>
                    <a:pt x="0" y="265800"/>
                  </a:lnTo>
                  <a:lnTo>
                    <a:pt x="307200" y="265800"/>
                  </a:lnTo>
                  <a:lnTo>
                    <a:pt x="153600" y="0"/>
                  </a:lnTo>
                  <a:close/>
                </a:path>
              </a:pathLst>
            </a:custGeom>
            <a:solidFill>
              <a:srgbClr val="6D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5274" y="1488935"/>
              <a:ext cx="473075" cy="485140"/>
            </a:xfrm>
            <a:custGeom>
              <a:avLst/>
              <a:gdLst/>
              <a:ahLst/>
              <a:cxnLst/>
              <a:rect l="l" t="t" r="r" b="b"/>
              <a:pathLst>
                <a:path w="473075" h="485139">
                  <a:moveTo>
                    <a:pt x="472798" y="370302"/>
                  </a:moveTo>
                  <a:lnTo>
                    <a:pt x="194918" y="484911"/>
                  </a:lnTo>
                  <a:lnTo>
                    <a:pt x="0" y="256051"/>
                  </a:lnTo>
                  <a:lnTo>
                    <a:pt x="157413" y="0"/>
                  </a:lnTo>
                  <a:lnTo>
                    <a:pt x="449618" y="70610"/>
                  </a:lnTo>
                  <a:lnTo>
                    <a:pt x="472798" y="370302"/>
                  </a:lnTo>
                </a:path>
              </a:pathLst>
            </a:custGeom>
            <a:ln w="9525">
              <a:solidFill>
                <a:srgbClr val="6D9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6350" y="1058785"/>
              <a:ext cx="231775" cy="200660"/>
            </a:xfrm>
            <a:custGeom>
              <a:avLst/>
              <a:gdLst/>
              <a:ahLst/>
              <a:cxnLst/>
              <a:rect l="l" t="t" r="r" b="b"/>
              <a:pathLst>
                <a:path w="231775" h="200659">
                  <a:moveTo>
                    <a:pt x="231300" y="0"/>
                  </a:moveTo>
                  <a:lnTo>
                    <a:pt x="0" y="0"/>
                  </a:lnTo>
                  <a:lnTo>
                    <a:pt x="115650" y="200099"/>
                  </a:lnTo>
                  <a:lnTo>
                    <a:pt x="2313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78650" y="3634822"/>
            <a:ext cx="565785" cy="726440"/>
            <a:chOff x="8578650" y="3634822"/>
            <a:chExt cx="565785" cy="726440"/>
          </a:xfrm>
        </p:grpSpPr>
        <p:sp>
          <p:nvSpPr>
            <p:cNvPr id="14" name="object 14"/>
            <p:cNvSpPr/>
            <p:nvPr/>
          </p:nvSpPr>
          <p:spPr>
            <a:xfrm>
              <a:off x="8738031" y="3634822"/>
              <a:ext cx="406400" cy="556895"/>
            </a:xfrm>
            <a:custGeom>
              <a:avLst/>
              <a:gdLst/>
              <a:ahLst/>
              <a:cxnLst/>
              <a:rect l="l" t="t" r="r" b="b"/>
              <a:pathLst>
                <a:path w="406400" h="556895">
                  <a:moveTo>
                    <a:pt x="292609" y="0"/>
                  </a:moveTo>
                  <a:lnTo>
                    <a:pt x="0" y="212415"/>
                  </a:lnTo>
                  <a:lnTo>
                    <a:pt x="111549" y="556407"/>
                  </a:lnTo>
                  <a:lnTo>
                    <a:pt x="405968" y="556558"/>
                  </a:lnTo>
                  <a:lnTo>
                    <a:pt x="405968" y="82468"/>
                  </a:lnTo>
                  <a:lnTo>
                    <a:pt x="292609" y="0"/>
                  </a:lnTo>
                  <a:close/>
                </a:path>
              </a:pathLst>
            </a:custGeom>
            <a:solidFill>
              <a:srgbClr val="5138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8650" y="3939150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40" h="421639">
                  <a:moveTo>
                    <a:pt x="210750" y="0"/>
                  </a:moveTo>
                  <a:lnTo>
                    <a:pt x="162427" y="5566"/>
                  </a:lnTo>
                  <a:lnTo>
                    <a:pt x="118067" y="21420"/>
                  </a:lnTo>
                  <a:lnTo>
                    <a:pt x="78936" y="46299"/>
                  </a:lnTo>
                  <a:lnTo>
                    <a:pt x="46299" y="78936"/>
                  </a:lnTo>
                  <a:lnTo>
                    <a:pt x="21420" y="118067"/>
                  </a:lnTo>
                  <a:lnTo>
                    <a:pt x="5566" y="162426"/>
                  </a:lnTo>
                  <a:lnTo>
                    <a:pt x="0" y="210750"/>
                  </a:lnTo>
                  <a:lnTo>
                    <a:pt x="5566" y="259073"/>
                  </a:lnTo>
                  <a:lnTo>
                    <a:pt x="21420" y="303432"/>
                  </a:lnTo>
                  <a:lnTo>
                    <a:pt x="46299" y="342563"/>
                  </a:lnTo>
                  <a:lnTo>
                    <a:pt x="78936" y="375200"/>
                  </a:lnTo>
                  <a:lnTo>
                    <a:pt x="118067" y="400079"/>
                  </a:lnTo>
                  <a:lnTo>
                    <a:pt x="162427" y="415933"/>
                  </a:lnTo>
                  <a:lnTo>
                    <a:pt x="210750" y="421500"/>
                  </a:lnTo>
                  <a:lnTo>
                    <a:pt x="259073" y="415933"/>
                  </a:lnTo>
                  <a:lnTo>
                    <a:pt x="303432" y="400079"/>
                  </a:lnTo>
                  <a:lnTo>
                    <a:pt x="342563" y="375200"/>
                  </a:lnTo>
                  <a:lnTo>
                    <a:pt x="375200" y="342563"/>
                  </a:lnTo>
                  <a:lnTo>
                    <a:pt x="377729" y="338586"/>
                  </a:lnTo>
                  <a:lnTo>
                    <a:pt x="210750" y="338586"/>
                  </a:lnTo>
                  <a:lnTo>
                    <a:pt x="160989" y="328540"/>
                  </a:lnTo>
                  <a:lnTo>
                    <a:pt x="120355" y="301144"/>
                  </a:lnTo>
                  <a:lnTo>
                    <a:pt x="92959" y="260509"/>
                  </a:lnTo>
                  <a:lnTo>
                    <a:pt x="82913" y="210750"/>
                  </a:lnTo>
                  <a:lnTo>
                    <a:pt x="92959" y="160990"/>
                  </a:lnTo>
                  <a:lnTo>
                    <a:pt x="120355" y="120355"/>
                  </a:lnTo>
                  <a:lnTo>
                    <a:pt x="160989" y="92959"/>
                  </a:lnTo>
                  <a:lnTo>
                    <a:pt x="210750" y="82912"/>
                  </a:lnTo>
                  <a:lnTo>
                    <a:pt x="377728" y="82912"/>
                  </a:lnTo>
                  <a:lnTo>
                    <a:pt x="375200" y="78936"/>
                  </a:lnTo>
                  <a:lnTo>
                    <a:pt x="342563" y="46299"/>
                  </a:lnTo>
                  <a:lnTo>
                    <a:pt x="303432" y="21420"/>
                  </a:lnTo>
                  <a:lnTo>
                    <a:pt x="259073" y="5566"/>
                  </a:lnTo>
                  <a:lnTo>
                    <a:pt x="210750" y="0"/>
                  </a:lnTo>
                  <a:close/>
                </a:path>
                <a:path w="421640" h="421639">
                  <a:moveTo>
                    <a:pt x="377728" y="82912"/>
                  </a:moveTo>
                  <a:lnTo>
                    <a:pt x="210750" y="82912"/>
                  </a:lnTo>
                  <a:lnTo>
                    <a:pt x="260509" y="92959"/>
                  </a:lnTo>
                  <a:lnTo>
                    <a:pt x="301144" y="120355"/>
                  </a:lnTo>
                  <a:lnTo>
                    <a:pt x="328540" y="160990"/>
                  </a:lnTo>
                  <a:lnTo>
                    <a:pt x="338587" y="210750"/>
                  </a:lnTo>
                  <a:lnTo>
                    <a:pt x="328540" y="260509"/>
                  </a:lnTo>
                  <a:lnTo>
                    <a:pt x="301144" y="301144"/>
                  </a:lnTo>
                  <a:lnTo>
                    <a:pt x="260509" y="328540"/>
                  </a:lnTo>
                  <a:lnTo>
                    <a:pt x="210750" y="338586"/>
                  </a:lnTo>
                  <a:lnTo>
                    <a:pt x="377729" y="338586"/>
                  </a:lnTo>
                  <a:lnTo>
                    <a:pt x="400079" y="303432"/>
                  </a:lnTo>
                  <a:lnTo>
                    <a:pt x="415934" y="259073"/>
                  </a:lnTo>
                  <a:lnTo>
                    <a:pt x="421500" y="210750"/>
                  </a:lnTo>
                  <a:lnTo>
                    <a:pt x="415934" y="162426"/>
                  </a:lnTo>
                  <a:lnTo>
                    <a:pt x="400079" y="118067"/>
                  </a:lnTo>
                  <a:lnTo>
                    <a:pt x="377728" y="82912"/>
                  </a:lnTo>
                  <a:close/>
                </a:path>
              </a:pathLst>
            </a:custGeom>
            <a:solidFill>
              <a:srgbClr val="C20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0419" y="4650313"/>
            <a:ext cx="983615" cy="493395"/>
          </a:xfrm>
          <a:custGeom>
            <a:avLst/>
            <a:gdLst/>
            <a:ahLst/>
            <a:cxnLst/>
            <a:rect l="l" t="t" r="r" b="b"/>
            <a:pathLst>
              <a:path w="983615" h="493395">
                <a:moveTo>
                  <a:pt x="983100" y="0"/>
                </a:moveTo>
                <a:lnTo>
                  <a:pt x="0" y="0"/>
                </a:lnTo>
                <a:lnTo>
                  <a:pt x="285039" y="493187"/>
                </a:lnTo>
                <a:lnTo>
                  <a:pt x="698060" y="493187"/>
                </a:lnTo>
                <a:lnTo>
                  <a:pt x="983100" y="0"/>
                </a:lnTo>
                <a:close/>
              </a:path>
            </a:pathLst>
          </a:custGeom>
          <a:solidFill>
            <a:srgbClr val="513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768355"/>
            <a:ext cx="317500" cy="374650"/>
          </a:xfrm>
          <a:custGeom>
            <a:avLst/>
            <a:gdLst/>
            <a:ahLst/>
            <a:cxnLst/>
            <a:rect l="l" t="t" r="r" b="b"/>
            <a:pathLst>
              <a:path w="317500" h="374650">
                <a:moveTo>
                  <a:pt x="120153" y="374400"/>
                </a:moveTo>
                <a:lnTo>
                  <a:pt x="0" y="287154"/>
                </a:lnTo>
              </a:path>
              <a:path w="317500" h="374650">
                <a:moveTo>
                  <a:pt x="0" y="0"/>
                </a:moveTo>
                <a:lnTo>
                  <a:pt x="241875" y="0"/>
                </a:lnTo>
                <a:lnTo>
                  <a:pt x="317103" y="231392"/>
                </a:lnTo>
                <a:lnTo>
                  <a:pt x="120153" y="374400"/>
                </a:lnTo>
              </a:path>
            </a:pathLst>
          </a:custGeom>
          <a:ln w="76200">
            <a:solidFill>
              <a:srgbClr val="6D9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824" y="4290618"/>
            <a:ext cx="333375" cy="288925"/>
          </a:xfrm>
          <a:custGeom>
            <a:avLst/>
            <a:gdLst/>
            <a:ahLst/>
            <a:cxnLst/>
            <a:rect l="l" t="t" r="r" b="b"/>
            <a:pathLst>
              <a:path w="333375" h="288925">
                <a:moveTo>
                  <a:pt x="333299" y="0"/>
                </a:moveTo>
                <a:lnTo>
                  <a:pt x="0" y="0"/>
                </a:lnTo>
                <a:lnTo>
                  <a:pt x="166650" y="288300"/>
                </a:lnTo>
                <a:lnTo>
                  <a:pt x="333299" y="0"/>
                </a:lnTo>
                <a:close/>
              </a:path>
            </a:pathLst>
          </a:custGeom>
          <a:solidFill>
            <a:srgbClr val="C20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8872" y="457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9732" y="66867"/>
                </a:moveTo>
                <a:lnTo>
                  <a:pt x="418987" y="102681"/>
                </a:lnTo>
                <a:lnTo>
                  <a:pt x="439883" y="142390"/>
                </a:lnTo>
                <a:lnTo>
                  <a:pt x="452420" y="184696"/>
                </a:lnTo>
                <a:lnTo>
                  <a:pt x="456600" y="228299"/>
                </a:lnTo>
                <a:lnTo>
                  <a:pt x="452420" y="271903"/>
                </a:lnTo>
                <a:lnTo>
                  <a:pt x="439883" y="314209"/>
                </a:lnTo>
                <a:lnTo>
                  <a:pt x="418987" y="353918"/>
                </a:lnTo>
                <a:lnTo>
                  <a:pt x="389732" y="389732"/>
                </a:lnTo>
                <a:lnTo>
                  <a:pt x="353918" y="418987"/>
                </a:lnTo>
                <a:lnTo>
                  <a:pt x="314209" y="439883"/>
                </a:lnTo>
                <a:lnTo>
                  <a:pt x="271903" y="452420"/>
                </a:lnTo>
                <a:lnTo>
                  <a:pt x="228299" y="456600"/>
                </a:lnTo>
                <a:lnTo>
                  <a:pt x="184696" y="452420"/>
                </a:lnTo>
                <a:lnTo>
                  <a:pt x="142390" y="439883"/>
                </a:lnTo>
                <a:lnTo>
                  <a:pt x="102681" y="418987"/>
                </a:lnTo>
                <a:lnTo>
                  <a:pt x="66867" y="389732"/>
                </a:lnTo>
                <a:lnTo>
                  <a:pt x="37612" y="353918"/>
                </a:lnTo>
                <a:lnTo>
                  <a:pt x="16716" y="314209"/>
                </a:lnTo>
                <a:lnTo>
                  <a:pt x="4179" y="271903"/>
                </a:lnTo>
                <a:lnTo>
                  <a:pt x="0" y="228299"/>
                </a:lnTo>
                <a:lnTo>
                  <a:pt x="4179" y="184696"/>
                </a:lnTo>
                <a:lnTo>
                  <a:pt x="16716" y="142390"/>
                </a:lnTo>
                <a:lnTo>
                  <a:pt x="37612" y="102681"/>
                </a:lnTo>
                <a:lnTo>
                  <a:pt x="66867" y="66867"/>
                </a:lnTo>
                <a:lnTo>
                  <a:pt x="102681" y="37612"/>
                </a:lnTo>
                <a:lnTo>
                  <a:pt x="142390" y="16716"/>
                </a:lnTo>
                <a:lnTo>
                  <a:pt x="184696" y="4179"/>
                </a:lnTo>
                <a:lnTo>
                  <a:pt x="228299" y="0"/>
                </a:lnTo>
                <a:lnTo>
                  <a:pt x="271903" y="4179"/>
                </a:lnTo>
                <a:lnTo>
                  <a:pt x="314209" y="16716"/>
                </a:lnTo>
                <a:lnTo>
                  <a:pt x="353918" y="37612"/>
                </a:lnTo>
                <a:lnTo>
                  <a:pt x="389732" y="66867"/>
                </a:lnTo>
                <a:close/>
              </a:path>
            </a:pathLst>
          </a:custGeom>
          <a:ln w="9525">
            <a:solidFill>
              <a:srgbClr val="6D9EEB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35" y="4473469"/>
            <a:ext cx="621665" cy="475615"/>
          </a:xfrm>
          <a:custGeom>
            <a:avLst/>
            <a:gdLst/>
            <a:ahLst/>
            <a:cxnLst/>
            <a:rect l="l" t="t" r="r" b="b"/>
            <a:pathLst>
              <a:path w="621665" h="475614">
                <a:moveTo>
                  <a:pt x="591075" y="428719"/>
                </a:moveTo>
                <a:lnTo>
                  <a:pt x="591075" y="475228"/>
                </a:lnTo>
                <a:lnTo>
                  <a:pt x="621096" y="475228"/>
                </a:lnTo>
                <a:lnTo>
                  <a:pt x="591075" y="428719"/>
                </a:lnTo>
                <a:close/>
              </a:path>
              <a:path w="621665" h="475614">
                <a:moveTo>
                  <a:pt x="30440" y="428719"/>
                </a:moveTo>
                <a:lnTo>
                  <a:pt x="0" y="475228"/>
                </a:lnTo>
                <a:lnTo>
                  <a:pt x="30440" y="475228"/>
                </a:lnTo>
                <a:lnTo>
                  <a:pt x="30440" y="428719"/>
                </a:lnTo>
                <a:close/>
              </a:path>
              <a:path w="621665" h="475614">
                <a:moveTo>
                  <a:pt x="531462" y="337817"/>
                </a:moveTo>
                <a:lnTo>
                  <a:pt x="531462" y="475228"/>
                </a:lnTo>
                <a:lnTo>
                  <a:pt x="566129" y="475228"/>
                </a:lnTo>
                <a:lnTo>
                  <a:pt x="566129" y="391088"/>
                </a:lnTo>
                <a:lnTo>
                  <a:pt x="531462" y="337817"/>
                </a:lnTo>
                <a:close/>
              </a:path>
              <a:path w="621665" h="475614">
                <a:moveTo>
                  <a:pt x="89632" y="337817"/>
                </a:moveTo>
                <a:lnTo>
                  <a:pt x="54959" y="391088"/>
                </a:lnTo>
                <a:lnTo>
                  <a:pt x="54959" y="475228"/>
                </a:lnTo>
                <a:lnTo>
                  <a:pt x="89632" y="475228"/>
                </a:lnTo>
                <a:lnTo>
                  <a:pt x="89632" y="337817"/>
                </a:lnTo>
                <a:close/>
              </a:path>
              <a:path w="621665" h="475614">
                <a:moveTo>
                  <a:pt x="471843" y="246916"/>
                </a:moveTo>
                <a:lnTo>
                  <a:pt x="471843" y="475228"/>
                </a:lnTo>
                <a:lnTo>
                  <a:pt x="506516" y="475228"/>
                </a:lnTo>
                <a:lnTo>
                  <a:pt x="506516" y="299766"/>
                </a:lnTo>
                <a:lnTo>
                  <a:pt x="471843" y="246916"/>
                </a:lnTo>
                <a:close/>
              </a:path>
              <a:path w="621665" h="475614">
                <a:moveTo>
                  <a:pt x="149245" y="246916"/>
                </a:moveTo>
                <a:lnTo>
                  <a:pt x="114579" y="299766"/>
                </a:lnTo>
                <a:lnTo>
                  <a:pt x="114579" y="475228"/>
                </a:lnTo>
                <a:lnTo>
                  <a:pt x="149245" y="475228"/>
                </a:lnTo>
                <a:lnTo>
                  <a:pt x="149245" y="246916"/>
                </a:lnTo>
                <a:close/>
              </a:path>
              <a:path w="621665" h="475614">
                <a:moveTo>
                  <a:pt x="412230" y="155587"/>
                </a:moveTo>
                <a:lnTo>
                  <a:pt x="412230" y="475228"/>
                </a:lnTo>
                <a:lnTo>
                  <a:pt x="446896" y="475228"/>
                </a:lnTo>
                <a:lnTo>
                  <a:pt x="446896" y="208858"/>
                </a:lnTo>
                <a:lnTo>
                  <a:pt x="412230" y="155587"/>
                </a:lnTo>
                <a:close/>
              </a:path>
              <a:path w="621665" h="475614">
                <a:moveTo>
                  <a:pt x="208858" y="155587"/>
                </a:moveTo>
                <a:lnTo>
                  <a:pt x="174192" y="208858"/>
                </a:lnTo>
                <a:lnTo>
                  <a:pt x="174192" y="475228"/>
                </a:lnTo>
                <a:lnTo>
                  <a:pt x="208858" y="475228"/>
                </a:lnTo>
                <a:lnTo>
                  <a:pt x="208858" y="155587"/>
                </a:lnTo>
                <a:close/>
              </a:path>
              <a:path w="621665" h="475614">
                <a:moveTo>
                  <a:pt x="352617" y="64686"/>
                </a:moveTo>
                <a:lnTo>
                  <a:pt x="352617" y="475228"/>
                </a:lnTo>
                <a:lnTo>
                  <a:pt x="387704" y="475228"/>
                </a:lnTo>
                <a:lnTo>
                  <a:pt x="387704" y="117536"/>
                </a:lnTo>
                <a:lnTo>
                  <a:pt x="352617" y="64686"/>
                </a:lnTo>
                <a:close/>
              </a:path>
              <a:path w="621665" h="475614">
                <a:moveTo>
                  <a:pt x="268478" y="64686"/>
                </a:moveTo>
                <a:lnTo>
                  <a:pt x="233805" y="117536"/>
                </a:lnTo>
                <a:lnTo>
                  <a:pt x="233805" y="475228"/>
                </a:lnTo>
                <a:lnTo>
                  <a:pt x="268478" y="475228"/>
                </a:lnTo>
                <a:lnTo>
                  <a:pt x="268478" y="64686"/>
                </a:lnTo>
                <a:close/>
              </a:path>
              <a:path w="621665" h="475614">
                <a:moveTo>
                  <a:pt x="310754" y="0"/>
                </a:moveTo>
                <a:lnTo>
                  <a:pt x="293425" y="26635"/>
                </a:lnTo>
                <a:lnTo>
                  <a:pt x="293425" y="475228"/>
                </a:lnTo>
                <a:lnTo>
                  <a:pt x="328091" y="475228"/>
                </a:lnTo>
                <a:lnTo>
                  <a:pt x="328091" y="26635"/>
                </a:lnTo>
                <a:lnTo>
                  <a:pt x="31075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620" y="4442536"/>
            <a:ext cx="1216021" cy="70096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xfrm>
            <a:off x="2443010" y="434456"/>
            <a:ext cx="4419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Future Implementation</a:t>
            </a:r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111723" y="1231157"/>
            <a:ext cx="7311864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7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Schemes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endParaRPr lang="en-IN" sz="1000" spc="-470" dirty="0">
              <a:solidFill>
                <a:srgbClr val="8E7CC3"/>
              </a:solidFill>
              <a:latin typeface="Cambria"/>
              <a:cs typeface="Cambria"/>
            </a:endParaRP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with Brokerage Firms: Integrate with brokerage firms to 	offer users the ability to execute trades directly through the platform, 	streamlining the investment process.</a:t>
            </a: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endParaRPr lang="en-I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Cryptocurrency Trading: Expand the platform's offerings to include 	cryptocurrency trading, giving users the ability to trade a wider range 	of assets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endParaRPr lang="en-IN" sz="1000" spc="-470" dirty="0">
              <a:solidFill>
                <a:srgbClr val="8E7CC3"/>
              </a:solidFill>
              <a:latin typeface="Cambria"/>
              <a:cs typeface="Cambria"/>
            </a:endParaRPr>
          </a:p>
          <a:p>
            <a:pPr marL="12700">
              <a:spcBef>
                <a:spcPts val="600"/>
              </a:spcBef>
              <a:tabLst>
                <a:tab pos="367665" algn="l"/>
              </a:tabLst>
            </a:pPr>
            <a:r>
              <a:rPr lang="en-IN" sz="2000" spc="-470" dirty="0">
                <a:solidFill>
                  <a:srgbClr val="8E7CC3"/>
                </a:solidFill>
                <a:latin typeface="Cambria"/>
                <a:cs typeface="Cambria"/>
              </a:rPr>
              <a:t>◍	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Mobile Application: Develop a mobile app version of the platform to 	make it more accessible for users on-the-go.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67665" algn="l"/>
              </a:tabLst>
            </a:pPr>
            <a:r>
              <a:rPr lang="en-US" sz="2000" spc="-470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	</a:t>
            </a:r>
            <a:endParaRPr sz="20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75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dirty="0"/>
              <a:t>you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25513" y="1584110"/>
            <a:ext cx="349313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Pollos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Hermanos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779780" marR="772160" algn="ctr">
              <a:lnSpc>
                <a:spcPct val="125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Harshal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Patel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Anuj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Contractor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Soham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Viradiya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Keyur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Govrani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Shivang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Kacha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281</Words>
  <Application>Microsoft Office PowerPoint</Application>
  <PresentationFormat>On-screen Show (16:9)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Cambria</vt:lpstr>
      <vt:lpstr>Roboto</vt:lpstr>
      <vt:lpstr>Office Theme</vt:lpstr>
      <vt:lpstr>PowerPoint Presentation</vt:lpstr>
      <vt:lpstr>Problem Statement</vt:lpstr>
      <vt:lpstr>Website Link</vt:lpstr>
      <vt:lpstr>◍</vt:lpstr>
      <vt:lpstr>Business Model</vt:lpstr>
      <vt:lpstr>Future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MarketMaven</dc:title>
  <cp:lastModifiedBy>Keyur Govrani</cp:lastModifiedBy>
  <cp:revision>3</cp:revision>
  <dcterms:created xsi:type="dcterms:W3CDTF">2023-02-04T16:24:30Z</dcterms:created>
  <dcterms:modified xsi:type="dcterms:W3CDTF">2023-02-05T06:11:01Z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2023-02-04T00:00:00Z</vt:filetime>
  </property>
</Properties>
</file>