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24.6.2025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909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24.6.2025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418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24.6.2025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845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24.6.2025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715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24.6.2025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21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24.6.2025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558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24.6.2025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37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24.6.2025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433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24.6.2025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922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24.6.2025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05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24.6.2025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904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19719-AF27-4411-BFF7-D4EF8DF31229}" type="datetimeFigureOut">
              <a:rPr lang="bg-BG" smtClean="0"/>
              <a:t>24.6.2025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064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b="1" dirty="0"/>
              <a:t>Проект по информатика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Обменно бюро</a:t>
            </a:r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Ивелин и Калоян 8 д клас</a:t>
            </a:r>
          </a:p>
        </p:txBody>
      </p:sp>
    </p:spTree>
    <p:extLst>
      <p:ext uri="{BB962C8B-B14F-4D97-AF65-F5344CB8AC3E}">
        <p14:creationId xmlns:p14="http://schemas.microsoft.com/office/powerpoint/2010/main" val="24219552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Въведение за програмата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56714" cy="4215946"/>
          </a:xfrm>
        </p:spPr>
        <p:txBody>
          <a:bodyPr/>
          <a:lstStyle/>
          <a:p>
            <a:r>
              <a:rPr lang="ru-RU" dirty="0"/>
              <a:t>В този проект представяме идея за обменно бюро, което служи за размяна на валута. Обменното бюро помага на хората да сменят пари от една валута в друга по лесен и бърз начин. </a:t>
            </a:r>
          </a:p>
          <a:p>
            <a:r>
              <a:rPr lang="ru-RU" dirty="0"/>
              <a:t>Проектът включва десет валути които могат да бъдат обменени в други десет и схеми как валутите се движат през годините.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15356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1168"/>
            <a:ext cx="10515600" cy="1325563"/>
          </a:xfrm>
          <a:noFill/>
        </p:spPr>
        <p:txBody>
          <a:bodyPr/>
          <a:lstStyle/>
          <a:p>
            <a:pPr algn="ctr"/>
            <a:r>
              <a:rPr lang="bg-BG" b="1" dirty="0"/>
              <a:t>Какви програми сме ползвали за проекта?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7116"/>
            <a:ext cx="10515600" cy="4012747"/>
          </a:xfrm>
        </p:spPr>
        <p:txBody>
          <a:bodyPr/>
          <a:lstStyle/>
          <a:p>
            <a:pPr algn="ctr"/>
            <a:r>
              <a:rPr lang="bg-BG" dirty="0"/>
              <a:t>Използвахме две програми .</a:t>
            </a:r>
          </a:p>
          <a:p>
            <a:pPr algn="ctr"/>
            <a:r>
              <a:rPr lang="bg-BG" dirty="0"/>
              <a:t>1.</a:t>
            </a:r>
            <a:r>
              <a:rPr lang="en-US" dirty="0"/>
              <a:t>Visual Studio 2022</a:t>
            </a:r>
            <a:r>
              <a:rPr lang="bg-BG" dirty="0"/>
              <a:t> (програмна среда </a:t>
            </a:r>
            <a:r>
              <a:rPr lang="en-US" dirty="0" err="1"/>
              <a:t>c#</a:t>
            </a:r>
            <a:r>
              <a:rPr lang="en-US" dirty="0"/>
              <a:t> </a:t>
            </a:r>
            <a:r>
              <a:rPr lang="bg-BG" dirty="0"/>
              <a:t>)</a:t>
            </a:r>
            <a:endParaRPr lang="en-US" dirty="0"/>
          </a:p>
          <a:p>
            <a:pPr algn="ctr"/>
            <a:r>
              <a:rPr lang="en-US" dirty="0"/>
              <a:t>2.GitHub</a:t>
            </a:r>
            <a:r>
              <a:rPr lang="bg-BG" dirty="0"/>
              <a:t>(използвахме да работим двамата върху проекта като си го изпращаме при всяка промяна)</a:t>
            </a:r>
          </a:p>
        </p:txBody>
      </p:sp>
    </p:spTree>
    <p:extLst>
      <p:ext uri="{BB962C8B-B14F-4D97-AF65-F5344CB8AC3E}">
        <p14:creationId xmlns:p14="http://schemas.microsoft.com/office/powerpoint/2010/main" val="1171457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bg-BG" b="1" dirty="0"/>
              <a:t>Затруднения върху 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90688"/>
            <a:ext cx="8240486" cy="4351338"/>
          </a:xfrm>
        </p:spPr>
        <p:txBody>
          <a:bodyPr>
            <a:normAutofit/>
          </a:bodyPr>
          <a:lstStyle/>
          <a:p>
            <a:pPr algn="ctr"/>
            <a:r>
              <a:rPr lang="bg-BG" sz="3600" dirty="0"/>
              <a:t>Ние искахме кодът да е възможно най-кратък.</a:t>
            </a:r>
          </a:p>
          <a:p>
            <a:pPr algn="ctr"/>
            <a:r>
              <a:rPr lang="bg-BG" sz="3600" dirty="0"/>
              <a:t>Поради това решихме да потърсим в интернет и разбрахме ,че може да използваме матрица за обмяна на валути.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029" y="908"/>
            <a:ext cx="1621971" cy="182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818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C49E-24EF-4BC8-BA77-14AB2200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/>
              <a:t>Бъдещи подобрения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9361D-0243-DEE7-D0DF-0E66E371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bg-BG" dirty="0"/>
              <a:t>Повече валути</a:t>
            </a:r>
          </a:p>
          <a:p>
            <a:pPr algn="ctr"/>
            <a:r>
              <a:rPr lang="bg-BG" dirty="0"/>
              <a:t>Променящи се курсове на валутите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6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450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sz="6600" b="1" dirty="0"/>
              <a:t>Благодарим за вниманието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645229"/>
            <a:ext cx="10096499" cy="3531733"/>
          </a:xfrm>
        </p:spPr>
        <p:txBody>
          <a:bodyPr>
            <a:normAutofit/>
          </a:bodyPr>
          <a:lstStyle/>
          <a:p>
            <a:pPr algn="ctr"/>
            <a:r>
              <a:rPr lang="bg-BG" sz="2400" dirty="0"/>
              <a:t>Информация за валутите от </a:t>
            </a:r>
            <a:r>
              <a:rPr lang="en-US" sz="2400" dirty="0"/>
              <a:t>Google finance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83560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Проект по информатика</vt:lpstr>
      <vt:lpstr>Въведение за програмата</vt:lpstr>
      <vt:lpstr>Какви програми сме ползвали за проекта?</vt:lpstr>
      <vt:lpstr>Затруднения върху кода</vt:lpstr>
      <vt:lpstr>Бъдещи подобрения</vt:lpstr>
      <vt:lpstr>Благодарим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информатика</dc:title>
  <dc:creator>Student</dc:creator>
  <cp:lastModifiedBy>Калоян Г. Дросев</cp:lastModifiedBy>
  <cp:revision>7</cp:revision>
  <dcterms:created xsi:type="dcterms:W3CDTF">2025-06-11T07:05:04Z</dcterms:created>
  <dcterms:modified xsi:type="dcterms:W3CDTF">2025-06-24T16:41:08Z</dcterms:modified>
</cp:coreProperties>
</file>