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Orbitron" panose="020B0604020202020204" charset="0"/>
      <p:regular r:id="rId12"/>
      <p:bold r:id="rId13"/>
    </p:embeddedFont>
    <p:embeddedFont>
      <p:font typeface="Palanquin Dark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0facb75130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0facb75130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facb75130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0facb75130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4294c4d17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4294c4d17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64222" extrusionOk="0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rot="10800000" flipH="1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rot="-5400000" flipH="1">
                <a:off x="-717010" y="-412716"/>
                <a:ext cx="3075605" cy="2033485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5904" extrusionOk="0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rot="10800000" flipH="1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121" extrusionOk="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454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rot="5400000" flipH="1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3" h="14437" extrusionOk="0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43" extrusionOk="0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40" extrusionOk="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1566" extrusionOk="0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94" extrusionOk="0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4" extrusionOk="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0160" extrusionOk="0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91" extrusionOk="0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1686" extrusionOk="0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701" extrusionOk="0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01" extrusionOk="0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6" h="16803" extrusionOk="0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288" extrusionOk="0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rot="5400000" flipH="1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53" name="Google Shape;353;p11"/>
          <p:cNvSpPr txBox="1">
            <a:spLocks noGrp="1"/>
          </p:cNvSpPr>
          <p:nvPr>
            <p:ph type="title" hasCustomPrompt="1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1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16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1" name="Google Shape;481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3" name="Google Shape;483;p16"/>
          <p:cNvSpPr txBox="1">
            <a:spLocks noGrp="1"/>
          </p:cNvSpPr>
          <p:nvPr>
            <p:ph type="subTitle" idx="2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subTitle" idx="4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subTitle" idx="6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7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9" name="Google Shape;489;p16"/>
          <p:cNvSpPr txBox="1">
            <a:spLocks noGrp="1"/>
          </p:cNvSpPr>
          <p:nvPr>
            <p:ph type="subTitle" idx="8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>
            <a:spLocks noGrp="1"/>
          </p:cNvSpPr>
          <p:nvPr>
            <p:ph type="subTitle" idx="1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2" name="Google Shape;492;p17"/>
          <p:cNvSpPr txBox="1">
            <a:spLocks noGrp="1"/>
          </p:cNvSpPr>
          <p:nvPr>
            <p:ph type="subTitle" idx="2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7"/>
          <p:cNvSpPr txBox="1">
            <a:spLocks noGrp="1"/>
          </p:cNvSpPr>
          <p:nvPr>
            <p:ph type="subTitle" idx="3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subTitle" idx="4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7"/>
          <p:cNvSpPr txBox="1">
            <a:spLocks noGrp="1"/>
          </p:cNvSpPr>
          <p:nvPr>
            <p:ph type="subTitle" idx="5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subTitle" idx="6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98" name="Google Shape;498;p17"/>
          <p:cNvSpPr txBox="1">
            <a:spLocks noGrp="1"/>
          </p:cNvSpPr>
          <p:nvPr>
            <p:ph type="subTitle" idx="7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9" name="Google Shape;499;p17"/>
          <p:cNvSpPr txBox="1">
            <a:spLocks noGrp="1"/>
          </p:cNvSpPr>
          <p:nvPr>
            <p:ph type="subTitle" idx="8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subTitle" idx="9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3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subTitle" idx="14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15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title" idx="16" hasCustomPrompt="1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>
            <a:spLocks noGrp="1"/>
          </p:cNvSpPr>
          <p:nvPr>
            <p:ph type="title" idx="17" hasCustomPrompt="1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>
            <a:spLocks noGrp="1"/>
          </p:cNvSpPr>
          <p:nvPr>
            <p:ph type="title" idx="18" hasCustomPrompt="1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>
            <a:spLocks noGrp="1"/>
          </p:cNvSpPr>
          <p:nvPr>
            <p:ph type="title" idx="19" hasCustomPrompt="1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>
            <a:spLocks noGrp="1"/>
          </p:cNvSpPr>
          <p:nvPr>
            <p:ph type="title" idx="20" hasCustomPrompt="1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>
            <a:spLocks noGrp="1"/>
          </p:cNvSpPr>
          <p:nvPr>
            <p:ph type="title" idx="21" hasCustomPrompt="1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rot="5400000" flipH="1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rot="5400000" flipH="1">
              <a:off x="-1140839" y="9230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757" extrusionOk="0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78" name="Google Shape;578;p18"/>
          <p:cNvSpPr txBox="1">
            <a:spLocks noGrp="1"/>
          </p:cNvSpPr>
          <p:nvPr>
            <p:ph type="title" hasCustomPrompt="1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>
            <a:spLocks noGrp="1"/>
          </p:cNvSpPr>
          <p:nvPr>
            <p:ph type="title" idx="2" hasCustomPrompt="1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81" name="Google Shape;581;p18"/>
          <p:cNvSpPr txBox="1">
            <a:spLocks noGrp="1"/>
          </p:cNvSpPr>
          <p:nvPr>
            <p:ph type="subTitle" idx="1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subTitle" idx="4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subTitle" idx="5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4" name="Google Shape;584;p18"/>
          <p:cNvSpPr txBox="1">
            <a:spLocks noGrp="1"/>
          </p:cNvSpPr>
          <p:nvPr>
            <p:ph type="subTitle" idx="6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8"/>
          <p:cNvSpPr txBox="1">
            <a:spLocks noGrp="1"/>
          </p:cNvSpPr>
          <p:nvPr>
            <p:ph type="title" idx="7" hasCustomPrompt="1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>
            <a:spLocks noGrp="1"/>
          </p:cNvSpPr>
          <p:nvPr>
            <p:ph type="subTitle" idx="8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7" name="Google Shape;587;p18"/>
          <p:cNvSpPr txBox="1">
            <a:spLocks noGrp="1"/>
          </p:cNvSpPr>
          <p:nvPr>
            <p:ph type="subTitle" idx="9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6" name="Google Shape;646;p20"/>
          <p:cNvSpPr txBox="1">
            <a:spLocks noGrp="1"/>
          </p:cNvSpPr>
          <p:nvPr>
            <p:ph type="subTitle" idx="1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79" name="Google Shape;679;p22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02" name="Google Shape;702;p23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74" name="Google Shape;774;p24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4"/>
          <p:cNvSpPr txBox="1">
            <a:spLocks noGrp="1"/>
          </p:cNvSpPr>
          <p:nvPr>
            <p:ph type="subTitle" idx="1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5400000" flipH="1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spd="slow" p14:dur="13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27"/>
          <p:cNvSpPr txBox="1">
            <a:spLocks noGrp="1"/>
          </p:cNvSpPr>
          <p:nvPr>
            <p:ph type="ctrTitle"/>
          </p:nvPr>
        </p:nvSpPr>
        <p:spPr>
          <a:xfrm>
            <a:off x="1062313" y="7572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0000"/>
                </a:solidFill>
              </a:rPr>
              <a:t>Smart Mat</a:t>
            </a:r>
            <a:endParaRPr sz="6100" dirty="0">
              <a:solidFill>
                <a:srgbClr val="000000"/>
              </a:solidFill>
            </a:endParaRPr>
          </a:p>
        </p:txBody>
      </p:sp>
      <p:sp>
        <p:nvSpPr>
          <p:cNvPr id="826" name="Google Shape;826;p27"/>
          <p:cNvSpPr txBox="1">
            <a:spLocks noGrp="1"/>
          </p:cNvSpPr>
          <p:nvPr>
            <p:ph type="subTitle" idx="1"/>
          </p:nvPr>
        </p:nvSpPr>
        <p:spPr>
          <a:xfrm>
            <a:off x="3104235" y="4520850"/>
            <a:ext cx="293553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00000"/>
                </a:solidFill>
              </a:rPr>
              <a:t>Minior Pernik</a:t>
            </a:r>
            <a:endParaRPr sz="2500" b="1" dirty="0"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>
            <a:spLocks noGrp="1"/>
          </p:cNvSpPr>
          <p:nvPr>
            <p:ph type="body" idx="1"/>
          </p:nvPr>
        </p:nvSpPr>
        <p:spPr>
          <a:xfrm>
            <a:off x="449218" y="517125"/>
            <a:ext cx="4160882" cy="3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Проблемът:</a:t>
            </a:r>
            <a:endParaRPr sz="3200" b="1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Дори елементарни неща, като пиенето на достатъчно вода,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често остават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на заден план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в днешно време.</a:t>
            </a:r>
            <a:endParaRPr lang="bg-BG" sz="1500" noProof="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35" name="Google Shape;835;p28"/>
          <p:cNvSpPr txBox="1">
            <a:spLocks noGrp="1"/>
          </p:cNvSpPr>
          <p:nvPr>
            <p:ph type="body" idx="1"/>
          </p:nvPr>
        </p:nvSpPr>
        <p:spPr>
          <a:xfrm>
            <a:off x="4386942" y="517125"/>
            <a:ext cx="4531136" cy="3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Настоящи решения:</a:t>
            </a:r>
            <a:endParaRPr sz="3400" b="1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Приложения</a:t>
            </a:r>
            <a:r>
              <a:rPr lang="ru-RU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, </a:t>
            </a: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в които потребителят сам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въвежда данни</a:t>
            </a:r>
            <a:r>
              <a:rPr lang="ru-RU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за приетите</a:t>
            </a:r>
            <a:r>
              <a:rPr lang="ru-RU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от него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течности.</a:t>
            </a:r>
          </a:p>
        </p:txBody>
      </p:sp>
      <p:pic>
        <p:nvPicPr>
          <p:cNvPr id="836" name="Google Shape;836;p28" title="download-removebg-preview (1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34351" y="1560666"/>
            <a:ext cx="3050120" cy="306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9"/>
          <p:cNvSpPr txBox="1">
            <a:spLocks noGrp="1"/>
          </p:cNvSpPr>
          <p:nvPr>
            <p:ph type="subTitle" idx="1"/>
          </p:nvPr>
        </p:nvSpPr>
        <p:spPr>
          <a:xfrm>
            <a:off x="713225" y="1419075"/>
            <a:ext cx="53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Да стимулира здравословния начин на живот.</a:t>
            </a:r>
            <a:endParaRPr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42" name="Google Shape;842;p29"/>
          <p:cNvSpPr txBox="1">
            <a:spLocks noGrp="1"/>
          </p:cNvSpPr>
          <p:nvPr>
            <p:ph type="title"/>
          </p:nvPr>
        </p:nvSpPr>
        <p:spPr>
          <a:xfrm>
            <a:off x="713220" y="711750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Цел на проекта.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43" name="Google Shape;8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340" y="2098716"/>
            <a:ext cx="2793475" cy="269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>
            <a:spLocks noGrp="1"/>
          </p:cNvSpPr>
          <p:nvPr>
            <p:ph type="title"/>
          </p:nvPr>
        </p:nvSpPr>
        <p:spPr>
          <a:xfrm>
            <a:off x="2508850" y="261810"/>
            <a:ext cx="45512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000000"/>
                </a:solidFill>
              </a:rPr>
              <a:t>Нашето решение</a:t>
            </a:r>
            <a:endParaRPr sz="4100" dirty="0">
              <a:solidFill>
                <a:srgbClr val="000000"/>
              </a:solidFill>
            </a:endParaRPr>
          </a:p>
        </p:txBody>
      </p:sp>
      <p:sp>
        <p:nvSpPr>
          <p:cNvPr id="849" name="Google Shape;849;p30"/>
          <p:cNvSpPr txBox="1">
            <a:spLocks noGrp="1"/>
          </p:cNvSpPr>
          <p:nvPr>
            <p:ph type="subTitle" idx="1"/>
          </p:nvPr>
        </p:nvSpPr>
        <p:spPr>
          <a:xfrm>
            <a:off x="1588650" y="1286315"/>
            <a:ext cx="5814300" cy="28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Устройство, което следи количеството приета вода, и напомня за редовна хидратация чрез приложение за компютър и телефон.</a:t>
            </a:r>
            <a:endParaRPr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50" name="Google Shape;8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50" y="3339363"/>
            <a:ext cx="1345125" cy="13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750" y="3339376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1"/>
          <p:cNvSpPr txBox="1">
            <a:spLocks noGrp="1"/>
          </p:cNvSpPr>
          <p:nvPr>
            <p:ph type="title"/>
          </p:nvPr>
        </p:nvSpPr>
        <p:spPr>
          <a:xfrm>
            <a:off x="1266191" y="121053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Как работи?</a:t>
            </a:r>
            <a:endParaRPr sz="2500" dirty="0"/>
          </a:p>
        </p:txBody>
      </p:sp>
      <p:sp>
        <p:nvSpPr>
          <p:cNvPr id="857" name="Google Shape;857;p31"/>
          <p:cNvSpPr txBox="1">
            <a:spLocks noGrp="1"/>
          </p:cNvSpPr>
          <p:nvPr>
            <p:ph type="subTitle" idx="1"/>
          </p:nvPr>
        </p:nvSpPr>
        <p:spPr>
          <a:xfrm>
            <a:off x="719400" y="1544275"/>
            <a:ext cx="5282400" cy="2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noProof="0" dirty="0"/>
              <a:t>Проектът измерва количеството приети течности чрез тензометър и използва </a:t>
            </a:r>
            <a:r>
              <a:rPr lang="en-US" noProof="0" dirty="0"/>
              <a:t>Bluetooth</a:t>
            </a:r>
            <a:r>
              <a:rPr lang="bg-BG" noProof="0" dirty="0"/>
              <a:t> връзка, за да се свърже с устройството на потребителя.</a:t>
            </a:r>
            <a:br>
              <a:rPr lang="bg-BG" noProof="0" dirty="0"/>
            </a:br>
            <a:r>
              <a:rPr lang="bg-BG" noProof="0" dirty="0"/>
              <a:t>Чрез мобилното приложение потребителят получава данни в реално време и може да управлява своя </a:t>
            </a:r>
            <a:r>
              <a:rPr lang="bg-BG" noProof="0" dirty="0" err="1"/>
              <a:t>Smart</a:t>
            </a:r>
            <a:r>
              <a:rPr lang="bg-BG" noProof="0" dirty="0"/>
              <a:t> </a:t>
            </a:r>
            <a:r>
              <a:rPr lang="bg-BG" noProof="0" dirty="0" err="1"/>
              <a:t>Mat</a:t>
            </a:r>
            <a:r>
              <a:rPr lang="bg-BG" noProof="0" dirty="0"/>
              <a:t>.</a:t>
            </a:r>
          </a:p>
        </p:txBody>
      </p:sp>
      <p:grpSp>
        <p:nvGrpSpPr>
          <p:cNvPr id="858" name="Google Shape;858;p31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859" name="Google Shape;859;p31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866" name="Google Shape;866;p31" title="download-removebg-preview (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000" y="696150"/>
            <a:ext cx="21145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31" title="download-removebg-preview (1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100" y="2372550"/>
            <a:ext cx="1846350" cy="173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32" title="images-removebg-preview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86" y="1239724"/>
            <a:ext cx="2664025" cy="26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3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>
                <a:solidFill>
                  <a:srgbClr val="000000"/>
                </a:solidFill>
              </a:rPr>
              <a:t>Bluetooth</a:t>
            </a:r>
            <a:endParaRPr lang="en-US" dirty="0">
              <a:solidFill>
                <a:srgbClr val="000000"/>
              </a:solidFill>
            </a:endParaRP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 dirty="0">
                <a:solidFill>
                  <a:srgbClr val="000000"/>
                </a:solidFill>
              </a:rPr>
              <a:t>Dart</a:t>
            </a: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" dirty="0">
                <a:solidFill>
                  <a:srgbClr val="000000"/>
                </a:solidFill>
              </a:rPr>
              <a:t>Flutter</a:t>
            </a:r>
            <a:endParaRPr lang="bg-BG" dirty="0">
              <a:solidFill>
                <a:srgbClr val="000000"/>
              </a:solidFill>
            </a:endParaRP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 dirty="0">
                <a:solidFill>
                  <a:srgbClr val="000000"/>
                </a:solidFill>
              </a:rPr>
              <a:t>Python</a:t>
            </a: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 dirty="0"/>
              <a:t>PySide6</a:t>
            </a:r>
            <a:endParaRPr dirty="0"/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Char char="●"/>
            </a:pPr>
            <a:r>
              <a:rPr lang="en" dirty="0">
                <a:solidFill>
                  <a:srgbClr val="000000"/>
                </a:solidFill>
              </a:rPr>
              <a:t>Bleak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78" name="Google Shape;878;p33"/>
          <p:cNvSpPr txBox="1">
            <a:spLocks noGrp="1"/>
          </p:cNvSpPr>
          <p:nvPr>
            <p:ph type="title"/>
          </p:nvPr>
        </p:nvSpPr>
        <p:spPr>
          <a:xfrm>
            <a:off x="6438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Използвани технологии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79" name="Google Shape;879;p33" title="download-removebg-preview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000" y="1552738"/>
            <a:ext cx="1907800" cy="19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3" title="download-removebg-preview (1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404" y="2795676"/>
            <a:ext cx="1564125" cy="1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33" title="download-removebg-preview (1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739" y="3042850"/>
            <a:ext cx="1713050" cy="17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33" title="download-removebg-preview (17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202" y="1526488"/>
            <a:ext cx="1564125" cy="1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7325" y="4505950"/>
            <a:ext cx="1065900" cy="5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15450-2B00-E901-C779-CAF02D463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7875" y="1600978"/>
            <a:ext cx="1564125" cy="1564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>
            <a:spLocks noGrp="1"/>
          </p:cNvSpPr>
          <p:nvPr>
            <p:ph type="title" idx="4294967295"/>
          </p:nvPr>
        </p:nvSpPr>
        <p:spPr>
          <a:xfrm>
            <a:off x="679600" y="685825"/>
            <a:ext cx="77802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Благодарим за вниманието!</a:t>
            </a:r>
            <a:endParaRPr sz="4500" dirty="0">
              <a:solidFill>
                <a:srgbClr val="000000"/>
              </a:solidFill>
            </a:endParaRPr>
          </a:p>
        </p:txBody>
      </p:sp>
      <p:pic>
        <p:nvPicPr>
          <p:cNvPr id="896" name="Google Shape;8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25" y="1726850"/>
            <a:ext cx="3725476" cy="30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5"/>
          <p:cNvSpPr/>
          <p:nvPr/>
        </p:nvSpPr>
        <p:spPr>
          <a:xfrm>
            <a:off x="8925025" y="-821950"/>
            <a:ext cx="743775" cy="686075"/>
          </a:xfrm>
          <a:custGeom>
            <a:avLst/>
            <a:gdLst/>
            <a:ahLst/>
            <a:cxnLst/>
            <a:rect l="l" t="t" r="r" b="b"/>
            <a:pathLst>
              <a:path w="29751" h="27443" extrusionOk="0">
                <a:moveTo>
                  <a:pt x="0" y="26923"/>
                </a:moveTo>
                <a:cubicBezTo>
                  <a:pt x="6575" y="26923"/>
                  <a:pt x="13602" y="28489"/>
                  <a:pt x="19707" y="26047"/>
                </a:cubicBezTo>
                <a:cubicBezTo>
                  <a:pt x="23776" y="24420"/>
                  <a:pt x="24890" y="18817"/>
                  <a:pt x="26276" y="14660"/>
                </a:cubicBezTo>
                <a:cubicBezTo>
                  <a:pt x="27765" y="10194"/>
                  <a:pt x="31945" y="3258"/>
                  <a:pt x="28028" y="647"/>
                </a:cubicBezTo>
                <a:cubicBezTo>
                  <a:pt x="23464" y="-2396"/>
                  <a:pt x="23291" y="10543"/>
                  <a:pt x="21021" y="15536"/>
                </a:cubicBezTo>
                <a:cubicBezTo>
                  <a:pt x="20257" y="17217"/>
                  <a:pt x="18245" y="22327"/>
                  <a:pt x="19269" y="20791"/>
                </a:cubicBezTo>
                <a:cubicBezTo>
                  <a:pt x="22908" y="15332"/>
                  <a:pt x="23972" y="8541"/>
                  <a:pt x="26276" y="2398"/>
                </a:cubicBezTo>
                <a:cubicBezTo>
                  <a:pt x="26604" y="1523"/>
                  <a:pt x="27192" y="-209"/>
                  <a:pt x="28028" y="209"/>
                </a:cubicBezTo>
                <a:cubicBezTo>
                  <a:pt x="30282" y="1336"/>
                  <a:pt x="27325" y="5209"/>
                  <a:pt x="26714" y="7654"/>
                </a:cubicBezTo>
                <a:cubicBezTo>
                  <a:pt x="25504" y="12494"/>
                  <a:pt x="23690" y="17205"/>
                  <a:pt x="21459" y="21667"/>
                </a:cubicBezTo>
              </a:path>
            </a:pathLst>
          </a:custGeom>
          <a:noFill/>
          <a:ln w="2286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</Words>
  <Application>Microsoft Office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Fredoka One</vt:lpstr>
      <vt:lpstr>Orbitron</vt:lpstr>
      <vt:lpstr>Palanquin Dark</vt:lpstr>
      <vt:lpstr>Roboto Condensed Light</vt:lpstr>
      <vt:lpstr>Roboto</vt:lpstr>
      <vt:lpstr>Arial</vt:lpstr>
      <vt:lpstr>The Evolution of Invention in Canada Thesis by Slidesgo</vt:lpstr>
      <vt:lpstr>Smart Mat</vt:lpstr>
      <vt:lpstr>PowerPoint Presentation</vt:lpstr>
      <vt:lpstr>Цел на проекта.</vt:lpstr>
      <vt:lpstr>Нашето решение</vt:lpstr>
      <vt:lpstr>Как работи?</vt:lpstr>
      <vt:lpstr>PowerPoint Presentation</vt:lpstr>
      <vt:lpstr>Използвани технологии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Vazov</cp:lastModifiedBy>
  <cp:revision>3</cp:revision>
  <dcterms:modified xsi:type="dcterms:W3CDTF">2025-04-22T12:24:03Z</dcterms:modified>
</cp:coreProperties>
</file>