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2"/>
    </p:embeddedFont>
    <p:embeddedFont>
      <p:font typeface="Orbitron" panose="020B0604020202020204" charset="0"/>
      <p:regular r:id="rId13"/>
      <p:bold r:id="rId14"/>
    </p:embeddedFont>
    <p:embeddedFont>
      <p:font typeface="Palanquin Dark" panose="020B0604020202020204" charset="0"/>
      <p:regular r:id="rId15"/>
      <p:bold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9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0facb75130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10facb75130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0facb75130_0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0facb75130_0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0facb75130_0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0facb75130_0_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0facb75130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0facb75130_0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10facb75130_0_23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10facb75130_0_23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34294c4d17f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34294c4d17f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rot="10800000" flipH="1">
              <a:off x="6369828" y="-1150069"/>
              <a:ext cx="6654639" cy="7636641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1" name="Google Shape;31;p2"/>
            <p:cNvGrpSpPr/>
            <p:nvPr/>
          </p:nvGrpSpPr>
          <p:grpSpPr>
            <a:xfrm rot="10800000" flipH="1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rot="10800000" flipH="1">
              <a:off x="7424539" y="4645063"/>
              <a:ext cx="727773" cy="727773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1"/>
          <p:cNvGrpSpPr/>
          <p:nvPr/>
        </p:nvGrpSpPr>
        <p:grpSpPr>
          <a:xfrm>
            <a:off x="-2489366" y="-3322835"/>
            <a:ext cx="14122731" cy="9293154"/>
            <a:chOff x="-2489366" y="-3322835"/>
            <a:chExt cx="14122731" cy="9293154"/>
          </a:xfrm>
        </p:grpSpPr>
        <p:grpSp>
          <p:nvGrpSpPr>
            <p:cNvPr id="299" name="Google Shape;299;p11"/>
            <p:cNvGrpSpPr/>
            <p:nvPr/>
          </p:nvGrpSpPr>
          <p:grpSpPr>
            <a:xfrm>
              <a:off x="4466625" y="-2619399"/>
              <a:ext cx="7166740" cy="6435526"/>
              <a:chOff x="4294391" y="-2619399"/>
              <a:chExt cx="7166740" cy="6435526"/>
            </a:xfrm>
          </p:grpSpPr>
          <p:sp>
            <p:nvSpPr>
              <p:cNvPr id="300" name="Google Shape;300;p11"/>
              <p:cNvSpPr/>
              <p:nvPr/>
            </p:nvSpPr>
            <p:spPr>
              <a:xfrm>
                <a:off x="4294391" y="-2619399"/>
                <a:ext cx="7166740" cy="6435526"/>
              </a:xfrm>
              <a:custGeom>
                <a:avLst/>
                <a:gdLst/>
                <a:ahLst/>
                <a:cxnLst/>
                <a:rect l="l" t="t" r="r" b="b"/>
                <a:pathLst>
                  <a:path w="71519" h="64222" extrusionOk="0">
                    <a:moveTo>
                      <a:pt x="160" y="0"/>
                    </a:moveTo>
                    <a:lnTo>
                      <a:pt x="0" y="160"/>
                    </a:lnTo>
                    <a:lnTo>
                      <a:pt x="26919" y="27079"/>
                    </a:lnTo>
                    <a:lnTo>
                      <a:pt x="26919" y="27956"/>
                    </a:lnTo>
                    <a:lnTo>
                      <a:pt x="30762" y="31798"/>
                    </a:lnTo>
                    <a:lnTo>
                      <a:pt x="32743" y="31798"/>
                    </a:lnTo>
                    <a:lnTo>
                      <a:pt x="38031" y="37086"/>
                    </a:lnTo>
                    <a:lnTo>
                      <a:pt x="44224" y="37086"/>
                    </a:lnTo>
                    <a:lnTo>
                      <a:pt x="71359" y="64221"/>
                    </a:lnTo>
                    <a:lnTo>
                      <a:pt x="71519" y="64061"/>
                    </a:lnTo>
                    <a:lnTo>
                      <a:pt x="42046" y="34588"/>
                    </a:lnTo>
                    <a:lnTo>
                      <a:pt x="42046" y="33035"/>
                    </a:lnTo>
                    <a:lnTo>
                      <a:pt x="38359" y="29353"/>
                    </a:lnTo>
                    <a:lnTo>
                      <a:pt x="35465" y="29353"/>
                    </a:lnTo>
                    <a:lnTo>
                      <a:pt x="28949" y="22836"/>
                    </a:lnTo>
                    <a:lnTo>
                      <a:pt x="22993" y="22836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01" name="Google Shape;301;p11"/>
              <p:cNvGrpSpPr/>
              <p:nvPr/>
            </p:nvGrpSpPr>
            <p:grpSpPr>
              <a:xfrm>
                <a:off x="6770409" y="691894"/>
                <a:ext cx="618213" cy="306426"/>
                <a:chOff x="5989375" y="1843575"/>
                <a:chExt cx="136525" cy="67675"/>
              </a:xfrm>
            </p:grpSpPr>
            <p:sp>
              <p:nvSpPr>
                <p:cNvPr id="302" name="Google Shape;302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extrusionOk="0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3" name="Google Shape;303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extrusionOk="0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4" name="Google Shape;304;p11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extrusionOk="0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5" name="Google Shape;305;p11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extrusionOk="0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6" name="Google Shape;306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extrusionOk="0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7" name="Google Shape;307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extrusionOk="0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8" name="Google Shape;308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extrusionOk="0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09" name="Google Shape;309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extrusionOk="0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10" name="Google Shape;310;p11"/>
              <p:cNvGrpSpPr/>
              <p:nvPr/>
            </p:nvGrpSpPr>
            <p:grpSpPr>
              <a:xfrm>
                <a:off x="8029896" y="539500"/>
                <a:ext cx="1228886" cy="2188720"/>
                <a:chOff x="8389396" y="1055350"/>
                <a:chExt cx="1228886" cy="2188720"/>
              </a:xfrm>
            </p:grpSpPr>
            <p:sp>
              <p:nvSpPr>
                <p:cNvPr id="311" name="Google Shape;311;p11"/>
                <p:cNvSpPr/>
                <p:nvPr/>
              </p:nvSpPr>
              <p:spPr>
                <a:xfrm>
                  <a:off x="8421616" y="1130946"/>
                  <a:ext cx="1196665" cy="2113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17609" extrusionOk="0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2" name="Google Shape;312;p11"/>
                <p:cNvSpPr/>
                <p:nvPr/>
              </p:nvSpPr>
              <p:spPr>
                <a:xfrm>
                  <a:off x="8389396" y="1055350"/>
                  <a:ext cx="95651" cy="9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1373" extrusionOk="0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313" name="Google Shape;313;p11"/>
            <p:cNvGrpSpPr/>
            <p:nvPr/>
          </p:nvGrpSpPr>
          <p:grpSpPr>
            <a:xfrm rot="10800000" flipH="1">
              <a:off x="-2489366" y="-3322835"/>
              <a:ext cx="6322114" cy="9196733"/>
              <a:chOff x="-2661600" y="-960635"/>
              <a:chExt cx="6322114" cy="9196733"/>
            </a:xfrm>
          </p:grpSpPr>
          <p:sp>
            <p:nvSpPr>
              <p:cNvPr id="314" name="Google Shape;314;p11"/>
              <p:cNvSpPr/>
              <p:nvPr/>
            </p:nvSpPr>
            <p:spPr>
              <a:xfrm rot="-5400000" flipH="1">
                <a:off x="-717010" y="-412716"/>
                <a:ext cx="3075605" cy="2033485"/>
              </a:xfrm>
              <a:custGeom>
                <a:avLst/>
                <a:gdLst/>
                <a:ahLst/>
                <a:cxnLst/>
                <a:rect l="l" t="t" r="r" b="b"/>
                <a:pathLst>
                  <a:path w="24054" h="15904" extrusionOk="0">
                    <a:moveTo>
                      <a:pt x="17228" y="0"/>
                    </a:moveTo>
                    <a:lnTo>
                      <a:pt x="9955" y="7274"/>
                    </a:lnTo>
                    <a:lnTo>
                      <a:pt x="6725" y="7274"/>
                    </a:lnTo>
                    <a:lnTo>
                      <a:pt x="2610" y="11384"/>
                    </a:lnTo>
                    <a:lnTo>
                      <a:pt x="2610" y="13298"/>
                    </a:lnTo>
                    <a:lnTo>
                      <a:pt x="0" y="15904"/>
                    </a:lnTo>
                    <a:lnTo>
                      <a:pt x="7093" y="15904"/>
                    </a:lnTo>
                    <a:lnTo>
                      <a:pt x="12993" y="10003"/>
                    </a:lnTo>
                    <a:lnTo>
                      <a:pt x="15207" y="10003"/>
                    </a:lnTo>
                    <a:lnTo>
                      <a:pt x="19494" y="5716"/>
                    </a:lnTo>
                    <a:lnTo>
                      <a:pt x="19494" y="4560"/>
                    </a:lnTo>
                    <a:lnTo>
                      <a:pt x="240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-2661600" y="981052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16" name="Google Shape;316;p11"/>
              <p:cNvGrpSpPr/>
              <p:nvPr/>
            </p:nvGrpSpPr>
            <p:grpSpPr>
              <a:xfrm rot="10800000" flipH="1">
                <a:off x="-1558013" y="845624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317" name="Google Shape;317;p11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08" h="45293" extrusionOk="0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8" name="Google Shape;318;p11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7" h="5600" extrusionOk="0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19" name="Google Shape;319;p11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1373" extrusionOk="0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0" name="Google Shape;320;p11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1377" extrusionOk="0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1" name="Google Shape;321;p11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3" h="4924" extrusionOk="0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2" name="Google Shape;322;p11"/>
              <p:cNvGrpSpPr/>
              <p:nvPr/>
            </p:nvGrpSpPr>
            <p:grpSpPr>
              <a:xfrm>
                <a:off x="441078" y="-960635"/>
                <a:ext cx="1029648" cy="1806572"/>
                <a:chOff x="455034" y="-121633"/>
                <a:chExt cx="629947" cy="1105275"/>
              </a:xfrm>
            </p:grpSpPr>
            <p:sp>
              <p:nvSpPr>
                <p:cNvPr id="323" name="Google Shape;323;p11"/>
                <p:cNvSpPr/>
                <p:nvPr/>
              </p:nvSpPr>
              <p:spPr>
                <a:xfrm>
                  <a:off x="1007193" y="917077"/>
                  <a:ext cx="77788" cy="66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" h="1121" extrusionOk="0">
                      <a:moveTo>
                        <a:pt x="563" y="294"/>
                      </a:moveTo>
                      <a:cubicBezTo>
                        <a:pt x="628" y="294"/>
                        <a:pt x="695" y="318"/>
                        <a:pt x="749" y="372"/>
                      </a:cubicBezTo>
                      <a:cubicBezTo>
                        <a:pt x="913" y="536"/>
                        <a:pt x="797" y="821"/>
                        <a:pt x="561" y="821"/>
                      </a:cubicBezTo>
                      <a:cubicBezTo>
                        <a:pt x="417" y="821"/>
                        <a:pt x="297" y="704"/>
                        <a:pt x="297" y="560"/>
                      </a:cubicBezTo>
                      <a:cubicBezTo>
                        <a:pt x="297" y="400"/>
                        <a:pt x="427" y="294"/>
                        <a:pt x="563" y="294"/>
                      </a:cubicBezTo>
                      <a:close/>
                      <a:moveTo>
                        <a:pt x="561" y="0"/>
                      </a:moveTo>
                      <a:cubicBezTo>
                        <a:pt x="252" y="0"/>
                        <a:pt x="0" y="248"/>
                        <a:pt x="0" y="560"/>
                      </a:cubicBezTo>
                      <a:cubicBezTo>
                        <a:pt x="0" y="897"/>
                        <a:pt x="278" y="1121"/>
                        <a:pt x="566" y="1121"/>
                      </a:cubicBezTo>
                      <a:cubicBezTo>
                        <a:pt x="704" y="1121"/>
                        <a:pt x="843" y="1070"/>
                        <a:pt x="957" y="957"/>
                      </a:cubicBezTo>
                      <a:cubicBezTo>
                        <a:pt x="1309" y="600"/>
                        <a:pt x="1061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4" name="Google Shape;324;p11"/>
                <p:cNvSpPr/>
                <p:nvPr/>
              </p:nvSpPr>
              <p:spPr>
                <a:xfrm>
                  <a:off x="455034" y="-121633"/>
                  <a:ext cx="592137" cy="1045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17609" extrusionOk="0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5" name="Google Shape;325;p11"/>
              <p:cNvGrpSpPr/>
              <p:nvPr/>
            </p:nvGrpSpPr>
            <p:grpSpPr>
              <a:xfrm rot="5400000">
                <a:off x="322712" y="2552723"/>
                <a:ext cx="471865" cy="38050"/>
                <a:chOff x="6298452" y="2390050"/>
                <a:chExt cx="140725" cy="11350"/>
              </a:xfrm>
            </p:grpSpPr>
            <p:sp>
              <p:nvSpPr>
                <p:cNvPr id="326" name="Google Shape;326;p11"/>
                <p:cNvSpPr/>
                <p:nvPr/>
              </p:nvSpPr>
              <p:spPr>
                <a:xfrm>
                  <a:off x="6298452" y="2390050"/>
                  <a:ext cx="70375" cy="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5" h="454" extrusionOk="0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2815" y="453"/>
                      </a:lnTo>
                      <a:lnTo>
                        <a:pt x="28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7" name="Google Shape;327;p11"/>
                <p:cNvSpPr/>
                <p:nvPr/>
              </p:nvSpPr>
              <p:spPr>
                <a:xfrm>
                  <a:off x="6382427" y="2390050"/>
                  <a:ext cx="35150" cy="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" h="454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1405" y="453"/>
                      </a:lnTo>
                      <a:lnTo>
                        <a:pt x="14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8" name="Google Shape;328;p11"/>
                <p:cNvSpPr/>
                <p:nvPr/>
              </p:nvSpPr>
              <p:spPr>
                <a:xfrm>
                  <a:off x="6427952" y="2390050"/>
                  <a:ext cx="11225" cy="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" h="454" extrusionOk="0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449" y="453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329" name="Google Shape;329;p11"/>
              <p:cNvGrpSpPr/>
              <p:nvPr/>
            </p:nvGrpSpPr>
            <p:grpSpPr>
              <a:xfrm rot="5400000" flipH="1">
                <a:off x="692685" y="3116270"/>
                <a:ext cx="2375896" cy="3296652"/>
                <a:chOff x="2132995" y="960308"/>
                <a:chExt cx="496177" cy="688438"/>
              </a:xfrm>
            </p:grpSpPr>
            <p:sp>
              <p:nvSpPr>
                <p:cNvPr id="330" name="Google Shape;330;p11"/>
                <p:cNvSpPr/>
                <p:nvPr/>
              </p:nvSpPr>
              <p:spPr>
                <a:xfrm>
                  <a:off x="2143863" y="977753"/>
                  <a:ext cx="473252" cy="659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3" h="14437" extrusionOk="0">
                      <a:moveTo>
                        <a:pt x="1" y="1"/>
                      </a:moveTo>
                      <a:lnTo>
                        <a:pt x="1" y="2663"/>
                      </a:lnTo>
                      <a:lnTo>
                        <a:pt x="4926" y="2663"/>
                      </a:lnTo>
                      <a:lnTo>
                        <a:pt x="7972" y="5709"/>
                      </a:lnTo>
                      <a:lnTo>
                        <a:pt x="7972" y="12123"/>
                      </a:lnTo>
                      <a:lnTo>
                        <a:pt x="10286" y="14437"/>
                      </a:lnTo>
                      <a:lnTo>
                        <a:pt x="10362" y="14352"/>
                      </a:lnTo>
                      <a:lnTo>
                        <a:pt x="8083" y="12081"/>
                      </a:lnTo>
                      <a:lnTo>
                        <a:pt x="8083" y="5658"/>
                      </a:lnTo>
                      <a:lnTo>
                        <a:pt x="4995" y="2561"/>
                      </a:lnTo>
                      <a:lnTo>
                        <a:pt x="4978" y="2544"/>
                      </a:lnTo>
                      <a:lnTo>
                        <a:pt x="120" y="2544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1" name="Google Shape;331;p11"/>
                <p:cNvSpPr/>
                <p:nvPr/>
              </p:nvSpPr>
              <p:spPr>
                <a:xfrm>
                  <a:off x="2401063" y="1126948"/>
                  <a:ext cx="81608" cy="81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1" y="0"/>
                      </a:moveTo>
                      <a:lnTo>
                        <a:pt x="1" y="511"/>
                      </a:lnTo>
                      <a:lnTo>
                        <a:pt x="639" y="1149"/>
                      </a:lnTo>
                      <a:lnTo>
                        <a:pt x="1277" y="1787"/>
                      </a:lnTo>
                      <a:lnTo>
                        <a:pt x="1787" y="1787"/>
                      </a:lnTo>
                      <a:lnTo>
                        <a:pt x="894" y="89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2" name="Google Shape;332;p11"/>
                <p:cNvSpPr/>
                <p:nvPr/>
              </p:nvSpPr>
              <p:spPr>
                <a:xfrm>
                  <a:off x="2132995" y="960308"/>
                  <a:ext cx="23610" cy="20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443" extrusionOk="0">
                      <a:moveTo>
                        <a:pt x="298" y="119"/>
                      </a:moveTo>
                      <a:cubicBezTo>
                        <a:pt x="409" y="145"/>
                        <a:pt x="409" y="298"/>
                        <a:pt x="298" y="332"/>
                      </a:cubicBezTo>
                      <a:cubicBezTo>
                        <a:pt x="196" y="298"/>
                        <a:pt x="196" y="145"/>
                        <a:pt x="298" y="119"/>
                      </a:cubicBezTo>
                      <a:close/>
                      <a:moveTo>
                        <a:pt x="295" y="0"/>
                      </a:moveTo>
                      <a:cubicBezTo>
                        <a:pt x="240" y="0"/>
                        <a:pt x="184" y="21"/>
                        <a:pt x="137" y="68"/>
                      </a:cubicBezTo>
                      <a:cubicBezTo>
                        <a:pt x="1" y="204"/>
                        <a:pt x="103" y="442"/>
                        <a:pt x="298" y="442"/>
                      </a:cubicBezTo>
                      <a:cubicBezTo>
                        <a:pt x="418" y="434"/>
                        <a:pt x="511" y="340"/>
                        <a:pt x="511" y="230"/>
                      </a:cubicBezTo>
                      <a:cubicBezTo>
                        <a:pt x="517" y="92"/>
                        <a:pt x="410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3" name="Google Shape;333;p11"/>
                <p:cNvSpPr/>
                <p:nvPr/>
              </p:nvSpPr>
              <p:spPr>
                <a:xfrm>
                  <a:off x="2605425" y="1628651"/>
                  <a:ext cx="23747" cy="20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" h="440" extrusionOk="0">
                      <a:moveTo>
                        <a:pt x="298" y="116"/>
                      </a:moveTo>
                      <a:cubicBezTo>
                        <a:pt x="358" y="116"/>
                        <a:pt x="409" y="167"/>
                        <a:pt x="400" y="227"/>
                      </a:cubicBezTo>
                      <a:cubicBezTo>
                        <a:pt x="400" y="290"/>
                        <a:pt x="348" y="331"/>
                        <a:pt x="294" y="331"/>
                      </a:cubicBezTo>
                      <a:cubicBezTo>
                        <a:pt x="269" y="331"/>
                        <a:pt x="243" y="322"/>
                        <a:pt x="221" y="303"/>
                      </a:cubicBezTo>
                      <a:cubicBezTo>
                        <a:pt x="153" y="235"/>
                        <a:pt x="204" y="116"/>
                        <a:pt x="298" y="116"/>
                      </a:cubicBezTo>
                      <a:close/>
                      <a:moveTo>
                        <a:pt x="299" y="1"/>
                      </a:moveTo>
                      <a:cubicBezTo>
                        <a:pt x="244" y="1"/>
                        <a:pt x="189" y="21"/>
                        <a:pt x="145" y="65"/>
                      </a:cubicBezTo>
                      <a:cubicBezTo>
                        <a:pt x="0" y="201"/>
                        <a:pt x="102" y="439"/>
                        <a:pt x="298" y="439"/>
                      </a:cubicBezTo>
                      <a:cubicBezTo>
                        <a:pt x="417" y="439"/>
                        <a:pt x="519" y="337"/>
                        <a:pt x="519" y="218"/>
                      </a:cubicBezTo>
                      <a:cubicBezTo>
                        <a:pt x="519" y="86"/>
                        <a:pt x="411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4" name="Google Shape;334;p11"/>
                <p:cNvSpPr/>
                <p:nvPr/>
              </p:nvSpPr>
              <p:spPr>
                <a:xfrm>
                  <a:off x="2145827" y="1025155"/>
                  <a:ext cx="122024" cy="71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2" h="1566" extrusionOk="0">
                      <a:moveTo>
                        <a:pt x="34" y="1"/>
                      </a:moveTo>
                      <a:lnTo>
                        <a:pt x="0" y="26"/>
                      </a:lnTo>
                      <a:lnTo>
                        <a:pt x="800" y="826"/>
                      </a:lnTo>
                      <a:lnTo>
                        <a:pt x="1898" y="826"/>
                      </a:lnTo>
                      <a:lnTo>
                        <a:pt x="2638" y="1566"/>
                      </a:lnTo>
                      <a:lnTo>
                        <a:pt x="2672" y="1532"/>
                      </a:lnTo>
                      <a:lnTo>
                        <a:pt x="1923" y="783"/>
                      </a:lnTo>
                      <a:lnTo>
                        <a:pt x="817" y="783"/>
                      </a:lnTo>
                      <a:lnTo>
                        <a:pt x="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335" name="Google Shape;335;p11"/>
            <p:cNvGrpSpPr/>
            <p:nvPr/>
          </p:nvGrpSpPr>
          <p:grpSpPr>
            <a:xfrm>
              <a:off x="6603801" y="2842622"/>
              <a:ext cx="2841097" cy="3127697"/>
              <a:chOff x="6603801" y="2842622"/>
              <a:chExt cx="2841097" cy="3127697"/>
            </a:xfrm>
          </p:grpSpPr>
          <p:grpSp>
            <p:nvGrpSpPr>
              <p:cNvPr id="336" name="Google Shape;336;p11"/>
              <p:cNvGrpSpPr/>
              <p:nvPr/>
            </p:nvGrpSpPr>
            <p:grpSpPr>
              <a:xfrm rot="-5400000">
                <a:off x="8384606" y="3032034"/>
                <a:ext cx="457201" cy="78377"/>
                <a:chOff x="3029245" y="907035"/>
                <a:chExt cx="129011" cy="22560"/>
              </a:xfrm>
            </p:grpSpPr>
            <p:sp>
              <p:nvSpPr>
                <p:cNvPr id="337" name="Google Shape;337;p11"/>
                <p:cNvSpPr/>
                <p:nvPr/>
              </p:nvSpPr>
              <p:spPr>
                <a:xfrm>
                  <a:off x="3126380" y="907035"/>
                  <a:ext cx="31876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494" extrusionOk="0">
                      <a:moveTo>
                        <a:pt x="408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8" name="Google Shape;338;p11"/>
                <p:cNvSpPr/>
                <p:nvPr/>
              </p:nvSpPr>
              <p:spPr>
                <a:xfrm>
                  <a:off x="3101902" y="907035"/>
                  <a:ext cx="31876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494" extrusionOk="0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39" name="Google Shape;339;p11"/>
                <p:cNvSpPr/>
                <p:nvPr/>
              </p:nvSpPr>
              <p:spPr>
                <a:xfrm>
                  <a:off x="3077790" y="907035"/>
                  <a:ext cx="31922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494" extrusionOk="0">
                      <a:moveTo>
                        <a:pt x="409" y="0"/>
                      </a:moveTo>
                      <a:lnTo>
                        <a:pt x="1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0" name="Google Shape;340;p11"/>
                <p:cNvSpPr/>
                <p:nvPr/>
              </p:nvSpPr>
              <p:spPr>
                <a:xfrm>
                  <a:off x="3053723" y="907035"/>
                  <a:ext cx="31511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494" extrusionOk="0">
                      <a:moveTo>
                        <a:pt x="400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1" name="Google Shape;341;p11"/>
                <p:cNvSpPr/>
                <p:nvPr/>
              </p:nvSpPr>
              <p:spPr>
                <a:xfrm>
                  <a:off x="3029245" y="907035"/>
                  <a:ext cx="31876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494" extrusionOk="0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342" name="Google Shape;342;p11"/>
              <p:cNvSpPr/>
              <p:nvPr/>
            </p:nvSpPr>
            <p:spPr>
              <a:xfrm>
                <a:off x="6891900" y="3984807"/>
                <a:ext cx="2552998" cy="1507261"/>
              </a:xfrm>
              <a:custGeom>
                <a:avLst/>
                <a:gdLst/>
                <a:ahLst/>
                <a:cxnLst/>
                <a:rect l="l" t="t" r="r" b="b"/>
                <a:pathLst>
                  <a:path w="17209" h="10160" extrusionOk="0">
                    <a:moveTo>
                      <a:pt x="13158" y="0"/>
                    </a:moveTo>
                    <a:lnTo>
                      <a:pt x="9820" y="3343"/>
                    </a:lnTo>
                    <a:lnTo>
                      <a:pt x="6778" y="3343"/>
                    </a:lnTo>
                    <a:lnTo>
                      <a:pt x="1" y="10119"/>
                    </a:lnTo>
                    <a:lnTo>
                      <a:pt x="6353" y="10159"/>
                    </a:lnTo>
                    <a:lnTo>
                      <a:pt x="8319" y="8198"/>
                    </a:lnTo>
                    <a:lnTo>
                      <a:pt x="9015" y="8198"/>
                    </a:lnTo>
                    <a:lnTo>
                      <a:pt x="17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43" name="Google Shape;343;p11"/>
              <p:cNvGrpSpPr/>
              <p:nvPr/>
            </p:nvGrpSpPr>
            <p:grpSpPr>
              <a:xfrm flipH="1">
                <a:off x="6603801" y="3467769"/>
                <a:ext cx="2374678" cy="2502550"/>
                <a:chOff x="2011428" y="602777"/>
                <a:chExt cx="774292" cy="815987"/>
              </a:xfrm>
            </p:grpSpPr>
            <p:sp>
              <p:nvSpPr>
                <p:cNvPr id="344" name="Google Shape;344;p11"/>
                <p:cNvSpPr/>
                <p:nvPr/>
              </p:nvSpPr>
              <p:spPr>
                <a:xfrm>
                  <a:off x="2751470" y="1215132"/>
                  <a:ext cx="15618" cy="109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2391" extrusionOk="0">
                      <a:moveTo>
                        <a:pt x="341" y="0"/>
                      </a:moveTo>
                      <a:lnTo>
                        <a:pt x="1" y="341"/>
                      </a:lnTo>
                      <a:lnTo>
                        <a:pt x="1" y="1191"/>
                      </a:lnTo>
                      <a:lnTo>
                        <a:pt x="1" y="2042"/>
                      </a:lnTo>
                      <a:lnTo>
                        <a:pt x="341" y="2391"/>
                      </a:lnTo>
                      <a:lnTo>
                        <a:pt x="341" y="1191"/>
                      </a:lnTo>
                      <a:lnTo>
                        <a:pt x="34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5" name="Google Shape;345;p11"/>
                <p:cNvSpPr/>
                <p:nvPr/>
              </p:nvSpPr>
              <p:spPr>
                <a:xfrm>
                  <a:off x="2157107" y="742702"/>
                  <a:ext cx="76950" cy="76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" h="1686" extrusionOk="0">
                      <a:moveTo>
                        <a:pt x="0" y="1"/>
                      </a:moveTo>
                      <a:lnTo>
                        <a:pt x="842" y="843"/>
                      </a:lnTo>
                      <a:lnTo>
                        <a:pt x="1685" y="1685"/>
                      </a:lnTo>
                      <a:lnTo>
                        <a:pt x="1685" y="1209"/>
                      </a:lnTo>
                      <a:lnTo>
                        <a:pt x="1081" y="605"/>
                      </a:lnTo>
                      <a:lnTo>
                        <a:pt x="47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6" name="Google Shape;346;p11"/>
                <p:cNvSpPr/>
                <p:nvPr/>
              </p:nvSpPr>
              <p:spPr>
                <a:xfrm>
                  <a:off x="2011428" y="602777"/>
                  <a:ext cx="37310" cy="3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" h="701" extrusionOk="0">
                      <a:moveTo>
                        <a:pt x="468" y="181"/>
                      </a:moveTo>
                      <a:cubicBezTo>
                        <a:pt x="561" y="181"/>
                        <a:pt x="630" y="258"/>
                        <a:pt x="630" y="351"/>
                      </a:cubicBezTo>
                      <a:cubicBezTo>
                        <a:pt x="630" y="448"/>
                        <a:pt x="549" y="514"/>
                        <a:pt x="466" y="514"/>
                      </a:cubicBezTo>
                      <a:cubicBezTo>
                        <a:pt x="425" y="514"/>
                        <a:pt x="383" y="498"/>
                        <a:pt x="349" y="462"/>
                      </a:cubicBezTo>
                      <a:cubicBezTo>
                        <a:pt x="247" y="360"/>
                        <a:pt x="323" y="181"/>
                        <a:pt x="468" y="181"/>
                      </a:cubicBezTo>
                      <a:close/>
                      <a:moveTo>
                        <a:pt x="468" y="0"/>
                      </a:moveTo>
                      <a:cubicBezTo>
                        <a:pt x="381" y="0"/>
                        <a:pt x="293" y="33"/>
                        <a:pt x="221" y="105"/>
                      </a:cubicBezTo>
                      <a:cubicBezTo>
                        <a:pt x="0" y="317"/>
                        <a:pt x="153" y="700"/>
                        <a:pt x="468" y="700"/>
                      </a:cubicBezTo>
                      <a:cubicBezTo>
                        <a:pt x="664" y="700"/>
                        <a:pt x="817" y="538"/>
                        <a:pt x="817" y="351"/>
                      </a:cubicBezTo>
                      <a:cubicBezTo>
                        <a:pt x="817" y="139"/>
                        <a:pt x="646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7" name="Google Shape;347;p11"/>
                <p:cNvSpPr/>
                <p:nvPr/>
              </p:nvSpPr>
              <p:spPr>
                <a:xfrm>
                  <a:off x="2748364" y="1386751"/>
                  <a:ext cx="37356" cy="3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" h="701" extrusionOk="0">
                      <a:moveTo>
                        <a:pt x="469" y="190"/>
                      </a:moveTo>
                      <a:cubicBezTo>
                        <a:pt x="562" y="190"/>
                        <a:pt x="630" y="258"/>
                        <a:pt x="630" y="351"/>
                      </a:cubicBezTo>
                      <a:cubicBezTo>
                        <a:pt x="630" y="450"/>
                        <a:pt x="547" y="517"/>
                        <a:pt x="462" y="517"/>
                      </a:cubicBezTo>
                      <a:cubicBezTo>
                        <a:pt x="422" y="517"/>
                        <a:pt x="382" y="503"/>
                        <a:pt x="350" y="470"/>
                      </a:cubicBezTo>
                      <a:cubicBezTo>
                        <a:pt x="247" y="360"/>
                        <a:pt x="324" y="190"/>
                        <a:pt x="469" y="190"/>
                      </a:cubicBezTo>
                      <a:close/>
                      <a:moveTo>
                        <a:pt x="468" y="0"/>
                      </a:moveTo>
                      <a:cubicBezTo>
                        <a:pt x="382" y="0"/>
                        <a:pt x="294" y="33"/>
                        <a:pt x="222" y="105"/>
                      </a:cubicBezTo>
                      <a:cubicBezTo>
                        <a:pt x="1" y="326"/>
                        <a:pt x="154" y="700"/>
                        <a:pt x="469" y="700"/>
                      </a:cubicBezTo>
                      <a:cubicBezTo>
                        <a:pt x="664" y="700"/>
                        <a:pt x="817" y="547"/>
                        <a:pt x="817" y="351"/>
                      </a:cubicBezTo>
                      <a:cubicBezTo>
                        <a:pt x="817" y="139"/>
                        <a:pt x="647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8" name="Google Shape;348;p11"/>
                <p:cNvSpPr/>
                <p:nvPr/>
              </p:nvSpPr>
              <p:spPr>
                <a:xfrm>
                  <a:off x="2036271" y="623829"/>
                  <a:ext cx="737804" cy="76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56" h="16803" extrusionOk="0">
                      <a:moveTo>
                        <a:pt x="137" y="1"/>
                      </a:moveTo>
                      <a:lnTo>
                        <a:pt x="0" y="128"/>
                      </a:lnTo>
                      <a:lnTo>
                        <a:pt x="5173" y="5301"/>
                      </a:lnTo>
                      <a:lnTo>
                        <a:pt x="5198" y="5326"/>
                      </a:lnTo>
                      <a:lnTo>
                        <a:pt x="9035" y="5326"/>
                      </a:lnTo>
                      <a:lnTo>
                        <a:pt x="15968" y="12259"/>
                      </a:lnTo>
                      <a:lnTo>
                        <a:pt x="15968" y="16802"/>
                      </a:lnTo>
                      <a:lnTo>
                        <a:pt x="16155" y="16802"/>
                      </a:lnTo>
                      <a:lnTo>
                        <a:pt x="16155" y="12183"/>
                      </a:lnTo>
                      <a:lnTo>
                        <a:pt x="9137" y="5165"/>
                      </a:lnTo>
                      <a:lnTo>
                        <a:pt x="9111" y="5139"/>
                      </a:lnTo>
                      <a:lnTo>
                        <a:pt x="5275" y="513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49" name="Google Shape;349;p11"/>
                <p:cNvSpPr/>
                <p:nvPr/>
              </p:nvSpPr>
              <p:spPr>
                <a:xfrm>
                  <a:off x="2506326" y="916786"/>
                  <a:ext cx="196233" cy="195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7" h="4288" extrusionOk="0">
                      <a:moveTo>
                        <a:pt x="1" y="0"/>
                      </a:moveTo>
                      <a:lnTo>
                        <a:pt x="1" y="77"/>
                      </a:lnTo>
                      <a:lnTo>
                        <a:pt x="1898" y="77"/>
                      </a:lnTo>
                      <a:lnTo>
                        <a:pt x="4220" y="2399"/>
                      </a:lnTo>
                      <a:lnTo>
                        <a:pt x="4220" y="4288"/>
                      </a:lnTo>
                      <a:lnTo>
                        <a:pt x="4297" y="4288"/>
                      </a:lnTo>
                      <a:lnTo>
                        <a:pt x="4297" y="2374"/>
                      </a:lnTo>
                      <a:lnTo>
                        <a:pt x="19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350" name="Google Shape;350;p11"/>
            <p:cNvGrpSpPr/>
            <p:nvPr/>
          </p:nvGrpSpPr>
          <p:grpSpPr>
            <a:xfrm rot="5400000" flipH="1">
              <a:off x="8783750" y="844197"/>
              <a:ext cx="1183114" cy="2109034"/>
              <a:chOff x="4549150" y="1401575"/>
              <a:chExt cx="1183114" cy="2109034"/>
            </a:xfrm>
          </p:grpSpPr>
          <p:sp>
            <p:nvSpPr>
              <p:cNvPr id="351" name="Google Shape;351;p11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121" extrusionOk="0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17609" extrusionOk="0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53" name="Google Shape;353;p11"/>
          <p:cNvSpPr txBox="1">
            <a:spLocks noGrp="1"/>
          </p:cNvSpPr>
          <p:nvPr>
            <p:ph type="title" hasCustomPrompt="1"/>
          </p:nvPr>
        </p:nvSpPr>
        <p:spPr>
          <a:xfrm>
            <a:off x="822000" y="1658157"/>
            <a:ext cx="74997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54" name="Google Shape;354;p11"/>
          <p:cNvSpPr txBox="1">
            <a:spLocks noGrp="1"/>
          </p:cNvSpPr>
          <p:nvPr>
            <p:ph type="subTitle" idx="1"/>
          </p:nvPr>
        </p:nvSpPr>
        <p:spPr>
          <a:xfrm flipH="1">
            <a:off x="822300" y="2899240"/>
            <a:ext cx="7499700" cy="3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7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>
            <a:spLocks noGrp="1"/>
          </p:cNvSpPr>
          <p:nvPr>
            <p:ph type="title" hasCustomPrompt="1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1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2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3" hasCustomPrompt="1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4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5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6" hasCustomPrompt="1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7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8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13" hasCustomPrompt="1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14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5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70" name="Google Shape;370;p13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371" name="Google Shape;371;p13"/>
            <p:cNvSpPr/>
            <p:nvPr/>
          </p:nvSpPr>
          <p:spPr>
            <a:xfrm>
              <a:off x="-3389800" y="-360873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-1419600" y="387590"/>
              <a:ext cx="2381713" cy="3328977"/>
              <a:chOff x="7655072" y="-407632"/>
              <a:chExt cx="2008529" cy="2807368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85" name="Google Shape;385;p13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386" name="Google Shape;386;p13"/>
            <p:cNvSpPr/>
            <p:nvPr/>
          </p:nvSpPr>
          <p:spPr>
            <a:xfrm>
              <a:off x="6133478" y="-10886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7" name="Google Shape;387;p13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96" name="Google Shape;396;p13"/>
            <p:cNvGrpSpPr/>
            <p:nvPr/>
          </p:nvGrpSpPr>
          <p:grpSpPr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397" name="Google Shape;397;p1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"/>
          <p:cNvSpPr txBox="1">
            <a:spLocks noGrp="1"/>
          </p:cNvSpPr>
          <p:nvPr>
            <p:ph type="title"/>
          </p:nvPr>
        </p:nvSpPr>
        <p:spPr>
          <a:xfrm>
            <a:off x="4587168" y="3394725"/>
            <a:ext cx="3621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sp>
        <p:nvSpPr>
          <p:cNvPr id="401" name="Google Shape;401;p14"/>
          <p:cNvSpPr txBox="1">
            <a:spLocks noGrp="1"/>
          </p:cNvSpPr>
          <p:nvPr>
            <p:ph type="subTitle" idx="1"/>
          </p:nvPr>
        </p:nvSpPr>
        <p:spPr>
          <a:xfrm>
            <a:off x="4587168" y="1310750"/>
            <a:ext cx="3621000" cy="19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402" name="Google Shape;402;p14"/>
          <p:cNvSpPr/>
          <p:nvPr/>
        </p:nvSpPr>
        <p:spPr>
          <a:xfrm rot="10800000" flipH="1">
            <a:off x="-2805872" y="-3374010"/>
            <a:ext cx="6654696" cy="7636707"/>
          </a:xfrm>
          <a:custGeom>
            <a:avLst/>
            <a:gdLst/>
            <a:ahLst/>
            <a:cxnLst/>
            <a:rect l="l" t="t" r="r" b="b"/>
            <a:pathLst>
              <a:path w="71832" h="82432" extrusionOk="0">
                <a:moveTo>
                  <a:pt x="205" y="1"/>
                </a:moveTo>
                <a:lnTo>
                  <a:pt x="1" y="205"/>
                </a:lnTo>
                <a:lnTo>
                  <a:pt x="27924" y="28129"/>
                </a:lnTo>
                <a:lnTo>
                  <a:pt x="27924" y="38728"/>
                </a:lnTo>
                <a:lnTo>
                  <a:pt x="36526" y="47330"/>
                </a:lnTo>
                <a:lnTo>
                  <a:pt x="45629" y="56433"/>
                </a:lnTo>
                <a:lnTo>
                  <a:pt x="71627" y="82431"/>
                </a:lnTo>
                <a:lnTo>
                  <a:pt x="71831" y="82227"/>
                </a:lnTo>
                <a:lnTo>
                  <a:pt x="46493" y="56889"/>
                </a:lnTo>
                <a:lnTo>
                  <a:pt x="46493" y="47935"/>
                </a:lnTo>
                <a:lnTo>
                  <a:pt x="53711" y="40954"/>
                </a:lnTo>
                <a:lnTo>
                  <a:pt x="51481" y="38724"/>
                </a:lnTo>
                <a:lnTo>
                  <a:pt x="37095" y="38724"/>
                </a:lnTo>
                <a:lnTo>
                  <a:pt x="32496" y="34125"/>
                </a:lnTo>
                <a:lnTo>
                  <a:pt x="32496" y="32288"/>
                </a:lnTo>
                <a:lnTo>
                  <a:pt x="27924" y="27712"/>
                </a:lnTo>
                <a:lnTo>
                  <a:pt x="27924" y="27720"/>
                </a:lnTo>
                <a:lnTo>
                  <a:pt x="2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3" name="Google Shape;403;p14"/>
          <p:cNvGrpSpPr/>
          <p:nvPr/>
        </p:nvGrpSpPr>
        <p:grpSpPr>
          <a:xfrm>
            <a:off x="6484849" y="3631196"/>
            <a:ext cx="3213277" cy="3529318"/>
            <a:chOff x="6484849" y="3631196"/>
            <a:chExt cx="3213277" cy="3529318"/>
          </a:xfrm>
        </p:grpSpPr>
        <p:sp>
          <p:nvSpPr>
            <p:cNvPr id="404" name="Google Shape;404;p14"/>
            <p:cNvSpPr/>
            <p:nvPr/>
          </p:nvSpPr>
          <p:spPr>
            <a:xfrm>
              <a:off x="7145128" y="3944492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05" name="Google Shape;405;p14"/>
            <p:cNvGrpSpPr/>
            <p:nvPr/>
          </p:nvGrpSpPr>
          <p:grpSpPr>
            <a:xfrm rot="10800000" flipH="1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406" name="Google Shape;406;p1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12" name="Google Shape;412;p14"/>
          <p:cNvGrpSpPr/>
          <p:nvPr/>
        </p:nvGrpSpPr>
        <p:grpSpPr>
          <a:xfrm>
            <a:off x="7545816" y="-192997"/>
            <a:ext cx="2586938" cy="1464987"/>
            <a:chOff x="7545816" y="-192997"/>
            <a:chExt cx="2586938" cy="1464987"/>
          </a:xfrm>
        </p:grpSpPr>
        <p:sp>
          <p:nvSpPr>
            <p:cNvPr id="413" name="Google Shape;413;p14"/>
            <p:cNvSpPr/>
            <p:nvPr/>
          </p:nvSpPr>
          <p:spPr>
            <a:xfrm rot="5400000" flipH="1">
              <a:off x="8106792" y="-753973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4" name="Google Shape;414;p14"/>
            <p:cNvGrpSpPr/>
            <p:nvPr/>
          </p:nvGrpSpPr>
          <p:grpSpPr>
            <a:xfrm>
              <a:off x="7545825" y="435764"/>
              <a:ext cx="827314" cy="410158"/>
              <a:chOff x="5989375" y="1843575"/>
              <a:chExt cx="136525" cy="67675"/>
            </a:xfrm>
          </p:grpSpPr>
          <p:sp>
            <p:nvSpPr>
              <p:cNvPr id="415" name="Google Shape;415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5"/>
          <p:cNvGrpSpPr/>
          <p:nvPr/>
        </p:nvGrpSpPr>
        <p:grpSpPr>
          <a:xfrm>
            <a:off x="-655997" y="3837819"/>
            <a:ext cx="4859943" cy="2698431"/>
            <a:chOff x="-788304" y="3837819"/>
            <a:chExt cx="4859943" cy="2698431"/>
          </a:xfrm>
        </p:grpSpPr>
        <p:sp>
          <p:nvSpPr>
            <p:cNvPr id="425" name="Google Shape;425;p15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26" name="Google Shape;426;p15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427" name="Google Shape;427;p15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35" name="Google Shape;435;p15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436" name="Google Shape;436;p15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39" name="Google Shape;439;p15"/>
          <p:cNvGrpSpPr/>
          <p:nvPr/>
        </p:nvGrpSpPr>
        <p:grpSpPr>
          <a:xfrm flipH="1">
            <a:off x="5745066" y="-1801575"/>
            <a:ext cx="4054931" cy="3690696"/>
            <a:chOff x="-626842" y="-1801575"/>
            <a:chExt cx="4054931" cy="3690696"/>
          </a:xfrm>
        </p:grpSpPr>
        <p:sp>
          <p:nvSpPr>
            <p:cNvPr id="440" name="Google Shape;440;p15"/>
            <p:cNvSpPr/>
            <p:nvPr/>
          </p:nvSpPr>
          <p:spPr>
            <a:xfrm>
              <a:off x="-626842" y="-190870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41" name="Google Shape;441;p15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442" name="Google Shape;442;p15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446" name="Google Shape;446;p15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447" name="Google Shape;447;p15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449" name="Google Shape;449;p15"/>
          <p:cNvSpPr txBox="1">
            <a:spLocks noGrp="1"/>
          </p:cNvSpPr>
          <p:nvPr>
            <p:ph type="title" hasCustomPrompt="1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15"/>
          <p:cNvSpPr txBox="1">
            <a:spLocks noGrp="1"/>
          </p:cNvSpPr>
          <p:nvPr>
            <p:ph type="subTitle" idx="1"/>
          </p:nvPr>
        </p:nvSpPr>
        <p:spPr>
          <a:xfrm>
            <a:off x="777784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1" name="Google Shape;451;p15"/>
          <p:cNvSpPr txBox="1">
            <a:spLocks noGrp="1"/>
          </p:cNvSpPr>
          <p:nvPr>
            <p:ph type="subTitle" idx="2"/>
          </p:nvPr>
        </p:nvSpPr>
        <p:spPr>
          <a:xfrm>
            <a:off x="777784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5"/>
          <p:cNvSpPr txBox="1">
            <a:spLocks noGrp="1"/>
          </p:cNvSpPr>
          <p:nvPr>
            <p:ph type="title" idx="3" hasCustomPrompt="1"/>
          </p:nvPr>
        </p:nvSpPr>
        <p:spPr>
          <a:xfrm>
            <a:off x="4129048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15"/>
          <p:cNvSpPr txBox="1">
            <a:spLocks noGrp="1"/>
          </p:cNvSpPr>
          <p:nvPr>
            <p:ph type="subTitle" idx="4"/>
          </p:nvPr>
        </p:nvSpPr>
        <p:spPr>
          <a:xfrm>
            <a:off x="3428103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4" name="Google Shape;454;p15"/>
          <p:cNvSpPr txBox="1">
            <a:spLocks noGrp="1"/>
          </p:cNvSpPr>
          <p:nvPr>
            <p:ph type="subTitle" idx="5"/>
          </p:nvPr>
        </p:nvSpPr>
        <p:spPr>
          <a:xfrm>
            <a:off x="3428103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15"/>
          <p:cNvSpPr txBox="1">
            <a:spLocks noGrp="1"/>
          </p:cNvSpPr>
          <p:nvPr>
            <p:ph type="title" idx="6" hasCustomPrompt="1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15"/>
          <p:cNvSpPr txBox="1">
            <a:spLocks noGrp="1"/>
          </p:cNvSpPr>
          <p:nvPr>
            <p:ph type="subTitle" idx="7"/>
          </p:nvPr>
        </p:nvSpPr>
        <p:spPr>
          <a:xfrm>
            <a:off x="6078416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7" name="Google Shape;457;p15"/>
          <p:cNvSpPr txBox="1">
            <a:spLocks noGrp="1"/>
          </p:cNvSpPr>
          <p:nvPr>
            <p:ph type="subTitle" idx="8"/>
          </p:nvPr>
        </p:nvSpPr>
        <p:spPr>
          <a:xfrm>
            <a:off x="6078416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5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_2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16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461" name="Google Shape;461;p16"/>
            <p:cNvSpPr/>
            <p:nvPr/>
          </p:nvSpPr>
          <p:spPr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2" name="Google Shape;462;p16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463" name="Google Shape;463;p16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464" name="Google Shape;464;p16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5" name="Google Shape;465;p16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6" name="Google Shape;466;p1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7" name="Google Shape;467;p16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68" name="Google Shape;468;p1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69" name="Google Shape;469;p1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70" name="Google Shape;470;p16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471" name="Google Shape;471;p16"/>
            <p:cNvSpPr/>
            <p:nvPr/>
          </p:nvSpPr>
          <p:spPr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72" name="Google Shape;472;p16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473" name="Google Shape;473;p16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479" name="Google Shape;479;p16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16"/>
            <p:cNvSpPr/>
            <p:nvPr/>
          </p:nvSpPr>
          <p:spPr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81" name="Google Shape;481;p1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82" name="Google Shape;482;p16"/>
          <p:cNvSpPr txBox="1">
            <a:spLocks noGrp="1"/>
          </p:cNvSpPr>
          <p:nvPr>
            <p:ph type="subTitle" idx="1"/>
          </p:nvPr>
        </p:nvSpPr>
        <p:spPr>
          <a:xfrm>
            <a:off x="1735250" y="1726841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83" name="Google Shape;483;p16"/>
          <p:cNvSpPr txBox="1">
            <a:spLocks noGrp="1"/>
          </p:cNvSpPr>
          <p:nvPr>
            <p:ph type="subTitle" idx="2"/>
          </p:nvPr>
        </p:nvSpPr>
        <p:spPr>
          <a:xfrm>
            <a:off x="1735250" y="2107319"/>
            <a:ext cx="2579400" cy="5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6"/>
          <p:cNvSpPr txBox="1">
            <a:spLocks noGrp="1"/>
          </p:cNvSpPr>
          <p:nvPr>
            <p:ph type="subTitle" idx="3"/>
          </p:nvPr>
        </p:nvSpPr>
        <p:spPr>
          <a:xfrm>
            <a:off x="1735250" y="3305362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85" name="Google Shape;485;p16"/>
          <p:cNvSpPr txBox="1">
            <a:spLocks noGrp="1"/>
          </p:cNvSpPr>
          <p:nvPr>
            <p:ph type="subTitle" idx="4"/>
          </p:nvPr>
        </p:nvSpPr>
        <p:spPr>
          <a:xfrm>
            <a:off x="1735250" y="3685840"/>
            <a:ext cx="2579400" cy="5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5"/>
          </p:nvPr>
        </p:nvSpPr>
        <p:spPr>
          <a:xfrm>
            <a:off x="5741400" y="1726841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87" name="Google Shape;487;p16"/>
          <p:cNvSpPr txBox="1">
            <a:spLocks noGrp="1"/>
          </p:cNvSpPr>
          <p:nvPr>
            <p:ph type="subTitle" idx="6"/>
          </p:nvPr>
        </p:nvSpPr>
        <p:spPr>
          <a:xfrm>
            <a:off x="5741400" y="2107319"/>
            <a:ext cx="2579400" cy="5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16"/>
          <p:cNvSpPr txBox="1">
            <a:spLocks noGrp="1"/>
          </p:cNvSpPr>
          <p:nvPr>
            <p:ph type="subTitle" idx="7"/>
          </p:nvPr>
        </p:nvSpPr>
        <p:spPr>
          <a:xfrm>
            <a:off x="5741400" y="3305362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89" name="Google Shape;489;p16"/>
          <p:cNvSpPr txBox="1">
            <a:spLocks noGrp="1"/>
          </p:cNvSpPr>
          <p:nvPr>
            <p:ph type="subTitle" idx="8"/>
          </p:nvPr>
        </p:nvSpPr>
        <p:spPr>
          <a:xfrm>
            <a:off x="5741400" y="3685840"/>
            <a:ext cx="2579400" cy="5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7"/>
          <p:cNvSpPr txBox="1">
            <a:spLocks noGrp="1"/>
          </p:cNvSpPr>
          <p:nvPr>
            <p:ph type="subTitle" idx="1"/>
          </p:nvPr>
        </p:nvSpPr>
        <p:spPr>
          <a:xfrm>
            <a:off x="885175" y="3574317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92" name="Google Shape;492;p17"/>
          <p:cNvSpPr txBox="1">
            <a:spLocks noGrp="1"/>
          </p:cNvSpPr>
          <p:nvPr>
            <p:ph type="subTitle" idx="2"/>
          </p:nvPr>
        </p:nvSpPr>
        <p:spPr>
          <a:xfrm>
            <a:off x="885175" y="3974562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17"/>
          <p:cNvSpPr txBox="1">
            <a:spLocks noGrp="1"/>
          </p:cNvSpPr>
          <p:nvPr>
            <p:ph type="subTitle" idx="3"/>
          </p:nvPr>
        </p:nvSpPr>
        <p:spPr>
          <a:xfrm>
            <a:off x="3536543" y="3574317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94" name="Google Shape;494;p17"/>
          <p:cNvSpPr txBox="1">
            <a:spLocks noGrp="1"/>
          </p:cNvSpPr>
          <p:nvPr>
            <p:ph type="subTitle" idx="4"/>
          </p:nvPr>
        </p:nvSpPr>
        <p:spPr>
          <a:xfrm>
            <a:off x="3536557" y="3974562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17"/>
          <p:cNvSpPr txBox="1">
            <a:spLocks noGrp="1"/>
          </p:cNvSpPr>
          <p:nvPr>
            <p:ph type="subTitle" idx="5"/>
          </p:nvPr>
        </p:nvSpPr>
        <p:spPr>
          <a:xfrm>
            <a:off x="6187925" y="3574317"/>
            <a:ext cx="20709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96" name="Google Shape;496;p17"/>
          <p:cNvSpPr txBox="1">
            <a:spLocks noGrp="1"/>
          </p:cNvSpPr>
          <p:nvPr>
            <p:ph type="subTitle" idx="6"/>
          </p:nvPr>
        </p:nvSpPr>
        <p:spPr>
          <a:xfrm>
            <a:off x="6187925" y="3974562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98" name="Google Shape;498;p17"/>
          <p:cNvSpPr txBox="1">
            <a:spLocks noGrp="1"/>
          </p:cNvSpPr>
          <p:nvPr>
            <p:ph type="subTitle" idx="7"/>
          </p:nvPr>
        </p:nvSpPr>
        <p:spPr>
          <a:xfrm>
            <a:off x="885175" y="1849391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99" name="Google Shape;499;p17"/>
          <p:cNvSpPr txBox="1">
            <a:spLocks noGrp="1"/>
          </p:cNvSpPr>
          <p:nvPr>
            <p:ph type="subTitle" idx="8"/>
          </p:nvPr>
        </p:nvSpPr>
        <p:spPr>
          <a:xfrm>
            <a:off x="885175" y="2249636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7"/>
          <p:cNvSpPr txBox="1">
            <a:spLocks noGrp="1"/>
          </p:cNvSpPr>
          <p:nvPr>
            <p:ph type="subTitle" idx="9"/>
          </p:nvPr>
        </p:nvSpPr>
        <p:spPr>
          <a:xfrm>
            <a:off x="3536543" y="1849391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501" name="Google Shape;501;p17"/>
          <p:cNvSpPr txBox="1">
            <a:spLocks noGrp="1"/>
          </p:cNvSpPr>
          <p:nvPr>
            <p:ph type="subTitle" idx="13"/>
          </p:nvPr>
        </p:nvSpPr>
        <p:spPr>
          <a:xfrm>
            <a:off x="3536557" y="2249636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17"/>
          <p:cNvSpPr txBox="1">
            <a:spLocks noGrp="1"/>
          </p:cNvSpPr>
          <p:nvPr>
            <p:ph type="subTitle" idx="14"/>
          </p:nvPr>
        </p:nvSpPr>
        <p:spPr>
          <a:xfrm>
            <a:off x="6187925" y="1849391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503" name="Google Shape;503;p17"/>
          <p:cNvSpPr txBox="1">
            <a:spLocks noGrp="1"/>
          </p:cNvSpPr>
          <p:nvPr>
            <p:ph type="subTitle" idx="15"/>
          </p:nvPr>
        </p:nvSpPr>
        <p:spPr>
          <a:xfrm>
            <a:off x="6187925" y="2249636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17"/>
          <p:cNvSpPr txBox="1">
            <a:spLocks noGrp="1"/>
          </p:cNvSpPr>
          <p:nvPr>
            <p:ph type="title" idx="16" hasCustomPrompt="1"/>
          </p:nvPr>
        </p:nvSpPr>
        <p:spPr>
          <a:xfrm>
            <a:off x="1477675" y="3002952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7"/>
          <p:cNvSpPr txBox="1">
            <a:spLocks noGrp="1"/>
          </p:cNvSpPr>
          <p:nvPr>
            <p:ph type="title" idx="17" hasCustomPrompt="1"/>
          </p:nvPr>
        </p:nvSpPr>
        <p:spPr>
          <a:xfrm>
            <a:off x="4129043" y="3002952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6" name="Google Shape;506;p17"/>
          <p:cNvSpPr txBox="1">
            <a:spLocks noGrp="1"/>
          </p:cNvSpPr>
          <p:nvPr>
            <p:ph type="title" idx="18" hasCustomPrompt="1"/>
          </p:nvPr>
        </p:nvSpPr>
        <p:spPr>
          <a:xfrm>
            <a:off x="1477675" y="127801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7" name="Google Shape;507;p17"/>
          <p:cNvSpPr txBox="1">
            <a:spLocks noGrp="1"/>
          </p:cNvSpPr>
          <p:nvPr>
            <p:ph type="title" idx="19" hasCustomPrompt="1"/>
          </p:nvPr>
        </p:nvSpPr>
        <p:spPr>
          <a:xfrm>
            <a:off x="4129043" y="127801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8" name="Google Shape;508;p17"/>
          <p:cNvSpPr txBox="1">
            <a:spLocks noGrp="1"/>
          </p:cNvSpPr>
          <p:nvPr>
            <p:ph type="title" idx="20" hasCustomPrompt="1"/>
          </p:nvPr>
        </p:nvSpPr>
        <p:spPr>
          <a:xfrm>
            <a:off x="6780425" y="127801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9" name="Google Shape;509;p17"/>
          <p:cNvSpPr txBox="1">
            <a:spLocks noGrp="1"/>
          </p:cNvSpPr>
          <p:nvPr>
            <p:ph type="title" idx="21" hasCustomPrompt="1"/>
          </p:nvPr>
        </p:nvSpPr>
        <p:spPr>
          <a:xfrm>
            <a:off x="6780425" y="3002952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10" name="Google Shape;510;p17"/>
          <p:cNvGrpSpPr/>
          <p:nvPr/>
        </p:nvGrpSpPr>
        <p:grpSpPr>
          <a:xfrm>
            <a:off x="6995490" y="1596696"/>
            <a:ext cx="3381518" cy="4266167"/>
            <a:chOff x="6995490" y="1733095"/>
            <a:chExt cx="3381518" cy="4266167"/>
          </a:xfrm>
        </p:grpSpPr>
        <p:sp>
          <p:nvSpPr>
            <p:cNvPr id="511" name="Google Shape;511;p17"/>
            <p:cNvSpPr/>
            <p:nvPr/>
          </p:nvSpPr>
          <p:spPr>
            <a:xfrm>
              <a:off x="6995490" y="3994682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12" name="Google Shape;512;p17"/>
            <p:cNvGrpSpPr/>
            <p:nvPr/>
          </p:nvGrpSpPr>
          <p:grpSpPr>
            <a:xfrm flipH="1">
              <a:off x="8001112" y="1733095"/>
              <a:ext cx="2375896" cy="3296652"/>
              <a:chOff x="2132995" y="960308"/>
              <a:chExt cx="496177" cy="688438"/>
            </a:xfrm>
          </p:grpSpPr>
          <p:sp>
            <p:nvSpPr>
              <p:cNvPr id="513" name="Google Shape;513;p17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18" name="Google Shape;518;p17"/>
            <p:cNvGrpSpPr/>
            <p:nvPr/>
          </p:nvGrpSpPr>
          <p:grpSpPr>
            <a:xfrm rot="5400000" flipH="1">
              <a:off x="8520149" y="2304293"/>
              <a:ext cx="457201" cy="78377"/>
              <a:chOff x="2974099" y="851893"/>
              <a:chExt cx="129011" cy="22560"/>
            </a:xfrm>
          </p:grpSpPr>
          <p:sp>
            <p:nvSpPr>
              <p:cNvPr id="519" name="Google Shape;519;p17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94" extrusionOk="0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494" extrusionOk="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524" name="Google Shape;524;p17"/>
          <p:cNvGrpSpPr/>
          <p:nvPr/>
        </p:nvGrpSpPr>
        <p:grpSpPr>
          <a:xfrm>
            <a:off x="-1233008" y="-719363"/>
            <a:ext cx="2502550" cy="2887916"/>
            <a:chOff x="-1115609" y="-430563"/>
            <a:chExt cx="2502550" cy="2887916"/>
          </a:xfrm>
        </p:grpSpPr>
        <p:sp>
          <p:nvSpPr>
            <p:cNvPr id="525" name="Google Shape;525;p17"/>
            <p:cNvSpPr/>
            <p:nvPr/>
          </p:nvSpPr>
          <p:spPr>
            <a:xfrm rot="5400000" flipH="1">
              <a:off x="-1140839" y="9230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26" name="Google Shape;526;p17"/>
            <p:cNvGrpSpPr/>
            <p:nvPr/>
          </p:nvGrpSpPr>
          <p:grpSpPr>
            <a:xfrm rot="-5400000">
              <a:off x="254513" y="2088489"/>
              <a:ext cx="493952" cy="243774"/>
              <a:chOff x="2505550" y="1111010"/>
              <a:chExt cx="119740" cy="59094"/>
            </a:xfrm>
          </p:grpSpPr>
          <p:sp>
            <p:nvSpPr>
              <p:cNvPr id="527" name="Google Shape;527;p17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92" extrusionOk="0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35" name="Google Shape;535;p17"/>
            <p:cNvGrpSpPr/>
            <p:nvPr/>
          </p:nvGrpSpPr>
          <p:grpSpPr>
            <a:xfrm rot="5400000">
              <a:off x="-1051673" y="-188992"/>
              <a:ext cx="2374678" cy="2502550"/>
              <a:chOff x="2011428" y="602777"/>
              <a:chExt cx="774292" cy="815987"/>
            </a:xfrm>
          </p:grpSpPr>
          <p:sp>
            <p:nvSpPr>
              <p:cNvPr id="536" name="Google Shape;536;p17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8" name="Google Shape;538;p17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_1_1_1_1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18"/>
          <p:cNvGrpSpPr/>
          <p:nvPr/>
        </p:nvGrpSpPr>
        <p:grpSpPr>
          <a:xfrm>
            <a:off x="-1555090" y="1586820"/>
            <a:ext cx="3381518" cy="4266167"/>
            <a:chOff x="-1555090" y="1586820"/>
            <a:chExt cx="3381518" cy="4266167"/>
          </a:xfrm>
        </p:grpSpPr>
        <p:sp>
          <p:nvSpPr>
            <p:cNvPr id="544" name="Google Shape;544;p18"/>
            <p:cNvSpPr/>
            <p:nvPr/>
          </p:nvSpPr>
          <p:spPr>
            <a:xfrm flipH="1">
              <a:off x="-1205398" y="3848407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45" name="Google Shape;545;p18"/>
            <p:cNvGrpSpPr/>
            <p:nvPr/>
          </p:nvGrpSpPr>
          <p:grpSpPr>
            <a:xfrm>
              <a:off x="-1555090" y="1586820"/>
              <a:ext cx="2375896" cy="3296652"/>
              <a:chOff x="2132995" y="960308"/>
              <a:chExt cx="496177" cy="688438"/>
            </a:xfrm>
          </p:grpSpPr>
          <p:sp>
            <p:nvSpPr>
              <p:cNvPr id="546" name="Google Shape;546;p1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51" name="Google Shape;551;p18"/>
            <p:cNvGrpSpPr/>
            <p:nvPr/>
          </p:nvGrpSpPr>
          <p:grpSpPr>
            <a:xfrm rot="-5400000">
              <a:off x="247893" y="3858068"/>
              <a:ext cx="457201" cy="78377"/>
              <a:chOff x="2974099" y="851893"/>
              <a:chExt cx="129011" cy="22560"/>
            </a:xfrm>
          </p:grpSpPr>
          <p:sp>
            <p:nvSpPr>
              <p:cNvPr id="552" name="Google Shape;552;p18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94" extrusionOk="0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494" extrusionOk="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557" name="Google Shape;557;p18"/>
          <p:cNvGrpSpPr/>
          <p:nvPr/>
        </p:nvGrpSpPr>
        <p:grpSpPr>
          <a:xfrm>
            <a:off x="7948800" y="2279498"/>
            <a:ext cx="3002278" cy="3076170"/>
            <a:chOff x="7796400" y="2279498"/>
            <a:chExt cx="3002278" cy="3076170"/>
          </a:xfrm>
        </p:grpSpPr>
        <p:sp>
          <p:nvSpPr>
            <p:cNvPr id="558" name="Google Shape;558;p18"/>
            <p:cNvSpPr/>
            <p:nvPr/>
          </p:nvSpPr>
          <p:spPr>
            <a:xfrm>
              <a:off x="7796400" y="3848407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59" name="Google Shape;559;p18"/>
            <p:cNvGrpSpPr/>
            <p:nvPr/>
          </p:nvGrpSpPr>
          <p:grpSpPr>
            <a:xfrm rot="5400000">
              <a:off x="8294983" y="3132996"/>
              <a:ext cx="493952" cy="243774"/>
              <a:chOff x="2505550" y="1111010"/>
              <a:chExt cx="119740" cy="59094"/>
            </a:xfrm>
          </p:grpSpPr>
          <p:sp>
            <p:nvSpPr>
              <p:cNvPr id="560" name="Google Shape;560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92" extrusionOk="0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6" name="Google Shape;566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67" name="Google Shape;567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68" name="Google Shape;568;p18"/>
            <p:cNvGrpSpPr/>
            <p:nvPr/>
          </p:nvGrpSpPr>
          <p:grpSpPr>
            <a:xfrm flipH="1">
              <a:off x="8424001" y="2524469"/>
              <a:ext cx="2374678" cy="2502550"/>
              <a:chOff x="2011428" y="602777"/>
              <a:chExt cx="774292" cy="815987"/>
            </a:xfrm>
          </p:grpSpPr>
          <p:sp>
            <p:nvSpPr>
              <p:cNvPr id="569" name="Google Shape;569;p1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0" name="Google Shape;570;p1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75" name="Google Shape;575;p18"/>
            <p:cNvGrpSpPr/>
            <p:nvPr/>
          </p:nvGrpSpPr>
          <p:grpSpPr>
            <a:xfrm>
              <a:off x="8271603" y="2279498"/>
              <a:ext cx="1807417" cy="584521"/>
              <a:chOff x="7881778" y="696098"/>
              <a:chExt cx="1807417" cy="584521"/>
            </a:xfrm>
          </p:grpSpPr>
          <p:sp>
            <p:nvSpPr>
              <p:cNvPr id="576" name="Google Shape;576;p18"/>
              <p:cNvSpPr/>
              <p:nvPr/>
            </p:nvSpPr>
            <p:spPr>
              <a:xfrm>
                <a:off x="7950928" y="767548"/>
                <a:ext cx="1738267" cy="513071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2757" extrusionOk="0">
                    <a:moveTo>
                      <a:pt x="85" y="0"/>
                    </a:moveTo>
                    <a:lnTo>
                      <a:pt x="0" y="85"/>
                    </a:lnTo>
                    <a:lnTo>
                      <a:pt x="1030" y="1115"/>
                    </a:lnTo>
                    <a:lnTo>
                      <a:pt x="7614" y="1115"/>
                    </a:lnTo>
                    <a:lnTo>
                      <a:pt x="9256" y="2757"/>
                    </a:lnTo>
                    <a:lnTo>
                      <a:pt x="9341" y="2671"/>
                    </a:lnTo>
                    <a:lnTo>
                      <a:pt x="7665" y="996"/>
                    </a:lnTo>
                    <a:lnTo>
                      <a:pt x="1081" y="99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 flipH="1">
                <a:off x="7881778" y="696098"/>
                <a:ext cx="114567" cy="98180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578" name="Google Shape;578;p18"/>
          <p:cNvSpPr txBox="1">
            <a:spLocks noGrp="1"/>
          </p:cNvSpPr>
          <p:nvPr>
            <p:ph type="title" hasCustomPrompt="1"/>
          </p:nvPr>
        </p:nvSpPr>
        <p:spPr>
          <a:xfrm>
            <a:off x="775850" y="1434420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79" name="Google Shape;579;p18"/>
          <p:cNvSpPr txBox="1">
            <a:spLocks noGrp="1"/>
          </p:cNvSpPr>
          <p:nvPr>
            <p:ph type="title" idx="2" hasCustomPrompt="1"/>
          </p:nvPr>
        </p:nvSpPr>
        <p:spPr>
          <a:xfrm>
            <a:off x="6074050" y="1434420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0" name="Google Shape;580;p1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581" name="Google Shape;581;p18"/>
          <p:cNvSpPr txBox="1">
            <a:spLocks noGrp="1"/>
          </p:cNvSpPr>
          <p:nvPr>
            <p:ph type="subTitle" idx="1"/>
          </p:nvPr>
        </p:nvSpPr>
        <p:spPr>
          <a:xfrm flipH="1">
            <a:off x="775850" y="3426272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582" name="Google Shape;582;p18"/>
          <p:cNvSpPr txBox="1">
            <a:spLocks noGrp="1"/>
          </p:cNvSpPr>
          <p:nvPr>
            <p:ph type="subTitle" idx="4"/>
          </p:nvPr>
        </p:nvSpPr>
        <p:spPr>
          <a:xfrm flipH="1">
            <a:off x="775850" y="3758780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18"/>
          <p:cNvSpPr txBox="1">
            <a:spLocks noGrp="1"/>
          </p:cNvSpPr>
          <p:nvPr>
            <p:ph type="subTitle" idx="5"/>
          </p:nvPr>
        </p:nvSpPr>
        <p:spPr>
          <a:xfrm flipH="1">
            <a:off x="6074050" y="3426272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584" name="Google Shape;584;p18"/>
          <p:cNvSpPr txBox="1">
            <a:spLocks noGrp="1"/>
          </p:cNvSpPr>
          <p:nvPr>
            <p:ph type="subTitle" idx="6"/>
          </p:nvPr>
        </p:nvSpPr>
        <p:spPr>
          <a:xfrm flipH="1">
            <a:off x="6074050" y="3758780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18"/>
          <p:cNvSpPr txBox="1">
            <a:spLocks noGrp="1"/>
          </p:cNvSpPr>
          <p:nvPr>
            <p:ph type="title" idx="7" hasCustomPrompt="1"/>
          </p:nvPr>
        </p:nvSpPr>
        <p:spPr>
          <a:xfrm>
            <a:off x="3424975" y="1434420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86" name="Google Shape;586;p18"/>
          <p:cNvSpPr txBox="1">
            <a:spLocks noGrp="1"/>
          </p:cNvSpPr>
          <p:nvPr>
            <p:ph type="subTitle" idx="8"/>
          </p:nvPr>
        </p:nvSpPr>
        <p:spPr>
          <a:xfrm flipH="1">
            <a:off x="3424975" y="3426272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587" name="Google Shape;587;p18"/>
          <p:cNvSpPr txBox="1">
            <a:spLocks noGrp="1"/>
          </p:cNvSpPr>
          <p:nvPr>
            <p:ph type="subTitle" idx="9"/>
          </p:nvPr>
        </p:nvSpPr>
        <p:spPr>
          <a:xfrm flipH="1">
            <a:off x="3424975" y="3758780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_1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19"/>
          <p:cNvGrpSpPr/>
          <p:nvPr/>
        </p:nvGrpSpPr>
        <p:grpSpPr>
          <a:xfrm>
            <a:off x="5604680" y="538591"/>
            <a:ext cx="6322114" cy="7255046"/>
            <a:chOff x="5604680" y="557027"/>
            <a:chExt cx="6322114" cy="7255046"/>
          </a:xfrm>
        </p:grpSpPr>
        <p:sp>
          <p:nvSpPr>
            <p:cNvPr id="590" name="Google Shape;590;p19"/>
            <p:cNvSpPr/>
            <p:nvPr/>
          </p:nvSpPr>
          <p:spPr>
            <a:xfrm flipH="1">
              <a:off x="5604680" y="557027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91" name="Google Shape;591;p19"/>
            <p:cNvGrpSpPr/>
            <p:nvPr/>
          </p:nvGrpSpPr>
          <p:grpSpPr>
            <a:xfrm flipH="1">
              <a:off x="8026530" y="1401565"/>
              <a:ext cx="2381713" cy="3328977"/>
              <a:chOff x="7655072" y="-407632"/>
              <a:chExt cx="2008529" cy="2807368"/>
            </a:xfrm>
          </p:grpSpPr>
          <p:sp>
            <p:nvSpPr>
              <p:cNvPr id="592" name="Google Shape;592;p19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597" name="Google Shape;597;p19"/>
            <p:cNvGrpSpPr/>
            <p:nvPr/>
          </p:nvGrpSpPr>
          <p:grpSpPr>
            <a:xfrm flipH="1">
              <a:off x="8235374" y="641977"/>
              <a:ext cx="1029648" cy="1806572"/>
              <a:chOff x="455034" y="-121633"/>
              <a:chExt cx="629947" cy="1105275"/>
            </a:xfrm>
          </p:grpSpPr>
          <p:sp>
            <p:nvSpPr>
              <p:cNvPr id="598" name="Google Shape;598;p19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00" name="Google Shape;600;p19"/>
            <p:cNvGrpSpPr/>
            <p:nvPr/>
          </p:nvGrpSpPr>
          <p:grpSpPr>
            <a:xfrm flipH="1">
              <a:off x="6862715" y="4692498"/>
              <a:ext cx="471865" cy="38050"/>
              <a:chOff x="6298452" y="2390050"/>
              <a:chExt cx="140725" cy="11350"/>
            </a:xfrm>
          </p:grpSpPr>
          <p:sp>
            <p:nvSpPr>
              <p:cNvPr id="601" name="Google Shape;601;p19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604" name="Google Shape;604;p19"/>
          <p:cNvGrpSpPr/>
          <p:nvPr/>
        </p:nvGrpSpPr>
        <p:grpSpPr>
          <a:xfrm>
            <a:off x="-2438675" y="1770046"/>
            <a:ext cx="6322101" cy="5677064"/>
            <a:chOff x="-2438675" y="1770046"/>
            <a:chExt cx="6322101" cy="5677064"/>
          </a:xfrm>
        </p:grpSpPr>
        <p:sp>
          <p:nvSpPr>
            <p:cNvPr id="605" name="Google Shape;605;p19"/>
            <p:cNvSpPr/>
            <p:nvPr/>
          </p:nvSpPr>
          <p:spPr>
            <a:xfrm>
              <a:off x="-2438675" y="1770046"/>
              <a:ext cx="6322101" cy="5677064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06" name="Google Shape;606;p19"/>
            <p:cNvGrpSpPr/>
            <p:nvPr/>
          </p:nvGrpSpPr>
          <p:grpSpPr>
            <a:xfrm rot="-5400000" flipH="1">
              <a:off x="358472" y="2658178"/>
              <a:ext cx="618213" cy="306426"/>
              <a:chOff x="5989375" y="1843575"/>
              <a:chExt cx="136525" cy="67675"/>
            </a:xfrm>
          </p:grpSpPr>
          <p:sp>
            <p:nvSpPr>
              <p:cNvPr id="607" name="Google Shape;607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15" name="Google Shape;615;p19"/>
            <p:cNvGrpSpPr/>
            <p:nvPr/>
          </p:nvGrpSpPr>
          <p:grpSpPr>
            <a:xfrm flipH="1">
              <a:off x="-408088" y="3405850"/>
              <a:ext cx="1228886" cy="2188720"/>
              <a:chOff x="8389396" y="1055350"/>
              <a:chExt cx="1228886" cy="2188720"/>
            </a:xfrm>
          </p:grpSpPr>
          <p:sp>
            <p:nvSpPr>
              <p:cNvPr id="616" name="Google Shape;616;p19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618" name="Google Shape;618;p19"/>
          <p:cNvSpPr txBox="1">
            <a:spLocks noGrp="1"/>
          </p:cNvSpPr>
          <p:nvPr>
            <p:ph type="body" idx="1"/>
          </p:nvPr>
        </p:nvSpPr>
        <p:spPr>
          <a:xfrm>
            <a:off x="1370700" y="1401575"/>
            <a:ext cx="6402600" cy="26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619" name="Google Shape;619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_1_1_1_1_1_1_1_1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20"/>
          <p:cNvGrpSpPr/>
          <p:nvPr/>
        </p:nvGrpSpPr>
        <p:grpSpPr>
          <a:xfrm>
            <a:off x="-634797" y="3286130"/>
            <a:ext cx="3353621" cy="3958111"/>
            <a:chOff x="-634797" y="3286130"/>
            <a:chExt cx="3353621" cy="3958111"/>
          </a:xfrm>
        </p:grpSpPr>
        <p:sp>
          <p:nvSpPr>
            <p:cNvPr id="622" name="Google Shape;622;p20"/>
            <p:cNvSpPr/>
            <p:nvPr/>
          </p:nvSpPr>
          <p:spPr>
            <a:xfrm flipH="1">
              <a:off x="-634797" y="3667767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23" name="Google Shape;623;p20"/>
            <p:cNvGrpSpPr/>
            <p:nvPr/>
          </p:nvGrpSpPr>
          <p:grpSpPr>
            <a:xfrm>
              <a:off x="196682" y="3286130"/>
              <a:ext cx="262750" cy="262303"/>
              <a:chOff x="1466575" y="2391250"/>
              <a:chExt cx="59575" cy="59475"/>
            </a:xfrm>
          </p:grpSpPr>
          <p:sp>
            <p:nvSpPr>
              <p:cNvPr id="624" name="Google Shape;624;p20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379" extrusionOk="0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5" name="Google Shape;625;p20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377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26" name="Google Shape;626;p20"/>
            <p:cNvGrpSpPr/>
            <p:nvPr/>
          </p:nvGrpSpPr>
          <p:grpSpPr>
            <a:xfrm flipH="1">
              <a:off x="278766" y="3720566"/>
              <a:ext cx="2440058" cy="3523675"/>
              <a:chOff x="278245" y="-184325"/>
              <a:chExt cx="2358228" cy="3405504"/>
            </a:xfrm>
          </p:grpSpPr>
          <p:grpSp>
            <p:nvGrpSpPr>
              <p:cNvPr id="627" name="Google Shape;627;p20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628" name="Google Shape;628;p20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9" name="Google Shape;629;p20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0" name="Google Shape;630;p20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1" name="Google Shape;631;p20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2" name="Google Shape;632;p20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633" name="Google Shape;633;p20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634" name="Google Shape;634;p20"/>
          <p:cNvGrpSpPr/>
          <p:nvPr/>
        </p:nvGrpSpPr>
        <p:grpSpPr>
          <a:xfrm>
            <a:off x="7628079" y="-156345"/>
            <a:ext cx="3031826" cy="2586940"/>
            <a:chOff x="7628092" y="-156362"/>
            <a:chExt cx="3031826" cy="2586940"/>
          </a:xfrm>
        </p:grpSpPr>
        <p:sp>
          <p:nvSpPr>
            <p:cNvPr id="635" name="Google Shape;635;p20"/>
            <p:cNvSpPr/>
            <p:nvPr/>
          </p:nvSpPr>
          <p:spPr>
            <a:xfrm flipH="1">
              <a:off x="7628092" y="-156362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36" name="Google Shape;636;p20"/>
            <p:cNvGrpSpPr/>
            <p:nvPr/>
          </p:nvGrpSpPr>
          <p:grpSpPr>
            <a:xfrm rot="-5400000">
              <a:off x="8418533" y="1585125"/>
              <a:ext cx="727567" cy="361051"/>
              <a:chOff x="1622300" y="2291700"/>
              <a:chExt cx="118800" cy="58950"/>
            </a:xfrm>
          </p:grpSpPr>
          <p:sp>
            <p:nvSpPr>
              <p:cNvPr id="637" name="Google Shape;637;p20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8" name="Google Shape;638;p20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9" name="Google Shape;639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0" name="Google Shape;640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1" name="Google Shape;641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2" name="Google Shape;642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3" name="Google Shape;643;p20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4" name="Google Shape;644;p20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45" name="Google Shape;645;p20"/>
            <p:cNvSpPr/>
            <p:nvPr/>
          </p:nvSpPr>
          <p:spPr>
            <a:xfrm rot="10800000">
              <a:off x="8411505" y="-15636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46" name="Google Shape;646;p20"/>
          <p:cNvSpPr txBox="1">
            <a:spLocks noGrp="1"/>
          </p:cNvSpPr>
          <p:nvPr>
            <p:ph type="subTitle" idx="1"/>
          </p:nvPr>
        </p:nvSpPr>
        <p:spPr>
          <a:xfrm>
            <a:off x="1918200" y="3972368"/>
            <a:ext cx="530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2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"/>
          <p:cNvGrpSpPr/>
          <p:nvPr/>
        </p:nvGrpSpPr>
        <p:grpSpPr>
          <a:xfrm>
            <a:off x="-1373076" y="-1209900"/>
            <a:ext cx="11890152" cy="7563299"/>
            <a:chOff x="-1373076" y="-1366629"/>
            <a:chExt cx="11890152" cy="7563299"/>
          </a:xfrm>
        </p:grpSpPr>
        <p:sp>
          <p:nvSpPr>
            <p:cNvPr id="53" name="Google Shape;53;p3"/>
            <p:cNvSpPr/>
            <p:nvPr/>
          </p:nvSpPr>
          <p:spPr>
            <a:xfrm flipH="1">
              <a:off x="7225808" y="-184949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4" name="Google Shape;54;p3"/>
            <p:cNvGrpSpPr/>
            <p:nvPr/>
          </p:nvGrpSpPr>
          <p:grpSpPr>
            <a:xfrm>
              <a:off x="5467203" y="316173"/>
              <a:ext cx="5049873" cy="5880497"/>
              <a:chOff x="5462123" y="316173"/>
              <a:chExt cx="5049873" cy="5880497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6129588" y="3610364"/>
                <a:ext cx="4382407" cy="2586307"/>
              </a:xfrm>
              <a:custGeom>
                <a:avLst/>
                <a:gdLst/>
                <a:ahLst/>
                <a:cxnLst/>
                <a:rect l="l" t="t" r="r" b="b"/>
                <a:pathLst>
                  <a:path w="22289" h="13154" extrusionOk="0">
                    <a:moveTo>
                      <a:pt x="17041" y="1"/>
                    </a:moveTo>
                    <a:lnTo>
                      <a:pt x="12718" y="4324"/>
                    </a:lnTo>
                    <a:lnTo>
                      <a:pt x="8779" y="4324"/>
                    </a:lnTo>
                    <a:lnTo>
                      <a:pt x="1" y="13102"/>
                    </a:lnTo>
                    <a:lnTo>
                      <a:pt x="8231" y="13154"/>
                    </a:lnTo>
                    <a:lnTo>
                      <a:pt x="10773" y="10612"/>
                    </a:lnTo>
                    <a:lnTo>
                      <a:pt x="11677" y="10612"/>
                    </a:lnTo>
                    <a:lnTo>
                      <a:pt x="222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56" name="Google Shape;56;p3"/>
              <p:cNvGrpSpPr/>
              <p:nvPr/>
            </p:nvGrpSpPr>
            <p:grpSpPr>
              <a:xfrm>
                <a:off x="5462123" y="316173"/>
                <a:ext cx="3851865" cy="5347559"/>
                <a:chOff x="4825133" y="589757"/>
                <a:chExt cx="3851865" cy="5347559"/>
              </a:xfrm>
            </p:grpSpPr>
            <p:sp>
              <p:nvSpPr>
                <p:cNvPr id="57" name="Google Shape;57;p3"/>
                <p:cNvSpPr/>
                <p:nvPr/>
              </p:nvSpPr>
              <p:spPr>
                <a:xfrm>
                  <a:off x="4908115" y="679122"/>
                  <a:ext cx="3676746" cy="5123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76" h="60996" extrusionOk="0">
                      <a:moveTo>
                        <a:pt x="43432" y="1"/>
                      </a:moveTo>
                      <a:lnTo>
                        <a:pt x="33665" y="9768"/>
                      </a:lnTo>
                      <a:lnTo>
                        <a:pt x="33665" y="36891"/>
                      </a:lnTo>
                      <a:lnTo>
                        <a:pt x="20804" y="49752"/>
                      </a:lnTo>
                      <a:lnTo>
                        <a:pt x="1" y="49752"/>
                      </a:lnTo>
                      <a:lnTo>
                        <a:pt x="1" y="60996"/>
                      </a:lnTo>
                      <a:lnTo>
                        <a:pt x="489" y="60996"/>
                      </a:lnTo>
                      <a:lnTo>
                        <a:pt x="489" y="50240"/>
                      </a:lnTo>
                      <a:lnTo>
                        <a:pt x="21004" y="50240"/>
                      </a:lnTo>
                      <a:lnTo>
                        <a:pt x="21076" y="50168"/>
                      </a:lnTo>
                      <a:lnTo>
                        <a:pt x="34153" y="37091"/>
                      </a:lnTo>
                      <a:lnTo>
                        <a:pt x="34153" y="9972"/>
                      </a:lnTo>
                      <a:lnTo>
                        <a:pt x="43776" y="345"/>
                      </a:lnTo>
                      <a:lnTo>
                        <a:pt x="43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6907161" y="4010501"/>
                  <a:ext cx="633201" cy="633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9" h="7539" extrusionOk="0">
                      <a:moveTo>
                        <a:pt x="5389" y="1"/>
                      </a:moveTo>
                      <a:lnTo>
                        <a:pt x="2695" y="2699"/>
                      </a:lnTo>
                      <a:lnTo>
                        <a:pt x="1" y="5393"/>
                      </a:lnTo>
                      <a:lnTo>
                        <a:pt x="1" y="7538"/>
                      </a:lnTo>
                      <a:lnTo>
                        <a:pt x="3767" y="3771"/>
                      </a:lnTo>
                      <a:lnTo>
                        <a:pt x="75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>
                  <a:off x="4825133" y="5781599"/>
                  <a:ext cx="181250" cy="15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" h="1854" extrusionOk="0">
                      <a:moveTo>
                        <a:pt x="1231" y="490"/>
                      </a:moveTo>
                      <a:cubicBezTo>
                        <a:pt x="1455" y="490"/>
                        <a:pt x="1669" y="663"/>
                        <a:pt x="1669" y="925"/>
                      </a:cubicBezTo>
                      <a:cubicBezTo>
                        <a:pt x="1669" y="1165"/>
                        <a:pt x="1477" y="1362"/>
                        <a:pt x="1237" y="1362"/>
                      </a:cubicBezTo>
                      <a:cubicBezTo>
                        <a:pt x="845" y="1362"/>
                        <a:pt x="653" y="893"/>
                        <a:pt x="925" y="617"/>
                      </a:cubicBezTo>
                      <a:cubicBezTo>
                        <a:pt x="1014" y="529"/>
                        <a:pt x="1124" y="490"/>
                        <a:pt x="1231" y="490"/>
                      </a:cubicBezTo>
                      <a:close/>
                      <a:moveTo>
                        <a:pt x="1237" y="1"/>
                      </a:moveTo>
                      <a:cubicBezTo>
                        <a:pt x="413" y="1"/>
                        <a:pt x="0" y="997"/>
                        <a:pt x="581" y="1582"/>
                      </a:cubicBezTo>
                      <a:cubicBezTo>
                        <a:pt x="769" y="1769"/>
                        <a:pt x="1001" y="1853"/>
                        <a:pt x="1227" y="1853"/>
                      </a:cubicBezTo>
                      <a:cubicBezTo>
                        <a:pt x="1703" y="1853"/>
                        <a:pt x="2158" y="1484"/>
                        <a:pt x="2158" y="925"/>
                      </a:cubicBezTo>
                      <a:cubicBezTo>
                        <a:pt x="2158" y="417"/>
                        <a:pt x="1745" y="5"/>
                        <a:pt x="12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8495412" y="589757"/>
                  <a:ext cx="181586" cy="15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" h="1849" extrusionOk="0">
                      <a:moveTo>
                        <a:pt x="1233" y="485"/>
                      </a:moveTo>
                      <a:cubicBezTo>
                        <a:pt x="1457" y="485"/>
                        <a:pt x="1673" y="658"/>
                        <a:pt x="1673" y="921"/>
                      </a:cubicBezTo>
                      <a:cubicBezTo>
                        <a:pt x="1673" y="1165"/>
                        <a:pt x="1477" y="1357"/>
                        <a:pt x="1237" y="1357"/>
                      </a:cubicBezTo>
                      <a:cubicBezTo>
                        <a:pt x="849" y="1357"/>
                        <a:pt x="653" y="889"/>
                        <a:pt x="929" y="613"/>
                      </a:cubicBezTo>
                      <a:cubicBezTo>
                        <a:pt x="1017" y="525"/>
                        <a:pt x="1126" y="485"/>
                        <a:pt x="1233" y="485"/>
                      </a:cubicBezTo>
                      <a:close/>
                      <a:moveTo>
                        <a:pt x="1237" y="0"/>
                      </a:moveTo>
                      <a:cubicBezTo>
                        <a:pt x="412" y="0"/>
                        <a:pt x="0" y="993"/>
                        <a:pt x="585" y="1577"/>
                      </a:cubicBezTo>
                      <a:cubicBezTo>
                        <a:pt x="772" y="1765"/>
                        <a:pt x="1003" y="1849"/>
                        <a:pt x="1229" y="1849"/>
                      </a:cubicBezTo>
                      <a:cubicBezTo>
                        <a:pt x="1705" y="1849"/>
                        <a:pt x="2162" y="1479"/>
                        <a:pt x="2162" y="921"/>
                      </a:cubicBezTo>
                      <a:cubicBezTo>
                        <a:pt x="2158" y="412"/>
                        <a:pt x="1745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4922981" y="4878622"/>
                  <a:ext cx="948499" cy="55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3" h="6629" extrusionOk="0">
                      <a:moveTo>
                        <a:pt x="11152" y="0"/>
                      </a:moveTo>
                      <a:lnTo>
                        <a:pt x="8026" y="3126"/>
                      </a:lnTo>
                      <a:lnTo>
                        <a:pt x="3362" y="3126"/>
                      </a:lnTo>
                      <a:lnTo>
                        <a:pt x="0" y="6493"/>
                      </a:lnTo>
                      <a:lnTo>
                        <a:pt x="140" y="6629"/>
                      </a:lnTo>
                      <a:lnTo>
                        <a:pt x="3447" y="3322"/>
                      </a:lnTo>
                      <a:lnTo>
                        <a:pt x="8106" y="3322"/>
                      </a:lnTo>
                      <a:lnTo>
                        <a:pt x="11292" y="136"/>
                      </a:lnTo>
                      <a:lnTo>
                        <a:pt x="111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sp>
          <p:nvSpPr>
            <p:cNvPr id="62" name="Google Shape;62;p3"/>
            <p:cNvSpPr/>
            <p:nvPr/>
          </p:nvSpPr>
          <p:spPr>
            <a:xfrm flipH="1">
              <a:off x="-880479" y="4202588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1311941" y="-578758"/>
              <a:ext cx="4078254" cy="2696967"/>
            </a:xfrm>
            <a:custGeom>
              <a:avLst/>
              <a:gdLst/>
              <a:ahLst/>
              <a:cxnLst/>
              <a:rect l="l" t="t" r="r" b="b"/>
              <a:pathLst>
                <a:path w="31143" h="20595" extrusionOk="0">
                  <a:moveTo>
                    <a:pt x="21964" y="0"/>
                  </a:moveTo>
                  <a:lnTo>
                    <a:pt x="14323" y="7641"/>
                  </a:lnTo>
                  <a:lnTo>
                    <a:pt x="11457" y="7641"/>
                  </a:lnTo>
                  <a:lnTo>
                    <a:pt x="5905" y="13193"/>
                  </a:lnTo>
                  <a:lnTo>
                    <a:pt x="5905" y="14690"/>
                  </a:lnTo>
                  <a:lnTo>
                    <a:pt x="1" y="20595"/>
                  </a:lnTo>
                  <a:lnTo>
                    <a:pt x="8835" y="20595"/>
                  </a:lnTo>
                  <a:lnTo>
                    <a:pt x="18254" y="11176"/>
                  </a:lnTo>
                  <a:lnTo>
                    <a:pt x="22441" y="11176"/>
                  </a:lnTo>
                  <a:lnTo>
                    <a:pt x="27768" y="5848"/>
                  </a:lnTo>
                  <a:lnTo>
                    <a:pt x="27768" y="3374"/>
                  </a:lnTo>
                  <a:lnTo>
                    <a:pt x="31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4" name="Google Shape;64;p3"/>
            <p:cNvGrpSpPr/>
            <p:nvPr/>
          </p:nvGrpSpPr>
          <p:grpSpPr>
            <a:xfrm flipH="1">
              <a:off x="1274215" y="4295411"/>
              <a:ext cx="647437" cy="321825"/>
              <a:chOff x="7990044" y="3252744"/>
              <a:chExt cx="516874" cy="256925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>
              <a:off x="175385" y="-1366629"/>
              <a:ext cx="3039353" cy="3203144"/>
              <a:chOff x="7797455" y="1505164"/>
              <a:chExt cx="3773251" cy="3976591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11404490" y="1966101"/>
                <a:ext cx="75759" cy="531321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326" extrusionOk="0">
                    <a:moveTo>
                      <a:pt x="901" y="1"/>
                    </a:moveTo>
                    <a:lnTo>
                      <a:pt x="1" y="901"/>
                    </a:lnTo>
                    <a:lnTo>
                      <a:pt x="1" y="3163"/>
                    </a:lnTo>
                    <a:lnTo>
                      <a:pt x="1" y="5424"/>
                    </a:lnTo>
                    <a:lnTo>
                      <a:pt x="901" y="6325"/>
                    </a:lnTo>
                    <a:lnTo>
                      <a:pt x="901" y="3163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0208640" y="2996574"/>
                <a:ext cx="956898" cy="954546"/>
              </a:xfrm>
              <a:custGeom>
                <a:avLst/>
                <a:gdLst/>
                <a:ahLst/>
                <a:cxnLst/>
                <a:rect l="l" t="t" r="r" b="b"/>
                <a:pathLst>
                  <a:path w="11393" h="11365" extrusionOk="0">
                    <a:moveTo>
                      <a:pt x="11196" y="0"/>
                    </a:moveTo>
                    <a:lnTo>
                      <a:pt x="11196" y="5008"/>
                    </a:lnTo>
                    <a:lnTo>
                      <a:pt x="5036" y="11168"/>
                    </a:lnTo>
                    <a:lnTo>
                      <a:pt x="1" y="11168"/>
                    </a:lnTo>
                    <a:lnTo>
                      <a:pt x="1" y="11364"/>
                    </a:lnTo>
                    <a:lnTo>
                      <a:pt x="5120" y="11364"/>
                    </a:lnTo>
                    <a:lnTo>
                      <a:pt x="11393" y="5088"/>
                    </a:lnTo>
                    <a:lnTo>
                      <a:pt x="1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1373076" y="1927074"/>
              <a:ext cx="2698431" cy="3917462"/>
              <a:chOff x="7726148" y="679122"/>
              <a:chExt cx="2698431" cy="3917462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0228462" y="679122"/>
                <a:ext cx="148998" cy="127833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2" extrusionOk="0">
                    <a:moveTo>
                      <a:pt x="761" y="401"/>
                    </a:moveTo>
                    <a:cubicBezTo>
                      <a:pt x="1082" y="401"/>
                      <a:pt x="1238" y="789"/>
                      <a:pt x="1013" y="1014"/>
                    </a:cubicBezTo>
                    <a:cubicBezTo>
                      <a:pt x="941" y="1086"/>
                      <a:pt x="851" y="1119"/>
                      <a:pt x="763" y="1119"/>
                    </a:cubicBezTo>
                    <a:cubicBezTo>
                      <a:pt x="580" y="1119"/>
                      <a:pt x="405" y="978"/>
                      <a:pt x="405" y="761"/>
                    </a:cubicBezTo>
                    <a:cubicBezTo>
                      <a:pt x="405" y="565"/>
                      <a:pt x="565" y="405"/>
                      <a:pt x="761" y="401"/>
                    </a:cubicBezTo>
                    <a:close/>
                    <a:moveTo>
                      <a:pt x="767" y="0"/>
                    </a:moveTo>
                    <a:cubicBezTo>
                      <a:pt x="376" y="0"/>
                      <a:pt x="1" y="304"/>
                      <a:pt x="1" y="761"/>
                    </a:cubicBezTo>
                    <a:cubicBezTo>
                      <a:pt x="1" y="1182"/>
                      <a:pt x="341" y="1518"/>
                      <a:pt x="761" y="1522"/>
                    </a:cubicBezTo>
                    <a:cubicBezTo>
                      <a:pt x="1438" y="1522"/>
                      <a:pt x="1774" y="701"/>
                      <a:pt x="1298" y="225"/>
                    </a:cubicBezTo>
                    <a:cubicBezTo>
                      <a:pt x="1144" y="70"/>
                      <a:pt x="953" y="0"/>
                      <a:pt x="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9020853" y="1998017"/>
                <a:ext cx="1057770" cy="1611852"/>
              </a:xfrm>
              <a:custGeom>
                <a:avLst/>
                <a:gdLst/>
                <a:ahLst/>
                <a:cxnLst/>
                <a:rect l="l" t="t" r="r" b="b"/>
                <a:pathLst>
                  <a:path w="12594" h="19191" extrusionOk="0">
                    <a:moveTo>
                      <a:pt x="12481" y="1"/>
                    </a:moveTo>
                    <a:lnTo>
                      <a:pt x="7066" y="5417"/>
                    </a:lnTo>
                    <a:lnTo>
                      <a:pt x="7066" y="12017"/>
                    </a:lnTo>
                    <a:lnTo>
                      <a:pt x="1" y="19078"/>
                    </a:lnTo>
                    <a:lnTo>
                      <a:pt x="117" y="19190"/>
                    </a:lnTo>
                    <a:lnTo>
                      <a:pt x="7226" y="12081"/>
                    </a:lnTo>
                    <a:lnTo>
                      <a:pt x="7226" y="5485"/>
                    </a:lnTo>
                    <a:lnTo>
                      <a:pt x="12593" y="113"/>
                    </a:lnTo>
                    <a:lnTo>
                      <a:pt x="12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9805572" y="1401268"/>
                <a:ext cx="562817" cy="889370"/>
              </a:xfrm>
              <a:custGeom>
                <a:avLst/>
                <a:gdLst/>
                <a:ahLst/>
                <a:cxnLst/>
                <a:rect l="l" t="t" r="r" b="b"/>
                <a:pathLst>
                  <a:path w="6701" h="10589" extrusionOk="0">
                    <a:moveTo>
                      <a:pt x="112" y="1"/>
                    </a:moveTo>
                    <a:lnTo>
                      <a:pt x="0" y="117"/>
                    </a:lnTo>
                    <a:lnTo>
                      <a:pt x="6541" y="6658"/>
                    </a:lnTo>
                    <a:lnTo>
                      <a:pt x="6541" y="10588"/>
                    </a:lnTo>
                    <a:lnTo>
                      <a:pt x="6701" y="10588"/>
                    </a:lnTo>
                    <a:lnTo>
                      <a:pt x="6701" y="6590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562194" y="410025"/>
              <a:ext cx="258605" cy="258941"/>
              <a:chOff x="8925357" y="2817675"/>
              <a:chExt cx="258605" cy="258941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90" name="Google Shape;90;p3"/>
            <p:cNvGrpSpPr/>
            <p:nvPr/>
          </p:nvGrpSpPr>
          <p:grpSpPr>
            <a:xfrm rot="5400000">
              <a:off x="8467489" y="2523161"/>
              <a:ext cx="556854" cy="97176"/>
              <a:chOff x="8351789" y="4872911"/>
              <a:chExt cx="556854" cy="97176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8351789" y="4872911"/>
                <a:ext cx="137324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157" extrusionOk="0">
                    <a:moveTo>
                      <a:pt x="1" y="0"/>
                    </a:moveTo>
                    <a:lnTo>
                      <a:pt x="954" y="1157"/>
                    </a:lnTo>
                    <a:lnTo>
                      <a:pt x="1634" y="1157"/>
                    </a:lnTo>
                    <a:lnTo>
                      <a:pt x="6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8456357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1" y="0"/>
                    </a:moveTo>
                    <a:lnTo>
                      <a:pt x="958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561260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666164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8771067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0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6" name="Google Shape;96;p3"/>
            <p:cNvSpPr/>
            <p:nvPr/>
          </p:nvSpPr>
          <p:spPr>
            <a:xfrm>
              <a:off x="7306875" y="4600447"/>
              <a:ext cx="2229499" cy="657745"/>
            </a:xfrm>
            <a:custGeom>
              <a:avLst/>
              <a:gdLst/>
              <a:ahLst/>
              <a:cxnLst/>
              <a:rect l="l" t="t" r="r" b="b"/>
              <a:pathLst>
                <a:path w="21985" h="6486" extrusionOk="0">
                  <a:moveTo>
                    <a:pt x="21784" y="1"/>
                  </a:moveTo>
                  <a:lnTo>
                    <a:pt x="19442" y="2342"/>
                  </a:lnTo>
                  <a:lnTo>
                    <a:pt x="3943" y="2342"/>
                  </a:lnTo>
                  <a:lnTo>
                    <a:pt x="0" y="6285"/>
                  </a:lnTo>
                  <a:lnTo>
                    <a:pt x="201" y="6485"/>
                  </a:lnTo>
                  <a:lnTo>
                    <a:pt x="4059" y="2626"/>
                  </a:lnTo>
                  <a:lnTo>
                    <a:pt x="19558" y="2626"/>
                  </a:lnTo>
                  <a:lnTo>
                    <a:pt x="21984" y="201"/>
                  </a:lnTo>
                  <a:lnTo>
                    <a:pt x="217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3"/>
            <p:cNvSpPr/>
            <p:nvPr/>
          </p:nvSpPr>
          <p:spPr>
            <a:xfrm rot="-5400000">
              <a:off x="7658071" y="-461281"/>
              <a:ext cx="1325446" cy="1878100"/>
            </a:xfrm>
            <a:custGeom>
              <a:avLst/>
              <a:gdLst/>
              <a:ahLst/>
              <a:cxnLst/>
              <a:rect l="l" t="t" r="r" b="b"/>
              <a:pathLst>
                <a:path w="15781" h="22361" extrusionOk="0">
                  <a:moveTo>
                    <a:pt x="15640" y="0"/>
                  </a:moveTo>
                  <a:lnTo>
                    <a:pt x="9404" y="6237"/>
                  </a:lnTo>
                  <a:lnTo>
                    <a:pt x="9404" y="12821"/>
                  </a:lnTo>
                  <a:lnTo>
                    <a:pt x="1" y="22224"/>
                  </a:lnTo>
                  <a:lnTo>
                    <a:pt x="141" y="22360"/>
                  </a:lnTo>
                  <a:lnTo>
                    <a:pt x="9600" y="12902"/>
                  </a:lnTo>
                  <a:lnTo>
                    <a:pt x="9600" y="6317"/>
                  </a:lnTo>
                  <a:lnTo>
                    <a:pt x="15780" y="137"/>
                  </a:lnTo>
                  <a:lnTo>
                    <a:pt x="15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title" idx="2" hasCustomPrompt="1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0" name="Google Shape;100;p3"/>
          <p:cNvSpPr txBox="1">
            <a:spLocks noGrp="1"/>
          </p:cNvSpPr>
          <p:nvPr>
            <p:ph type="subTitle" idx="1"/>
          </p:nvPr>
        </p:nvSpPr>
        <p:spPr>
          <a:xfrm>
            <a:off x="3052350" y="3267278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_1_1_1_1_1_1_1_1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1"/>
          <p:cNvSpPr txBox="1">
            <a:spLocks noGrp="1"/>
          </p:cNvSpPr>
          <p:nvPr>
            <p:ph type="body" idx="1"/>
          </p:nvPr>
        </p:nvSpPr>
        <p:spPr>
          <a:xfrm>
            <a:off x="722375" y="1129950"/>
            <a:ext cx="7704000" cy="3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50" name="Google Shape;650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51" name="Google Shape;651;p21"/>
          <p:cNvGrpSpPr/>
          <p:nvPr/>
        </p:nvGrpSpPr>
        <p:grpSpPr>
          <a:xfrm flipH="1">
            <a:off x="4940054" y="3761619"/>
            <a:ext cx="4859943" cy="2698431"/>
            <a:chOff x="-788304" y="3837819"/>
            <a:chExt cx="4859943" cy="2698431"/>
          </a:xfrm>
        </p:grpSpPr>
        <p:sp>
          <p:nvSpPr>
            <p:cNvPr id="652" name="Google Shape;652;p21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53" name="Google Shape;653;p21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654" name="Google Shape;654;p21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6" name="Google Shape;656;p21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7" name="Google Shape;657;p21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8" name="Google Shape;658;p21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9" name="Google Shape;659;p21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0" name="Google Shape;660;p21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1" name="Google Shape;661;p21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62" name="Google Shape;662;p21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663" name="Google Shape;663;p21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4" name="Google Shape;664;p21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666" name="Google Shape;666;p21"/>
          <p:cNvGrpSpPr/>
          <p:nvPr/>
        </p:nvGrpSpPr>
        <p:grpSpPr>
          <a:xfrm flipH="1">
            <a:off x="5745066" y="-1877775"/>
            <a:ext cx="4054931" cy="3690696"/>
            <a:chOff x="-626842" y="-1801575"/>
            <a:chExt cx="4054931" cy="3690696"/>
          </a:xfrm>
        </p:grpSpPr>
        <p:sp>
          <p:nvSpPr>
            <p:cNvPr id="667" name="Google Shape;667;p21"/>
            <p:cNvSpPr/>
            <p:nvPr/>
          </p:nvSpPr>
          <p:spPr>
            <a:xfrm>
              <a:off x="-626842" y="-190870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68" name="Google Shape;668;p21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669" name="Google Shape;669;p21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0" name="Google Shape;670;p21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73" name="Google Shape;673;p21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674" name="Google Shape;674;p21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5" name="Google Shape;675;p21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22"/>
          <p:cNvGrpSpPr/>
          <p:nvPr/>
        </p:nvGrpSpPr>
        <p:grpSpPr>
          <a:xfrm>
            <a:off x="6637249" y="3517397"/>
            <a:ext cx="3213277" cy="3529318"/>
            <a:chOff x="6484849" y="3631196"/>
            <a:chExt cx="3213277" cy="3529318"/>
          </a:xfrm>
        </p:grpSpPr>
        <p:sp>
          <p:nvSpPr>
            <p:cNvPr id="678" name="Google Shape;678;p22"/>
            <p:cNvSpPr/>
            <p:nvPr/>
          </p:nvSpPr>
          <p:spPr>
            <a:xfrm>
              <a:off x="7145128" y="4325492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79" name="Google Shape;679;p22"/>
            <p:cNvGrpSpPr/>
            <p:nvPr/>
          </p:nvGrpSpPr>
          <p:grpSpPr>
            <a:xfrm rot="10800000" flipH="1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680" name="Google Shape;680;p2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1" name="Google Shape;681;p2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2" name="Google Shape;682;p2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3" name="Google Shape;683;p2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5" name="Google Shape;685;p2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686" name="Google Shape;686;p22"/>
          <p:cNvGrpSpPr/>
          <p:nvPr/>
        </p:nvGrpSpPr>
        <p:grpSpPr>
          <a:xfrm>
            <a:off x="-2910022" y="-3831210"/>
            <a:ext cx="6654696" cy="7636707"/>
            <a:chOff x="-2910022" y="-3831210"/>
            <a:chExt cx="6654696" cy="7636707"/>
          </a:xfrm>
        </p:grpSpPr>
        <p:sp>
          <p:nvSpPr>
            <p:cNvPr id="687" name="Google Shape;687;p22"/>
            <p:cNvSpPr/>
            <p:nvPr/>
          </p:nvSpPr>
          <p:spPr>
            <a:xfrm rot="10800000" flipH="1">
              <a:off x="-2910022" y="-383121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88" name="Google Shape;688;p22"/>
            <p:cNvGrpSpPr/>
            <p:nvPr/>
          </p:nvGrpSpPr>
          <p:grpSpPr>
            <a:xfrm flipH="1">
              <a:off x="-831771" y="-192647"/>
              <a:ext cx="2586938" cy="1464987"/>
              <a:chOff x="7545816" y="-192997"/>
              <a:chExt cx="2586938" cy="1464987"/>
            </a:xfrm>
          </p:grpSpPr>
          <p:sp>
            <p:nvSpPr>
              <p:cNvPr id="689" name="Google Shape;689;p22"/>
              <p:cNvSpPr/>
              <p:nvPr/>
            </p:nvSpPr>
            <p:spPr>
              <a:xfrm rot="5400000" flipH="1">
                <a:off x="8106792" y="-753973"/>
                <a:ext cx="1464987" cy="2586938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90" name="Google Shape;690;p22"/>
              <p:cNvGrpSpPr/>
              <p:nvPr/>
            </p:nvGrpSpPr>
            <p:grpSpPr>
              <a:xfrm>
                <a:off x="7545825" y="435764"/>
                <a:ext cx="827314" cy="410158"/>
                <a:chOff x="5989375" y="1843575"/>
                <a:chExt cx="136525" cy="67675"/>
              </a:xfrm>
            </p:grpSpPr>
            <p:sp>
              <p:nvSpPr>
                <p:cNvPr id="691" name="Google Shape;691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extrusionOk="0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2" name="Google Shape;692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extrusionOk="0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3" name="Google Shape;693;p22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extrusionOk="0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4" name="Google Shape;694;p22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extrusionOk="0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5" name="Google Shape;695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extrusionOk="0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6" name="Google Shape;696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extrusionOk="0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7" name="Google Shape;697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extrusionOk="0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98" name="Google Shape;698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extrusionOk="0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699" name="Google Shape;699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0_1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702" name="Google Shape;702;p23"/>
          <p:cNvGrpSpPr/>
          <p:nvPr/>
        </p:nvGrpSpPr>
        <p:grpSpPr>
          <a:xfrm rot="10800000" flipH="1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703" name="Google Shape;703;p23"/>
            <p:cNvSpPr/>
            <p:nvPr/>
          </p:nvSpPr>
          <p:spPr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04" name="Google Shape;704;p23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705" name="Google Shape;705;p2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07" name="Google Shape;707;p23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708" name="Google Shape;708;p23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709" name="Google Shape;709;p23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11" name="Google Shape;711;p23"/>
            <p:cNvGrpSpPr/>
            <p:nvPr/>
          </p:nvGrpSpPr>
          <p:grpSpPr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712" name="Google Shape;712;p2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1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24"/>
          <p:cNvGrpSpPr/>
          <p:nvPr/>
        </p:nvGrpSpPr>
        <p:grpSpPr>
          <a:xfrm>
            <a:off x="6302380" y="-753973"/>
            <a:ext cx="4838246" cy="8737202"/>
            <a:chOff x="6149980" y="-753973"/>
            <a:chExt cx="4838246" cy="8737202"/>
          </a:xfrm>
        </p:grpSpPr>
        <p:sp>
          <p:nvSpPr>
            <p:cNvPr id="722" name="Google Shape;722;p24"/>
            <p:cNvSpPr/>
            <p:nvPr/>
          </p:nvSpPr>
          <p:spPr>
            <a:xfrm rot="10800000">
              <a:off x="6501374" y="2350375"/>
              <a:ext cx="4486853" cy="296661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23" name="Google Shape;723;p24"/>
            <p:cNvGrpSpPr/>
            <p:nvPr/>
          </p:nvGrpSpPr>
          <p:grpSpPr>
            <a:xfrm flipH="1">
              <a:off x="7623943" y="2421824"/>
              <a:ext cx="300359" cy="299855"/>
              <a:chOff x="1466575" y="2391250"/>
              <a:chExt cx="59575" cy="59475"/>
            </a:xfrm>
          </p:grpSpPr>
          <p:sp>
            <p:nvSpPr>
              <p:cNvPr id="724" name="Google Shape;724;p24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379" extrusionOk="0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377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26" name="Google Shape;726;p24"/>
            <p:cNvGrpSpPr/>
            <p:nvPr/>
          </p:nvGrpSpPr>
          <p:grpSpPr>
            <a:xfrm flipH="1">
              <a:off x="6149980" y="-661273"/>
              <a:ext cx="2817846" cy="4069237"/>
              <a:chOff x="278245" y="-184325"/>
              <a:chExt cx="2358228" cy="3405504"/>
            </a:xfrm>
          </p:grpSpPr>
          <p:grpSp>
            <p:nvGrpSpPr>
              <p:cNvPr id="727" name="Google Shape;727;p24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28" name="Google Shape;728;p24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29" name="Google Shape;729;p24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30" name="Google Shape;730;p2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32" name="Google Shape;732;p2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733" name="Google Shape;733;p2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34" name="Google Shape;734;p24"/>
            <p:cNvSpPr/>
            <p:nvPr/>
          </p:nvSpPr>
          <p:spPr>
            <a:xfrm rot="10800000">
              <a:off x="8012311" y="-753973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35" name="Google Shape;735;p24"/>
            <p:cNvGrpSpPr/>
            <p:nvPr/>
          </p:nvGrpSpPr>
          <p:grpSpPr>
            <a:xfrm>
              <a:off x="7560791" y="3580603"/>
              <a:ext cx="3173104" cy="4402627"/>
              <a:chOff x="2132995" y="960308"/>
              <a:chExt cx="496177" cy="688438"/>
            </a:xfrm>
          </p:grpSpPr>
          <p:sp>
            <p:nvSpPr>
              <p:cNvPr id="736" name="Google Shape;736;p24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41" name="Google Shape;741;p24"/>
          <p:cNvGrpSpPr/>
          <p:nvPr/>
        </p:nvGrpSpPr>
        <p:grpSpPr>
          <a:xfrm>
            <a:off x="-2749105" y="-2045480"/>
            <a:ext cx="6654696" cy="9234460"/>
            <a:chOff x="-2596705" y="-2045480"/>
            <a:chExt cx="6654696" cy="9234460"/>
          </a:xfrm>
        </p:grpSpPr>
        <p:grpSp>
          <p:nvGrpSpPr>
            <p:cNvPr id="742" name="Google Shape;742;p24"/>
            <p:cNvGrpSpPr/>
            <p:nvPr/>
          </p:nvGrpSpPr>
          <p:grpSpPr>
            <a:xfrm flipH="1">
              <a:off x="722369" y="491148"/>
              <a:ext cx="801674" cy="397824"/>
              <a:chOff x="1622300" y="2291700"/>
              <a:chExt cx="118800" cy="58950"/>
            </a:xfrm>
          </p:grpSpPr>
          <p:sp>
            <p:nvSpPr>
              <p:cNvPr id="743" name="Google Shape;743;p24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49" name="Google Shape;749;p24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51" name="Google Shape;751;p24"/>
            <p:cNvSpPr/>
            <p:nvPr/>
          </p:nvSpPr>
          <p:spPr>
            <a:xfrm>
              <a:off x="-2596705" y="-1246603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52" name="Google Shape;752;p24"/>
            <p:cNvGrpSpPr/>
            <p:nvPr/>
          </p:nvGrpSpPr>
          <p:grpSpPr>
            <a:xfrm rot="10800000">
              <a:off x="-1185762" y="-2045480"/>
              <a:ext cx="2901864" cy="4211818"/>
              <a:chOff x="6769513" y="299393"/>
              <a:chExt cx="1308620" cy="1899525"/>
            </a:xfrm>
          </p:grpSpPr>
          <p:sp>
            <p:nvSpPr>
              <p:cNvPr id="753" name="Google Shape;753;p2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4" name="Google Shape;754;p2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5" name="Google Shape;755;p2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6" name="Google Shape;756;p2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7" name="Google Shape;757;p2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59" name="Google Shape;759;p24"/>
            <p:cNvSpPr/>
            <p:nvPr/>
          </p:nvSpPr>
          <p:spPr>
            <a:xfrm rot="10800000">
              <a:off x="1102163" y="4774798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60" name="Google Shape;760;p24"/>
            <p:cNvGrpSpPr/>
            <p:nvPr/>
          </p:nvGrpSpPr>
          <p:grpSpPr>
            <a:xfrm flipH="1">
              <a:off x="-1973878" y="2737381"/>
              <a:ext cx="3265346" cy="3441180"/>
              <a:chOff x="2011428" y="602777"/>
              <a:chExt cx="774292" cy="815987"/>
            </a:xfrm>
          </p:grpSpPr>
          <p:sp>
            <p:nvSpPr>
              <p:cNvPr id="761" name="Google Shape;761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3" name="Google Shape;763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4" name="Google Shape;764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5" name="Google Shape;765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6" name="Google Shape;766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767" name="Google Shape;767;p24"/>
            <p:cNvGrpSpPr/>
            <p:nvPr/>
          </p:nvGrpSpPr>
          <p:grpSpPr>
            <a:xfrm rot="-5400000">
              <a:off x="-1256153" y="3835717"/>
              <a:ext cx="3265346" cy="3441180"/>
              <a:chOff x="2011428" y="602777"/>
              <a:chExt cx="774292" cy="815987"/>
            </a:xfrm>
          </p:grpSpPr>
          <p:sp>
            <p:nvSpPr>
              <p:cNvPr id="768" name="Google Shape;768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0" name="Google Shape;770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1" name="Google Shape;771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2" name="Google Shape;772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73" name="Google Shape;773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774" name="Google Shape;774;p24"/>
          <p:cNvSpPr txBox="1">
            <a:spLocks noGrp="1"/>
          </p:cNvSpPr>
          <p:nvPr>
            <p:ph type="title"/>
          </p:nvPr>
        </p:nvSpPr>
        <p:spPr>
          <a:xfrm>
            <a:off x="2646000" y="491162"/>
            <a:ext cx="38520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24"/>
          <p:cNvSpPr txBox="1">
            <a:spLocks noGrp="1"/>
          </p:cNvSpPr>
          <p:nvPr>
            <p:ph type="subTitle" idx="1"/>
          </p:nvPr>
        </p:nvSpPr>
        <p:spPr>
          <a:xfrm>
            <a:off x="2646000" y="1407566"/>
            <a:ext cx="38520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24"/>
          <p:cNvSpPr txBox="1"/>
          <p:nvPr/>
        </p:nvSpPr>
        <p:spPr>
          <a:xfrm>
            <a:off x="2779350" y="3548507"/>
            <a:ext cx="35853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25"/>
            <p:cNvSpPr/>
            <p:nvPr/>
          </p:nvSpPr>
          <p:spPr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rot="10800000" flipH="1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03" name="Google Shape;103;p4"/>
            <p:cNvSpPr/>
            <p:nvPr/>
          </p:nvSpPr>
          <p:spPr>
            <a:xfrm>
              <a:off x="-859697" y="-66134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107627" y="-466741"/>
              <a:ext cx="1226141" cy="1868328"/>
            </a:xfrm>
            <a:custGeom>
              <a:avLst/>
              <a:gdLst/>
              <a:ahLst/>
              <a:cxnLst/>
              <a:rect l="l" t="t" r="r" b="b"/>
              <a:pathLst>
                <a:path w="9728" h="14823" extrusionOk="0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06" name="Google Shape;106;p4"/>
            <p:cNvSpPr/>
            <p:nvPr/>
          </p:nvSpPr>
          <p:spPr>
            <a:xfrm>
              <a:off x="7276179" y="3686213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07" name="Google Shape;107;p4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08" name="Google Shape;108;p4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11" name="Google Shape;111;p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>
            <a:off x="5368428" y="-2371849"/>
            <a:ext cx="7166740" cy="6435526"/>
            <a:chOff x="5368428" y="-2371849"/>
            <a:chExt cx="7166740" cy="6435526"/>
          </a:xfrm>
        </p:grpSpPr>
        <p:sp>
          <p:nvSpPr>
            <p:cNvPr id="116" name="Google Shape;116;p5"/>
            <p:cNvSpPr/>
            <p:nvPr/>
          </p:nvSpPr>
          <p:spPr>
            <a:xfrm>
              <a:off x="5368428" y="-23718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7" name="Google Shape;117;p5"/>
            <p:cNvGrpSpPr/>
            <p:nvPr/>
          </p:nvGrpSpPr>
          <p:grpSpPr>
            <a:xfrm rot="-5400000" flipH="1">
              <a:off x="8268109" y="1815891"/>
              <a:ext cx="618213" cy="306426"/>
              <a:chOff x="5989375" y="1843575"/>
              <a:chExt cx="136525" cy="67675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8375532" y="539146"/>
              <a:ext cx="1228886" cy="2188720"/>
              <a:chOff x="8389396" y="1055350"/>
              <a:chExt cx="1228886" cy="218872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29" name="Google Shape;129;p5"/>
          <p:cNvGrpSpPr/>
          <p:nvPr/>
        </p:nvGrpSpPr>
        <p:grpSpPr>
          <a:xfrm>
            <a:off x="-2504900" y="387590"/>
            <a:ext cx="6322114" cy="7873283"/>
            <a:chOff x="-2504900" y="387590"/>
            <a:chExt cx="6322114" cy="7873283"/>
          </a:xfrm>
        </p:grpSpPr>
        <p:grpSp>
          <p:nvGrpSpPr>
            <p:cNvPr id="130" name="Google Shape;130;p5"/>
            <p:cNvGrpSpPr/>
            <p:nvPr/>
          </p:nvGrpSpPr>
          <p:grpSpPr>
            <a:xfrm>
              <a:off x="827762" y="4158773"/>
              <a:ext cx="471865" cy="38050"/>
              <a:chOff x="6298452" y="2390050"/>
              <a:chExt cx="140725" cy="1135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34" name="Google Shape;134;p5"/>
            <p:cNvGrpSpPr/>
            <p:nvPr/>
          </p:nvGrpSpPr>
          <p:grpSpPr>
            <a:xfrm>
              <a:off x="-2504900" y="387590"/>
              <a:ext cx="6322114" cy="7873283"/>
              <a:chOff x="-2504900" y="387590"/>
              <a:chExt cx="6322114" cy="7873283"/>
            </a:xfrm>
          </p:grpSpPr>
          <p:grpSp>
            <p:nvGrpSpPr>
              <p:cNvPr id="135" name="Google Shape;135;p5"/>
              <p:cNvGrpSpPr/>
              <p:nvPr/>
            </p:nvGrpSpPr>
            <p:grpSpPr>
              <a:xfrm>
                <a:off x="-1553565" y="387590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136" name="Google Shape;136;p5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08" h="45293" extrusionOk="0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7" name="Google Shape;137;p5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7" h="5600" extrusionOk="0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8" name="Google Shape;138;p5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1373" extrusionOk="0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39" name="Google Shape;139;p5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1377" extrusionOk="0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3" h="4924" extrusionOk="0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141" name="Google Shape;141;p5"/>
              <p:cNvGrpSpPr/>
              <p:nvPr/>
            </p:nvGrpSpPr>
            <p:grpSpPr>
              <a:xfrm>
                <a:off x="-2504900" y="1005827"/>
                <a:ext cx="6322114" cy="7255046"/>
                <a:chOff x="-2504900" y="1005827"/>
                <a:chExt cx="6322114" cy="7255046"/>
              </a:xfrm>
            </p:grpSpPr>
            <p:sp>
              <p:nvSpPr>
                <p:cNvPr id="142" name="Google Shape;142;p5"/>
                <p:cNvSpPr/>
                <p:nvPr/>
              </p:nvSpPr>
              <p:spPr>
                <a:xfrm>
                  <a:off x="-2504900" y="1005827"/>
                  <a:ext cx="6322114" cy="7255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32" h="82432" extrusionOk="0">
                      <a:moveTo>
                        <a:pt x="205" y="1"/>
                      </a:moveTo>
                      <a:lnTo>
                        <a:pt x="1" y="205"/>
                      </a:lnTo>
                      <a:lnTo>
                        <a:pt x="27924" y="28129"/>
                      </a:lnTo>
                      <a:lnTo>
                        <a:pt x="27924" y="38728"/>
                      </a:lnTo>
                      <a:lnTo>
                        <a:pt x="36526" y="47330"/>
                      </a:lnTo>
                      <a:lnTo>
                        <a:pt x="45629" y="56433"/>
                      </a:lnTo>
                      <a:lnTo>
                        <a:pt x="71627" y="82431"/>
                      </a:lnTo>
                      <a:lnTo>
                        <a:pt x="71831" y="82227"/>
                      </a:lnTo>
                      <a:lnTo>
                        <a:pt x="46493" y="56889"/>
                      </a:lnTo>
                      <a:lnTo>
                        <a:pt x="46493" y="47935"/>
                      </a:lnTo>
                      <a:lnTo>
                        <a:pt x="53711" y="40954"/>
                      </a:lnTo>
                      <a:lnTo>
                        <a:pt x="51481" y="38724"/>
                      </a:lnTo>
                      <a:lnTo>
                        <a:pt x="37095" y="38724"/>
                      </a:lnTo>
                      <a:lnTo>
                        <a:pt x="32496" y="34125"/>
                      </a:lnTo>
                      <a:lnTo>
                        <a:pt x="32496" y="32288"/>
                      </a:lnTo>
                      <a:lnTo>
                        <a:pt x="27924" y="27712"/>
                      </a:lnTo>
                      <a:lnTo>
                        <a:pt x="27924" y="27720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3" name="Google Shape;143;p5"/>
                <p:cNvSpPr/>
                <p:nvPr/>
              </p:nvSpPr>
              <p:spPr>
                <a:xfrm>
                  <a:off x="-118934" y="3399771"/>
                  <a:ext cx="1196665" cy="2113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17609" extrusionOk="0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144" name="Google Shape;144;p5"/>
          <p:cNvSpPr txBox="1">
            <a:spLocks noGrp="1"/>
          </p:cNvSpPr>
          <p:nvPr>
            <p:ph type="subTitle" idx="1"/>
          </p:nvPr>
        </p:nvSpPr>
        <p:spPr>
          <a:xfrm>
            <a:off x="1254788" y="260157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ubTitle" idx="2"/>
          </p:nvPr>
        </p:nvSpPr>
        <p:spPr>
          <a:xfrm>
            <a:off x="1254788" y="2972979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ubTitle" idx="3"/>
          </p:nvPr>
        </p:nvSpPr>
        <p:spPr>
          <a:xfrm>
            <a:off x="5112413" y="260157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4"/>
          </p:nvPr>
        </p:nvSpPr>
        <p:spPr>
          <a:xfrm>
            <a:off x="5112413" y="2972979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title" idx="5" hasCustomPrompt="1"/>
          </p:nvPr>
        </p:nvSpPr>
        <p:spPr>
          <a:xfrm>
            <a:off x="2200238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5"/>
          <p:cNvSpPr txBox="1">
            <a:spLocks noGrp="1"/>
          </p:cNvSpPr>
          <p:nvPr>
            <p:ph type="title" idx="6" hasCustomPrompt="1"/>
          </p:nvPr>
        </p:nvSpPr>
        <p:spPr>
          <a:xfrm>
            <a:off x="6057863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6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53" name="Google Shape;153;p6"/>
            <p:cNvSpPr/>
            <p:nvPr/>
          </p:nvSpPr>
          <p:spPr>
            <a:xfrm>
              <a:off x="-859697" y="-66134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-107627" y="-466741"/>
              <a:ext cx="1226141" cy="1868328"/>
            </a:xfrm>
            <a:custGeom>
              <a:avLst/>
              <a:gdLst/>
              <a:ahLst/>
              <a:cxnLst/>
              <a:rect l="l" t="t" r="r" b="b"/>
              <a:pathLst>
                <a:path w="9728" h="14823" extrusionOk="0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5" name="Google Shape;155;p6"/>
          <p:cNvGrpSpPr/>
          <p:nvPr/>
        </p:nvGrpSpPr>
        <p:grpSpPr>
          <a:xfrm>
            <a:off x="7218415" y="1203967"/>
            <a:ext cx="3942356" cy="4639226"/>
            <a:chOff x="7276179" y="1051567"/>
            <a:chExt cx="3942356" cy="4639226"/>
          </a:xfrm>
        </p:grpSpPr>
        <p:sp>
          <p:nvSpPr>
            <p:cNvPr id="156" name="Google Shape;156;p6"/>
            <p:cNvSpPr/>
            <p:nvPr/>
          </p:nvSpPr>
          <p:spPr>
            <a:xfrm>
              <a:off x="7276179" y="3686213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7" name="Google Shape;157;p6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58" name="Google Shape;158;p6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59" name="Google Shape;159;p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" name="Google Shape;160;p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61" name="Google Shape;161;p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7"/>
          <p:cNvGrpSpPr/>
          <p:nvPr/>
        </p:nvGrpSpPr>
        <p:grpSpPr>
          <a:xfrm>
            <a:off x="-1088076" y="-1000252"/>
            <a:ext cx="3803740" cy="4516379"/>
            <a:chOff x="-1060422" y="-1000252"/>
            <a:chExt cx="3803740" cy="4516379"/>
          </a:xfrm>
        </p:grpSpPr>
        <p:sp>
          <p:nvSpPr>
            <p:cNvPr id="165" name="Google Shape;165;p7"/>
            <p:cNvSpPr/>
            <p:nvPr/>
          </p:nvSpPr>
          <p:spPr>
            <a:xfrm>
              <a:off x="-1060422" y="-8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6" name="Google Shape;166;p7"/>
            <p:cNvGrpSpPr/>
            <p:nvPr/>
          </p:nvGrpSpPr>
          <p:grpSpPr>
            <a:xfrm>
              <a:off x="945461" y="736374"/>
              <a:ext cx="219510" cy="219124"/>
              <a:chOff x="1466575" y="2391250"/>
              <a:chExt cx="59575" cy="59475"/>
            </a:xfrm>
          </p:grpSpPr>
          <p:sp>
            <p:nvSpPr>
              <p:cNvPr id="167" name="Google Shape;167;p7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379" extrusionOk="0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377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69" name="Google Shape;169;p7"/>
            <p:cNvGrpSpPr/>
            <p:nvPr/>
          </p:nvGrpSpPr>
          <p:grpSpPr>
            <a:xfrm>
              <a:off x="-384164" y="-1000252"/>
              <a:ext cx="3127481" cy="4516379"/>
              <a:chOff x="278245" y="-184325"/>
              <a:chExt cx="2358228" cy="3405504"/>
            </a:xfrm>
          </p:grpSpPr>
          <p:grpSp>
            <p:nvGrpSpPr>
              <p:cNvPr id="170" name="Google Shape;170;p7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171" name="Google Shape;171;p7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2" name="Google Shape;172;p7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3" name="Google Shape;173;p7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4" name="Google Shape;174;p7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75" name="Google Shape;175;p7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76" name="Google Shape;176;p7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77" name="Google Shape;177;p7"/>
          <p:cNvGrpSpPr/>
          <p:nvPr/>
        </p:nvGrpSpPr>
        <p:grpSpPr>
          <a:xfrm>
            <a:off x="265779" y="4373872"/>
            <a:ext cx="4306224" cy="2966902"/>
            <a:chOff x="293432" y="4373872"/>
            <a:chExt cx="4306224" cy="2966902"/>
          </a:xfrm>
        </p:grpSpPr>
        <p:grpSp>
          <p:nvGrpSpPr>
            <p:cNvPr id="178" name="Google Shape;178;p7"/>
            <p:cNvGrpSpPr/>
            <p:nvPr/>
          </p:nvGrpSpPr>
          <p:grpSpPr>
            <a:xfrm>
              <a:off x="3565695" y="4429961"/>
              <a:ext cx="801674" cy="397824"/>
              <a:chOff x="1622300" y="2291700"/>
              <a:chExt cx="118800" cy="58950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187" name="Google Shape;187;p7"/>
            <p:cNvGrpSpPr/>
            <p:nvPr/>
          </p:nvGrpSpPr>
          <p:grpSpPr>
            <a:xfrm rot="5400000" flipH="1">
              <a:off x="963093" y="3704212"/>
              <a:ext cx="2966902" cy="4306224"/>
              <a:chOff x="6769513" y="299393"/>
              <a:chExt cx="1308620" cy="1899525"/>
            </a:xfrm>
          </p:grpSpPr>
          <p:sp>
            <p:nvSpPr>
              <p:cNvPr id="188" name="Google Shape;188;p7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945441" y="1323878"/>
            <a:ext cx="3442500" cy="14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5" name="Google Shape;195;p7"/>
          <p:cNvSpPr txBox="1">
            <a:spLocks noGrp="1"/>
          </p:cNvSpPr>
          <p:nvPr>
            <p:ph type="subTitle" idx="1"/>
          </p:nvPr>
        </p:nvSpPr>
        <p:spPr>
          <a:xfrm>
            <a:off x="945450" y="2750728"/>
            <a:ext cx="3442500" cy="10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8"/>
          <p:cNvGrpSpPr/>
          <p:nvPr/>
        </p:nvGrpSpPr>
        <p:grpSpPr>
          <a:xfrm>
            <a:off x="-1897800" y="-564139"/>
            <a:ext cx="12137626" cy="7877286"/>
            <a:chOff x="-1897800" y="-564139"/>
            <a:chExt cx="12137626" cy="7877286"/>
          </a:xfrm>
        </p:grpSpPr>
        <p:sp>
          <p:nvSpPr>
            <p:cNvPr id="198" name="Google Shape;198;p8"/>
            <p:cNvSpPr/>
            <p:nvPr/>
          </p:nvSpPr>
          <p:spPr>
            <a:xfrm flipH="1">
              <a:off x="6899664" y="-444798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-1897800" y="1636082"/>
              <a:ext cx="6322101" cy="5677064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00" name="Google Shape;200;p8"/>
            <p:cNvGrpSpPr/>
            <p:nvPr/>
          </p:nvGrpSpPr>
          <p:grpSpPr>
            <a:xfrm>
              <a:off x="2033644" y="4281755"/>
              <a:ext cx="618213" cy="306426"/>
              <a:chOff x="5989375" y="1843575"/>
              <a:chExt cx="136525" cy="67675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726170" y="3312113"/>
              <a:ext cx="1228886" cy="2188720"/>
              <a:chOff x="8389396" y="1055350"/>
              <a:chExt cx="1228886" cy="218872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12" name="Google Shape;212;p8"/>
            <p:cNvSpPr/>
            <p:nvPr/>
          </p:nvSpPr>
          <p:spPr>
            <a:xfrm>
              <a:off x="6877775" y="3554813"/>
              <a:ext cx="3075605" cy="2033485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13" name="Google Shape;213;p8"/>
            <p:cNvGrpSpPr/>
            <p:nvPr/>
          </p:nvGrpSpPr>
          <p:grpSpPr>
            <a:xfrm rot="5400000" flipH="1">
              <a:off x="8547291" y="741426"/>
              <a:ext cx="1228900" cy="2156171"/>
              <a:chOff x="455034" y="-121633"/>
              <a:chExt cx="629947" cy="1105275"/>
            </a:xfrm>
          </p:grpSpPr>
          <p:sp>
            <p:nvSpPr>
              <p:cNvPr id="214" name="Google Shape;214;p8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16" name="Google Shape;216;p8"/>
            <p:cNvGrpSpPr/>
            <p:nvPr/>
          </p:nvGrpSpPr>
          <p:grpSpPr>
            <a:xfrm rot="5400000" flipH="1">
              <a:off x="8103897" y="2323328"/>
              <a:ext cx="471865" cy="38050"/>
              <a:chOff x="6298452" y="2390050"/>
              <a:chExt cx="140725" cy="1135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 rot="5400000">
              <a:off x="5977384" y="2664541"/>
              <a:ext cx="2375896" cy="3296652"/>
              <a:chOff x="2132995" y="960308"/>
              <a:chExt cx="496177" cy="688438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26" name="Google Shape;226;p8"/>
            <p:cNvGrpSpPr/>
            <p:nvPr/>
          </p:nvGrpSpPr>
          <p:grpSpPr>
            <a:xfrm>
              <a:off x="1592506" y="555320"/>
              <a:ext cx="457201" cy="78377"/>
              <a:chOff x="3029245" y="907035"/>
              <a:chExt cx="129011" cy="22560"/>
            </a:xfrm>
          </p:grpSpPr>
          <p:sp>
            <p:nvSpPr>
              <p:cNvPr id="227" name="Google Shape;227;p8"/>
              <p:cNvSpPr/>
              <p:nvPr/>
            </p:nvSpPr>
            <p:spPr>
              <a:xfrm>
                <a:off x="3126380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3101902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3077790" y="907035"/>
                <a:ext cx="31922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94" extrusionOk="0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3053723" y="907035"/>
                <a:ext cx="31511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494" extrusionOk="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3029245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32" name="Google Shape;232;p8"/>
            <p:cNvSpPr/>
            <p:nvPr/>
          </p:nvSpPr>
          <p:spPr>
            <a:xfrm>
              <a:off x="-1478400" y="2"/>
              <a:ext cx="3381525" cy="1996389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33" name="Google Shape;233;p8"/>
            <p:cNvGrpSpPr/>
            <p:nvPr/>
          </p:nvGrpSpPr>
          <p:grpSpPr>
            <a:xfrm flipH="1">
              <a:off x="465001" y="-564139"/>
              <a:ext cx="2374678" cy="2502550"/>
              <a:chOff x="2011428" y="602777"/>
              <a:chExt cx="774292" cy="815987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40" name="Google Shape;240;p8"/>
            <p:cNvGrpSpPr/>
            <p:nvPr/>
          </p:nvGrpSpPr>
          <p:grpSpPr>
            <a:xfrm rot="5400000" flipH="1">
              <a:off x="7897809" y="-611671"/>
              <a:ext cx="1047647" cy="1867550"/>
              <a:chOff x="4549150" y="1401575"/>
              <a:chExt cx="1183114" cy="2109034"/>
            </a:xfrm>
          </p:grpSpPr>
          <p:sp>
            <p:nvSpPr>
              <p:cNvPr id="241" name="Google Shape;241;p8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121" extrusionOk="0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17609" extrusionOk="0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43" name="Google Shape;243;p8"/>
            <p:cNvGrpSpPr/>
            <p:nvPr/>
          </p:nvGrpSpPr>
          <p:grpSpPr>
            <a:xfrm>
              <a:off x="-1552690" y="-385842"/>
              <a:ext cx="2375896" cy="3296652"/>
              <a:chOff x="2132995" y="960308"/>
              <a:chExt cx="496177" cy="688438"/>
            </a:xfrm>
          </p:grpSpPr>
          <p:sp>
            <p:nvSpPr>
              <p:cNvPr id="244" name="Google Shape;244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49" name="Google Shape;249;p8"/>
          <p:cNvSpPr txBox="1">
            <a:spLocks noGrp="1"/>
          </p:cNvSpPr>
          <p:nvPr>
            <p:ph type="title"/>
          </p:nvPr>
        </p:nvSpPr>
        <p:spPr>
          <a:xfrm>
            <a:off x="1269150" y="1483990"/>
            <a:ext cx="66057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254" name="Google Shape;254;p9"/>
            <p:cNvSpPr/>
            <p:nvPr/>
          </p:nvSpPr>
          <p:spPr>
            <a:xfrm>
              <a:off x="5025290" y="1403608"/>
              <a:ext cx="5603746" cy="5029527"/>
            </a:xfrm>
            <a:custGeom>
              <a:avLst/>
              <a:gdLst/>
              <a:ahLst/>
              <a:cxnLst/>
              <a:rect l="l" t="t" r="r" b="b"/>
              <a:pathLst>
                <a:path w="69259" h="62162" extrusionOk="0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590435" y="-831208"/>
              <a:ext cx="5930985" cy="6805915"/>
            </a:xfrm>
            <a:custGeom>
              <a:avLst/>
              <a:gdLst/>
              <a:ahLst/>
              <a:cxnLst/>
              <a:rect l="l" t="t" r="r" b="b"/>
              <a:pathLst>
                <a:path w="69537" h="79795" extrusionOk="0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56" name="Google Shape;256;p9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6" extrusionOk="0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5052941" y="-1007875"/>
              <a:ext cx="3372034" cy="3579622"/>
              <a:chOff x="6474042" y="-61911"/>
              <a:chExt cx="4446247" cy="4719966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5490" extrusionOk="0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5" extrusionOk="0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271" name="Google Shape;271;p9"/>
            <p:cNvSpPr/>
            <p:nvPr/>
          </p:nvSpPr>
          <p:spPr>
            <a:xfrm>
              <a:off x="7522237" y="-209327"/>
              <a:ext cx="1798786" cy="1791641"/>
            </a:xfrm>
            <a:custGeom>
              <a:avLst/>
              <a:gdLst/>
              <a:ahLst/>
              <a:cxnLst/>
              <a:rect l="l" t="t" r="r" b="b"/>
              <a:pathLst>
                <a:path w="14030" h="13974" extrusionOk="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72" name="Google Shape;272;p9"/>
            <p:cNvGrpSpPr/>
            <p:nvPr/>
          </p:nvGrpSpPr>
          <p:grpSpPr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5490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275" extrusionOk="0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avLst/>
                <a:gdLst/>
                <a:ahLst/>
                <a:cxnLst/>
                <a:rect l="l" t="t" r="r" b="b"/>
                <a:pathLst>
                  <a:path w="14030" h="13974" extrusionOk="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330" extrusionOk="0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34" extrusionOk="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>
            <a:xfrm>
              <a:off x="8049231" y="4543486"/>
              <a:ext cx="744777" cy="130184"/>
              <a:chOff x="8829494" y="3047299"/>
              <a:chExt cx="744777" cy="130184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8" name="Google Shape;288;p9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89" name="Google Shape;289;p9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avLst/>
                <a:gdLst/>
                <a:ahLst/>
                <a:cxnLst/>
                <a:rect l="l" t="t" r="r" b="b"/>
                <a:pathLst>
                  <a:path w="30499" h="9040" extrusionOk="0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5781300" cy="10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mc:AlternateContent xmlns:mc="http://schemas.openxmlformats.org/markup-compatibility/2006" xmlns:p14="http://schemas.microsoft.com/office/powerpoint/2010/main">
    <mc:Choice Requires="p14">
      <p:transition spd="slow" p14:dur="130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27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3" name="Google Shape;823;p27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4" name="Google Shape;824;p27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5" name="Google Shape;825;p27"/>
          <p:cNvSpPr txBox="1">
            <a:spLocks noGrp="1"/>
          </p:cNvSpPr>
          <p:nvPr>
            <p:ph type="ctrTitle"/>
          </p:nvPr>
        </p:nvSpPr>
        <p:spPr>
          <a:xfrm>
            <a:off x="1062313" y="7572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rgbClr val="000000"/>
                </a:solidFill>
              </a:rPr>
              <a:t>Smart Mat</a:t>
            </a:r>
            <a:endParaRPr sz="6100" dirty="0">
              <a:solidFill>
                <a:srgbClr val="000000"/>
              </a:solidFill>
            </a:endParaRPr>
          </a:p>
        </p:txBody>
      </p:sp>
      <p:sp>
        <p:nvSpPr>
          <p:cNvPr id="826" name="Google Shape;826;p27"/>
          <p:cNvSpPr txBox="1">
            <a:spLocks noGrp="1"/>
          </p:cNvSpPr>
          <p:nvPr>
            <p:ph type="subTitle" idx="1"/>
          </p:nvPr>
        </p:nvSpPr>
        <p:spPr>
          <a:xfrm>
            <a:off x="3104235" y="4520850"/>
            <a:ext cx="293553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rgbClr val="000000"/>
                </a:solidFill>
              </a:rPr>
              <a:t>Minior Pernik</a:t>
            </a:r>
            <a:endParaRPr sz="2500" b="1" dirty="0"/>
          </a:p>
        </p:txBody>
      </p:sp>
      <p:grpSp>
        <p:nvGrpSpPr>
          <p:cNvPr id="827" name="Google Shape;827;p27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28" name="Google Shape;828;p27"/>
            <p:cNvSpPr/>
            <p:nvPr/>
          </p:nvSpPr>
          <p:spPr>
            <a:xfrm>
              <a:off x="1491600" y="2391250"/>
              <a:ext cx="9425" cy="59475"/>
            </a:xfrm>
            <a:custGeom>
              <a:avLst/>
              <a:gdLst/>
              <a:ahLst/>
              <a:cxnLst/>
              <a:rect l="l" t="t" r="r" b="b"/>
              <a:pathLst>
                <a:path w="377" h="2379" extrusionOk="0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1466575" y="2416275"/>
              <a:ext cx="59575" cy="9425"/>
            </a:xfrm>
            <a:custGeom>
              <a:avLst/>
              <a:gdLst/>
              <a:ahLst/>
              <a:cxnLst/>
              <a:rect l="l" t="t" r="r" b="b"/>
              <a:pathLst>
                <a:path w="2383" h="377" extrusionOk="0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8"/>
          <p:cNvSpPr txBox="1">
            <a:spLocks noGrp="1"/>
          </p:cNvSpPr>
          <p:nvPr>
            <p:ph type="body" idx="1"/>
          </p:nvPr>
        </p:nvSpPr>
        <p:spPr>
          <a:xfrm>
            <a:off x="449218" y="517125"/>
            <a:ext cx="4160882" cy="3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Проблемът:</a:t>
            </a:r>
            <a:endParaRPr sz="3200" b="1" dirty="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500" noProof="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Дори елементарни неща, като пиенето на достатъчно вода,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500" noProof="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често остават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500" noProof="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на заден план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500" noProof="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в днешно време.</a:t>
            </a:r>
            <a:endParaRPr lang="bg-BG" sz="1500" noProof="0" dirty="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35" name="Google Shape;835;p28"/>
          <p:cNvSpPr txBox="1">
            <a:spLocks noGrp="1"/>
          </p:cNvSpPr>
          <p:nvPr>
            <p:ph type="body" idx="1"/>
          </p:nvPr>
        </p:nvSpPr>
        <p:spPr>
          <a:xfrm>
            <a:off x="4386942" y="517125"/>
            <a:ext cx="4531136" cy="3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Настоящи решения:</a:t>
            </a:r>
            <a:endParaRPr sz="3400" b="1" dirty="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500" noProof="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Приложения</a:t>
            </a:r>
            <a:r>
              <a:rPr lang="ru-RU" sz="250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, </a:t>
            </a:r>
            <a:r>
              <a:rPr lang="bg-BG" sz="2500" noProof="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в които потребителят сам </a:t>
            </a:r>
            <a:endParaRPr lang="en-US" sz="2500" dirty="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500" noProof="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въвежда данни</a:t>
            </a:r>
            <a:r>
              <a:rPr lang="ru-RU" sz="250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endParaRPr lang="en-US" sz="2500" dirty="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500" noProof="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за приетите</a:t>
            </a:r>
            <a:r>
              <a:rPr lang="ru-RU" sz="250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 </a:t>
            </a:r>
            <a:endParaRPr lang="en-US" sz="2500" dirty="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500" noProof="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от него </a:t>
            </a:r>
            <a:endParaRPr lang="en-US" sz="2500" dirty="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500" noProof="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течности.</a:t>
            </a:r>
          </a:p>
        </p:txBody>
      </p:sp>
      <p:pic>
        <p:nvPicPr>
          <p:cNvPr id="836" name="Google Shape;836;p28" title="download-removebg-preview (10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334351" y="1560666"/>
            <a:ext cx="3050120" cy="306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9"/>
          <p:cNvSpPr txBox="1">
            <a:spLocks noGrp="1"/>
          </p:cNvSpPr>
          <p:nvPr>
            <p:ph type="subTitle" idx="1"/>
          </p:nvPr>
        </p:nvSpPr>
        <p:spPr>
          <a:xfrm>
            <a:off x="713225" y="1419075"/>
            <a:ext cx="53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Да стимулира здравословния начин на живот.</a:t>
            </a:r>
            <a:endParaRPr sz="2500" dirty="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42" name="Google Shape;842;p29"/>
          <p:cNvSpPr txBox="1">
            <a:spLocks noGrp="1"/>
          </p:cNvSpPr>
          <p:nvPr>
            <p:ph type="title"/>
          </p:nvPr>
        </p:nvSpPr>
        <p:spPr>
          <a:xfrm>
            <a:off x="713220" y="711750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Цел на проекта.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843" name="Google Shape;8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340" y="2098716"/>
            <a:ext cx="2793475" cy="2692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0"/>
          <p:cNvSpPr txBox="1">
            <a:spLocks noGrp="1"/>
          </p:cNvSpPr>
          <p:nvPr>
            <p:ph type="title"/>
          </p:nvPr>
        </p:nvSpPr>
        <p:spPr>
          <a:xfrm>
            <a:off x="2508850" y="261810"/>
            <a:ext cx="45512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>
                <a:solidFill>
                  <a:srgbClr val="000000"/>
                </a:solidFill>
              </a:rPr>
              <a:t>Нашето решение</a:t>
            </a:r>
            <a:endParaRPr sz="4100" dirty="0">
              <a:solidFill>
                <a:srgbClr val="000000"/>
              </a:solidFill>
            </a:endParaRPr>
          </a:p>
        </p:txBody>
      </p:sp>
      <p:sp>
        <p:nvSpPr>
          <p:cNvPr id="849" name="Google Shape;849;p30"/>
          <p:cNvSpPr txBox="1">
            <a:spLocks noGrp="1"/>
          </p:cNvSpPr>
          <p:nvPr>
            <p:ph type="subTitle" idx="1"/>
          </p:nvPr>
        </p:nvSpPr>
        <p:spPr>
          <a:xfrm>
            <a:off x="1588650" y="1286315"/>
            <a:ext cx="5814300" cy="28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Orbitron"/>
                <a:ea typeface="Orbitron"/>
                <a:cs typeface="Orbitron"/>
                <a:sym typeface="Orbitron"/>
              </a:rPr>
              <a:t>Устройство, което следи количеството приета вода, и напомня за редовна хидратация чрез приложение за компютър и телефон.</a:t>
            </a:r>
            <a:endParaRPr sz="2500" dirty="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850" name="Google Shape;8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550" y="3339363"/>
            <a:ext cx="1345125" cy="134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5750" y="3339376"/>
            <a:ext cx="1648000" cy="1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1"/>
          <p:cNvSpPr txBox="1">
            <a:spLocks noGrp="1"/>
          </p:cNvSpPr>
          <p:nvPr>
            <p:ph type="title"/>
          </p:nvPr>
        </p:nvSpPr>
        <p:spPr>
          <a:xfrm>
            <a:off x="1266191" y="121053"/>
            <a:ext cx="3442500" cy="14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</a:rPr>
              <a:t>Как работи?</a:t>
            </a:r>
            <a:endParaRPr sz="2500" dirty="0"/>
          </a:p>
        </p:txBody>
      </p:sp>
      <p:sp>
        <p:nvSpPr>
          <p:cNvPr id="857" name="Google Shape;857;p31"/>
          <p:cNvSpPr txBox="1">
            <a:spLocks noGrp="1"/>
          </p:cNvSpPr>
          <p:nvPr>
            <p:ph type="subTitle" idx="1"/>
          </p:nvPr>
        </p:nvSpPr>
        <p:spPr>
          <a:xfrm>
            <a:off x="719400" y="1544275"/>
            <a:ext cx="5282400" cy="21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noProof="0" dirty="0"/>
              <a:t>Проектът измерва количеството приети течности чрез тензометър и използва </a:t>
            </a:r>
            <a:r>
              <a:rPr lang="en-US" noProof="0" dirty="0"/>
              <a:t>Bluetooth</a:t>
            </a:r>
            <a:r>
              <a:rPr lang="bg-BG" noProof="0" dirty="0"/>
              <a:t> връзка, за да се свърже с устройството на потребителя.</a:t>
            </a:r>
            <a:br>
              <a:rPr lang="bg-BG" noProof="0" dirty="0"/>
            </a:br>
            <a:r>
              <a:rPr lang="bg-BG" noProof="0" dirty="0"/>
              <a:t>Чрез мобилното приложение потребителят получава данни в реално време и може да управлява своя </a:t>
            </a:r>
            <a:r>
              <a:rPr lang="bg-BG" noProof="0" dirty="0" err="1"/>
              <a:t>Smart</a:t>
            </a:r>
            <a:r>
              <a:rPr lang="bg-BG" noProof="0" dirty="0"/>
              <a:t> </a:t>
            </a:r>
            <a:r>
              <a:rPr lang="bg-BG" noProof="0" dirty="0" err="1"/>
              <a:t>Mat</a:t>
            </a:r>
            <a:r>
              <a:rPr lang="bg-BG" noProof="0" dirty="0"/>
              <a:t>.</a:t>
            </a:r>
          </a:p>
        </p:txBody>
      </p:sp>
      <p:grpSp>
        <p:nvGrpSpPr>
          <p:cNvPr id="858" name="Google Shape;858;p31"/>
          <p:cNvGrpSpPr/>
          <p:nvPr/>
        </p:nvGrpSpPr>
        <p:grpSpPr>
          <a:xfrm>
            <a:off x="4905097" y="4262691"/>
            <a:ext cx="3293462" cy="92817"/>
            <a:chOff x="819025" y="3822075"/>
            <a:chExt cx="891450" cy="25125"/>
          </a:xfrm>
        </p:grpSpPr>
        <p:sp>
          <p:nvSpPr>
            <p:cNvPr id="859" name="Google Shape;859;p31"/>
            <p:cNvSpPr/>
            <p:nvPr/>
          </p:nvSpPr>
          <p:spPr>
            <a:xfrm>
              <a:off x="819025" y="3822375"/>
              <a:ext cx="891450" cy="24825"/>
            </a:xfrm>
            <a:custGeom>
              <a:avLst/>
              <a:gdLst/>
              <a:ahLst/>
              <a:cxnLst/>
              <a:rect l="l" t="t" r="r" b="b"/>
              <a:pathLst>
                <a:path w="35658" h="993" extrusionOk="0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0" name="Google Shape;860;p31"/>
            <p:cNvSpPr/>
            <p:nvPr/>
          </p:nvSpPr>
          <p:spPr>
            <a:xfrm>
              <a:off x="1235525" y="3823575"/>
              <a:ext cx="134825" cy="14025"/>
            </a:xfrm>
            <a:custGeom>
              <a:avLst/>
              <a:gdLst/>
              <a:ahLst/>
              <a:cxnLst/>
              <a:rect l="l" t="t" r="r" b="b"/>
              <a:pathLst>
                <a:path w="5393" h="561" extrusionOk="0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1027875" y="3822075"/>
              <a:ext cx="23125" cy="13525"/>
            </a:xfrm>
            <a:custGeom>
              <a:avLst/>
              <a:gdLst/>
              <a:ahLst/>
              <a:cxnLst/>
              <a:rect l="l" t="t" r="r" b="b"/>
              <a:pathLst>
                <a:path w="925" h="541" extrusionOk="0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1042475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3" name="Google Shape;863;p31"/>
            <p:cNvSpPr/>
            <p:nvPr/>
          </p:nvSpPr>
          <p:spPr>
            <a:xfrm>
              <a:off x="1057100" y="3822075"/>
              <a:ext cx="23125" cy="13525"/>
            </a:xfrm>
            <a:custGeom>
              <a:avLst/>
              <a:gdLst/>
              <a:ahLst/>
              <a:cxnLst/>
              <a:rect l="l" t="t" r="r" b="b"/>
              <a:pathLst>
                <a:path w="925" h="541" extrusionOk="0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31"/>
            <p:cNvSpPr/>
            <p:nvPr/>
          </p:nvSpPr>
          <p:spPr>
            <a:xfrm>
              <a:off x="1071700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1086300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866" name="Google Shape;866;p31" title="download-removebg-preview (1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000" y="696150"/>
            <a:ext cx="211455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31" title="download-removebg-preview (1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100" y="2372550"/>
            <a:ext cx="1846350" cy="1737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Google Shape;872;p32" title="images-removebg-preview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9986" y="1239724"/>
            <a:ext cx="2664025" cy="26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3"/>
          <p:cNvSpPr txBox="1">
            <a:spLocks noGrp="1"/>
          </p:cNvSpPr>
          <p:nvPr>
            <p:ph type="body" idx="1"/>
          </p:nvPr>
        </p:nvSpPr>
        <p:spPr>
          <a:xfrm>
            <a:off x="1370700" y="1401575"/>
            <a:ext cx="6402600" cy="26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dirty="0">
                <a:solidFill>
                  <a:srgbClr val="000000"/>
                </a:solidFill>
              </a:rPr>
              <a:t>Arduino UNO R3</a:t>
            </a:r>
            <a:r>
              <a:rPr lang="bg-BG" dirty="0">
                <a:solidFill>
                  <a:srgbClr val="000000"/>
                </a:solidFill>
              </a:rPr>
              <a:t> (</a:t>
            </a:r>
            <a:r>
              <a:rPr lang="en-US" dirty="0">
                <a:solidFill>
                  <a:srgbClr val="000000"/>
                </a:solidFill>
              </a:rPr>
              <a:t>C++</a:t>
            </a:r>
            <a:r>
              <a:rPr lang="bg-BG" dirty="0">
                <a:solidFill>
                  <a:srgbClr val="000000"/>
                </a:solidFill>
              </a:rPr>
              <a:t>)</a:t>
            </a:r>
          </a:p>
          <a:p>
            <a:pPr indent="-323850">
              <a:spcBef>
                <a:spcPts val="1000"/>
              </a:spcBef>
              <a:buClr>
                <a:srgbClr val="000000"/>
              </a:buClr>
              <a:buSzPts val="1500"/>
            </a:pPr>
            <a:r>
              <a:rPr lang="en-US" dirty="0">
                <a:solidFill>
                  <a:srgbClr val="000000"/>
                </a:solidFill>
              </a:rPr>
              <a:t>Bluetooth</a:t>
            </a:r>
          </a:p>
          <a:p>
            <a:pPr indent="-323850">
              <a:spcBef>
                <a:spcPts val="1000"/>
              </a:spcBef>
              <a:buClr>
                <a:srgbClr val="000000"/>
              </a:buClr>
              <a:buSzPts val="1500"/>
            </a:pPr>
            <a:r>
              <a:rPr lang="en-US" dirty="0">
                <a:solidFill>
                  <a:srgbClr val="000000"/>
                </a:solidFill>
              </a:rPr>
              <a:t>Dart</a:t>
            </a:r>
          </a:p>
          <a:p>
            <a:pPr indent="-323850">
              <a:spcBef>
                <a:spcPts val="1000"/>
              </a:spcBef>
              <a:buClr>
                <a:srgbClr val="000000"/>
              </a:buClr>
              <a:buSzPts val="1500"/>
            </a:pPr>
            <a:r>
              <a:rPr lang="en" dirty="0">
                <a:solidFill>
                  <a:srgbClr val="000000"/>
                </a:solidFill>
              </a:rPr>
              <a:t>Flutter</a:t>
            </a:r>
            <a:endParaRPr lang="bg-BG" dirty="0">
              <a:solidFill>
                <a:srgbClr val="000000"/>
              </a:solidFill>
            </a:endParaRPr>
          </a:p>
          <a:p>
            <a:pPr indent="-323850">
              <a:spcBef>
                <a:spcPts val="1000"/>
              </a:spcBef>
              <a:buClr>
                <a:srgbClr val="000000"/>
              </a:buClr>
              <a:buSzPts val="1500"/>
            </a:pPr>
            <a:r>
              <a:rPr lang="en-US" dirty="0">
                <a:solidFill>
                  <a:srgbClr val="000000"/>
                </a:solidFill>
              </a:rPr>
              <a:t>Python</a:t>
            </a:r>
          </a:p>
          <a:p>
            <a:pPr indent="-323850">
              <a:spcBef>
                <a:spcPts val="1000"/>
              </a:spcBef>
              <a:buClr>
                <a:srgbClr val="000000"/>
              </a:buClr>
              <a:buSzPts val="1500"/>
            </a:pPr>
            <a:r>
              <a:rPr lang="en-US" dirty="0"/>
              <a:t>PySide6</a:t>
            </a:r>
            <a:endParaRPr dirty="0"/>
          </a:p>
          <a:p>
            <a:pPr marL="457200" lvl="0" indent="-32385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Char char="●"/>
            </a:pPr>
            <a:r>
              <a:rPr lang="en" dirty="0">
                <a:solidFill>
                  <a:srgbClr val="000000"/>
                </a:solidFill>
              </a:rPr>
              <a:t>Bleak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78" name="Google Shape;878;p33"/>
          <p:cNvSpPr txBox="1">
            <a:spLocks noGrp="1"/>
          </p:cNvSpPr>
          <p:nvPr>
            <p:ph type="title"/>
          </p:nvPr>
        </p:nvSpPr>
        <p:spPr>
          <a:xfrm>
            <a:off x="6438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Използвани технологии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879" name="Google Shape;879;p33" title="download-removebg-preview (1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0000" y="1552738"/>
            <a:ext cx="1907800" cy="19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33" title="download-removebg-preview (1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6404" y="2795676"/>
            <a:ext cx="1564125" cy="15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33" title="download-removebg-preview (16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3739" y="3042850"/>
            <a:ext cx="1713050" cy="17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33" title="download-removebg-preview (17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8202" y="1526488"/>
            <a:ext cx="1564125" cy="15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67325" y="4505950"/>
            <a:ext cx="1065900" cy="575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815450-2B00-E901-C779-CAF02D463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7875" y="1600978"/>
            <a:ext cx="1564125" cy="1564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4"/>
          <p:cNvSpPr txBox="1">
            <a:spLocks noGrp="1"/>
          </p:cNvSpPr>
          <p:nvPr>
            <p:ph type="body" idx="1"/>
          </p:nvPr>
        </p:nvSpPr>
        <p:spPr>
          <a:xfrm>
            <a:off x="456561" y="1135267"/>
            <a:ext cx="7704000" cy="3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>
                <a:solidFill>
                  <a:srgbClr val="000000"/>
                </a:solidFill>
              </a:rPr>
              <a:t>	Първи ден:</a:t>
            </a:r>
            <a:endParaRPr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	- Разясняване на темата.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	- Структуриране на идеята за проекта.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	-Написване на код за тензометър и HM-10(BLE).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	-Разработка на приложения за връзка с 	устройството.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	Втори ден: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	-Интегриране на програмите.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	-Финализиране на проект.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	-Създаване на презентация.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889" name="Google Shape;889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Процес на работа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890" name="Google Shape;890;p34" title="download-removebg-preview (18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450" y="1293300"/>
            <a:ext cx="2800925" cy="13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5"/>
          <p:cNvSpPr txBox="1">
            <a:spLocks noGrp="1"/>
          </p:cNvSpPr>
          <p:nvPr>
            <p:ph type="title" idx="4294967295"/>
          </p:nvPr>
        </p:nvSpPr>
        <p:spPr>
          <a:xfrm>
            <a:off x="679600" y="685825"/>
            <a:ext cx="77802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00000"/>
                </a:solidFill>
              </a:rPr>
              <a:t>Благодарим за вниманието!</a:t>
            </a:r>
            <a:endParaRPr sz="4500" dirty="0">
              <a:solidFill>
                <a:srgbClr val="000000"/>
              </a:solidFill>
            </a:endParaRPr>
          </a:p>
        </p:txBody>
      </p:sp>
      <p:pic>
        <p:nvPicPr>
          <p:cNvPr id="896" name="Google Shape;8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625" y="1726850"/>
            <a:ext cx="3725476" cy="3068051"/>
          </a:xfrm>
          <a:prstGeom prst="rect">
            <a:avLst/>
          </a:prstGeom>
          <a:noFill/>
          <a:ln>
            <a:noFill/>
          </a:ln>
        </p:spPr>
      </p:pic>
      <p:sp>
        <p:nvSpPr>
          <p:cNvPr id="897" name="Google Shape;897;p35"/>
          <p:cNvSpPr/>
          <p:nvPr/>
        </p:nvSpPr>
        <p:spPr>
          <a:xfrm>
            <a:off x="8925025" y="-821950"/>
            <a:ext cx="743775" cy="686075"/>
          </a:xfrm>
          <a:custGeom>
            <a:avLst/>
            <a:gdLst/>
            <a:ahLst/>
            <a:cxnLst/>
            <a:rect l="l" t="t" r="r" b="b"/>
            <a:pathLst>
              <a:path w="29751" h="27443" extrusionOk="0">
                <a:moveTo>
                  <a:pt x="0" y="26923"/>
                </a:moveTo>
                <a:cubicBezTo>
                  <a:pt x="6575" y="26923"/>
                  <a:pt x="13602" y="28489"/>
                  <a:pt x="19707" y="26047"/>
                </a:cubicBezTo>
                <a:cubicBezTo>
                  <a:pt x="23776" y="24420"/>
                  <a:pt x="24890" y="18817"/>
                  <a:pt x="26276" y="14660"/>
                </a:cubicBezTo>
                <a:cubicBezTo>
                  <a:pt x="27765" y="10194"/>
                  <a:pt x="31945" y="3258"/>
                  <a:pt x="28028" y="647"/>
                </a:cubicBezTo>
                <a:cubicBezTo>
                  <a:pt x="23464" y="-2396"/>
                  <a:pt x="23291" y="10543"/>
                  <a:pt x="21021" y="15536"/>
                </a:cubicBezTo>
                <a:cubicBezTo>
                  <a:pt x="20257" y="17217"/>
                  <a:pt x="18245" y="22327"/>
                  <a:pt x="19269" y="20791"/>
                </a:cubicBezTo>
                <a:cubicBezTo>
                  <a:pt x="22908" y="15332"/>
                  <a:pt x="23972" y="8541"/>
                  <a:pt x="26276" y="2398"/>
                </a:cubicBezTo>
                <a:cubicBezTo>
                  <a:pt x="26604" y="1523"/>
                  <a:pt x="27192" y="-209"/>
                  <a:pt x="28028" y="209"/>
                </a:cubicBezTo>
                <a:cubicBezTo>
                  <a:pt x="30282" y="1336"/>
                  <a:pt x="27325" y="5209"/>
                  <a:pt x="26714" y="7654"/>
                </a:cubicBezTo>
                <a:cubicBezTo>
                  <a:pt x="25504" y="12494"/>
                  <a:pt x="23690" y="17205"/>
                  <a:pt x="21459" y="21667"/>
                </a:cubicBezTo>
              </a:path>
            </a:pathLst>
          </a:custGeom>
          <a:noFill/>
          <a:ln w="2286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202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Roboto Condensed Light</vt:lpstr>
      <vt:lpstr>Palanquin Dark</vt:lpstr>
      <vt:lpstr>Roboto</vt:lpstr>
      <vt:lpstr>Fredoka One</vt:lpstr>
      <vt:lpstr>Orbitron</vt:lpstr>
      <vt:lpstr>Arial</vt:lpstr>
      <vt:lpstr>The Evolution of Invention in Canada Thesis by Slidesgo</vt:lpstr>
      <vt:lpstr>Smart Mat</vt:lpstr>
      <vt:lpstr>PowerPoint Presentation</vt:lpstr>
      <vt:lpstr>Цел на проекта.</vt:lpstr>
      <vt:lpstr>Нашето решение</vt:lpstr>
      <vt:lpstr>Как работи?</vt:lpstr>
      <vt:lpstr>PowerPoint Presentation</vt:lpstr>
      <vt:lpstr>Използвани технологии</vt:lpstr>
      <vt:lpstr>Процес на работа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Alexander Vazov</cp:lastModifiedBy>
  <cp:revision>2</cp:revision>
  <dcterms:modified xsi:type="dcterms:W3CDTF">2025-03-22T04:37:20Z</dcterms:modified>
</cp:coreProperties>
</file>