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anjari" panose="020B0604020202020204" charset="0"/>
      <p:regular r:id="rId17"/>
      <p:bold r:id="rId18"/>
    </p:embeddedFont>
    <p:embeddedFont>
      <p:font typeface="Montserrat" panose="020B0604020202020204" charset="-52"/>
      <p:regular r:id="rId19"/>
      <p:bold r:id="rId20"/>
      <p:italic r:id="rId21"/>
      <p:boldItalic r:id="rId22"/>
    </p:embeddedFont>
    <p:embeddedFont>
      <p:font typeface="Montserrat Black" panose="020B0604020202020204" charset="-52"/>
      <p:bold r:id="rId23"/>
      <p:boldItalic r:id="rId24"/>
    </p:embeddedFont>
    <p:embeddedFont>
      <p:font typeface="Staatliche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2" name="Google Shape;30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2c34ebd5d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2c34ebd5d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g9ac7ea12a4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9" name="Google Shape;3099;g9ac7ea12a4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Google Shape;3106;g2c34ebd5d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7" name="Google Shape;3107;g2c34ebd5d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Google Shape;3113;g2c34ebd5d9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4" name="Google Shape;3114;g2c34ebd5d9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g2c34ebd5d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1" name="Google Shape;3121;g2c34ebd5d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g2c34ebd5d9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7" name="Google Shape;3127;g2c34ebd5d9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2c34ebd5d9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2c34ebd5d9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2c34ebd5d9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2c34ebd5d9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2c34ebd5d9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2c34ebd5d9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316" y="0"/>
            <a:ext cx="9164698" cy="5208136"/>
            <a:chOff x="-13316" y="0"/>
            <a:chExt cx="9164698" cy="5208136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flipH="1">
              <a:off x="6118235" y="0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0"/>
              <a:ext cx="3448062" cy="2305785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24623" y="0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855910" y="4"/>
              <a:ext cx="1280726" cy="3383675"/>
              <a:chOff x="9196698" y="950579"/>
              <a:chExt cx="1280726" cy="3383675"/>
            </a:xfrm>
          </p:grpSpPr>
          <p:sp>
            <p:nvSpPr>
              <p:cNvPr id="19" name="Google Shape;19;p2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321128" y="2391309"/>
              <a:ext cx="1715384" cy="3918269"/>
              <a:chOff x="10706378" y="539509"/>
              <a:chExt cx="1715384" cy="3918269"/>
            </a:xfrm>
          </p:grpSpPr>
          <p:sp>
            <p:nvSpPr>
              <p:cNvPr id="40" name="Google Shape;40;p2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-5400000">
              <a:off x="5632457" y="-1028869"/>
              <a:ext cx="737423" cy="2819744"/>
              <a:chOff x="12445182" y="1003506"/>
              <a:chExt cx="737423" cy="2819744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-2" y="9"/>
              <a:ext cx="3985907" cy="3918269"/>
              <a:chOff x="2524675" y="238075"/>
              <a:chExt cx="1178600" cy="11586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2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" name="Google Shape;136;p2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5954700" y="0"/>
              <a:ext cx="3189300" cy="1619850"/>
              <a:chOff x="4185675" y="845125"/>
              <a:chExt cx="3189300" cy="161985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2"/>
          <p:cNvSpPr txBox="1">
            <a:spLocks noGrp="1"/>
          </p:cNvSpPr>
          <p:nvPr>
            <p:ph type="ctrTitle"/>
          </p:nvPr>
        </p:nvSpPr>
        <p:spPr>
          <a:xfrm>
            <a:off x="1785300" y="16459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Montserrat Black"/>
              <a:buNone/>
              <a:defRPr sz="60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1"/>
          </p:nvPr>
        </p:nvSpPr>
        <p:spPr>
          <a:xfrm>
            <a:off x="1905725" y="3239869"/>
            <a:ext cx="5332500" cy="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"/>
          <p:cNvSpPr txBox="1">
            <a:spLocks noGrp="1"/>
          </p:cNvSpPr>
          <p:nvPr>
            <p:ph type="title" hasCustomPrompt="1"/>
          </p:nvPr>
        </p:nvSpPr>
        <p:spPr>
          <a:xfrm>
            <a:off x="1631850" y="2079100"/>
            <a:ext cx="58803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2" name="Google Shape;1102;p11"/>
          <p:cNvSpPr txBox="1">
            <a:spLocks noGrp="1"/>
          </p:cNvSpPr>
          <p:nvPr>
            <p:ph type="body" idx="1"/>
          </p:nvPr>
        </p:nvSpPr>
        <p:spPr>
          <a:xfrm>
            <a:off x="1632150" y="2875056"/>
            <a:ext cx="5879700" cy="2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3" name="Google Shape;1103;p11"/>
          <p:cNvSpPr/>
          <p:nvPr/>
        </p:nvSpPr>
        <p:spPr>
          <a:xfrm rot="5400000">
            <a:off x="-335338" y="3242300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1"/>
          <p:cNvSpPr/>
          <p:nvPr/>
        </p:nvSpPr>
        <p:spPr>
          <a:xfrm flipH="1">
            <a:off x="6118235" y="0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1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1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1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11"/>
          <p:cNvSpPr/>
          <p:nvPr/>
        </p:nvSpPr>
        <p:spPr>
          <a:xfrm flipH="1">
            <a:off x="0" y="4239925"/>
            <a:ext cx="2132607" cy="903576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11"/>
          <p:cNvSpPr/>
          <p:nvPr/>
        </p:nvSpPr>
        <p:spPr>
          <a:xfrm>
            <a:off x="6524623" y="0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1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1" name="Google Shape;1111;p11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112" name="Google Shape;1112;p11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1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133" name="Google Shape;1133;p11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1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1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1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1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1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1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1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1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1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1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1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1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11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151" name="Google Shape;1151;p11"/>
            <p:cNvSpPr/>
            <p:nvPr/>
          </p:nvSpPr>
          <p:spPr>
            <a:xfrm rot="10800000" flipH="1">
              <a:off x="12486357" y="2971349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1"/>
            <p:cNvSpPr/>
            <p:nvPr/>
          </p:nvSpPr>
          <p:spPr>
            <a:xfrm rot="10800000" flipH="1">
              <a:off x="12539199" y="3209181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1"/>
            <p:cNvSpPr/>
            <p:nvPr/>
          </p:nvSpPr>
          <p:spPr>
            <a:xfrm rot="10800000" flipH="1">
              <a:off x="12953481" y="2695301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1"/>
            <p:cNvSpPr/>
            <p:nvPr/>
          </p:nvSpPr>
          <p:spPr>
            <a:xfrm rot="10800000" flipH="1">
              <a:off x="13106174" y="2316275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1"/>
            <p:cNvSpPr/>
            <p:nvPr/>
          </p:nvSpPr>
          <p:spPr>
            <a:xfrm rot="10800000" flipH="1">
              <a:off x="12882969" y="2054939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1"/>
            <p:cNvSpPr/>
            <p:nvPr/>
          </p:nvSpPr>
          <p:spPr>
            <a:xfrm rot="10800000" flipH="1">
              <a:off x="13147264" y="194333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1"/>
            <p:cNvSpPr/>
            <p:nvPr/>
          </p:nvSpPr>
          <p:spPr>
            <a:xfrm rot="10800000" flipH="1">
              <a:off x="13097212" y="3250271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1"/>
            <p:cNvSpPr/>
            <p:nvPr/>
          </p:nvSpPr>
          <p:spPr>
            <a:xfrm rot="10800000" flipH="1">
              <a:off x="12524657" y="360579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1"/>
            <p:cNvSpPr/>
            <p:nvPr/>
          </p:nvSpPr>
          <p:spPr>
            <a:xfrm rot="10800000" flipH="1">
              <a:off x="12791742" y="358228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1"/>
            <p:cNvSpPr/>
            <p:nvPr/>
          </p:nvSpPr>
          <p:spPr>
            <a:xfrm rot="10800000" flipH="1">
              <a:off x="13035662" y="376719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1"/>
            <p:cNvSpPr/>
            <p:nvPr/>
          </p:nvSpPr>
          <p:spPr>
            <a:xfrm rot="10800000" flipH="1">
              <a:off x="12715396" y="3281215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1"/>
            <p:cNvSpPr/>
            <p:nvPr/>
          </p:nvSpPr>
          <p:spPr>
            <a:xfrm rot="10800000" flipH="1">
              <a:off x="12665597" y="3228373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1"/>
            <p:cNvSpPr/>
            <p:nvPr/>
          </p:nvSpPr>
          <p:spPr>
            <a:xfrm rot="10800000" flipH="1">
              <a:off x="12445182" y="100350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1"/>
            <p:cNvSpPr/>
            <p:nvPr/>
          </p:nvSpPr>
          <p:spPr>
            <a:xfrm rot="10800000" flipH="1">
              <a:off x="12518738" y="114089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1"/>
            <p:cNvSpPr/>
            <p:nvPr/>
          </p:nvSpPr>
          <p:spPr>
            <a:xfrm rot="10800000" flipH="1">
              <a:off x="12788952" y="3492753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1"/>
            <p:cNvSpPr/>
            <p:nvPr/>
          </p:nvSpPr>
          <p:spPr>
            <a:xfrm rot="10800000" flipH="1">
              <a:off x="13023910" y="2818064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1"/>
            <p:cNvSpPr/>
            <p:nvPr/>
          </p:nvSpPr>
          <p:spPr>
            <a:xfrm rot="10800000" flipH="1">
              <a:off x="13000405" y="2388309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1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169" name="Google Shape;1169;p11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1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1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1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1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1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1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1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1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1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1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1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1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1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1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1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1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1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1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1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1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1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1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1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1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1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1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1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1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1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1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1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1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1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1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1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1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1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1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1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11"/>
          <p:cNvGrpSpPr/>
          <p:nvPr/>
        </p:nvGrpSpPr>
        <p:grpSpPr>
          <a:xfrm>
            <a:off x="-1" y="2590808"/>
            <a:ext cx="3840097" cy="2558635"/>
            <a:chOff x="235225" y="2771600"/>
            <a:chExt cx="3133750" cy="2088000"/>
          </a:xfrm>
        </p:grpSpPr>
        <p:sp>
          <p:nvSpPr>
            <p:cNvPr id="1224" name="Google Shape;1224;p11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11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11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231" name="Google Shape;1231;p11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13"/>
          <p:cNvGrpSpPr/>
          <p:nvPr/>
        </p:nvGrpSpPr>
        <p:grpSpPr>
          <a:xfrm rot="-5400000" flipH="1">
            <a:off x="-794250" y="2742600"/>
            <a:ext cx="3189300" cy="1619850"/>
            <a:chOff x="4185675" y="845125"/>
            <a:chExt cx="3189300" cy="1619850"/>
          </a:xfrm>
        </p:grpSpPr>
        <p:sp>
          <p:nvSpPr>
            <p:cNvPr id="1237" name="Google Shape;1237;p13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0" name="Google Shape;1240;p13"/>
          <p:cNvSpPr txBox="1">
            <a:spLocks noGrp="1"/>
          </p:cNvSpPr>
          <p:nvPr>
            <p:ph type="subTitle" idx="1"/>
          </p:nvPr>
        </p:nvSpPr>
        <p:spPr>
          <a:xfrm>
            <a:off x="19238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3"/>
          <p:cNvSpPr txBox="1">
            <a:spLocks noGrp="1"/>
          </p:cNvSpPr>
          <p:nvPr>
            <p:ph type="subTitle" idx="2"/>
          </p:nvPr>
        </p:nvSpPr>
        <p:spPr>
          <a:xfrm>
            <a:off x="19238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2" name="Google Shape;1242;p13"/>
          <p:cNvSpPr txBox="1">
            <a:spLocks noGrp="1"/>
          </p:cNvSpPr>
          <p:nvPr>
            <p:ph type="title" hasCustomPrompt="1"/>
          </p:nvPr>
        </p:nvSpPr>
        <p:spPr>
          <a:xfrm>
            <a:off x="1923800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3" name="Google Shape;1243;p13"/>
          <p:cNvSpPr txBox="1">
            <a:spLocks noGrp="1"/>
          </p:cNvSpPr>
          <p:nvPr>
            <p:ph type="subTitle" idx="3"/>
          </p:nvPr>
        </p:nvSpPr>
        <p:spPr>
          <a:xfrm>
            <a:off x="19238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13"/>
          <p:cNvSpPr txBox="1">
            <a:spLocks noGrp="1"/>
          </p:cNvSpPr>
          <p:nvPr>
            <p:ph type="subTitle" idx="4"/>
          </p:nvPr>
        </p:nvSpPr>
        <p:spPr>
          <a:xfrm>
            <a:off x="19238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3"/>
          <p:cNvSpPr txBox="1">
            <a:spLocks noGrp="1"/>
          </p:cNvSpPr>
          <p:nvPr>
            <p:ph type="title" idx="5" hasCustomPrompt="1"/>
          </p:nvPr>
        </p:nvSpPr>
        <p:spPr>
          <a:xfrm>
            <a:off x="1923800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6"/>
          </p:nvPr>
        </p:nvSpPr>
        <p:spPr>
          <a:xfrm>
            <a:off x="4740100" y="16540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7"/>
          </p:nvPr>
        </p:nvSpPr>
        <p:spPr>
          <a:xfrm>
            <a:off x="4740100" y="20006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8" hasCustomPrompt="1"/>
          </p:nvPr>
        </p:nvSpPr>
        <p:spPr>
          <a:xfrm>
            <a:off x="4821226" y="12602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9"/>
          </p:nvPr>
        </p:nvSpPr>
        <p:spPr>
          <a:xfrm>
            <a:off x="4740100" y="3276219"/>
            <a:ext cx="24801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13"/>
          </p:nvPr>
        </p:nvSpPr>
        <p:spPr>
          <a:xfrm>
            <a:off x="4740100" y="3622894"/>
            <a:ext cx="2480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1226" y="2882469"/>
            <a:ext cx="7749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title" idx="15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53" name="Google Shape;1253;p1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254" name="Google Shape;1254;p1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13"/>
          <p:cNvGrpSpPr/>
          <p:nvPr/>
        </p:nvGrpSpPr>
        <p:grpSpPr>
          <a:xfrm rot="-5400000">
            <a:off x="-1007424" y="2861265"/>
            <a:ext cx="3277907" cy="1263055"/>
            <a:chOff x="1766764" y="-4125385"/>
            <a:chExt cx="3277907" cy="1263055"/>
          </a:xfrm>
        </p:grpSpPr>
        <p:sp>
          <p:nvSpPr>
            <p:cNvPr id="1260" name="Google Shape;1260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13"/>
          <p:cNvGrpSpPr/>
          <p:nvPr/>
        </p:nvGrpSpPr>
        <p:grpSpPr>
          <a:xfrm rot="5400000">
            <a:off x="6873526" y="1007428"/>
            <a:ext cx="3277907" cy="1263055"/>
            <a:chOff x="1766764" y="-4125385"/>
            <a:chExt cx="3277907" cy="1263055"/>
          </a:xfrm>
        </p:grpSpPr>
        <p:sp>
          <p:nvSpPr>
            <p:cNvPr id="1287" name="Google Shape;1287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13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314" name="Google Shape;1314;p13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4"/>
          <p:cNvSpPr txBox="1">
            <a:spLocks noGrp="1"/>
          </p:cNvSpPr>
          <p:nvPr>
            <p:ph type="subTitle" idx="1"/>
          </p:nvPr>
        </p:nvSpPr>
        <p:spPr>
          <a:xfrm>
            <a:off x="3689250" y="287037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342" name="Google Shape;1342;p14"/>
          <p:cNvSpPr txBox="1">
            <a:spLocks noGrp="1"/>
          </p:cNvSpPr>
          <p:nvPr>
            <p:ph type="subTitle" idx="2"/>
          </p:nvPr>
        </p:nvSpPr>
        <p:spPr>
          <a:xfrm>
            <a:off x="3480300" y="3218169"/>
            <a:ext cx="21834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3" name="Google Shape;1343;p14"/>
          <p:cNvSpPr txBox="1">
            <a:spLocks noGrp="1"/>
          </p:cNvSpPr>
          <p:nvPr>
            <p:ph type="subTitle" idx="3"/>
          </p:nvPr>
        </p:nvSpPr>
        <p:spPr>
          <a:xfrm>
            <a:off x="6266775" y="287037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344" name="Google Shape;1344;p14"/>
          <p:cNvSpPr txBox="1">
            <a:spLocks noGrp="1"/>
          </p:cNvSpPr>
          <p:nvPr>
            <p:ph type="subTitle" idx="4"/>
          </p:nvPr>
        </p:nvSpPr>
        <p:spPr>
          <a:xfrm>
            <a:off x="6057825" y="3218169"/>
            <a:ext cx="21834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5" name="Google Shape;1345;p14"/>
          <p:cNvSpPr txBox="1">
            <a:spLocks noGrp="1"/>
          </p:cNvSpPr>
          <p:nvPr>
            <p:ph type="subTitle" idx="5"/>
          </p:nvPr>
        </p:nvSpPr>
        <p:spPr>
          <a:xfrm>
            <a:off x="1111725" y="2870375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346" name="Google Shape;1346;p14"/>
          <p:cNvSpPr txBox="1">
            <a:spLocks noGrp="1"/>
          </p:cNvSpPr>
          <p:nvPr>
            <p:ph type="subTitle" idx="6"/>
          </p:nvPr>
        </p:nvSpPr>
        <p:spPr>
          <a:xfrm>
            <a:off x="902775" y="3218169"/>
            <a:ext cx="21834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1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48" name="Google Shape;1348;p1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349" name="Google Shape;1349;p1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1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404" name="Google Shape;1404;p1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14"/>
          <p:cNvGrpSpPr/>
          <p:nvPr/>
        </p:nvGrpSpPr>
        <p:grpSpPr>
          <a:xfrm rot="-5400000" flipH="1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410" name="Google Shape;1410;p1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3" name="Google Shape;1413;p14"/>
          <p:cNvGrpSpPr/>
          <p:nvPr/>
        </p:nvGrpSpPr>
        <p:grpSpPr>
          <a:xfrm>
            <a:off x="5866101" y="3895490"/>
            <a:ext cx="3277907" cy="1263055"/>
            <a:chOff x="1766764" y="-4125385"/>
            <a:chExt cx="3277907" cy="1263055"/>
          </a:xfrm>
        </p:grpSpPr>
        <p:sp>
          <p:nvSpPr>
            <p:cNvPr id="1414" name="Google Shape;1414;p1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3"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5"/>
          <p:cNvSpPr txBox="1">
            <a:spLocks noGrp="1"/>
          </p:cNvSpPr>
          <p:nvPr>
            <p:ph type="body" idx="1"/>
          </p:nvPr>
        </p:nvSpPr>
        <p:spPr>
          <a:xfrm>
            <a:off x="2024550" y="1330650"/>
            <a:ext cx="5094900" cy="27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442" name="Google Shape;1442;p15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15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15"/>
          <p:cNvSpPr/>
          <p:nvPr/>
        </p:nvSpPr>
        <p:spPr>
          <a:xfrm>
            <a:off x="6524623" y="0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5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6" name="Google Shape;1446;p15"/>
          <p:cNvGrpSpPr/>
          <p:nvPr/>
        </p:nvGrpSpPr>
        <p:grpSpPr>
          <a:xfrm>
            <a:off x="7855910" y="4"/>
            <a:ext cx="1280726" cy="3383675"/>
            <a:chOff x="9196698" y="950579"/>
            <a:chExt cx="1280726" cy="3383675"/>
          </a:xfrm>
        </p:grpSpPr>
        <p:sp>
          <p:nvSpPr>
            <p:cNvPr id="1447" name="Google Shape;1447;p15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15"/>
          <p:cNvGrpSpPr/>
          <p:nvPr/>
        </p:nvGrpSpPr>
        <p:grpSpPr>
          <a:xfrm rot="-5400000">
            <a:off x="6321128" y="2391309"/>
            <a:ext cx="1715384" cy="3918269"/>
            <a:chOff x="10706378" y="539509"/>
            <a:chExt cx="1715384" cy="3918269"/>
          </a:xfrm>
        </p:grpSpPr>
        <p:sp>
          <p:nvSpPr>
            <p:cNvPr id="1468" name="Google Shape;1468;p15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15"/>
          <p:cNvGrpSpPr/>
          <p:nvPr/>
        </p:nvGrpSpPr>
        <p:grpSpPr>
          <a:xfrm rot="-5400000">
            <a:off x="5632457" y="-1028869"/>
            <a:ext cx="737423" cy="2819744"/>
            <a:chOff x="12445182" y="1003506"/>
            <a:chExt cx="737423" cy="2819744"/>
          </a:xfrm>
        </p:grpSpPr>
        <p:sp>
          <p:nvSpPr>
            <p:cNvPr id="1486" name="Google Shape;1486;p15"/>
            <p:cNvSpPr/>
            <p:nvPr/>
          </p:nvSpPr>
          <p:spPr>
            <a:xfrm rot="10800000" flipH="1">
              <a:off x="12486357" y="2971349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 rot="10800000" flipH="1">
              <a:off x="12539199" y="3209181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 rot="10800000" flipH="1">
              <a:off x="12953481" y="2695301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 rot="10800000" flipH="1">
              <a:off x="13106174" y="2316275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 rot="10800000" flipH="1">
              <a:off x="12882969" y="2054939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 rot="10800000" flipH="1">
              <a:off x="13147264" y="194333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 rot="10800000" flipH="1">
              <a:off x="13097212" y="3250271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 rot="10800000" flipH="1">
              <a:off x="12524657" y="360579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 rot="10800000" flipH="1">
              <a:off x="12791742" y="358228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 rot="10800000" flipH="1">
              <a:off x="13035662" y="376719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 rot="10800000" flipH="1">
              <a:off x="12715396" y="3281215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 rot="10800000" flipH="1">
              <a:off x="12665597" y="3228373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 rot="10800000" flipH="1">
              <a:off x="12445182" y="100350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 rot="10800000" flipH="1">
              <a:off x="12518738" y="114089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 rot="10800000" flipH="1">
              <a:off x="12788952" y="3492753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 rot="10800000" flipH="1">
              <a:off x="13023910" y="2818064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 rot="10800000" flipH="1">
              <a:off x="13000405" y="2388309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15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504" name="Google Shape;1504;p15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5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5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5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5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5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5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5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5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5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5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5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5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5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5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5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5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5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5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5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5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5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8" name="Google Shape;1558;p15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15"/>
          <p:cNvGrpSpPr/>
          <p:nvPr/>
        </p:nvGrpSpPr>
        <p:grpSpPr>
          <a:xfrm>
            <a:off x="5954700" y="0"/>
            <a:ext cx="3189300" cy="1619850"/>
            <a:chOff x="4185675" y="845125"/>
            <a:chExt cx="3189300" cy="1619850"/>
          </a:xfrm>
        </p:grpSpPr>
        <p:sp>
          <p:nvSpPr>
            <p:cNvPr id="1560" name="Google Shape;1560;p15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16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565" name="Google Shape;1565;p16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6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6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6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6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6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6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6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6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6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6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6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6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6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6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6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6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6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6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6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6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6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6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6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6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6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6"/>
          <p:cNvSpPr txBox="1">
            <a:spLocks noGrp="1"/>
          </p:cNvSpPr>
          <p:nvPr>
            <p:ph type="subTitle" idx="1"/>
          </p:nvPr>
        </p:nvSpPr>
        <p:spPr>
          <a:xfrm>
            <a:off x="1672838" y="1459822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2" name="Google Shape;1592;p16"/>
          <p:cNvSpPr txBox="1">
            <a:spLocks noGrp="1"/>
          </p:cNvSpPr>
          <p:nvPr>
            <p:ph type="subTitle" idx="2"/>
          </p:nvPr>
        </p:nvSpPr>
        <p:spPr>
          <a:xfrm>
            <a:off x="1679574" y="1811275"/>
            <a:ext cx="2633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3" name="Google Shape;1593;p16"/>
          <p:cNvSpPr txBox="1">
            <a:spLocks noGrp="1"/>
          </p:cNvSpPr>
          <p:nvPr>
            <p:ph type="subTitle" idx="3"/>
          </p:nvPr>
        </p:nvSpPr>
        <p:spPr>
          <a:xfrm>
            <a:off x="1672838" y="2777222"/>
            <a:ext cx="2437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4"/>
          </p:nvPr>
        </p:nvSpPr>
        <p:spPr>
          <a:xfrm>
            <a:off x="1679500" y="3128675"/>
            <a:ext cx="26331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16"/>
          <p:cNvSpPr txBox="1">
            <a:spLocks noGrp="1"/>
          </p:cNvSpPr>
          <p:nvPr>
            <p:ph type="subTitle" idx="5"/>
          </p:nvPr>
        </p:nvSpPr>
        <p:spPr>
          <a:xfrm>
            <a:off x="5644438" y="1459822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16"/>
          <p:cNvSpPr txBox="1">
            <a:spLocks noGrp="1"/>
          </p:cNvSpPr>
          <p:nvPr>
            <p:ph type="subTitle" idx="6"/>
          </p:nvPr>
        </p:nvSpPr>
        <p:spPr>
          <a:xfrm>
            <a:off x="5644438" y="1811272"/>
            <a:ext cx="2633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16"/>
          <p:cNvSpPr txBox="1">
            <a:spLocks noGrp="1"/>
          </p:cNvSpPr>
          <p:nvPr>
            <p:ph type="subTitle" idx="7"/>
          </p:nvPr>
        </p:nvSpPr>
        <p:spPr>
          <a:xfrm>
            <a:off x="5644438" y="2777222"/>
            <a:ext cx="23946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16"/>
          <p:cNvSpPr txBox="1">
            <a:spLocks noGrp="1"/>
          </p:cNvSpPr>
          <p:nvPr>
            <p:ph type="subTitle" idx="8"/>
          </p:nvPr>
        </p:nvSpPr>
        <p:spPr>
          <a:xfrm>
            <a:off x="5644438" y="3128672"/>
            <a:ext cx="2633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9" name="Google Shape;1599;p1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600" name="Google Shape;1600;p16"/>
          <p:cNvGrpSpPr/>
          <p:nvPr/>
        </p:nvGrpSpPr>
        <p:grpSpPr>
          <a:xfrm rot="10800000" flipH="1">
            <a:off x="12" y="-12"/>
            <a:ext cx="1653219" cy="1712776"/>
            <a:chOff x="-13316" y="2920278"/>
            <a:chExt cx="2145923" cy="2223230"/>
          </a:xfrm>
        </p:grpSpPr>
        <p:grpSp>
          <p:nvGrpSpPr>
            <p:cNvPr id="1601" name="Google Shape;1601;p16"/>
            <p:cNvGrpSpPr/>
            <p:nvPr/>
          </p:nvGrpSpPr>
          <p:grpSpPr>
            <a:xfrm>
              <a:off x="-13316" y="2920278"/>
              <a:ext cx="2145923" cy="2223230"/>
              <a:chOff x="-13316" y="2920278"/>
              <a:chExt cx="2145923" cy="2223230"/>
            </a:xfrm>
          </p:grpSpPr>
          <p:sp>
            <p:nvSpPr>
              <p:cNvPr id="1602" name="Google Shape;1602;p16"/>
              <p:cNvSpPr/>
              <p:nvPr/>
            </p:nvSpPr>
            <p:spPr>
              <a:xfrm rot="5400000">
                <a:off x="-335338" y="3242300"/>
                <a:ext cx="2223230" cy="1579186"/>
              </a:xfrm>
              <a:custGeom>
                <a:avLst/>
                <a:gdLst/>
                <a:ahLst/>
                <a:cxnLst/>
                <a:rect l="l" t="t" r="r" b="b"/>
                <a:pathLst>
                  <a:path w="19872" h="14115" extrusionOk="0">
                    <a:moveTo>
                      <a:pt x="17580" y="1"/>
                    </a:moveTo>
                    <a:cubicBezTo>
                      <a:pt x="15754" y="1"/>
                      <a:pt x="14606" y="2651"/>
                      <a:pt x="16189" y="6230"/>
                    </a:cubicBezTo>
                    <a:cubicBezTo>
                      <a:pt x="16973" y="7970"/>
                      <a:pt x="15814" y="9152"/>
                      <a:pt x="14477" y="9152"/>
                    </a:cubicBezTo>
                    <a:cubicBezTo>
                      <a:pt x="13625" y="9152"/>
                      <a:pt x="12700" y="8672"/>
                      <a:pt x="12159" y="7550"/>
                    </a:cubicBezTo>
                    <a:cubicBezTo>
                      <a:pt x="11482" y="6181"/>
                      <a:pt x="10157" y="5415"/>
                      <a:pt x="8843" y="5415"/>
                    </a:cubicBezTo>
                    <a:cubicBezTo>
                      <a:pt x="7388" y="5415"/>
                      <a:pt x="5948" y="6354"/>
                      <a:pt x="5420" y="8454"/>
                    </a:cubicBezTo>
                    <a:cubicBezTo>
                      <a:pt x="4619" y="11650"/>
                      <a:pt x="2571" y="14115"/>
                      <a:pt x="0" y="14115"/>
                    </a:cubicBezTo>
                    <a:lnTo>
                      <a:pt x="19871" y="14115"/>
                    </a:lnTo>
                    <a:lnTo>
                      <a:pt x="19593" y="983"/>
                    </a:lnTo>
                    <a:cubicBezTo>
                      <a:pt x="18898" y="306"/>
                      <a:pt x="18200" y="1"/>
                      <a:pt x="175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6"/>
              <p:cNvSpPr/>
              <p:nvPr/>
            </p:nvSpPr>
            <p:spPr>
              <a:xfrm flipH="1">
                <a:off x="0" y="4239925"/>
                <a:ext cx="2132607" cy="903576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6430" extrusionOk="0">
                    <a:moveTo>
                      <a:pt x="14851" y="1"/>
                    </a:moveTo>
                    <a:cubicBezTo>
                      <a:pt x="13065" y="1"/>
                      <a:pt x="13747" y="3704"/>
                      <a:pt x="11309" y="3704"/>
                    </a:cubicBezTo>
                    <a:cubicBezTo>
                      <a:pt x="10789" y="3704"/>
                      <a:pt x="10127" y="3536"/>
                      <a:pt x="9270" y="3128"/>
                    </a:cubicBezTo>
                    <a:cubicBezTo>
                      <a:pt x="8066" y="2566"/>
                      <a:pt x="6609" y="2262"/>
                      <a:pt x="5236" y="2262"/>
                    </a:cubicBezTo>
                    <a:cubicBezTo>
                      <a:pt x="2446" y="2262"/>
                      <a:pt x="1" y="3518"/>
                      <a:pt x="724" y="6429"/>
                    </a:cubicBezTo>
                    <a:lnTo>
                      <a:pt x="15175" y="6429"/>
                    </a:lnTo>
                    <a:lnTo>
                      <a:pt x="15175" y="37"/>
                    </a:lnTo>
                    <a:cubicBezTo>
                      <a:pt x="15059" y="13"/>
                      <a:pt x="14951" y="1"/>
                      <a:pt x="148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16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16"/>
          <p:cNvGrpSpPr/>
          <p:nvPr/>
        </p:nvGrpSpPr>
        <p:grpSpPr>
          <a:xfrm flipH="1">
            <a:off x="5303899" y="2549283"/>
            <a:ext cx="3840097" cy="2558635"/>
            <a:chOff x="235225" y="2771600"/>
            <a:chExt cx="3133750" cy="2088000"/>
          </a:xfrm>
        </p:grpSpPr>
        <p:sp>
          <p:nvSpPr>
            <p:cNvPr id="1606" name="Google Shape;1606;p16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6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6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6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6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16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1612" name="Google Shape;1612;p16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6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6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6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6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6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6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1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640" name="Google Shape;1640;p17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6" name="Google Shape;1666;p17"/>
          <p:cNvSpPr txBox="1">
            <a:spLocks noGrp="1"/>
          </p:cNvSpPr>
          <p:nvPr>
            <p:ph type="subTitle" idx="1"/>
          </p:nvPr>
        </p:nvSpPr>
        <p:spPr>
          <a:xfrm>
            <a:off x="3689242" y="1333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67" name="Google Shape;1667;p17"/>
          <p:cNvSpPr txBox="1">
            <a:spLocks noGrp="1"/>
          </p:cNvSpPr>
          <p:nvPr>
            <p:ph type="subTitle" idx="2"/>
          </p:nvPr>
        </p:nvSpPr>
        <p:spPr>
          <a:xfrm>
            <a:off x="3331942" y="1684475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8" name="Google Shape;1668;p17"/>
          <p:cNvSpPr txBox="1">
            <a:spLocks noGrp="1"/>
          </p:cNvSpPr>
          <p:nvPr>
            <p:ph type="subTitle" idx="3"/>
          </p:nvPr>
        </p:nvSpPr>
        <p:spPr>
          <a:xfrm>
            <a:off x="6307983" y="1333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69" name="Google Shape;1669;p17"/>
          <p:cNvSpPr txBox="1">
            <a:spLocks noGrp="1"/>
          </p:cNvSpPr>
          <p:nvPr>
            <p:ph type="subTitle" idx="4"/>
          </p:nvPr>
        </p:nvSpPr>
        <p:spPr>
          <a:xfrm>
            <a:off x="5950683" y="1684475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0" name="Google Shape;1670;p17"/>
          <p:cNvSpPr txBox="1">
            <a:spLocks noGrp="1"/>
          </p:cNvSpPr>
          <p:nvPr>
            <p:ph type="subTitle" idx="5"/>
          </p:nvPr>
        </p:nvSpPr>
        <p:spPr>
          <a:xfrm>
            <a:off x="1070525" y="1333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71" name="Google Shape;1671;p17"/>
          <p:cNvSpPr txBox="1">
            <a:spLocks noGrp="1"/>
          </p:cNvSpPr>
          <p:nvPr>
            <p:ph type="subTitle" idx="6"/>
          </p:nvPr>
        </p:nvSpPr>
        <p:spPr>
          <a:xfrm>
            <a:off x="713225" y="1684550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2" name="Google Shape;1672;p17"/>
          <p:cNvSpPr txBox="1">
            <a:spLocks noGrp="1"/>
          </p:cNvSpPr>
          <p:nvPr>
            <p:ph type="subTitle" idx="7"/>
          </p:nvPr>
        </p:nvSpPr>
        <p:spPr>
          <a:xfrm>
            <a:off x="3689242" y="2931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73" name="Google Shape;1673;p17"/>
          <p:cNvSpPr txBox="1">
            <a:spLocks noGrp="1"/>
          </p:cNvSpPr>
          <p:nvPr>
            <p:ph type="subTitle" idx="8"/>
          </p:nvPr>
        </p:nvSpPr>
        <p:spPr>
          <a:xfrm>
            <a:off x="3331942" y="3281838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4" name="Google Shape;1674;p17"/>
          <p:cNvSpPr txBox="1">
            <a:spLocks noGrp="1"/>
          </p:cNvSpPr>
          <p:nvPr>
            <p:ph type="subTitle" idx="9"/>
          </p:nvPr>
        </p:nvSpPr>
        <p:spPr>
          <a:xfrm>
            <a:off x="6307983" y="2931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75" name="Google Shape;1675;p17"/>
          <p:cNvSpPr txBox="1">
            <a:spLocks noGrp="1"/>
          </p:cNvSpPr>
          <p:nvPr>
            <p:ph type="subTitle" idx="13"/>
          </p:nvPr>
        </p:nvSpPr>
        <p:spPr>
          <a:xfrm>
            <a:off x="5950683" y="3281838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6" name="Google Shape;1676;p17"/>
          <p:cNvSpPr txBox="1">
            <a:spLocks noGrp="1"/>
          </p:cNvSpPr>
          <p:nvPr>
            <p:ph type="subTitle" idx="14"/>
          </p:nvPr>
        </p:nvSpPr>
        <p:spPr>
          <a:xfrm>
            <a:off x="1070525" y="2931319"/>
            <a:ext cx="17655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677" name="Google Shape;1677;p17"/>
          <p:cNvSpPr txBox="1">
            <a:spLocks noGrp="1"/>
          </p:cNvSpPr>
          <p:nvPr>
            <p:ph type="subTitle" idx="15"/>
          </p:nvPr>
        </p:nvSpPr>
        <p:spPr>
          <a:xfrm>
            <a:off x="713225" y="3281838"/>
            <a:ext cx="2480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8" name="Google Shape;1678;p17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679" name="Google Shape;1679;p17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680" name="Google Shape;1680;p1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17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1686" name="Google Shape;1686;p1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>
            <a:off x="5858251" y="-10"/>
            <a:ext cx="3277907" cy="1263055"/>
            <a:chOff x="1766764" y="-4125385"/>
            <a:chExt cx="3277907" cy="1263055"/>
          </a:xfrm>
        </p:grpSpPr>
        <p:sp>
          <p:nvSpPr>
            <p:cNvPr id="1692" name="Google Shape;1692;p17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9" name="Google Shape;1719;p18"/>
          <p:cNvGrpSpPr/>
          <p:nvPr/>
        </p:nvGrpSpPr>
        <p:grpSpPr>
          <a:xfrm>
            <a:off x="-13316" y="-76200"/>
            <a:ext cx="9164698" cy="5208136"/>
            <a:chOff x="-13316" y="0"/>
            <a:chExt cx="9164698" cy="5208136"/>
          </a:xfrm>
        </p:grpSpPr>
        <p:sp>
          <p:nvSpPr>
            <p:cNvPr id="1720" name="Google Shape;1720;p18"/>
            <p:cNvSpPr/>
            <p:nvPr/>
          </p:nvSpPr>
          <p:spPr>
            <a:xfrm rot="-5400000">
              <a:off x="7250175" y="38665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8"/>
            <p:cNvSpPr/>
            <p:nvPr/>
          </p:nvSpPr>
          <p:spPr>
            <a:xfrm rot="10800000">
              <a:off x="-13306" y="64636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8"/>
            <p:cNvSpPr/>
            <p:nvPr/>
          </p:nvSpPr>
          <p:spPr>
            <a:xfrm rot="10800000">
              <a:off x="-13316" y="64644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8"/>
            <p:cNvSpPr/>
            <p:nvPr/>
          </p:nvSpPr>
          <p:spPr>
            <a:xfrm rot="10800000" flipH="1">
              <a:off x="7005459" y="6463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8"/>
            <p:cNvSpPr/>
            <p:nvPr/>
          </p:nvSpPr>
          <p:spPr>
            <a:xfrm rot="10800000">
              <a:off x="-5928" y="4190754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7099721" y="3732512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6" name="Google Shape;1726;p18"/>
            <p:cNvGrpSpPr/>
            <p:nvPr/>
          </p:nvGrpSpPr>
          <p:grpSpPr>
            <a:xfrm rot="10800000">
              <a:off x="1431" y="1824456"/>
              <a:ext cx="1280726" cy="3383675"/>
              <a:chOff x="9196698" y="950579"/>
              <a:chExt cx="1280726" cy="3383675"/>
            </a:xfrm>
          </p:grpSpPr>
          <p:sp>
            <p:nvSpPr>
              <p:cNvPr id="1727" name="Google Shape;1727;p18"/>
              <p:cNvSpPr/>
              <p:nvPr/>
            </p:nvSpPr>
            <p:spPr>
              <a:xfrm rot="10800000" flipH="1">
                <a:off x="9419903" y="2786190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8"/>
              <p:cNvSpPr/>
              <p:nvPr/>
            </p:nvSpPr>
            <p:spPr>
              <a:xfrm rot="10800000" flipH="1">
                <a:off x="9599228" y="2157664"/>
                <a:ext cx="26379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8"/>
              <p:cNvSpPr/>
              <p:nvPr/>
            </p:nvSpPr>
            <p:spPr>
              <a:xfrm rot="10800000" flipH="1">
                <a:off x="9546302" y="3614502"/>
                <a:ext cx="44049" cy="47093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8"/>
              <p:cNvSpPr/>
              <p:nvPr/>
            </p:nvSpPr>
            <p:spPr>
              <a:xfrm rot="10800000" flipH="1">
                <a:off x="9828268" y="3796617"/>
                <a:ext cx="3821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8"/>
              <p:cNvSpPr/>
              <p:nvPr/>
            </p:nvSpPr>
            <p:spPr>
              <a:xfrm rot="10800000" flipH="1">
                <a:off x="10207125" y="3808369"/>
                <a:ext cx="26632" cy="26632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8"/>
              <p:cNvSpPr/>
              <p:nvPr/>
            </p:nvSpPr>
            <p:spPr>
              <a:xfrm rot="10800000" flipH="1">
                <a:off x="9549176" y="3999362"/>
                <a:ext cx="82349" cy="79306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8"/>
              <p:cNvSpPr/>
              <p:nvPr/>
            </p:nvSpPr>
            <p:spPr>
              <a:xfrm rot="10800000" flipH="1">
                <a:off x="9196698" y="3144502"/>
                <a:ext cx="2942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8"/>
              <p:cNvSpPr/>
              <p:nvPr/>
            </p:nvSpPr>
            <p:spPr>
              <a:xfrm rot="10800000" flipH="1">
                <a:off x="9707787" y="1811104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8"/>
              <p:cNvSpPr/>
              <p:nvPr/>
            </p:nvSpPr>
            <p:spPr>
              <a:xfrm rot="10800000" flipH="1">
                <a:off x="9613771" y="3653647"/>
                <a:ext cx="106868" cy="90212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8"/>
              <p:cNvSpPr/>
              <p:nvPr/>
            </p:nvSpPr>
            <p:spPr>
              <a:xfrm rot="10800000" flipH="1">
                <a:off x="9387775" y="3309201"/>
                <a:ext cx="79221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8"/>
              <p:cNvSpPr/>
              <p:nvPr/>
            </p:nvSpPr>
            <p:spPr>
              <a:xfrm rot="10800000" flipH="1">
                <a:off x="9540468" y="1825815"/>
                <a:ext cx="79306" cy="7085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18"/>
              <p:cNvSpPr/>
              <p:nvPr/>
            </p:nvSpPr>
            <p:spPr>
              <a:xfrm rot="10800000" flipH="1">
                <a:off x="9725373" y="1297224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18"/>
              <p:cNvSpPr/>
              <p:nvPr/>
            </p:nvSpPr>
            <p:spPr>
              <a:xfrm rot="10800000" flipH="1">
                <a:off x="9834186" y="950579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8"/>
              <p:cNvSpPr/>
              <p:nvPr/>
            </p:nvSpPr>
            <p:spPr>
              <a:xfrm rot="10800000" flipH="1">
                <a:off x="9666613" y="965375"/>
                <a:ext cx="79559" cy="70597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8"/>
              <p:cNvSpPr/>
              <p:nvPr/>
            </p:nvSpPr>
            <p:spPr>
              <a:xfrm rot="10800000" flipH="1">
                <a:off x="10177702" y="1025488"/>
                <a:ext cx="79475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8"/>
              <p:cNvSpPr/>
              <p:nvPr/>
            </p:nvSpPr>
            <p:spPr>
              <a:xfrm rot="10800000" flipH="1">
                <a:off x="9490416" y="2925778"/>
                <a:ext cx="44303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8"/>
              <p:cNvSpPr/>
              <p:nvPr/>
            </p:nvSpPr>
            <p:spPr>
              <a:xfrm rot="10800000" flipH="1">
                <a:off x="9352519" y="3023684"/>
                <a:ext cx="43965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8"/>
              <p:cNvSpPr/>
              <p:nvPr/>
            </p:nvSpPr>
            <p:spPr>
              <a:xfrm rot="10800000" flipH="1">
                <a:off x="10177702" y="4093379"/>
                <a:ext cx="29507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8"/>
              <p:cNvSpPr/>
              <p:nvPr/>
            </p:nvSpPr>
            <p:spPr>
              <a:xfrm rot="10800000" flipH="1">
                <a:off x="10421622" y="4278284"/>
                <a:ext cx="55801" cy="559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8"/>
              <p:cNvSpPr/>
              <p:nvPr/>
            </p:nvSpPr>
            <p:spPr>
              <a:xfrm rot="10800000" flipH="1">
                <a:off x="10177702" y="4003758"/>
                <a:ext cx="44303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18"/>
            <p:cNvGrpSpPr/>
            <p:nvPr/>
          </p:nvGrpSpPr>
          <p:grpSpPr>
            <a:xfrm rot="5400000">
              <a:off x="1101555" y="-1101443"/>
              <a:ext cx="1715384" cy="3918269"/>
              <a:chOff x="10706378" y="539509"/>
              <a:chExt cx="1715384" cy="3918269"/>
            </a:xfrm>
          </p:grpSpPr>
          <p:sp>
            <p:nvSpPr>
              <p:cNvPr id="1748" name="Google Shape;1748;p18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8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8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8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8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8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8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8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8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8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8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8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8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8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8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8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8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18"/>
            <p:cNvGrpSpPr/>
            <p:nvPr/>
          </p:nvGrpSpPr>
          <p:grpSpPr>
            <a:xfrm rot="5400000">
              <a:off x="2768187" y="3417261"/>
              <a:ext cx="737423" cy="2819744"/>
              <a:chOff x="12445182" y="1003506"/>
              <a:chExt cx="737423" cy="2819744"/>
            </a:xfrm>
          </p:grpSpPr>
          <p:sp>
            <p:nvSpPr>
              <p:cNvPr id="1766" name="Google Shape;1766;p18"/>
              <p:cNvSpPr/>
              <p:nvPr/>
            </p:nvSpPr>
            <p:spPr>
              <a:xfrm rot="10800000" flipH="1">
                <a:off x="12486357" y="2971349"/>
                <a:ext cx="35256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8"/>
              <p:cNvSpPr/>
              <p:nvPr/>
            </p:nvSpPr>
            <p:spPr>
              <a:xfrm rot="10800000" flipH="1">
                <a:off x="12539199" y="3209181"/>
                <a:ext cx="61889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8"/>
              <p:cNvSpPr/>
              <p:nvPr/>
            </p:nvSpPr>
            <p:spPr>
              <a:xfrm rot="10800000" flipH="1">
                <a:off x="12953481" y="2695301"/>
                <a:ext cx="47008" cy="439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8"/>
              <p:cNvSpPr/>
              <p:nvPr/>
            </p:nvSpPr>
            <p:spPr>
              <a:xfrm rot="10800000" flipH="1">
                <a:off x="13106174" y="2316275"/>
                <a:ext cx="20545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8"/>
              <p:cNvSpPr/>
              <p:nvPr/>
            </p:nvSpPr>
            <p:spPr>
              <a:xfrm rot="10800000" flipH="1">
                <a:off x="12882969" y="2054939"/>
                <a:ext cx="26379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8"/>
              <p:cNvSpPr/>
              <p:nvPr/>
            </p:nvSpPr>
            <p:spPr>
              <a:xfrm rot="10800000" flipH="1">
                <a:off x="13147264" y="194333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8"/>
              <p:cNvSpPr/>
              <p:nvPr/>
            </p:nvSpPr>
            <p:spPr>
              <a:xfrm rot="10800000" flipH="1">
                <a:off x="13097212" y="3250271"/>
                <a:ext cx="38385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8"/>
              <p:cNvSpPr/>
              <p:nvPr/>
            </p:nvSpPr>
            <p:spPr>
              <a:xfrm rot="10800000" flipH="1">
                <a:off x="12524657" y="360579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8"/>
              <p:cNvSpPr/>
              <p:nvPr/>
            </p:nvSpPr>
            <p:spPr>
              <a:xfrm rot="10800000" flipH="1">
                <a:off x="12791742" y="358228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8"/>
              <p:cNvSpPr/>
              <p:nvPr/>
            </p:nvSpPr>
            <p:spPr>
              <a:xfrm rot="10800000" flipH="1">
                <a:off x="13035662" y="3767194"/>
                <a:ext cx="53011" cy="5605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8"/>
              <p:cNvSpPr/>
              <p:nvPr/>
            </p:nvSpPr>
            <p:spPr>
              <a:xfrm rot="10800000" flipH="1">
                <a:off x="12715396" y="3281215"/>
                <a:ext cx="76431" cy="71612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8"/>
              <p:cNvSpPr/>
              <p:nvPr/>
            </p:nvSpPr>
            <p:spPr>
              <a:xfrm rot="10800000" flipH="1">
                <a:off x="12665597" y="3228373"/>
                <a:ext cx="44049" cy="3973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8"/>
              <p:cNvSpPr/>
              <p:nvPr/>
            </p:nvSpPr>
            <p:spPr>
              <a:xfrm rot="10800000" flipH="1">
                <a:off x="12445182" y="1003506"/>
                <a:ext cx="35341" cy="3525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8"/>
              <p:cNvSpPr/>
              <p:nvPr/>
            </p:nvSpPr>
            <p:spPr>
              <a:xfrm rot="10800000" flipH="1">
                <a:off x="12518738" y="1140895"/>
                <a:ext cx="41175" cy="4125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8"/>
              <p:cNvSpPr/>
              <p:nvPr/>
            </p:nvSpPr>
            <p:spPr>
              <a:xfrm rot="10800000" flipH="1">
                <a:off x="12788952" y="3492753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8"/>
              <p:cNvSpPr/>
              <p:nvPr/>
            </p:nvSpPr>
            <p:spPr>
              <a:xfrm rot="10800000" flipH="1">
                <a:off x="13023910" y="2818064"/>
                <a:ext cx="4404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8"/>
              <p:cNvSpPr/>
              <p:nvPr/>
            </p:nvSpPr>
            <p:spPr>
              <a:xfrm rot="10800000" flipH="1">
                <a:off x="13000405" y="2388309"/>
                <a:ext cx="44049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3" name="Google Shape;1783;p18"/>
            <p:cNvGrpSpPr/>
            <p:nvPr/>
          </p:nvGrpSpPr>
          <p:grpSpPr>
            <a:xfrm rot="10800000">
              <a:off x="5152162" y="1289857"/>
              <a:ext cx="3985907" cy="3918269"/>
              <a:chOff x="2524675" y="238075"/>
              <a:chExt cx="1178600" cy="1158600"/>
            </a:xfrm>
          </p:grpSpPr>
          <p:sp>
            <p:nvSpPr>
              <p:cNvPr id="1784" name="Google Shape;1784;p18"/>
              <p:cNvSpPr/>
              <p:nvPr/>
            </p:nvSpPr>
            <p:spPr>
              <a:xfrm>
                <a:off x="3497400" y="667150"/>
                <a:ext cx="1042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08" y="0"/>
                    </a:moveTo>
                    <a:cubicBezTo>
                      <a:pt x="69" y="0"/>
                      <a:pt x="0" y="106"/>
                      <a:pt x="0" y="209"/>
                    </a:cubicBezTo>
                    <a:cubicBezTo>
                      <a:pt x="0" y="348"/>
                      <a:pt x="69" y="417"/>
                      <a:pt x="208" y="417"/>
                    </a:cubicBezTo>
                    <a:cubicBezTo>
                      <a:pt x="314" y="417"/>
                      <a:pt x="417" y="348"/>
                      <a:pt x="417" y="209"/>
                    </a:cubicBezTo>
                    <a:cubicBezTo>
                      <a:pt x="417" y="106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8"/>
              <p:cNvSpPr/>
              <p:nvPr/>
            </p:nvSpPr>
            <p:spPr>
              <a:xfrm>
                <a:off x="3513025" y="588975"/>
                <a:ext cx="183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2" extrusionOk="0">
                    <a:moveTo>
                      <a:pt x="384" y="1"/>
                    </a:moveTo>
                    <a:cubicBezTo>
                      <a:pt x="175" y="1"/>
                      <a:pt x="0" y="140"/>
                      <a:pt x="0" y="348"/>
                    </a:cubicBezTo>
                    <a:cubicBezTo>
                      <a:pt x="0" y="557"/>
                      <a:pt x="175" y="732"/>
                      <a:pt x="384" y="732"/>
                    </a:cubicBezTo>
                    <a:cubicBezTo>
                      <a:pt x="592" y="732"/>
                      <a:pt x="731" y="557"/>
                      <a:pt x="731" y="348"/>
                    </a:cubicBezTo>
                    <a:cubicBezTo>
                      <a:pt x="731" y="140"/>
                      <a:pt x="592" y="1"/>
                      <a:pt x="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8"/>
              <p:cNvSpPr/>
              <p:nvPr/>
            </p:nvSpPr>
            <p:spPr>
              <a:xfrm>
                <a:off x="3046675" y="353650"/>
                <a:ext cx="18225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8"/>
              <p:cNvSpPr/>
              <p:nvPr/>
            </p:nvSpPr>
            <p:spPr>
              <a:xfrm>
                <a:off x="3635525" y="746225"/>
                <a:ext cx="139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520" extrusionOk="0">
                    <a:moveTo>
                      <a:pt x="278" y="0"/>
                    </a:moveTo>
                    <a:cubicBezTo>
                      <a:pt x="139" y="0"/>
                      <a:pt x="0" y="103"/>
                      <a:pt x="0" y="242"/>
                    </a:cubicBezTo>
                    <a:cubicBezTo>
                      <a:pt x="0" y="417"/>
                      <a:pt x="139" y="520"/>
                      <a:pt x="278" y="520"/>
                    </a:cubicBezTo>
                    <a:cubicBezTo>
                      <a:pt x="417" y="520"/>
                      <a:pt x="556" y="417"/>
                      <a:pt x="556" y="242"/>
                    </a:cubicBezTo>
                    <a:cubicBezTo>
                      <a:pt x="556" y="103"/>
                      <a:pt x="417" y="0"/>
                      <a:pt x="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18"/>
              <p:cNvSpPr/>
              <p:nvPr/>
            </p:nvSpPr>
            <p:spPr>
              <a:xfrm>
                <a:off x="3680675" y="866075"/>
                <a:ext cx="607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9" extrusionOk="0">
                    <a:moveTo>
                      <a:pt x="103" y="0"/>
                    </a:moveTo>
                    <a:cubicBezTo>
                      <a:pt x="70" y="0"/>
                      <a:pt x="0" y="34"/>
                      <a:pt x="0" y="103"/>
                    </a:cubicBezTo>
                    <a:cubicBezTo>
                      <a:pt x="0" y="173"/>
                      <a:pt x="70" y="209"/>
                      <a:pt x="103" y="209"/>
                    </a:cubicBezTo>
                    <a:cubicBezTo>
                      <a:pt x="173" y="209"/>
                      <a:pt x="242" y="173"/>
                      <a:pt x="242" y="103"/>
                    </a:cubicBezTo>
                    <a:cubicBezTo>
                      <a:pt x="242" y="34"/>
                      <a:pt x="173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18"/>
              <p:cNvSpPr/>
              <p:nvPr/>
            </p:nvSpPr>
            <p:spPr>
              <a:xfrm>
                <a:off x="3614675" y="940750"/>
                <a:ext cx="780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3" extrusionOk="0">
                    <a:moveTo>
                      <a:pt x="139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3"/>
                      <a:pt x="70" y="312"/>
                      <a:pt x="139" y="312"/>
                    </a:cubicBezTo>
                    <a:cubicBezTo>
                      <a:pt x="242" y="312"/>
                      <a:pt x="312" y="243"/>
                      <a:pt x="312" y="140"/>
                    </a:cubicBezTo>
                    <a:cubicBezTo>
                      <a:pt x="312" y="70"/>
                      <a:pt x="242" y="1"/>
                      <a:pt x="1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18"/>
              <p:cNvSpPr/>
              <p:nvPr/>
            </p:nvSpPr>
            <p:spPr>
              <a:xfrm>
                <a:off x="3370600" y="819175"/>
                <a:ext cx="7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18"/>
              <p:cNvSpPr/>
              <p:nvPr/>
            </p:nvSpPr>
            <p:spPr>
              <a:xfrm>
                <a:off x="3692825" y="97112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4" y="0"/>
                      <a:pt x="1" y="106"/>
                      <a:pt x="1" y="209"/>
                    </a:cubicBezTo>
                    <a:cubicBezTo>
                      <a:pt x="1" y="348"/>
                      <a:pt x="104" y="417"/>
                      <a:pt x="209" y="417"/>
                    </a:cubicBezTo>
                    <a:cubicBezTo>
                      <a:pt x="348" y="417"/>
                      <a:pt x="418" y="348"/>
                      <a:pt x="418" y="209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18"/>
              <p:cNvSpPr/>
              <p:nvPr/>
            </p:nvSpPr>
            <p:spPr>
              <a:xfrm>
                <a:off x="3678025" y="584675"/>
                <a:ext cx="113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18" extrusionOk="0">
                    <a:moveTo>
                      <a:pt x="209" y="1"/>
                    </a:moveTo>
                    <a:cubicBezTo>
                      <a:pt x="106" y="1"/>
                      <a:pt x="1" y="103"/>
                      <a:pt x="1" y="209"/>
                    </a:cubicBezTo>
                    <a:cubicBezTo>
                      <a:pt x="1" y="312"/>
                      <a:pt x="106" y="417"/>
                      <a:pt x="209" y="417"/>
                    </a:cubicBezTo>
                    <a:cubicBezTo>
                      <a:pt x="348" y="417"/>
                      <a:pt x="454" y="312"/>
                      <a:pt x="454" y="209"/>
                    </a:cubicBezTo>
                    <a:cubicBezTo>
                      <a:pt x="454" y="103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18"/>
              <p:cNvSpPr/>
              <p:nvPr/>
            </p:nvSpPr>
            <p:spPr>
              <a:xfrm>
                <a:off x="3508725" y="48477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0"/>
                    </a:moveTo>
                    <a:cubicBezTo>
                      <a:pt x="69" y="0"/>
                      <a:pt x="0" y="36"/>
                      <a:pt x="0" y="106"/>
                    </a:cubicBezTo>
                    <a:cubicBezTo>
                      <a:pt x="0" y="175"/>
                      <a:pt x="69" y="209"/>
                      <a:pt x="103" y="209"/>
                    </a:cubicBezTo>
                    <a:cubicBezTo>
                      <a:pt x="172" y="209"/>
                      <a:pt x="208" y="175"/>
                      <a:pt x="208" y="106"/>
                    </a:cubicBezTo>
                    <a:cubicBezTo>
                      <a:pt x="208" y="36"/>
                      <a:pt x="172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8"/>
              <p:cNvSpPr/>
              <p:nvPr/>
            </p:nvSpPr>
            <p:spPr>
              <a:xfrm>
                <a:off x="3587700" y="488250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0"/>
                    </a:moveTo>
                    <a:cubicBezTo>
                      <a:pt x="70" y="0"/>
                      <a:pt x="1" y="70"/>
                      <a:pt x="1" y="175"/>
                    </a:cubicBezTo>
                    <a:cubicBezTo>
                      <a:pt x="1" y="278"/>
                      <a:pt x="70" y="347"/>
                      <a:pt x="176" y="347"/>
                    </a:cubicBezTo>
                    <a:cubicBezTo>
                      <a:pt x="245" y="347"/>
                      <a:pt x="315" y="278"/>
                      <a:pt x="315" y="175"/>
                    </a:cubicBezTo>
                    <a:cubicBezTo>
                      <a:pt x="315" y="70"/>
                      <a:pt x="245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8"/>
              <p:cNvSpPr/>
              <p:nvPr/>
            </p:nvSpPr>
            <p:spPr>
              <a:xfrm>
                <a:off x="2590675" y="7219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1" y="103"/>
                      <a:pt x="1" y="209"/>
                    </a:cubicBezTo>
                    <a:cubicBezTo>
                      <a:pt x="1" y="348"/>
                      <a:pt x="70" y="417"/>
                      <a:pt x="209" y="417"/>
                    </a:cubicBezTo>
                    <a:cubicBezTo>
                      <a:pt x="315" y="417"/>
                      <a:pt x="418" y="348"/>
                      <a:pt x="418" y="209"/>
                    </a:cubicBezTo>
                    <a:cubicBezTo>
                      <a:pt x="418" y="103"/>
                      <a:pt x="315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8"/>
              <p:cNvSpPr/>
              <p:nvPr/>
            </p:nvSpPr>
            <p:spPr>
              <a:xfrm>
                <a:off x="2643700" y="910325"/>
                <a:ext cx="78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15" extrusionOk="0">
                    <a:moveTo>
                      <a:pt x="173" y="1"/>
                    </a:moveTo>
                    <a:cubicBezTo>
                      <a:pt x="70" y="1"/>
                      <a:pt x="0" y="70"/>
                      <a:pt x="0" y="140"/>
                    </a:cubicBezTo>
                    <a:cubicBezTo>
                      <a:pt x="0" y="245"/>
                      <a:pt x="70" y="315"/>
                      <a:pt x="173" y="315"/>
                    </a:cubicBezTo>
                    <a:cubicBezTo>
                      <a:pt x="242" y="315"/>
                      <a:pt x="312" y="245"/>
                      <a:pt x="312" y="140"/>
                    </a:cubicBezTo>
                    <a:cubicBezTo>
                      <a:pt x="312" y="70"/>
                      <a:pt x="242" y="1"/>
                      <a:pt x="1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8"/>
              <p:cNvSpPr/>
              <p:nvPr/>
            </p:nvSpPr>
            <p:spPr>
              <a:xfrm>
                <a:off x="2628050" y="473500"/>
                <a:ext cx="130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557" extrusionOk="0">
                    <a:moveTo>
                      <a:pt x="243" y="1"/>
                    </a:moveTo>
                    <a:cubicBezTo>
                      <a:pt x="104" y="1"/>
                      <a:pt x="1" y="140"/>
                      <a:pt x="1" y="279"/>
                    </a:cubicBezTo>
                    <a:cubicBezTo>
                      <a:pt x="1" y="418"/>
                      <a:pt x="104" y="557"/>
                      <a:pt x="243" y="557"/>
                    </a:cubicBezTo>
                    <a:cubicBezTo>
                      <a:pt x="382" y="557"/>
                      <a:pt x="521" y="418"/>
                      <a:pt x="521" y="279"/>
                    </a:cubicBezTo>
                    <a:cubicBezTo>
                      <a:pt x="521" y="140"/>
                      <a:pt x="382" y="1"/>
                      <a:pt x="2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8"/>
              <p:cNvSpPr/>
              <p:nvPr/>
            </p:nvSpPr>
            <p:spPr>
              <a:xfrm>
                <a:off x="2711425" y="423125"/>
                <a:ext cx="11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18" extrusionOk="0">
                    <a:moveTo>
                      <a:pt x="209" y="1"/>
                    </a:moveTo>
                    <a:cubicBezTo>
                      <a:pt x="104" y="1"/>
                      <a:pt x="1" y="104"/>
                      <a:pt x="1" y="209"/>
                    </a:cubicBezTo>
                    <a:cubicBezTo>
                      <a:pt x="1" y="348"/>
                      <a:pt x="104" y="418"/>
                      <a:pt x="209" y="418"/>
                    </a:cubicBezTo>
                    <a:cubicBezTo>
                      <a:pt x="348" y="418"/>
                      <a:pt x="451" y="348"/>
                      <a:pt x="451" y="209"/>
                    </a:cubicBezTo>
                    <a:cubicBezTo>
                      <a:pt x="451" y="104"/>
                      <a:pt x="34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2823450" y="422225"/>
                <a:ext cx="78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5" extrusionOk="0">
                    <a:moveTo>
                      <a:pt x="175" y="1"/>
                    </a:moveTo>
                    <a:cubicBezTo>
                      <a:pt x="69" y="1"/>
                      <a:pt x="0" y="70"/>
                      <a:pt x="0" y="140"/>
                    </a:cubicBezTo>
                    <a:cubicBezTo>
                      <a:pt x="0" y="245"/>
                      <a:pt x="69" y="315"/>
                      <a:pt x="175" y="315"/>
                    </a:cubicBezTo>
                    <a:cubicBezTo>
                      <a:pt x="245" y="315"/>
                      <a:pt x="314" y="245"/>
                      <a:pt x="314" y="140"/>
                    </a:cubicBezTo>
                    <a:cubicBezTo>
                      <a:pt x="314" y="70"/>
                      <a:pt x="245" y="1"/>
                      <a:pt x="1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2628900" y="350175"/>
                <a:ext cx="243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38" extrusionOk="0">
                    <a:moveTo>
                      <a:pt x="487" y="1"/>
                    </a:moveTo>
                    <a:cubicBezTo>
                      <a:pt x="209" y="1"/>
                      <a:pt x="0" y="209"/>
                      <a:pt x="0" y="487"/>
                    </a:cubicBezTo>
                    <a:cubicBezTo>
                      <a:pt x="0" y="729"/>
                      <a:pt x="209" y="937"/>
                      <a:pt x="487" y="937"/>
                    </a:cubicBezTo>
                    <a:cubicBezTo>
                      <a:pt x="731" y="937"/>
                      <a:pt x="973" y="729"/>
                      <a:pt x="973" y="487"/>
                    </a:cubicBezTo>
                    <a:cubicBezTo>
                      <a:pt x="973" y="209"/>
                      <a:pt x="731" y="1"/>
                      <a:pt x="4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2524675" y="617675"/>
                <a:ext cx="87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3"/>
                    </a:cubicBezTo>
                    <a:cubicBezTo>
                      <a:pt x="1" y="242"/>
                      <a:pt x="70" y="348"/>
                      <a:pt x="176" y="348"/>
                    </a:cubicBezTo>
                    <a:cubicBezTo>
                      <a:pt x="245" y="348"/>
                      <a:pt x="348" y="242"/>
                      <a:pt x="348" y="173"/>
                    </a:cubicBezTo>
                    <a:cubicBezTo>
                      <a:pt x="348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2675800" y="10102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0" y="69"/>
                      <a:pt x="0" y="208"/>
                    </a:cubicBezTo>
                    <a:cubicBezTo>
                      <a:pt x="0" y="311"/>
                      <a:pt x="106" y="417"/>
                      <a:pt x="209" y="417"/>
                    </a:cubicBezTo>
                    <a:cubicBezTo>
                      <a:pt x="314" y="417"/>
                      <a:pt x="417" y="311"/>
                      <a:pt x="417" y="208"/>
                    </a:cubicBezTo>
                    <a:cubicBezTo>
                      <a:pt x="417" y="69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3659825" y="425700"/>
                <a:ext cx="156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663" extrusionOk="0">
                    <a:moveTo>
                      <a:pt x="312" y="1"/>
                    </a:moveTo>
                    <a:cubicBezTo>
                      <a:pt x="140" y="1"/>
                      <a:pt x="1" y="140"/>
                      <a:pt x="1" y="315"/>
                    </a:cubicBezTo>
                    <a:cubicBezTo>
                      <a:pt x="1" y="523"/>
                      <a:pt x="140" y="662"/>
                      <a:pt x="312" y="662"/>
                    </a:cubicBezTo>
                    <a:cubicBezTo>
                      <a:pt x="487" y="662"/>
                      <a:pt x="626" y="523"/>
                      <a:pt x="626" y="315"/>
                    </a:cubicBezTo>
                    <a:cubicBezTo>
                      <a:pt x="626" y="140"/>
                      <a:pt x="487" y="1"/>
                      <a:pt x="3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8"/>
              <p:cNvSpPr/>
              <p:nvPr/>
            </p:nvSpPr>
            <p:spPr>
              <a:xfrm>
                <a:off x="2648000" y="449175"/>
                <a:ext cx="31600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067" extrusionOk="0">
                    <a:moveTo>
                      <a:pt x="682" y="137"/>
                    </a:moveTo>
                    <a:cubicBezTo>
                      <a:pt x="698" y="137"/>
                      <a:pt x="715" y="138"/>
                      <a:pt x="732" y="140"/>
                    </a:cubicBezTo>
                    <a:cubicBezTo>
                      <a:pt x="940" y="173"/>
                      <a:pt x="973" y="418"/>
                      <a:pt x="940" y="590"/>
                    </a:cubicBezTo>
                    <a:cubicBezTo>
                      <a:pt x="922" y="715"/>
                      <a:pt x="876" y="794"/>
                      <a:pt x="809" y="851"/>
                    </a:cubicBezTo>
                    <a:lnTo>
                      <a:pt x="809" y="851"/>
                    </a:lnTo>
                    <a:cubicBezTo>
                      <a:pt x="800" y="843"/>
                      <a:pt x="783" y="835"/>
                      <a:pt x="765" y="835"/>
                    </a:cubicBezTo>
                    <a:cubicBezTo>
                      <a:pt x="733" y="877"/>
                      <a:pt x="700" y="910"/>
                      <a:pt x="666" y="934"/>
                    </a:cubicBezTo>
                    <a:lnTo>
                      <a:pt x="666" y="934"/>
                    </a:lnTo>
                    <a:cubicBezTo>
                      <a:pt x="632" y="948"/>
                      <a:pt x="595" y="961"/>
                      <a:pt x="556" y="974"/>
                    </a:cubicBezTo>
                    <a:cubicBezTo>
                      <a:pt x="554" y="977"/>
                      <a:pt x="551" y="979"/>
                      <a:pt x="549" y="982"/>
                    </a:cubicBezTo>
                    <a:lnTo>
                      <a:pt x="549" y="982"/>
                    </a:lnTo>
                    <a:cubicBezTo>
                      <a:pt x="538" y="984"/>
                      <a:pt x="527" y="984"/>
                      <a:pt x="516" y="984"/>
                    </a:cubicBezTo>
                    <a:cubicBezTo>
                      <a:pt x="378" y="984"/>
                      <a:pt x="253" y="856"/>
                      <a:pt x="209" y="660"/>
                    </a:cubicBezTo>
                    <a:cubicBezTo>
                      <a:pt x="144" y="398"/>
                      <a:pt x="418" y="137"/>
                      <a:pt x="682" y="137"/>
                    </a:cubicBezTo>
                    <a:close/>
                    <a:moveTo>
                      <a:pt x="654" y="0"/>
                    </a:moveTo>
                    <a:cubicBezTo>
                      <a:pt x="645" y="0"/>
                      <a:pt x="636" y="1"/>
                      <a:pt x="626" y="1"/>
                    </a:cubicBezTo>
                    <a:cubicBezTo>
                      <a:pt x="279" y="34"/>
                      <a:pt x="1" y="382"/>
                      <a:pt x="106" y="765"/>
                    </a:cubicBezTo>
                    <a:cubicBezTo>
                      <a:pt x="163" y="958"/>
                      <a:pt x="307" y="1054"/>
                      <a:pt x="458" y="1054"/>
                    </a:cubicBezTo>
                    <a:cubicBezTo>
                      <a:pt x="489" y="1054"/>
                      <a:pt x="519" y="1050"/>
                      <a:pt x="549" y="1043"/>
                    </a:cubicBezTo>
                    <a:lnTo>
                      <a:pt x="549" y="1043"/>
                    </a:lnTo>
                    <a:cubicBezTo>
                      <a:pt x="552" y="1043"/>
                      <a:pt x="554" y="1043"/>
                      <a:pt x="556" y="1043"/>
                    </a:cubicBezTo>
                    <a:cubicBezTo>
                      <a:pt x="596" y="1059"/>
                      <a:pt x="633" y="1066"/>
                      <a:pt x="669" y="1066"/>
                    </a:cubicBezTo>
                    <a:cubicBezTo>
                      <a:pt x="1103" y="1066"/>
                      <a:pt x="1264" y="0"/>
                      <a:pt x="6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8"/>
              <p:cNvSpPr/>
              <p:nvPr/>
            </p:nvSpPr>
            <p:spPr>
              <a:xfrm>
                <a:off x="3425350" y="388400"/>
                <a:ext cx="130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8"/>
              <p:cNvSpPr/>
              <p:nvPr/>
            </p:nvSpPr>
            <p:spPr>
              <a:xfrm>
                <a:off x="3446175" y="364000"/>
                <a:ext cx="3080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8"/>
              <p:cNvSpPr/>
              <p:nvPr/>
            </p:nvSpPr>
            <p:spPr>
              <a:xfrm>
                <a:off x="3565125" y="564800"/>
                <a:ext cx="226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47" extrusionOk="0">
                    <a:moveTo>
                      <a:pt x="471" y="127"/>
                    </a:moveTo>
                    <a:cubicBezTo>
                      <a:pt x="575" y="127"/>
                      <a:pt x="672" y="210"/>
                      <a:pt x="695" y="309"/>
                    </a:cubicBezTo>
                    <a:cubicBezTo>
                      <a:pt x="765" y="343"/>
                      <a:pt x="765" y="448"/>
                      <a:pt x="732" y="518"/>
                    </a:cubicBezTo>
                    <a:cubicBezTo>
                      <a:pt x="732" y="538"/>
                      <a:pt x="728" y="555"/>
                      <a:pt x="721" y="571"/>
                    </a:cubicBezTo>
                    <a:lnTo>
                      <a:pt x="721" y="571"/>
                    </a:lnTo>
                    <a:cubicBezTo>
                      <a:pt x="711" y="589"/>
                      <a:pt x="700" y="605"/>
                      <a:pt x="688" y="620"/>
                    </a:cubicBezTo>
                    <a:lnTo>
                      <a:pt x="688" y="620"/>
                    </a:lnTo>
                    <a:cubicBezTo>
                      <a:pt x="667" y="643"/>
                      <a:pt x="642" y="664"/>
                      <a:pt x="622" y="685"/>
                    </a:cubicBezTo>
                    <a:lnTo>
                      <a:pt x="622" y="685"/>
                    </a:lnTo>
                    <a:cubicBezTo>
                      <a:pt x="573" y="721"/>
                      <a:pt x="517" y="739"/>
                      <a:pt x="459" y="739"/>
                    </a:cubicBezTo>
                    <a:cubicBezTo>
                      <a:pt x="388" y="739"/>
                      <a:pt x="314" y="712"/>
                      <a:pt x="245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8" y="140"/>
                      <a:pt x="430" y="127"/>
                      <a:pt x="471" y="127"/>
                    </a:cubicBezTo>
                    <a:close/>
                    <a:moveTo>
                      <a:pt x="462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37" y="240"/>
                      <a:pt x="1" y="551"/>
                      <a:pt x="209" y="759"/>
                    </a:cubicBezTo>
                    <a:cubicBezTo>
                      <a:pt x="280" y="819"/>
                      <a:pt x="356" y="846"/>
                      <a:pt x="429" y="846"/>
                    </a:cubicBezTo>
                    <a:cubicBezTo>
                      <a:pt x="483" y="846"/>
                      <a:pt x="536" y="831"/>
                      <a:pt x="585" y="803"/>
                    </a:cubicBezTo>
                    <a:lnTo>
                      <a:pt x="585" y="803"/>
                    </a:lnTo>
                    <a:cubicBezTo>
                      <a:pt x="587" y="804"/>
                      <a:pt x="591" y="804"/>
                      <a:pt x="594" y="804"/>
                    </a:cubicBezTo>
                    <a:cubicBezTo>
                      <a:pt x="603" y="804"/>
                      <a:pt x="613" y="802"/>
                      <a:pt x="626" y="796"/>
                    </a:cubicBezTo>
                    <a:cubicBezTo>
                      <a:pt x="871" y="759"/>
                      <a:pt x="904" y="412"/>
                      <a:pt x="801" y="204"/>
                    </a:cubicBezTo>
                    <a:cubicBezTo>
                      <a:pt x="729" y="87"/>
                      <a:pt x="595" y="1"/>
                      <a:pt x="4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8"/>
              <p:cNvSpPr/>
              <p:nvPr/>
            </p:nvSpPr>
            <p:spPr>
              <a:xfrm>
                <a:off x="2581175" y="556825"/>
                <a:ext cx="234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835" extrusionOk="0">
                    <a:moveTo>
                      <a:pt x="461" y="119"/>
                    </a:moveTo>
                    <a:cubicBezTo>
                      <a:pt x="559" y="119"/>
                      <a:pt x="674" y="199"/>
                      <a:pt x="728" y="281"/>
                    </a:cubicBezTo>
                    <a:cubicBezTo>
                      <a:pt x="764" y="350"/>
                      <a:pt x="764" y="420"/>
                      <a:pt x="764" y="489"/>
                    </a:cubicBezTo>
                    <a:cubicBezTo>
                      <a:pt x="757" y="509"/>
                      <a:pt x="749" y="527"/>
                      <a:pt x="740" y="545"/>
                    </a:cubicBezTo>
                    <a:lnTo>
                      <a:pt x="740" y="545"/>
                    </a:lnTo>
                    <a:cubicBezTo>
                      <a:pt x="739" y="544"/>
                      <a:pt x="737" y="544"/>
                      <a:pt x="736" y="544"/>
                    </a:cubicBezTo>
                    <a:cubicBezTo>
                      <a:pt x="731" y="544"/>
                      <a:pt x="728" y="548"/>
                      <a:pt x="728" y="559"/>
                    </a:cubicBezTo>
                    <a:cubicBezTo>
                      <a:pt x="718" y="580"/>
                      <a:pt x="706" y="600"/>
                      <a:pt x="693" y="617"/>
                    </a:cubicBezTo>
                    <a:lnTo>
                      <a:pt x="693" y="617"/>
                    </a:lnTo>
                    <a:cubicBezTo>
                      <a:pt x="681" y="633"/>
                      <a:pt x="669" y="648"/>
                      <a:pt x="655" y="663"/>
                    </a:cubicBezTo>
                    <a:lnTo>
                      <a:pt x="655" y="663"/>
                    </a:lnTo>
                    <a:cubicBezTo>
                      <a:pt x="600" y="718"/>
                      <a:pt x="534" y="745"/>
                      <a:pt x="468" y="745"/>
                    </a:cubicBezTo>
                    <a:cubicBezTo>
                      <a:pt x="401" y="745"/>
                      <a:pt x="334" y="717"/>
                      <a:pt x="278" y="662"/>
                    </a:cubicBezTo>
                    <a:cubicBezTo>
                      <a:pt x="103" y="489"/>
                      <a:pt x="208" y="245"/>
                      <a:pt x="381" y="142"/>
                    </a:cubicBezTo>
                    <a:cubicBezTo>
                      <a:pt x="405" y="126"/>
                      <a:pt x="432" y="119"/>
                      <a:pt x="461" y="119"/>
                    </a:cubicBezTo>
                    <a:close/>
                    <a:moveTo>
                      <a:pt x="488" y="0"/>
                    </a:moveTo>
                    <a:cubicBezTo>
                      <a:pt x="413" y="0"/>
                      <a:pt x="339" y="23"/>
                      <a:pt x="278" y="72"/>
                    </a:cubicBezTo>
                    <a:cubicBezTo>
                      <a:pt x="70" y="245"/>
                      <a:pt x="0" y="559"/>
                      <a:pt x="208" y="731"/>
                    </a:cubicBezTo>
                    <a:cubicBezTo>
                      <a:pt x="281" y="804"/>
                      <a:pt x="358" y="834"/>
                      <a:pt x="431" y="834"/>
                    </a:cubicBezTo>
                    <a:cubicBezTo>
                      <a:pt x="487" y="834"/>
                      <a:pt x="540" y="817"/>
                      <a:pt x="589" y="788"/>
                    </a:cubicBezTo>
                    <a:lnTo>
                      <a:pt x="589" y="788"/>
                    </a:lnTo>
                    <a:cubicBezTo>
                      <a:pt x="598" y="796"/>
                      <a:pt x="612" y="800"/>
                      <a:pt x="625" y="800"/>
                    </a:cubicBezTo>
                    <a:cubicBezTo>
                      <a:pt x="903" y="731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8"/>
              <p:cNvSpPr/>
              <p:nvPr/>
            </p:nvSpPr>
            <p:spPr>
              <a:xfrm>
                <a:off x="2626325" y="995375"/>
                <a:ext cx="23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838" extrusionOk="0">
                    <a:moveTo>
                      <a:pt x="474" y="120"/>
                    </a:moveTo>
                    <a:cubicBezTo>
                      <a:pt x="579" y="120"/>
                      <a:pt x="675" y="201"/>
                      <a:pt x="729" y="281"/>
                    </a:cubicBezTo>
                    <a:cubicBezTo>
                      <a:pt x="765" y="350"/>
                      <a:pt x="765" y="420"/>
                      <a:pt x="765" y="489"/>
                    </a:cubicBezTo>
                    <a:cubicBezTo>
                      <a:pt x="756" y="514"/>
                      <a:pt x="746" y="537"/>
                      <a:pt x="734" y="559"/>
                    </a:cubicBezTo>
                    <a:lnTo>
                      <a:pt x="734" y="559"/>
                    </a:lnTo>
                    <a:cubicBezTo>
                      <a:pt x="732" y="559"/>
                      <a:pt x="730" y="559"/>
                      <a:pt x="729" y="559"/>
                    </a:cubicBezTo>
                    <a:cubicBezTo>
                      <a:pt x="667" y="684"/>
                      <a:pt x="567" y="747"/>
                      <a:pt x="466" y="747"/>
                    </a:cubicBezTo>
                    <a:cubicBezTo>
                      <a:pt x="400" y="747"/>
                      <a:pt x="334" y="720"/>
                      <a:pt x="278" y="664"/>
                    </a:cubicBezTo>
                    <a:cubicBezTo>
                      <a:pt x="139" y="489"/>
                      <a:pt x="209" y="248"/>
                      <a:pt x="381" y="142"/>
                    </a:cubicBezTo>
                    <a:cubicBezTo>
                      <a:pt x="412" y="126"/>
                      <a:pt x="443" y="120"/>
                      <a:pt x="474" y="120"/>
                    </a:cubicBezTo>
                    <a:close/>
                    <a:moveTo>
                      <a:pt x="489" y="0"/>
                    </a:moveTo>
                    <a:cubicBezTo>
                      <a:pt x="414" y="0"/>
                      <a:pt x="339" y="23"/>
                      <a:pt x="278" y="73"/>
                    </a:cubicBezTo>
                    <a:cubicBezTo>
                      <a:pt x="70" y="248"/>
                      <a:pt x="0" y="559"/>
                      <a:pt x="209" y="734"/>
                    </a:cubicBezTo>
                    <a:cubicBezTo>
                      <a:pt x="282" y="807"/>
                      <a:pt x="358" y="837"/>
                      <a:pt x="432" y="837"/>
                    </a:cubicBezTo>
                    <a:cubicBezTo>
                      <a:pt x="487" y="837"/>
                      <a:pt x="541" y="820"/>
                      <a:pt x="590" y="790"/>
                    </a:cubicBezTo>
                    <a:lnTo>
                      <a:pt x="590" y="790"/>
                    </a:lnTo>
                    <a:cubicBezTo>
                      <a:pt x="599" y="798"/>
                      <a:pt x="612" y="803"/>
                      <a:pt x="626" y="803"/>
                    </a:cubicBezTo>
                    <a:cubicBezTo>
                      <a:pt x="904" y="767"/>
                      <a:pt x="937" y="420"/>
                      <a:pt x="834" y="211"/>
                    </a:cubicBezTo>
                    <a:cubicBezTo>
                      <a:pt x="766" y="77"/>
                      <a:pt x="626" y="0"/>
                      <a:pt x="4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8"/>
              <p:cNvSpPr/>
              <p:nvPr/>
            </p:nvSpPr>
            <p:spPr>
              <a:xfrm>
                <a:off x="2681000" y="116392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76" y="1"/>
                    </a:moveTo>
                    <a:cubicBezTo>
                      <a:pt x="70" y="1"/>
                      <a:pt x="1" y="70"/>
                      <a:pt x="1" y="176"/>
                    </a:cubicBezTo>
                    <a:cubicBezTo>
                      <a:pt x="1" y="278"/>
                      <a:pt x="70" y="348"/>
                      <a:pt x="176" y="348"/>
                    </a:cubicBezTo>
                    <a:cubicBezTo>
                      <a:pt x="245" y="348"/>
                      <a:pt x="315" y="278"/>
                      <a:pt x="315" y="176"/>
                    </a:cubicBezTo>
                    <a:cubicBezTo>
                      <a:pt x="315" y="7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8"/>
              <p:cNvSpPr/>
              <p:nvPr/>
            </p:nvSpPr>
            <p:spPr>
              <a:xfrm>
                <a:off x="2713175" y="1264675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103" y="0"/>
                      <a:pt x="0" y="70"/>
                      <a:pt x="0" y="209"/>
                    </a:cubicBezTo>
                    <a:cubicBezTo>
                      <a:pt x="0" y="314"/>
                      <a:pt x="103" y="417"/>
                      <a:pt x="209" y="417"/>
                    </a:cubicBezTo>
                    <a:cubicBezTo>
                      <a:pt x="312" y="417"/>
                      <a:pt x="417" y="314"/>
                      <a:pt x="417" y="209"/>
                    </a:cubicBezTo>
                    <a:cubicBezTo>
                      <a:pt x="417" y="70"/>
                      <a:pt x="312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18"/>
              <p:cNvSpPr/>
              <p:nvPr/>
            </p:nvSpPr>
            <p:spPr>
              <a:xfrm>
                <a:off x="2663625" y="1249875"/>
                <a:ext cx="235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35" extrusionOk="0">
                    <a:moveTo>
                      <a:pt x="478" y="119"/>
                    </a:moveTo>
                    <a:cubicBezTo>
                      <a:pt x="583" y="119"/>
                      <a:pt x="678" y="199"/>
                      <a:pt x="732" y="281"/>
                    </a:cubicBezTo>
                    <a:cubicBezTo>
                      <a:pt x="765" y="351"/>
                      <a:pt x="765" y="420"/>
                      <a:pt x="765" y="490"/>
                    </a:cubicBezTo>
                    <a:cubicBezTo>
                      <a:pt x="758" y="512"/>
                      <a:pt x="749" y="533"/>
                      <a:pt x="738" y="553"/>
                    </a:cubicBezTo>
                    <a:lnTo>
                      <a:pt x="738" y="553"/>
                    </a:lnTo>
                    <a:cubicBezTo>
                      <a:pt x="736" y="555"/>
                      <a:pt x="734" y="557"/>
                      <a:pt x="732" y="559"/>
                    </a:cubicBezTo>
                    <a:cubicBezTo>
                      <a:pt x="730" y="564"/>
                      <a:pt x="728" y="569"/>
                      <a:pt x="727" y="574"/>
                    </a:cubicBezTo>
                    <a:lnTo>
                      <a:pt x="727" y="574"/>
                    </a:lnTo>
                    <a:cubicBezTo>
                      <a:pt x="696" y="625"/>
                      <a:pt x="657" y="667"/>
                      <a:pt x="616" y="708"/>
                    </a:cubicBezTo>
                    <a:lnTo>
                      <a:pt x="616" y="708"/>
                    </a:lnTo>
                    <a:cubicBezTo>
                      <a:pt x="574" y="733"/>
                      <a:pt x="527" y="746"/>
                      <a:pt x="479" y="746"/>
                    </a:cubicBezTo>
                    <a:cubicBezTo>
                      <a:pt x="408" y="746"/>
                      <a:pt x="335" y="718"/>
                      <a:pt x="279" y="662"/>
                    </a:cubicBezTo>
                    <a:cubicBezTo>
                      <a:pt x="140" y="490"/>
                      <a:pt x="209" y="245"/>
                      <a:pt x="384" y="142"/>
                    </a:cubicBezTo>
                    <a:cubicBezTo>
                      <a:pt x="416" y="126"/>
                      <a:pt x="448" y="119"/>
                      <a:pt x="478" y="119"/>
                    </a:cubicBezTo>
                    <a:close/>
                    <a:moveTo>
                      <a:pt x="506" y="0"/>
                    </a:moveTo>
                    <a:cubicBezTo>
                      <a:pt x="431" y="0"/>
                      <a:pt x="353" y="23"/>
                      <a:pt x="279" y="73"/>
                    </a:cubicBezTo>
                    <a:cubicBezTo>
                      <a:pt x="70" y="245"/>
                      <a:pt x="1" y="559"/>
                      <a:pt x="209" y="731"/>
                    </a:cubicBezTo>
                    <a:cubicBezTo>
                      <a:pt x="282" y="804"/>
                      <a:pt x="359" y="834"/>
                      <a:pt x="433" y="834"/>
                    </a:cubicBezTo>
                    <a:cubicBezTo>
                      <a:pt x="488" y="834"/>
                      <a:pt x="542" y="817"/>
                      <a:pt x="591" y="788"/>
                    </a:cubicBezTo>
                    <a:lnTo>
                      <a:pt x="591" y="788"/>
                    </a:lnTo>
                    <a:cubicBezTo>
                      <a:pt x="600" y="796"/>
                      <a:pt x="613" y="801"/>
                      <a:pt x="626" y="801"/>
                    </a:cubicBezTo>
                    <a:cubicBezTo>
                      <a:pt x="904" y="731"/>
                      <a:pt x="940" y="420"/>
                      <a:pt x="835" y="212"/>
                    </a:cubicBezTo>
                    <a:cubicBezTo>
                      <a:pt x="768" y="77"/>
                      <a:pt x="643" y="0"/>
                      <a:pt x="5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18"/>
              <p:cNvSpPr/>
              <p:nvPr/>
            </p:nvSpPr>
            <p:spPr>
              <a:xfrm>
                <a:off x="2814750" y="1231800"/>
                <a:ext cx="235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47" extrusionOk="0">
                    <a:moveTo>
                      <a:pt x="472" y="127"/>
                    </a:moveTo>
                    <a:cubicBezTo>
                      <a:pt x="578" y="127"/>
                      <a:pt x="682" y="210"/>
                      <a:pt x="732" y="309"/>
                    </a:cubicBezTo>
                    <a:cubicBezTo>
                      <a:pt x="765" y="343"/>
                      <a:pt x="765" y="448"/>
                      <a:pt x="765" y="518"/>
                    </a:cubicBezTo>
                    <a:cubicBezTo>
                      <a:pt x="760" y="533"/>
                      <a:pt x="754" y="547"/>
                      <a:pt x="747" y="560"/>
                    </a:cubicBezTo>
                    <a:lnTo>
                      <a:pt x="747" y="560"/>
                    </a:lnTo>
                    <a:cubicBezTo>
                      <a:pt x="739" y="561"/>
                      <a:pt x="732" y="570"/>
                      <a:pt x="732" y="587"/>
                    </a:cubicBezTo>
                    <a:lnTo>
                      <a:pt x="732" y="587"/>
                    </a:lnTo>
                    <a:cubicBezTo>
                      <a:pt x="697" y="639"/>
                      <a:pt x="648" y="672"/>
                      <a:pt x="600" y="719"/>
                    </a:cubicBezTo>
                    <a:lnTo>
                      <a:pt x="600" y="719"/>
                    </a:lnTo>
                    <a:cubicBezTo>
                      <a:pt x="558" y="743"/>
                      <a:pt x="514" y="756"/>
                      <a:pt x="469" y="756"/>
                    </a:cubicBezTo>
                    <a:cubicBezTo>
                      <a:pt x="402" y="756"/>
                      <a:pt x="335" y="726"/>
                      <a:pt x="279" y="657"/>
                    </a:cubicBezTo>
                    <a:cubicBezTo>
                      <a:pt x="106" y="518"/>
                      <a:pt x="209" y="273"/>
                      <a:pt x="348" y="170"/>
                    </a:cubicBezTo>
                    <a:cubicBezTo>
                      <a:pt x="387" y="140"/>
                      <a:pt x="430" y="127"/>
                      <a:pt x="472" y="127"/>
                    </a:cubicBezTo>
                    <a:close/>
                    <a:moveTo>
                      <a:pt x="463" y="1"/>
                    </a:moveTo>
                    <a:cubicBezTo>
                      <a:pt x="398" y="1"/>
                      <a:pt x="335" y="20"/>
                      <a:pt x="279" y="65"/>
                    </a:cubicBezTo>
                    <a:cubicBezTo>
                      <a:pt x="70" y="240"/>
                      <a:pt x="1" y="551"/>
                      <a:pt x="209" y="760"/>
                    </a:cubicBezTo>
                    <a:cubicBezTo>
                      <a:pt x="280" y="819"/>
                      <a:pt x="356" y="846"/>
                      <a:pt x="428" y="846"/>
                    </a:cubicBezTo>
                    <a:cubicBezTo>
                      <a:pt x="486" y="846"/>
                      <a:pt x="542" y="829"/>
                      <a:pt x="592" y="798"/>
                    </a:cubicBezTo>
                    <a:lnTo>
                      <a:pt x="592" y="798"/>
                    </a:lnTo>
                    <a:cubicBezTo>
                      <a:pt x="597" y="802"/>
                      <a:pt x="602" y="804"/>
                      <a:pt x="608" y="804"/>
                    </a:cubicBezTo>
                    <a:cubicBezTo>
                      <a:pt x="613" y="804"/>
                      <a:pt x="620" y="802"/>
                      <a:pt x="626" y="796"/>
                    </a:cubicBezTo>
                    <a:cubicBezTo>
                      <a:pt x="870" y="760"/>
                      <a:pt x="940" y="412"/>
                      <a:pt x="834" y="204"/>
                    </a:cubicBezTo>
                    <a:cubicBezTo>
                      <a:pt x="740" y="87"/>
                      <a:pt x="599" y="1"/>
                      <a:pt x="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18"/>
              <p:cNvSpPr/>
              <p:nvPr/>
            </p:nvSpPr>
            <p:spPr>
              <a:xfrm>
                <a:off x="3113525" y="1375125"/>
                <a:ext cx="22600" cy="215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18"/>
              <p:cNvSpPr/>
              <p:nvPr/>
            </p:nvSpPr>
            <p:spPr>
              <a:xfrm>
                <a:off x="3361900" y="880350"/>
                <a:ext cx="2350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18"/>
              <p:cNvSpPr/>
              <p:nvPr/>
            </p:nvSpPr>
            <p:spPr>
              <a:xfrm>
                <a:off x="3550400" y="589850"/>
                <a:ext cx="1302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0" extrusionOk="0">
                    <a:moveTo>
                      <a:pt x="269" y="76"/>
                    </a:moveTo>
                    <a:cubicBezTo>
                      <a:pt x="316" y="76"/>
                      <a:pt x="358" y="125"/>
                      <a:pt x="381" y="174"/>
                    </a:cubicBezTo>
                    <a:cubicBezTo>
                      <a:pt x="417" y="210"/>
                      <a:pt x="417" y="244"/>
                      <a:pt x="417" y="280"/>
                    </a:cubicBezTo>
                    <a:cubicBezTo>
                      <a:pt x="417" y="349"/>
                      <a:pt x="348" y="383"/>
                      <a:pt x="312" y="419"/>
                    </a:cubicBezTo>
                    <a:cubicBezTo>
                      <a:pt x="312" y="419"/>
                      <a:pt x="312" y="420"/>
                      <a:pt x="312" y="421"/>
                    </a:cubicBezTo>
                    <a:lnTo>
                      <a:pt x="312" y="421"/>
                    </a:lnTo>
                    <a:cubicBezTo>
                      <a:pt x="297" y="426"/>
                      <a:pt x="282" y="428"/>
                      <a:pt x="266" y="428"/>
                    </a:cubicBezTo>
                    <a:cubicBezTo>
                      <a:pt x="225" y="428"/>
                      <a:pt x="182" y="412"/>
                      <a:pt x="139" y="383"/>
                    </a:cubicBezTo>
                    <a:cubicBezTo>
                      <a:pt x="70" y="280"/>
                      <a:pt x="103" y="141"/>
                      <a:pt x="209" y="105"/>
                    </a:cubicBezTo>
                    <a:cubicBezTo>
                      <a:pt x="229" y="84"/>
                      <a:pt x="250" y="76"/>
                      <a:pt x="269" y="76"/>
                    </a:cubicBezTo>
                    <a:close/>
                    <a:moveTo>
                      <a:pt x="249" y="1"/>
                    </a:moveTo>
                    <a:cubicBezTo>
                      <a:pt x="211" y="1"/>
                      <a:pt x="173" y="12"/>
                      <a:pt x="139" y="35"/>
                    </a:cubicBezTo>
                    <a:cubicBezTo>
                      <a:pt x="34" y="141"/>
                      <a:pt x="1" y="313"/>
                      <a:pt x="103" y="419"/>
                    </a:cubicBezTo>
                    <a:cubicBezTo>
                      <a:pt x="140" y="455"/>
                      <a:pt x="181" y="469"/>
                      <a:pt x="221" y="469"/>
                    </a:cubicBezTo>
                    <a:cubicBezTo>
                      <a:pt x="253" y="469"/>
                      <a:pt x="284" y="460"/>
                      <a:pt x="314" y="444"/>
                    </a:cubicBezTo>
                    <a:lnTo>
                      <a:pt x="314" y="444"/>
                    </a:lnTo>
                    <a:cubicBezTo>
                      <a:pt x="317" y="452"/>
                      <a:pt x="326" y="452"/>
                      <a:pt x="348" y="452"/>
                    </a:cubicBezTo>
                    <a:cubicBezTo>
                      <a:pt x="487" y="419"/>
                      <a:pt x="520" y="244"/>
                      <a:pt x="451" y="141"/>
                    </a:cubicBezTo>
                    <a:cubicBezTo>
                      <a:pt x="404" y="48"/>
                      <a:pt x="327" y="1"/>
                      <a:pt x="2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18"/>
              <p:cNvSpPr/>
              <p:nvPr/>
            </p:nvSpPr>
            <p:spPr>
              <a:xfrm>
                <a:off x="2611525" y="679325"/>
                <a:ext cx="131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0" extrusionOk="0">
                    <a:moveTo>
                      <a:pt x="269" y="77"/>
                    </a:moveTo>
                    <a:cubicBezTo>
                      <a:pt x="316" y="77"/>
                      <a:pt x="359" y="126"/>
                      <a:pt x="384" y="175"/>
                    </a:cubicBezTo>
                    <a:cubicBezTo>
                      <a:pt x="417" y="208"/>
                      <a:pt x="417" y="244"/>
                      <a:pt x="417" y="278"/>
                    </a:cubicBezTo>
                    <a:cubicBezTo>
                      <a:pt x="417" y="317"/>
                      <a:pt x="395" y="346"/>
                      <a:pt x="369" y="370"/>
                    </a:cubicBezTo>
                    <a:lnTo>
                      <a:pt x="369" y="370"/>
                    </a:lnTo>
                    <a:cubicBezTo>
                      <a:pt x="333" y="402"/>
                      <a:pt x="292" y="419"/>
                      <a:pt x="249" y="419"/>
                    </a:cubicBezTo>
                    <a:cubicBezTo>
                      <a:pt x="213" y="419"/>
                      <a:pt x="177" y="408"/>
                      <a:pt x="139" y="383"/>
                    </a:cubicBezTo>
                    <a:cubicBezTo>
                      <a:pt x="70" y="278"/>
                      <a:pt x="106" y="139"/>
                      <a:pt x="209" y="105"/>
                    </a:cubicBezTo>
                    <a:cubicBezTo>
                      <a:pt x="229" y="85"/>
                      <a:pt x="250" y="77"/>
                      <a:pt x="269" y="77"/>
                    </a:cubicBezTo>
                    <a:close/>
                    <a:moveTo>
                      <a:pt x="253" y="1"/>
                    </a:moveTo>
                    <a:cubicBezTo>
                      <a:pt x="214" y="1"/>
                      <a:pt x="175" y="13"/>
                      <a:pt x="139" y="36"/>
                    </a:cubicBezTo>
                    <a:cubicBezTo>
                      <a:pt x="37" y="139"/>
                      <a:pt x="1" y="314"/>
                      <a:pt x="106" y="417"/>
                    </a:cubicBezTo>
                    <a:cubicBezTo>
                      <a:pt x="142" y="454"/>
                      <a:pt x="187" y="469"/>
                      <a:pt x="232" y="469"/>
                    </a:cubicBezTo>
                    <a:cubicBezTo>
                      <a:pt x="262" y="469"/>
                      <a:pt x="293" y="462"/>
                      <a:pt x="320" y="449"/>
                    </a:cubicBezTo>
                    <a:lnTo>
                      <a:pt x="320" y="449"/>
                    </a:lnTo>
                    <a:cubicBezTo>
                      <a:pt x="324" y="453"/>
                      <a:pt x="333" y="453"/>
                      <a:pt x="348" y="453"/>
                    </a:cubicBezTo>
                    <a:cubicBezTo>
                      <a:pt x="487" y="417"/>
                      <a:pt x="523" y="244"/>
                      <a:pt x="454" y="139"/>
                    </a:cubicBezTo>
                    <a:cubicBezTo>
                      <a:pt x="407" y="47"/>
                      <a:pt x="331" y="1"/>
                      <a:pt x="2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18"/>
              <p:cNvSpPr/>
              <p:nvPr/>
            </p:nvSpPr>
            <p:spPr>
              <a:xfrm>
                <a:off x="2570750" y="649975"/>
                <a:ext cx="130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6" extrusionOk="0">
                    <a:moveTo>
                      <a:pt x="269" y="69"/>
                    </a:moveTo>
                    <a:cubicBezTo>
                      <a:pt x="316" y="69"/>
                      <a:pt x="357" y="119"/>
                      <a:pt x="381" y="168"/>
                    </a:cubicBezTo>
                    <a:cubicBezTo>
                      <a:pt x="417" y="201"/>
                      <a:pt x="417" y="237"/>
                      <a:pt x="417" y="271"/>
                    </a:cubicBezTo>
                    <a:cubicBezTo>
                      <a:pt x="417" y="340"/>
                      <a:pt x="348" y="376"/>
                      <a:pt x="311" y="410"/>
                    </a:cubicBezTo>
                    <a:cubicBezTo>
                      <a:pt x="311" y="413"/>
                      <a:pt x="311" y="417"/>
                      <a:pt x="311" y="420"/>
                    </a:cubicBezTo>
                    <a:lnTo>
                      <a:pt x="311" y="420"/>
                    </a:lnTo>
                    <a:cubicBezTo>
                      <a:pt x="300" y="423"/>
                      <a:pt x="288" y="424"/>
                      <a:pt x="275" y="424"/>
                    </a:cubicBezTo>
                    <a:cubicBezTo>
                      <a:pt x="232" y="424"/>
                      <a:pt x="185" y="407"/>
                      <a:pt x="139" y="376"/>
                    </a:cubicBezTo>
                    <a:cubicBezTo>
                      <a:pt x="70" y="271"/>
                      <a:pt x="103" y="168"/>
                      <a:pt x="209" y="98"/>
                    </a:cubicBezTo>
                    <a:cubicBezTo>
                      <a:pt x="229" y="78"/>
                      <a:pt x="249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199" y="1"/>
                      <a:pt x="168" y="9"/>
                      <a:pt x="139" y="29"/>
                    </a:cubicBezTo>
                    <a:cubicBezTo>
                      <a:pt x="34" y="132"/>
                      <a:pt x="0" y="307"/>
                      <a:pt x="103" y="410"/>
                    </a:cubicBezTo>
                    <a:cubicBezTo>
                      <a:pt x="143" y="463"/>
                      <a:pt x="189" y="485"/>
                      <a:pt x="233" y="485"/>
                    </a:cubicBezTo>
                    <a:cubicBezTo>
                      <a:pt x="262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0" y="459"/>
                      <a:pt x="322" y="459"/>
                      <a:pt x="324" y="459"/>
                    </a:cubicBezTo>
                    <a:cubicBezTo>
                      <a:pt x="330" y="459"/>
                      <a:pt x="337" y="455"/>
                      <a:pt x="348" y="446"/>
                    </a:cubicBezTo>
                    <a:cubicBezTo>
                      <a:pt x="487" y="410"/>
                      <a:pt x="520" y="237"/>
                      <a:pt x="450" y="132"/>
                    </a:cubicBezTo>
                    <a:cubicBezTo>
                      <a:pt x="400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18"/>
              <p:cNvSpPr/>
              <p:nvPr/>
            </p:nvSpPr>
            <p:spPr>
              <a:xfrm>
                <a:off x="3485225" y="1249050"/>
                <a:ext cx="104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7" extrusionOk="0">
                    <a:moveTo>
                      <a:pt x="209" y="0"/>
                    </a:moveTo>
                    <a:cubicBezTo>
                      <a:pt x="106" y="0"/>
                      <a:pt x="1" y="106"/>
                      <a:pt x="1" y="208"/>
                    </a:cubicBezTo>
                    <a:cubicBezTo>
                      <a:pt x="1" y="347"/>
                      <a:pt x="106" y="417"/>
                      <a:pt x="209" y="417"/>
                    </a:cubicBezTo>
                    <a:cubicBezTo>
                      <a:pt x="348" y="417"/>
                      <a:pt x="418" y="347"/>
                      <a:pt x="418" y="208"/>
                    </a:cubicBezTo>
                    <a:cubicBezTo>
                      <a:pt x="418" y="106"/>
                      <a:pt x="348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18"/>
              <p:cNvSpPr/>
              <p:nvPr/>
            </p:nvSpPr>
            <p:spPr>
              <a:xfrm>
                <a:off x="3353225" y="123605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18"/>
              <p:cNvSpPr/>
              <p:nvPr/>
            </p:nvSpPr>
            <p:spPr>
              <a:xfrm>
                <a:off x="2971075" y="1280300"/>
                <a:ext cx="1045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18"/>
              <p:cNvSpPr/>
              <p:nvPr/>
            </p:nvSpPr>
            <p:spPr>
              <a:xfrm>
                <a:off x="3506975" y="1206650"/>
                <a:ext cx="121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8" extrusionOk="0">
                    <a:moveTo>
                      <a:pt x="256" y="69"/>
                    </a:moveTo>
                    <a:cubicBezTo>
                      <a:pt x="316" y="69"/>
                      <a:pt x="358" y="118"/>
                      <a:pt x="381" y="167"/>
                    </a:cubicBezTo>
                    <a:cubicBezTo>
                      <a:pt x="417" y="204"/>
                      <a:pt x="417" y="237"/>
                      <a:pt x="417" y="273"/>
                    </a:cubicBezTo>
                    <a:cubicBezTo>
                      <a:pt x="409" y="290"/>
                      <a:pt x="400" y="305"/>
                      <a:pt x="391" y="318"/>
                    </a:cubicBezTo>
                    <a:lnTo>
                      <a:pt x="391" y="318"/>
                    </a:lnTo>
                    <a:cubicBezTo>
                      <a:pt x="388" y="320"/>
                      <a:pt x="385" y="325"/>
                      <a:pt x="383" y="331"/>
                    </a:cubicBezTo>
                    <a:lnTo>
                      <a:pt x="383" y="331"/>
                    </a:lnTo>
                    <a:cubicBezTo>
                      <a:pt x="359" y="365"/>
                      <a:pt x="336" y="388"/>
                      <a:pt x="312" y="412"/>
                    </a:cubicBezTo>
                    <a:cubicBezTo>
                      <a:pt x="312" y="413"/>
                      <a:pt x="312" y="414"/>
                      <a:pt x="312" y="415"/>
                    </a:cubicBezTo>
                    <a:lnTo>
                      <a:pt x="312" y="415"/>
                    </a:lnTo>
                    <a:cubicBezTo>
                      <a:pt x="296" y="422"/>
                      <a:pt x="278" y="424"/>
                      <a:pt x="260" y="424"/>
                    </a:cubicBezTo>
                    <a:cubicBezTo>
                      <a:pt x="216" y="424"/>
                      <a:pt x="171" y="407"/>
                      <a:pt x="139" y="376"/>
                    </a:cubicBezTo>
                    <a:cubicBezTo>
                      <a:pt x="34" y="273"/>
                      <a:pt x="103" y="167"/>
                      <a:pt x="173" y="98"/>
                    </a:cubicBezTo>
                    <a:cubicBezTo>
                      <a:pt x="204" y="78"/>
                      <a:pt x="232" y="69"/>
                      <a:pt x="256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39" y="29"/>
                    </a:cubicBezTo>
                    <a:cubicBezTo>
                      <a:pt x="1" y="134"/>
                      <a:pt x="1" y="306"/>
                      <a:pt x="103" y="412"/>
                    </a:cubicBezTo>
                    <a:cubicBezTo>
                      <a:pt x="144" y="465"/>
                      <a:pt x="189" y="488"/>
                      <a:pt x="233" y="488"/>
                    </a:cubicBezTo>
                    <a:cubicBezTo>
                      <a:pt x="263" y="488"/>
                      <a:pt x="293" y="477"/>
                      <a:pt x="320" y="459"/>
                    </a:cubicBezTo>
                    <a:lnTo>
                      <a:pt x="320" y="459"/>
                    </a:lnTo>
                    <a:cubicBezTo>
                      <a:pt x="321" y="460"/>
                      <a:pt x="323" y="460"/>
                      <a:pt x="324" y="460"/>
                    </a:cubicBezTo>
                    <a:cubicBezTo>
                      <a:pt x="330" y="460"/>
                      <a:pt x="337" y="456"/>
                      <a:pt x="348" y="445"/>
                    </a:cubicBezTo>
                    <a:cubicBezTo>
                      <a:pt x="487" y="412"/>
                      <a:pt x="487" y="237"/>
                      <a:pt x="451" y="134"/>
                    </a:cubicBezTo>
                    <a:cubicBezTo>
                      <a:pt x="401" y="58"/>
                      <a:pt x="314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18"/>
              <p:cNvSpPr/>
              <p:nvPr/>
            </p:nvSpPr>
            <p:spPr>
              <a:xfrm>
                <a:off x="3465300" y="1177425"/>
                <a:ext cx="130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18"/>
              <p:cNvSpPr/>
              <p:nvPr/>
            </p:nvSpPr>
            <p:spPr>
              <a:xfrm>
                <a:off x="3586875" y="511650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7"/>
                      <a:pt x="417" y="176"/>
                    </a:cubicBezTo>
                    <a:cubicBezTo>
                      <a:pt x="451" y="212"/>
                      <a:pt x="451" y="245"/>
                      <a:pt x="417" y="281"/>
                    </a:cubicBezTo>
                    <a:cubicBezTo>
                      <a:pt x="417" y="302"/>
                      <a:pt x="414" y="320"/>
                      <a:pt x="409" y="335"/>
                    </a:cubicBezTo>
                    <a:lnTo>
                      <a:pt x="409" y="335"/>
                    </a:lnTo>
                    <a:cubicBezTo>
                      <a:pt x="380" y="390"/>
                      <a:pt x="322" y="421"/>
                      <a:pt x="266" y="421"/>
                    </a:cubicBezTo>
                    <a:cubicBezTo>
                      <a:pt x="231" y="421"/>
                      <a:pt x="198" y="409"/>
                      <a:pt x="173" y="384"/>
                    </a:cubicBezTo>
                    <a:cubicBezTo>
                      <a:pt x="70" y="281"/>
                      <a:pt x="140" y="142"/>
                      <a:pt x="209" y="106"/>
                    </a:cubicBezTo>
                    <a:cubicBezTo>
                      <a:pt x="229" y="86"/>
                      <a:pt x="253" y="77"/>
                      <a:pt x="276" y="77"/>
                    </a:cubicBezTo>
                    <a:close/>
                    <a:moveTo>
                      <a:pt x="292" y="1"/>
                    </a:moveTo>
                    <a:cubicBezTo>
                      <a:pt x="251" y="1"/>
                      <a:pt x="210" y="12"/>
                      <a:pt x="173" y="37"/>
                    </a:cubicBezTo>
                    <a:cubicBezTo>
                      <a:pt x="34" y="142"/>
                      <a:pt x="1" y="315"/>
                      <a:pt x="140" y="420"/>
                    </a:cubicBezTo>
                    <a:cubicBezTo>
                      <a:pt x="175" y="456"/>
                      <a:pt x="215" y="471"/>
                      <a:pt x="255" y="471"/>
                    </a:cubicBezTo>
                    <a:cubicBezTo>
                      <a:pt x="285" y="471"/>
                      <a:pt x="315" y="463"/>
                      <a:pt x="343" y="448"/>
                    </a:cubicBezTo>
                    <a:lnTo>
                      <a:pt x="343" y="448"/>
                    </a:lnTo>
                    <a:cubicBezTo>
                      <a:pt x="346" y="451"/>
                      <a:pt x="348" y="454"/>
                      <a:pt x="348" y="454"/>
                    </a:cubicBezTo>
                    <a:cubicBezTo>
                      <a:pt x="520" y="420"/>
                      <a:pt x="520" y="245"/>
                      <a:pt x="487" y="106"/>
                    </a:cubicBezTo>
                    <a:cubicBezTo>
                      <a:pt x="442" y="40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18"/>
              <p:cNvSpPr/>
              <p:nvPr/>
            </p:nvSpPr>
            <p:spPr>
              <a:xfrm>
                <a:off x="2814750" y="337125"/>
                <a:ext cx="87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8" extrusionOk="0">
                    <a:moveTo>
                      <a:pt x="176" y="0"/>
                    </a:moveTo>
                    <a:cubicBezTo>
                      <a:pt x="106" y="0"/>
                      <a:pt x="1" y="70"/>
                      <a:pt x="1" y="175"/>
                    </a:cubicBezTo>
                    <a:cubicBezTo>
                      <a:pt x="1" y="278"/>
                      <a:pt x="106" y="348"/>
                      <a:pt x="176" y="348"/>
                    </a:cubicBezTo>
                    <a:cubicBezTo>
                      <a:pt x="279" y="348"/>
                      <a:pt x="348" y="278"/>
                      <a:pt x="348" y="175"/>
                    </a:cubicBezTo>
                    <a:cubicBezTo>
                      <a:pt x="348" y="70"/>
                      <a:pt x="279" y="0"/>
                      <a:pt x="1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18"/>
              <p:cNvSpPr/>
              <p:nvPr/>
            </p:nvSpPr>
            <p:spPr>
              <a:xfrm>
                <a:off x="2886875" y="274600"/>
                <a:ext cx="1650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2" extrusionOk="0">
                    <a:moveTo>
                      <a:pt x="348" y="0"/>
                    </a:moveTo>
                    <a:cubicBezTo>
                      <a:pt x="173" y="0"/>
                      <a:pt x="0" y="139"/>
                      <a:pt x="0" y="314"/>
                    </a:cubicBezTo>
                    <a:cubicBezTo>
                      <a:pt x="0" y="523"/>
                      <a:pt x="173" y="662"/>
                      <a:pt x="348" y="662"/>
                    </a:cubicBezTo>
                    <a:cubicBezTo>
                      <a:pt x="520" y="662"/>
                      <a:pt x="659" y="523"/>
                      <a:pt x="659" y="314"/>
                    </a:cubicBezTo>
                    <a:cubicBezTo>
                      <a:pt x="659" y="139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18"/>
              <p:cNvSpPr/>
              <p:nvPr/>
            </p:nvSpPr>
            <p:spPr>
              <a:xfrm>
                <a:off x="2814750" y="360550"/>
                <a:ext cx="13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71" extrusionOk="0">
                    <a:moveTo>
                      <a:pt x="270" y="77"/>
                    </a:moveTo>
                    <a:cubicBezTo>
                      <a:pt x="319" y="77"/>
                      <a:pt x="368" y="126"/>
                      <a:pt x="417" y="175"/>
                    </a:cubicBezTo>
                    <a:lnTo>
                      <a:pt x="417" y="281"/>
                    </a:lnTo>
                    <a:cubicBezTo>
                      <a:pt x="417" y="308"/>
                      <a:pt x="407" y="329"/>
                      <a:pt x="392" y="347"/>
                    </a:cubicBezTo>
                    <a:lnTo>
                      <a:pt x="392" y="347"/>
                    </a:lnTo>
                    <a:cubicBezTo>
                      <a:pt x="352" y="394"/>
                      <a:pt x="303" y="420"/>
                      <a:pt x="250" y="420"/>
                    </a:cubicBezTo>
                    <a:cubicBezTo>
                      <a:pt x="215" y="420"/>
                      <a:pt x="177" y="408"/>
                      <a:pt x="140" y="383"/>
                    </a:cubicBezTo>
                    <a:cubicBezTo>
                      <a:pt x="70" y="281"/>
                      <a:pt x="106" y="142"/>
                      <a:pt x="209" y="106"/>
                    </a:cubicBezTo>
                    <a:cubicBezTo>
                      <a:pt x="229" y="85"/>
                      <a:pt x="250" y="77"/>
                      <a:pt x="270" y="77"/>
                    </a:cubicBezTo>
                    <a:close/>
                    <a:moveTo>
                      <a:pt x="259" y="0"/>
                    </a:moveTo>
                    <a:cubicBezTo>
                      <a:pt x="218" y="0"/>
                      <a:pt x="177" y="12"/>
                      <a:pt x="140" y="36"/>
                    </a:cubicBezTo>
                    <a:cubicBezTo>
                      <a:pt x="37" y="142"/>
                      <a:pt x="1" y="314"/>
                      <a:pt x="106" y="420"/>
                    </a:cubicBezTo>
                    <a:cubicBezTo>
                      <a:pt x="154" y="455"/>
                      <a:pt x="203" y="470"/>
                      <a:pt x="246" y="470"/>
                    </a:cubicBezTo>
                    <a:cubicBezTo>
                      <a:pt x="278" y="470"/>
                      <a:pt x="307" y="463"/>
                      <a:pt x="332" y="449"/>
                    </a:cubicBezTo>
                    <a:lnTo>
                      <a:pt x="332" y="449"/>
                    </a:lnTo>
                    <a:cubicBezTo>
                      <a:pt x="336" y="452"/>
                      <a:pt x="341" y="453"/>
                      <a:pt x="348" y="453"/>
                    </a:cubicBezTo>
                    <a:cubicBezTo>
                      <a:pt x="487" y="420"/>
                      <a:pt x="523" y="244"/>
                      <a:pt x="454" y="106"/>
                    </a:cubicBezTo>
                    <a:cubicBezTo>
                      <a:pt x="409" y="39"/>
                      <a:pt x="334" y="0"/>
                      <a:pt x="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18"/>
              <p:cNvSpPr/>
              <p:nvPr/>
            </p:nvSpPr>
            <p:spPr>
              <a:xfrm>
                <a:off x="3173475" y="406600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18"/>
              <p:cNvSpPr/>
              <p:nvPr/>
            </p:nvSpPr>
            <p:spPr>
              <a:xfrm>
                <a:off x="3332375" y="290225"/>
                <a:ext cx="52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18"/>
              <p:cNvSpPr/>
              <p:nvPr/>
            </p:nvSpPr>
            <p:spPr>
              <a:xfrm>
                <a:off x="3252475" y="410075"/>
                <a:ext cx="787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18"/>
              <p:cNvSpPr/>
              <p:nvPr/>
            </p:nvSpPr>
            <p:spPr>
              <a:xfrm>
                <a:off x="3174300" y="291125"/>
                <a:ext cx="872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18"/>
              <p:cNvSpPr/>
              <p:nvPr/>
            </p:nvSpPr>
            <p:spPr>
              <a:xfrm>
                <a:off x="3251650" y="433500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18"/>
              <p:cNvSpPr/>
              <p:nvPr/>
            </p:nvSpPr>
            <p:spPr>
              <a:xfrm>
                <a:off x="3001525" y="238075"/>
                <a:ext cx="130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18"/>
              <p:cNvSpPr/>
              <p:nvPr/>
            </p:nvSpPr>
            <p:spPr>
              <a:xfrm>
                <a:off x="3329800" y="871425"/>
                <a:ext cx="130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18"/>
              <p:cNvSpPr/>
              <p:nvPr/>
            </p:nvSpPr>
            <p:spPr>
              <a:xfrm>
                <a:off x="3656350" y="710775"/>
                <a:ext cx="130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86" extrusionOk="0">
                    <a:moveTo>
                      <a:pt x="269" y="69"/>
                    </a:moveTo>
                    <a:cubicBezTo>
                      <a:pt x="316" y="69"/>
                      <a:pt x="358" y="118"/>
                      <a:pt x="382" y="167"/>
                    </a:cubicBezTo>
                    <a:cubicBezTo>
                      <a:pt x="418" y="201"/>
                      <a:pt x="418" y="237"/>
                      <a:pt x="418" y="306"/>
                    </a:cubicBezTo>
                    <a:cubicBezTo>
                      <a:pt x="418" y="340"/>
                      <a:pt x="348" y="376"/>
                      <a:pt x="312" y="409"/>
                    </a:cubicBezTo>
                    <a:cubicBezTo>
                      <a:pt x="312" y="417"/>
                      <a:pt x="312" y="424"/>
                      <a:pt x="312" y="430"/>
                    </a:cubicBezTo>
                    <a:lnTo>
                      <a:pt x="312" y="430"/>
                    </a:lnTo>
                    <a:cubicBezTo>
                      <a:pt x="298" y="436"/>
                      <a:pt x="283" y="438"/>
                      <a:pt x="267" y="438"/>
                    </a:cubicBezTo>
                    <a:cubicBezTo>
                      <a:pt x="226" y="438"/>
                      <a:pt x="183" y="419"/>
                      <a:pt x="140" y="376"/>
                    </a:cubicBezTo>
                    <a:cubicBezTo>
                      <a:pt x="70" y="306"/>
                      <a:pt x="104" y="167"/>
                      <a:pt x="209" y="98"/>
                    </a:cubicBezTo>
                    <a:cubicBezTo>
                      <a:pt x="230" y="78"/>
                      <a:pt x="250" y="69"/>
                      <a:pt x="269" y="69"/>
                    </a:cubicBezTo>
                    <a:close/>
                    <a:moveTo>
                      <a:pt x="232" y="1"/>
                    </a:moveTo>
                    <a:cubicBezTo>
                      <a:pt x="200" y="1"/>
                      <a:pt x="168" y="9"/>
                      <a:pt x="140" y="29"/>
                    </a:cubicBezTo>
                    <a:cubicBezTo>
                      <a:pt x="34" y="131"/>
                      <a:pt x="1" y="306"/>
                      <a:pt x="104" y="409"/>
                    </a:cubicBezTo>
                    <a:cubicBezTo>
                      <a:pt x="144" y="462"/>
                      <a:pt x="189" y="485"/>
                      <a:pt x="233" y="485"/>
                    </a:cubicBezTo>
                    <a:cubicBezTo>
                      <a:pt x="263" y="485"/>
                      <a:pt x="292" y="475"/>
                      <a:pt x="319" y="457"/>
                    </a:cubicBezTo>
                    <a:lnTo>
                      <a:pt x="319" y="457"/>
                    </a:lnTo>
                    <a:cubicBezTo>
                      <a:pt x="321" y="458"/>
                      <a:pt x="323" y="459"/>
                      <a:pt x="325" y="459"/>
                    </a:cubicBezTo>
                    <a:cubicBezTo>
                      <a:pt x="330" y="459"/>
                      <a:pt x="338" y="455"/>
                      <a:pt x="348" y="445"/>
                    </a:cubicBezTo>
                    <a:cubicBezTo>
                      <a:pt x="487" y="445"/>
                      <a:pt x="520" y="237"/>
                      <a:pt x="451" y="131"/>
                    </a:cubicBezTo>
                    <a:cubicBezTo>
                      <a:pt x="401" y="57"/>
                      <a:pt x="315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8"/>
              <p:cNvSpPr/>
              <p:nvPr/>
            </p:nvSpPr>
            <p:spPr>
              <a:xfrm>
                <a:off x="3354950" y="914000"/>
                <a:ext cx="122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8"/>
              <p:cNvSpPr/>
              <p:nvPr/>
            </p:nvSpPr>
            <p:spPr>
              <a:xfrm>
                <a:off x="3649400" y="838225"/>
                <a:ext cx="130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1" extrusionOk="0">
                    <a:moveTo>
                      <a:pt x="276" y="77"/>
                    </a:moveTo>
                    <a:cubicBezTo>
                      <a:pt x="333" y="77"/>
                      <a:pt x="392" y="126"/>
                      <a:pt x="418" y="175"/>
                    </a:cubicBezTo>
                    <a:lnTo>
                      <a:pt x="418" y="280"/>
                    </a:lnTo>
                    <a:cubicBezTo>
                      <a:pt x="418" y="302"/>
                      <a:pt x="411" y="320"/>
                      <a:pt x="402" y="336"/>
                    </a:cubicBezTo>
                    <a:lnTo>
                      <a:pt x="402" y="336"/>
                    </a:lnTo>
                    <a:cubicBezTo>
                      <a:pt x="359" y="390"/>
                      <a:pt x="306" y="420"/>
                      <a:pt x="249" y="420"/>
                    </a:cubicBezTo>
                    <a:cubicBezTo>
                      <a:pt x="214" y="420"/>
                      <a:pt x="176" y="408"/>
                      <a:pt x="140" y="383"/>
                    </a:cubicBezTo>
                    <a:cubicBezTo>
                      <a:pt x="70" y="280"/>
                      <a:pt x="104" y="141"/>
                      <a:pt x="209" y="105"/>
                    </a:cubicBezTo>
                    <a:cubicBezTo>
                      <a:pt x="230" y="85"/>
                      <a:pt x="253" y="77"/>
                      <a:pt x="276" y="77"/>
                    </a:cubicBezTo>
                    <a:close/>
                    <a:moveTo>
                      <a:pt x="266" y="0"/>
                    </a:moveTo>
                    <a:cubicBezTo>
                      <a:pt x="221" y="0"/>
                      <a:pt x="176" y="11"/>
                      <a:pt x="140" y="36"/>
                    </a:cubicBezTo>
                    <a:cubicBezTo>
                      <a:pt x="34" y="141"/>
                      <a:pt x="1" y="314"/>
                      <a:pt x="104" y="419"/>
                    </a:cubicBezTo>
                    <a:cubicBezTo>
                      <a:pt x="152" y="455"/>
                      <a:pt x="200" y="470"/>
                      <a:pt x="244" y="470"/>
                    </a:cubicBezTo>
                    <a:cubicBezTo>
                      <a:pt x="276" y="470"/>
                      <a:pt x="305" y="462"/>
                      <a:pt x="330" y="449"/>
                    </a:cubicBezTo>
                    <a:lnTo>
                      <a:pt x="330" y="449"/>
                    </a:lnTo>
                    <a:cubicBezTo>
                      <a:pt x="335" y="451"/>
                      <a:pt x="341" y="453"/>
                      <a:pt x="348" y="453"/>
                    </a:cubicBezTo>
                    <a:cubicBezTo>
                      <a:pt x="487" y="419"/>
                      <a:pt x="521" y="244"/>
                      <a:pt x="451" y="105"/>
                    </a:cubicBezTo>
                    <a:cubicBezTo>
                      <a:pt x="429" y="39"/>
                      <a:pt x="348" y="0"/>
                      <a:pt x="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18"/>
            <p:cNvGrpSpPr/>
            <p:nvPr/>
          </p:nvGrpSpPr>
          <p:grpSpPr>
            <a:xfrm rot="10800000">
              <a:off x="5297971" y="58692"/>
              <a:ext cx="3840097" cy="2558635"/>
              <a:chOff x="235225" y="2771600"/>
              <a:chExt cx="3133750" cy="2088000"/>
            </a:xfrm>
          </p:grpSpPr>
          <p:sp>
            <p:nvSpPr>
              <p:cNvPr id="1839" name="Google Shape;1839;p1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4" name="Google Shape;1844;p18"/>
            <p:cNvSpPr/>
            <p:nvPr/>
          </p:nvSpPr>
          <p:spPr>
            <a:xfrm rot="10800000" flipH="1">
              <a:off x="7725354" y="4664761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5" name="Google Shape;1845;p18"/>
            <p:cNvGrpSpPr/>
            <p:nvPr/>
          </p:nvGrpSpPr>
          <p:grpSpPr>
            <a:xfrm rot="10800000">
              <a:off x="-5933" y="3588286"/>
              <a:ext cx="3189300" cy="1619850"/>
              <a:chOff x="4185675" y="845125"/>
              <a:chExt cx="3189300" cy="1619850"/>
            </a:xfrm>
          </p:grpSpPr>
          <p:sp>
            <p:nvSpPr>
              <p:cNvPr id="1846" name="Google Shape;1846;p1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49" name="Google Shape;1849;p18"/>
          <p:cNvSpPr txBox="1">
            <a:spLocks noGrp="1"/>
          </p:cNvSpPr>
          <p:nvPr>
            <p:ph type="title"/>
          </p:nvPr>
        </p:nvSpPr>
        <p:spPr>
          <a:xfrm>
            <a:off x="2952375" y="792400"/>
            <a:ext cx="3677100" cy="4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0" name="Google Shape;1850;p18"/>
          <p:cNvSpPr txBox="1"/>
          <p:nvPr/>
        </p:nvSpPr>
        <p:spPr>
          <a:xfrm>
            <a:off x="901075" y="3134675"/>
            <a:ext cx="75297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</a:t>
            </a:r>
            <a:endParaRPr sz="15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500" b="1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500" b="1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851" name="Google Shape;1851;p18"/>
          <p:cNvSpPr txBox="1">
            <a:spLocks noGrp="1"/>
          </p:cNvSpPr>
          <p:nvPr>
            <p:ph type="subTitle" idx="1"/>
          </p:nvPr>
        </p:nvSpPr>
        <p:spPr>
          <a:xfrm>
            <a:off x="713275" y="4135975"/>
            <a:ext cx="77175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2" name="Google Shape;1852;p18"/>
          <p:cNvSpPr txBox="1">
            <a:spLocks noGrp="1"/>
          </p:cNvSpPr>
          <p:nvPr>
            <p:ph type="subTitle" idx="2"/>
          </p:nvPr>
        </p:nvSpPr>
        <p:spPr>
          <a:xfrm>
            <a:off x="713225" y="1444825"/>
            <a:ext cx="7717500" cy="9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8"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9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855" name="Google Shape;1855;p19"/>
          <p:cNvSpPr txBox="1">
            <a:spLocks noGrp="1"/>
          </p:cNvSpPr>
          <p:nvPr>
            <p:ph type="subTitle" idx="1"/>
          </p:nvPr>
        </p:nvSpPr>
        <p:spPr>
          <a:xfrm>
            <a:off x="724075" y="1553050"/>
            <a:ext cx="38409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856" name="Google Shape;1856;p19"/>
          <p:cNvSpPr txBox="1">
            <a:spLocks noGrp="1"/>
          </p:cNvSpPr>
          <p:nvPr>
            <p:ph type="subTitle" idx="2"/>
          </p:nvPr>
        </p:nvSpPr>
        <p:spPr>
          <a:xfrm>
            <a:off x="4566700" y="1804375"/>
            <a:ext cx="3840600" cy="27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7" name="Google Shape;1857;p19"/>
          <p:cNvSpPr txBox="1">
            <a:spLocks noGrp="1"/>
          </p:cNvSpPr>
          <p:nvPr>
            <p:ph type="subTitle" idx="3"/>
          </p:nvPr>
        </p:nvSpPr>
        <p:spPr>
          <a:xfrm>
            <a:off x="724075" y="1804377"/>
            <a:ext cx="3840900" cy="27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58" name="Google Shape;1858;p19"/>
          <p:cNvSpPr txBox="1">
            <a:spLocks noGrp="1"/>
          </p:cNvSpPr>
          <p:nvPr>
            <p:ph type="subTitle" idx="4"/>
          </p:nvPr>
        </p:nvSpPr>
        <p:spPr>
          <a:xfrm>
            <a:off x="4564974" y="1553050"/>
            <a:ext cx="3840900" cy="2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Montserrat Black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grpSp>
        <p:nvGrpSpPr>
          <p:cNvPr id="1859" name="Google Shape;1859;p1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1860" name="Google Shape;1860;p1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1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1862" name="Google Shape;1862;p1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9" name="Google Shape;1879;p1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0" name="Google Shape;1880;p1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1881" name="Google Shape;1881;p1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1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1908" name="Google Shape;1908;p1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9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936" name="Google Shape;1936;p20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0" name="Google Shape;1990;p20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1991" name="Google Shape;1991;p20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0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20"/>
          <p:cNvGrpSpPr/>
          <p:nvPr/>
        </p:nvGrpSpPr>
        <p:grpSpPr>
          <a:xfrm rot="-5400000" flipH="1">
            <a:off x="-784725" y="2727175"/>
            <a:ext cx="3189300" cy="1619850"/>
            <a:chOff x="4185675" y="845125"/>
            <a:chExt cx="3189300" cy="1619850"/>
          </a:xfrm>
        </p:grpSpPr>
        <p:sp>
          <p:nvSpPr>
            <p:cNvPr id="1997" name="Google Shape;1997;p20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0" name="Google Shape;2000;p20"/>
          <p:cNvSpPr txBox="1">
            <a:spLocks noGrp="1"/>
          </p:cNvSpPr>
          <p:nvPr>
            <p:ph type="subTitle" idx="1"/>
          </p:nvPr>
        </p:nvSpPr>
        <p:spPr>
          <a:xfrm>
            <a:off x="810250" y="2737275"/>
            <a:ext cx="17889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1" name="Google Shape;2001;p20"/>
          <p:cNvSpPr txBox="1">
            <a:spLocks noGrp="1"/>
          </p:cNvSpPr>
          <p:nvPr>
            <p:ph type="subTitle" idx="2"/>
          </p:nvPr>
        </p:nvSpPr>
        <p:spPr>
          <a:xfrm>
            <a:off x="810250" y="2957301"/>
            <a:ext cx="17889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2" name="Google Shape;2002;p20"/>
          <p:cNvSpPr txBox="1">
            <a:spLocks noGrp="1"/>
          </p:cNvSpPr>
          <p:nvPr>
            <p:ph type="subTitle" idx="3"/>
          </p:nvPr>
        </p:nvSpPr>
        <p:spPr>
          <a:xfrm>
            <a:off x="2722139" y="2737275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3" name="Google Shape;2003;p20"/>
          <p:cNvSpPr txBox="1">
            <a:spLocks noGrp="1"/>
          </p:cNvSpPr>
          <p:nvPr>
            <p:ph type="subTitle" idx="4"/>
          </p:nvPr>
        </p:nvSpPr>
        <p:spPr>
          <a:xfrm>
            <a:off x="2722141" y="2957301"/>
            <a:ext cx="1789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4" name="Google Shape;2004;p2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5" name="Google Shape;2005;p20"/>
          <p:cNvSpPr txBox="1">
            <a:spLocks noGrp="1"/>
          </p:cNvSpPr>
          <p:nvPr>
            <p:ph type="subTitle" idx="5"/>
          </p:nvPr>
        </p:nvSpPr>
        <p:spPr>
          <a:xfrm>
            <a:off x="4632077" y="2737286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6" name="Google Shape;2006;p20"/>
          <p:cNvSpPr txBox="1">
            <a:spLocks noGrp="1"/>
          </p:cNvSpPr>
          <p:nvPr>
            <p:ph type="subTitle" idx="6"/>
          </p:nvPr>
        </p:nvSpPr>
        <p:spPr>
          <a:xfrm>
            <a:off x="4634482" y="2957301"/>
            <a:ext cx="1789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7" name="Google Shape;2007;p20"/>
          <p:cNvSpPr txBox="1">
            <a:spLocks noGrp="1"/>
          </p:cNvSpPr>
          <p:nvPr>
            <p:ph type="subTitle" idx="7"/>
          </p:nvPr>
        </p:nvSpPr>
        <p:spPr>
          <a:xfrm>
            <a:off x="6544416" y="2737286"/>
            <a:ext cx="17922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8" name="Google Shape;2008;p20"/>
          <p:cNvSpPr txBox="1">
            <a:spLocks noGrp="1"/>
          </p:cNvSpPr>
          <p:nvPr>
            <p:ph type="subTitle" idx="8"/>
          </p:nvPr>
        </p:nvSpPr>
        <p:spPr>
          <a:xfrm>
            <a:off x="6546823" y="2957301"/>
            <a:ext cx="1789800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title"/>
          </p:nvPr>
        </p:nvSpPr>
        <p:spPr>
          <a:xfrm>
            <a:off x="2416650" y="2088256"/>
            <a:ext cx="43107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2" hasCustomPrompt="1"/>
          </p:nvPr>
        </p:nvSpPr>
        <p:spPr>
          <a:xfrm>
            <a:off x="4060050" y="1612250"/>
            <a:ext cx="10239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2416650" y="2734539"/>
            <a:ext cx="4310700" cy="8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0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156" name="Google Shape;156;p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162" name="Google Shape;162;p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7" name="Google Shape;217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31" name="Google Shape;231;p3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2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1" name="Google Shape;2011;p21"/>
          <p:cNvSpPr txBox="1">
            <a:spLocks noGrp="1"/>
          </p:cNvSpPr>
          <p:nvPr>
            <p:ph type="body" idx="1"/>
          </p:nvPr>
        </p:nvSpPr>
        <p:spPr>
          <a:xfrm>
            <a:off x="1664725" y="1616400"/>
            <a:ext cx="5826300" cy="19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grpSp>
        <p:nvGrpSpPr>
          <p:cNvPr id="2012" name="Google Shape;2012;p21"/>
          <p:cNvGrpSpPr/>
          <p:nvPr/>
        </p:nvGrpSpPr>
        <p:grpSpPr>
          <a:xfrm flipH="1">
            <a:off x="10" y="2729122"/>
            <a:ext cx="3931697" cy="2414389"/>
            <a:chOff x="1076310" y="2571747"/>
            <a:chExt cx="3931697" cy="2414389"/>
          </a:xfrm>
        </p:grpSpPr>
        <p:sp>
          <p:nvSpPr>
            <p:cNvPr id="2013" name="Google Shape;2013;p21"/>
            <p:cNvSpPr/>
            <p:nvPr/>
          </p:nvSpPr>
          <p:spPr>
            <a:xfrm>
              <a:off x="1762126" y="2571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4" name="Google Shape;2014;p21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015" name="Google Shape;2015;p21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1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1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1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1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1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1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1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1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1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1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1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1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1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1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1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1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32" name="Google Shape;2032;p21"/>
            <p:cNvSpPr/>
            <p:nvPr/>
          </p:nvSpPr>
          <p:spPr>
            <a:xfrm>
              <a:off x="3402350" y="3781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3" name="Google Shape;2033;p21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2034" name="Google Shape;2034;p21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1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1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1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1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1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1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1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1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1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1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1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1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1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1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1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1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1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1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1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1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1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1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1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1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1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22"/>
          <p:cNvSpPr txBox="1">
            <a:spLocks noGrp="1"/>
          </p:cNvSpPr>
          <p:nvPr>
            <p:ph type="title"/>
          </p:nvPr>
        </p:nvSpPr>
        <p:spPr>
          <a:xfrm>
            <a:off x="720000" y="1701825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None/>
              <a:defRPr sz="1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anjari"/>
              <a:buNone/>
              <a:defRPr sz="35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2062" name="Google Shape;2062;p22"/>
          <p:cNvSpPr txBox="1">
            <a:spLocks noGrp="1"/>
          </p:cNvSpPr>
          <p:nvPr>
            <p:ph type="title" idx="2" hasCustomPrompt="1"/>
          </p:nvPr>
        </p:nvSpPr>
        <p:spPr>
          <a:xfrm>
            <a:off x="713125" y="1371275"/>
            <a:ext cx="38583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3" name="Google Shape;2063;p22"/>
          <p:cNvSpPr txBox="1">
            <a:spLocks noGrp="1"/>
          </p:cNvSpPr>
          <p:nvPr>
            <p:ph type="subTitle" idx="1"/>
          </p:nvPr>
        </p:nvSpPr>
        <p:spPr>
          <a:xfrm>
            <a:off x="4571999" y="1701825"/>
            <a:ext cx="3858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4" name="Google Shape;2064;p22"/>
          <p:cNvSpPr txBox="1">
            <a:spLocks noGrp="1"/>
          </p:cNvSpPr>
          <p:nvPr>
            <p:ph type="title" idx="3" hasCustomPrompt="1"/>
          </p:nvPr>
        </p:nvSpPr>
        <p:spPr>
          <a:xfrm>
            <a:off x="4571999" y="1371275"/>
            <a:ext cx="38583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5" name="Google Shape;2065;p22"/>
          <p:cNvSpPr txBox="1">
            <a:spLocks noGrp="1"/>
          </p:cNvSpPr>
          <p:nvPr>
            <p:ph type="subTitle" idx="4"/>
          </p:nvPr>
        </p:nvSpPr>
        <p:spPr>
          <a:xfrm>
            <a:off x="2642550" y="3468706"/>
            <a:ext cx="385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6" name="Google Shape;2066;p22"/>
          <p:cNvSpPr txBox="1">
            <a:spLocks noGrp="1"/>
          </p:cNvSpPr>
          <p:nvPr>
            <p:ph type="title" idx="5" hasCustomPrompt="1"/>
          </p:nvPr>
        </p:nvSpPr>
        <p:spPr>
          <a:xfrm>
            <a:off x="2327100" y="3019100"/>
            <a:ext cx="4489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067" name="Google Shape;2067;p22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2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2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22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22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22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22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4" name="Google Shape;2074;p22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075" name="Google Shape;2075;p22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2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2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22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081" name="Google Shape;2081;p22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2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2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2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2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2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2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2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2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2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2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2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2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2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2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2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2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2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2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2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2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2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2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2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2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2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2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2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2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2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2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2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2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2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2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2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2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22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136" name="Google Shape;2136;p22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2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2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2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2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2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2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2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2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2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2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2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2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9" name="Google Shape;2149;p22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150" name="Google Shape;2150;p22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2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2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2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2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2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2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2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2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2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2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2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2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3" name="Google Shape;2163;p22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4" name="Google Shape;2164;p22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165" name="Google Shape;2165;p22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2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2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2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2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2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2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2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2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2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2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2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2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2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2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2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2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2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2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2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2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2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2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2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2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2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2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2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2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2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2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2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2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2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2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2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2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2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2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2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2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2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2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2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2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2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2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2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2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2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2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2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2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2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2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23"/>
          <p:cNvSpPr txBox="1">
            <a:spLocks noGrp="1"/>
          </p:cNvSpPr>
          <p:nvPr>
            <p:ph type="title"/>
          </p:nvPr>
        </p:nvSpPr>
        <p:spPr>
          <a:xfrm>
            <a:off x="3134400" y="2871000"/>
            <a:ext cx="28752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21" name="Google Shape;2221;p23"/>
          <p:cNvSpPr txBox="1">
            <a:spLocks noGrp="1"/>
          </p:cNvSpPr>
          <p:nvPr>
            <p:ph type="subTitle" idx="1"/>
          </p:nvPr>
        </p:nvSpPr>
        <p:spPr>
          <a:xfrm>
            <a:off x="1231050" y="1809525"/>
            <a:ext cx="66819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22" name="Google Shape;2222;p23"/>
          <p:cNvSpPr/>
          <p:nvPr/>
        </p:nvSpPr>
        <p:spPr>
          <a:xfrm>
            <a:off x="-2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23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23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5" name="Google Shape;2225;p23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226" name="Google Shape;2226;p2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23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2281" name="Google Shape;2281;p23"/>
            <p:cNvGrpSpPr/>
            <p:nvPr/>
          </p:nvGrpSpPr>
          <p:grpSpPr>
            <a:xfrm rot="-5400000" flipH="1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2282" name="Google Shape;2282;p23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3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3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5" name="Google Shape;2285;p23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7" name="Google Shape;2287;p23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2288" name="Google Shape;2288;p23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3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3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3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3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3" name="Google Shape;2293;p23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2294" name="Google Shape;2294;p23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3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3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3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3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3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3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3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3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3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3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3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3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3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23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2349" name="Google Shape;2349;p2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4" name="Google Shape;2354;p23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55" name="Google Shape;2355;p23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24"/>
          <p:cNvSpPr txBox="1">
            <a:spLocks noGrp="1"/>
          </p:cNvSpPr>
          <p:nvPr>
            <p:ph type="title"/>
          </p:nvPr>
        </p:nvSpPr>
        <p:spPr>
          <a:xfrm>
            <a:off x="715650" y="1814525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2" name="Google Shape;2362;p24"/>
          <p:cNvSpPr txBox="1">
            <a:spLocks noGrp="1"/>
          </p:cNvSpPr>
          <p:nvPr>
            <p:ph type="subTitle" idx="1"/>
          </p:nvPr>
        </p:nvSpPr>
        <p:spPr>
          <a:xfrm>
            <a:off x="713250" y="2335428"/>
            <a:ext cx="3852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63" name="Google Shape;2363;p24"/>
          <p:cNvGrpSpPr/>
          <p:nvPr/>
        </p:nvGrpSpPr>
        <p:grpSpPr>
          <a:xfrm>
            <a:off x="13724" y="2571758"/>
            <a:ext cx="3840097" cy="2558635"/>
            <a:chOff x="235225" y="2771600"/>
            <a:chExt cx="3133750" cy="2088000"/>
          </a:xfrm>
        </p:grpSpPr>
        <p:sp>
          <p:nvSpPr>
            <p:cNvPr id="2364" name="Google Shape;2364;p2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24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2370" name="Google Shape;2370;p2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4"/>
          <p:cNvGrpSpPr/>
          <p:nvPr/>
        </p:nvGrpSpPr>
        <p:grpSpPr>
          <a:xfrm>
            <a:off x="39701" y="3880440"/>
            <a:ext cx="3277907" cy="1263055"/>
            <a:chOff x="1766764" y="-4125385"/>
            <a:chExt cx="3277907" cy="1263055"/>
          </a:xfrm>
        </p:grpSpPr>
        <p:sp>
          <p:nvSpPr>
            <p:cNvPr id="2376" name="Google Shape;2376;p2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2" name="Google Shape;2402;p2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03" name="Google Shape;2403;p2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9" name="Google Shape;2429;p24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430" name="Google Shape;2430;p2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25"/>
          <p:cNvSpPr txBox="1">
            <a:spLocks noGrp="1"/>
          </p:cNvSpPr>
          <p:nvPr>
            <p:ph type="title"/>
          </p:nvPr>
        </p:nvSpPr>
        <p:spPr>
          <a:xfrm>
            <a:off x="4592325" y="1810512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58" name="Google Shape;2458;p25"/>
          <p:cNvSpPr txBox="1">
            <a:spLocks noGrp="1"/>
          </p:cNvSpPr>
          <p:nvPr>
            <p:ph type="subTitle" idx="1"/>
          </p:nvPr>
        </p:nvSpPr>
        <p:spPr>
          <a:xfrm>
            <a:off x="4589925" y="2333796"/>
            <a:ext cx="3852000" cy="10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59" name="Google Shape;2459;p25"/>
          <p:cNvGrpSpPr/>
          <p:nvPr/>
        </p:nvGrpSpPr>
        <p:grpSpPr>
          <a:xfrm flipH="1">
            <a:off x="5303899" y="2571758"/>
            <a:ext cx="3840097" cy="2558635"/>
            <a:chOff x="235225" y="2771600"/>
            <a:chExt cx="3133750" cy="2088000"/>
          </a:xfrm>
        </p:grpSpPr>
        <p:sp>
          <p:nvSpPr>
            <p:cNvPr id="2460" name="Google Shape;2460;p25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5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5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5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5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25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466" name="Google Shape;2466;p25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5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5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5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5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2471;p25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472" name="Google Shape;2472;p25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5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5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5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5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5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5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5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5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5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5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5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5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5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5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5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5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5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5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5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5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5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5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5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5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5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8" name="Google Shape;2498;p25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2499" name="Google Shape;2499;p25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5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5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5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5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5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5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5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5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5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5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5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5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5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5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5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5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5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5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5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5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5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5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5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5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5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15"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2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7" name="Google Shape;2527;p26"/>
          <p:cNvSpPr txBox="1">
            <a:spLocks noGrp="1"/>
          </p:cNvSpPr>
          <p:nvPr>
            <p:ph type="body" idx="1"/>
          </p:nvPr>
        </p:nvSpPr>
        <p:spPr>
          <a:xfrm>
            <a:off x="1890750" y="3027963"/>
            <a:ext cx="53625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5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8" name="Google Shape;2528;p26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26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26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1" name="Google Shape;2531;p26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532" name="Google Shape;2532;p26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26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538" name="Google Shape;2538;p2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2" name="Google Shape;2592;p26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593" name="Google Shape;2593;p2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27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27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27"/>
          <p:cNvSpPr/>
          <p:nvPr/>
        </p:nvSpPr>
        <p:spPr>
          <a:xfrm>
            <a:off x="5905501" y="2793747"/>
            <a:ext cx="3245871" cy="2349753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27"/>
          <p:cNvSpPr/>
          <p:nvPr/>
        </p:nvSpPr>
        <p:spPr>
          <a:xfrm>
            <a:off x="7545725" y="4003000"/>
            <a:ext cx="1605658" cy="1140492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27"/>
          <p:cNvSpPr/>
          <p:nvPr/>
        </p:nvSpPr>
        <p:spPr>
          <a:xfrm rot="-5400000">
            <a:off x="7242794" y="327957"/>
            <a:ext cx="2223230" cy="1579186"/>
          </a:xfrm>
          <a:custGeom>
            <a:avLst/>
            <a:gdLst/>
            <a:ahLst/>
            <a:cxnLst/>
            <a:rect l="l" t="t" r="r" b="b"/>
            <a:pathLst>
              <a:path w="19872" h="14115" extrusionOk="0">
                <a:moveTo>
                  <a:pt x="17580" y="1"/>
                </a:moveTo>
                <a:cubicBezTo>
                  <a:pt x="15754" y="1"/>
                  <a:pt x="14606" y="2651"/>
                  <a:pt x="16189" y="6230"/>
                </a:cubicBezTo>
                <a:cubicBezTo>
                  <a:pt x="16973" y="7970"/>
                  <a:pt x="15814" y="9152"/>
                  <a:pt x="14477" y="9152"/>
                </a:cubicBezTo>
                <a:cubicBezTo>
                  <a:pt x="13625" y="9152"/>
                  <a:pt x="12700" y="8672"/>
                  <a:pt x="12159" y="7550"/>
                </a:cubicBezTo>
                <a:cubicBezTo>
                  <a:pt x="11482" y="6181"/>
                  <a:pt x="10157" y="5415"/>
                  <a:pt x="8843" y="5415"/>
                </a:cubicBezTo>
                <a:cubicBezTo>
                  <a:pt x="7388" y="5415"/>
                  <a:pt x="5948" y="6354"/>
                  <a:pt x="5420" y="8454"/>
                </a:cubicBezTo>
                <a:cubicBezTo>
                  <a:pt x="4619" y="11650"/>
                  <a:pt x="2571" y="14115"/>
                  <a:pt x="0" y="14115"/>
                </a:cubicBezTo>
                <a:lnTo>
                  <a:pt x="19871" y="14115"/>
                </a:lnTo>
                <a:lnTo>
                  <a:pt x="19593" y="983"/>
                </a:lnTo>
                <a:cubicBezTo>
                  <a:pt x="18898" y="306"/>
                  <a:pt x="18200" y="1"/>
                  <a:pt x="175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27"/>
          <p:cNvSpPr/>
          <p:nvPr/>
        </p:nvSpPr>
        <p:spPr>
          <a:xfrm rot="10800000" flipH="1">
            <a:off x="-13316" y="3126092"/>
            <a:ext cx="3025768" cy="2023351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7"/>
          <p:cNvSpPr/>
          <p:nvPr/>
        </p:nvSpPr>
        <p:spPr>
          <a:xfrm rot="10800000">
            <a:off x="-13308" y="4132062"/>
            <a:ext cx="2619371" cy="1017382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5" name="Google Shape;2655;p27"/>
          <p:cNvGrpSpPr/>
          <p:nvPr/>
        </p:nvGrpSpPr>
        <p:grpSpPr>
          <a:xfrm rot="10800000">
            <a:off x="5290591" y="0"/>
            <a:ext cx="3840097" cy="2558635"/>
            <a:chOff x="235225" y="2771600"/>
            <a:chExt cx="3133750" cy="2088000"/>
          </a:xfrm>
        </p:grpSpPr>
        <p:sp>
          <p:nvSpPr>
            <p:cNvPr id="2656" name="Google Shape;2656;p2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27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662" name="Google Shape;2662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6" name="Google Shape;2716;p27"/>
          <p:cNvGrpSpPr/>
          <p:nvPr/>
        </p:nvGrpSpPr>
        <p:grpSpPr>
          <a:xfrm>
            <a:off x="5212442" y="3609126"/>
            <a:ext cx="3918269" cy="1521517"/>
            <a:chOff x="1302767" y="-2641999"/>
            <a:chExt cx="3918269" cy="1521517"/>
          </a:xfrm>
        </p:grpSpPr>
        <p:sp>
          <p:nvSpPr>
            <p:cNvPr id="2717" name="Google Shape;2717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0" name="Google Shape;2730;p27"/>
          <p:cNvGrpSpPr/>
          <p:nvPr/>
        </p:nvGrpSpPr>
        <p:grpSpPr>
          <a:xfrm>
            <a:off x="5212442" y="5926"/>
            <a:ext cx="3918269" cy="1521517"/>
            <a:chOff x="1302767" y="-2641999"/>
            <a:chExt cx="3918269" cy="1521517"/>
          </a:xfrm>
        </p:grpSpPr>
        <p:sp>
          <p:nvSpPr>
            <p:cNvPr id="2731" name="Google Shape;2731;p27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27"/>
          <p:cNvSpPr/>
          <p:nvPr/>
        </p:nvSpPr>
        <p:spPr>
          <a:xfrm flipH="1">
            <a:off x="-13314" y="4415703"/>
            <a:ext cx="1716064" cy="727104"/>
          </a:xfrm>
          <a:custGeom>
            <a:avLst/>
            <a:gdLst/>
            <a:ahLst/>
            <a:cxnLst/>
            <a:rect l="l" t="t" r="r" b="b"/>
            <a:pathLst>
              <a:path w="15176" h="6430" extrusionOk="0">
                <a:moveTo>
                  <a:pt x="14851" y="1"/>
                </a:moveTo>
                <a:cubicBezTo>
                  <a:pt x="13065" y="1"/>
                  <a:pt x="13747" y="3704"/>
                  <a:pt x="11309" y="3704"/>
                </a:cubicBezTo>
                <a:cubicBezTo>
                  <a:pt x="10789" y="3704"/>
                  <a:pt x="10127" y="3536"/>
                  <a:pt x="9270" y="3128"/>
                </a:cubicBezTo>
                <a:cubicBezTo>
                  <a:pt x="8066" y="2566"/>
                  <a:pt x="6609" y="2262"/>
                  <a:pt x="5236" y="2262"/>
                </a:cubicBezTo>
                <a:cubicBezTo>
                  <a:pt x="2446" y="2262"/>
                  <a:pt x="1" y="3518"/>
                  <a:pt x="724" y="6429"/>
                </a:cubicBezTo>
                <a:lnTo>
                  <a:pt x="15175" y="6429"/>
                </a:lnTo>
                <a:lnTo>
                  <a:pt x="15175" y="37"/>
                </a:lnTo>
                <a:cubicBezTo>
                  <a:pt x="15059" y="13"/>
                  <a:pt x="14951" y="1"/>
                  <a:pt x="148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27"/>
          <p:cNvGrpSpPr/>
          <p:nvPr/>
        </p:nvGrpSpPr>
        <p:grpSpPr>
          <a:xfrm rot="-5400000">
            <a:off x="5178623" y="1191409"/>
            <a:ext cx="3985907" cy="3918269"/>
            <a:chOff x="2524675" y="238075"/>
            <a:chExt cx="1178600" cy="1158600"/>
          </a:xfrm>
        </p:grpSpPr>
        <p:sp>
          <p:nvSpPr>
            <p:cNvPr id="2746" name="Google Shape;2746;p2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28"/>
          <p:cNvSpPr/>
          <p:nvPr/>
        </p:nvSpPr>
        <p:spPr>
          <a:xfrm flipH="1">
            <a:off x="672255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2" name="Google Shape;2802;p28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rgbClr val="51B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3" name="Google Shape;2803;p28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rgbClr val="35B1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28"/>
          <p:cNvGrpSpPr/>
          <p:nvPr/>
        </p:nvGrpSpPr>
        <p:grpSpPr>
          <a:xfrm rot="10800000" flipH="1">
            <a:off x="-16" y="8"/>
            <a:ext cx="3840097" cy="2558635"/>
            <a:chOff x="235225" y="2771600"/>
            <a:chExt cx="3133750" cy="2088000"/>
          </a:xfrm>
        </p:grpSpPr>
        <p:sp>
          <p:nvSpPr>
            <p:cNvPr id="2805" name="Google Shape;2805;p2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rgbClr val="35B1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28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2811" name="Google Shape;2811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5" name="Google Shape;2865;p28"/>
          <p:cNvGrpSpPr/>
          <p:nvPr/>
        </p:nvGrpSpPr>
        <p:grpSpPr>
          <a:xfrm flipH="1">
            <a:off x="-26" y="1231184"/>
            <a:ext cx="3985907" cy="3918269"/>
            <a:chOff x="2524675" y="238075"/>
            <a:chExt cx="1178600" cy="1158600"/>
          </a:xfrm>
        </p:grpSpPr>
        <p:sp>
          <p:nvSpPr>
            <p:cNvPr id="2866" name="Google Shape;2866;p2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1" name="Google Shape;2921;p29"/>
          <p:cNvGrpSpPr/>
          <p:nvPr/>
        </p:nvGrpSpPr>
        <p:grpSpPr>
          <a:xfrm flipH="1">
            <a:off x="10" y="3399552"/>
            <a:ext cx="3931697" cy="1741540"/>
            <a:chOff x="1076310" y="3270752"/>
            <a:chExt cx="3931697" cy="1741540"/>
          </a:xfrm>
        </p:grpSpPr>
        <p:sp>
          <p:nvSpPr>
            <p:cNvPr id="2922" name="Google Shape;2922;p29"/>
            <p:cNvSpPr/>
            <p:nvPr/>
          </p:nvSpPr>
          <p:spPr>
            <a:xfrm>
              <a:off x="3402350" y="38718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29"/>
            <p:cNvGrpSpPr/>
            <p:nvPr/>
          </p:nvGrpSpPr>
          <p:grpSpPr>
            <a:xfrm rot="-5400000">
              <a:off x="2177753" y="2169309"/>
              <a:ext cx="1715384" cy="3918269"/>
              <a:chOff x="10706378" y="539509"/>
              <a:chExt cx="1715384" cy="3918269"/>
            </a:xfrm>
          </p:grpSpPr>
          <p:sp>
            <p:nvSpPr>
              <p:cNvPr id="2924" name="Google Shape;2924;p29"/>
              <p:cNvSpPr/>
              <p:nvPr/>
            </p:nvSpPr>
            <p:spPr>
              <a:xfrm rot="10800000" flipH="1">
                <a:off x="10962050" y="4005280"/>
                <a:ext cx="61635" cy="61635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29" extrusionOk="0">
                    <a:moveTo>
                      <a:pt x="348" y="1"/>
                    </a:moveTo>
                    <a:cubicBezTo>
                      <a:pt x="139" y="1"/>
                      <a:pt x="0" y="173"/>
                      <a:pt x="0" y="382"/>
                    </a:cubicBezTo>
                    <a:cubicBezTo>
                      <a:pt x="0" y="557"/>
                      <a:pt x="139" y="729"/>
                      <a:pt x="348" y="729"/>
                    </a:cubicBezTo>
                    <a:cubicBezTo>
                      <a:pt x="556" y="729"/>
                      <a:pt x="729" y="557"/>
                      <a:pt x="729" y="382"/>
                    </a:cubicBezTo>
                    <a:cubicBezTo>
                      <a:pt x="729" y="173"/>
                      <a:pt x="556" y="1"/>
                      <a:pt x="348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9"/>
              <p:cNvSpPr/>
              <p:nvPr/>
            </p:nvSpPr>
            <p:spPr>
              <a:xfrm rot="10800000" flipH="1">
                <a:off x="12057532" y="2466178"/>
                <a:ext cx="26632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2" extrusionOk="0">
                    <a:moveTo>
                      <a:pt x="139" y="0"/>
                    </a:moveTo>
                    <a:cubicBezTo>
                      <a:pt x="69" y="0"/>
                      <a:pt x="0" y="70"/>
                      <a:pt x="0" y="173"/>
                    </a:cubicBezTo>
                    <a:cubicBezTo>
                      <a:pt x="0" y="242"/>
                      <a:pt x="69" y="312"/>
                      <a:pt x="139" y="312"/>
                    </a:cubicBezTo>
                    <a:cubicBezTo>
                      <a:pt x="245" y="312"/>
                      <a:pt x="314" y="242"/>
                      <a:pt x="314" y="173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9"/>
              <p:cNvSpPr/>
              <p:nvPr/>
            </p:nvSpPr>
            <p:spPr>
              <a:xfrm rot="10800000" flipH="1">
                <a:off x="12242691" y="3905345"/>
                <a:ext cx="43965" cy="4404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21" extrusionOk="0">
                    <a:moveTo>
                      <a:pt x="242" y="0"/>
                    </a:moveTo>
                    <a:cubicBezTo>
                      <a:pt x="103" y="0"/>
                      <a:pt x="0" y="103"/>
                      <a:pt x="0" y="242"/>
                    </a:cubicBezTo>
                    <a:cubicBezTo>
                      <a:pt x="0" y="417"/>
                      <a:pt x="103" y="520"/>
                      <a:pt x="242" y="520"/>
                    </a:cubicBezTo>
                    <a:cubicBezTo>
                      <a:pt x="417" y="520"/>
                      <a:pt x="520" y="417"/>
                      <a:pt x="520" y="242"/>
                    </a:cubicBezTo>
                    <a:cubicBezTo>
                      <a:pt x="520" y="103"/>
                      <a:pt x="417" y="0"/>
                      <a:pt x="24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9"/>
              <p:cNvSpPr/>
              <p:nvPr/>
            </p:nvSpPr>
            <p:spPr>
              <a:xfrm rot="10800000" flipH="1">
                <a:off x="12313119" y="3942123"/>
                <a:ext cx="104163" cy="89789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62" extrusionOk="0">
                    <a:moveTo>
                      <a:pt x="772" y="821"/>
                    </a:moveTo>
                    <a:lnTo>
                      <a:pt x="772" y="821"/>
                    </a:lnTo>
                    <a:cubicBezTo>
                      <a:pt x="769" y="821"/>
                      <a:pt x="765" y="825"/>
                      <a:pt x="765" y="837"/>
                    </a:cubicBezTo>
                    <a:cubicBezTo>
                      <a:pt x="787" y="837"/>
                      <a:pt x="780" y="821"/>
                      <a:pt x="772" y="821"/>
                    </a:cubicBezTo>
                    <a:close/>
                    <a:moveTo>
                      <a:pt x="649" y="104"/>
                    </a:moveTo>
                    <a:cubicBezTo>
                      <a:pt x="665" y="104"/>
                      <a:pt x="680" y="105"/>
                      <a:pt x="696" y="106"/>
                    </a:cubicBezTo>
                    <a:cubicBezTo>
                      <a:pt x="904" y="143"/>
                      <a:pt x="937" y="421"/>
                      <a:pt x="904" y="559"/>
                    </a:cubicBezTo>
                    <a:cubicBezTo>
                      <a:pt x="881" y="712"/>
                      <a:pt x="817" y="811"/>
                      <a:pt x="730" y="880"/>
                    </a:cubicBezTo>
                    <a:lnTo>
                      <a:pt x="730" y="880"/>
                    </a:lnTo>
                    <a:cubicBezTo>
                      <a:pt x="742" y="867"/>
                      <a:pt x="754" y="853"/>
                      <a:pt x="765" y="837"/>
                    </a:cubicBezTo>
                    <a:lnTo>
                      <a:pt x="765" y="837"/>
                    </a:lnTo>
                    <a:cubicBezTo>
                      <a:pt x="679" y="922"/>
                      <a:pt x="589" y="960"/>
                      <a:pt x="505" y="960"/>
                    </a:cubicBezTo>
                    <a:cubicBezTo>
                      <a:pt x="351" y="960"/>
                      <a:pt x="218" y="831"/>
                      <a:pt x="173" y="629"/>
                    </a:cubicBezTo>
                    <a:cubicBezTo>
                      <a:pt x="107" y="366"/>
                      <a:pt x="384" y="104"/>
                      <a:pt x="649" y="104"/>
                    </a:cubicBezTo>
                    <a:close/>
                    <a:moveTo>
                      <a:pt x="643" y="1"/>
                    </a:moveTo>
                    <a:cubicBezTo>
                      <a:pt x="626" y="1"/>
                      <a:pt x="608" y="2"/>
                      <a:pt x="590" y="4"/>
                    </a:cubicBezTo>
                    <a:cubicBezTo>
                      <a:pt x="243" y="4"/>
                      <a:pt x="1" y="384"/>
                      <a:pt x="104" y="732"/>
                    </a:cubicBezTo>
                    <a:cubicBezTo>
                      <a:pt x="162" y="925"/>
                      <a:pt x="296" y="1022"/>
                      <a:pt x="439" y="1022"/>
                    </a:cubicBezTo>
                    <a:cubicBezTo>
                      <a:pt x="470" y="1022"/>
                      <a:pt x="501" y="1018"/>
                      <a:pt x="531" y="1009"/>
                    </a:cubicBezTo>
                    <a:lnTo>
                      <a:pt x="531" y="1009"/>
                    </a:lnTo>
                    <a:cubicBezTo>
                      <a:pt x="535" y="1020"/>
                      <a:pt x="543" y="1033"/>
                      <a:pt x="557" y="1046"/>
                    </a:cubicBezTo>
                    <a:cubicBezTo>
                      <a:pt x="587" y="1057"/>
                      <a:pt x="617" y="1062"/>
                      <a:pt x="645" y="1062"/>
                    </a:cubicBezTo>
                    <a:cubicBezTo>
                      <a:pt x="1058" y="1062"/>
                      <a:pt x="1231" y="1"/>
                      <a:pt x="64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9"/>
              <p:cNvSpPr/>
              <p:nvPr/>
            </p:nvSpPr>
            <p:spPr>
              <a:xfrm rot="10800000" flipH="1">
                <a:off x="11188130" y="539509"/>
                <a:ext cx="76431" cy="7288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862" extrusionOk="0">
                    <a:moveTo>
                      <a:pt x="464" y="126"/>
                    </a:moveTo>
                    <a:cubicBezTo>
                      <a:pt x="560" y="126"/>
                      <a:pt x="645" y="207"/>
                      <a:pt x="695" y="307"/>
                    </a:cubicBezTo>
                    <a:cubicBezTo>
                      <a:pt x="731" y="376"/>
                      <a:pt x="764" y="446"/>
                      <a:pt x="731" y="515"/>
                    </a:cubicBezTo>
                    <a:cubicBezTo>
                      <a:pt x="731" y="610"/>
                      <a:pt x="647" y="646"/>
                      <a:pt x="579" y="729"/>
                    </a:cubicBezTo>
                    <a:lnTo>
                      <a:pt x="579" y="729"/>
                    </a:lnTo>
                    <a:cubicBezTo>
                      <a:pt x="542" y="746"/>
                      <a:pt x="503" y="756"/>
                      <a:pt x="462" y="756"/>
                    </a:cubicBezTo>
                    <a:cubicBezTo>
                      <a:pt x="390" y="756"/>
                      <a:pt x="314" y="725"/>
                      <a:pt x="245" y="654"/>
                    </a:cubicBezTo>
                    <a:cubicBezTo>
                      <a:pt x="106" y="515"/>
                      <a:pt x="209" y="274"/>
                      <a:pt x="347" y="168"/>
                    </a:cubicBezTo>
                    <a:cubicBezTo>
                      <a:pt x="387" y="139"/>
                      <a:pt x="426" y="126"/>
                      <a:pt x="464" y="126"/>
                    </a:cubicBezTo>
                    <a:close/>
                    <a:moveTo>
                      <a:pt x="452" y="0"/>
                    </a:moveTo>
                    <a:cubicBezTo>
                      <a:pt x="383" y="0"/>
                      <a:pt x="312" y="20"/>
                      <a:pt x="245" y="65"/>
                    </a:cubicBezTo>
                    <a:cubicBezTo>
                      <a:pt x="36" y="237"/>
                      <a:pt x="0" y="552"/>
                      <a:pt x="175" y="760"/>
                    </a:cubicBezTo>
                    <a:cubicBezTo>
                      <a:pt x="246" y="831"/>
                      <a:pt x="325" y="862"/>
                      <a:pt x="402" y="862"/>
                    </a:cubicBezTo>
                    <a:cubicBezTo>
                      <a:pt x="461" y="862"/>
                      <a:pt x="518" y="844"/>
                      <a:pt x="570" y="814"/>
                    </a:cubicBezTo>
                    <a:lnTo>
                      <a:pt x="570" y="814"/>
                    </a:lnTo>
                    <a:cubicBezTo>
                      <a:pt x="580" y="823"/>
                      <a:pt x="597" y="829"/>
                      <a:pt x="625" y="829"/>
                    </a:cubicBezTo>
                    <a:cubicBezTo>
                      <a:pt x="870" y="760"/>
                      <a:pt x="903" y="413"/>
                      <a:pt x="800" y="204"/>
                    </a:cubicBezTo>
                    <a:cubicBezTo>
                      <a:pt x="729" y="86"/>
                      <a:pt x="596" y="0"/>
                      <a:pt x="452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9"/>
              <p:cNvSpPr/>
              <p:nvPr/>
            </p:nvSpPr>
            <p:spPr>
              <a:xfrm rot="10800000" flipH="1">
                <a:off x="12028109" y="2213550"/>
                <a:ext cx="79475" cy="72119"/>
              </a:xfrm>
              <a:custGeom>
                <a:avLst/>
                <a:gdLst/>
                <a:ahLst/>
                <a:cxnLst/>
                <a:rect l="l" t="t" r="r" b="b"/>
                <a:pathLst>
                  <a:path w="940" h="853" extrusionOk="0">
                    <a:moveTo>
                      <a:pt x="445" y="135"/>
                    </a:moveTo>
                    <a:cubicBezTo>
                      <a:pt x="560" y="135"/>
                      <a:pt x="678" y="217"/>
                      <a:pt x="732" y="296"/>
                    </a:cubicBezTo>
                    <a:cubicBezTo>
                      <a:pt x="765" y="366"/>
                      <a:pt x="765" y="435"/>
                      <a:pt x="732" y="505"/>
                    </a:cubicBezTo>
                    <a:cubicBezTo>
                      <a:pt x="732" y="593"/>
                      <a:pt x="658" y="656"/>
                      <a:pt x="614" y="715"/>
                    </a:cubicBezTo>
                    <a:lnTo>
                      <a:pt x="614" y="715"/>
                    </a:lnTo>
                    <a:cubicBezTo>
                      <a:pt x="568" y="747"/>
                      <a:pt x="517" y="763"/>
                      <a:pt x="467" y="763"/>
                    </a:cubicBezTo>
                    <a:cubicBezTo>
                      <a:pt x="400" y="763"/>
                      <a:pt x="334" y="735"/>
                      <a:pt x="279" y="680"/>
                    </a:cubicBezTo>
                    <a:cubicBezTo>
                      <a:pt x="106" y="505"/>
                      <a:pt x="209" y="263"/>
                      <a:pt x="348" y="157"/>
                    </a:cubicBezTo>
                    <a:cubicBezTo>
                      <a:pt x="379" y="142"/>
                      <a:pt x="412" y="135"/>
                      <a:pt x="445" y="135"/>
                    </a:cubicBezTo>
                    <a:close/>
                    <a:moveTo>
                      <a:pt x="479" y="1"/>
                    </a:moveTo>
                    <a:cubicBezTo>
                      <a:pt x="410" y="1"/>
                      <a:pt x="340" y="27"/>
                      <a:pt x="279" y="88"/>
                    </a:cubicBezTo>
                    <a:cubicBezTo>
                      <a:pt x="37" y="227"/>
                      <a:pt x="1" y="574"/>
                      <a:pt x="209" y="749"/>
                    </a:cubicBezTo>
                    <a:cubicBezTo>
                      <a:pt x="282" y="822"/>
                      <a:pt x="359" y="852"/>
                      <a:pt x="433" y="852"/>
                    </a:cubicBezTo>
                    <a:cubicBezTo>
                      <a:pt x="488" y="852"/>
                      <a:pt x="542" y="835"/>
                      <a:pt x="591" y="806"/>
                    </a:cubicBezTo>
                    <a:lnTo>
                      <a:pt x="591" y="806"/>
                    </a:lnTo>
                    <a:cubicBezTo>
                      <a:pt x="601" y="814"/>
                      <a:pt x="613" y="819"/>
                      <a:pt x="626" y="819"/>
                    </a:cubicBezTo>
                    <a:cubicBezTo>
                      <a:pt x="870" y="749"/>
                      <a:pt x="940" y="435"/>
                      <a:pt x="801" y="227"/>
                    </a:cubicBezTo>
                    <a:cubicBezTo>
                      <a:pt x="732" y="92"/>
                      <a:pt x="607" y="1"/>
                      <a:pt x="47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9"/>
              <p:cNvSpPr/>
              <p:nvPr/>
            </p:nvSpPr>
            <p:spPr>
              <a:xfrm rot="10800000" flipH="1">
                <a:off x="11998771" y="1047386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0"/>
                    </a:moveTo>
                    <a:cubicBezTo>
                      <a:pt x="70" y="0"/>
                      <a:pt x="0" y="70"/>
                      <a:pt x="0" y="209"/>
                    </a:cubicBezTo>
                    <a:cubicBezTo>
                      <a:pt x="0" y="312"/>
                      <a:pt x="70" y="417"/>
                      <a:pt x="209" y="417"/>
                    </a:cubicBezTo>
                    <a:cubicBezTo>
                      <a:pt x="314" y="417"/>
                      <a:pt x="417" y="312"/>
                      <a:pt x="417" y="209"/>
                    </a:cubicBezTo>
                    <a:cubicBezTo>
                      <a:pt x="417" y="70"/>
                      <a:pt x="314" y="0"/>
                      <a:pt x="20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9"/>
              <p:cNvSpPr/>
              <p:nvPr/>
            </p:nvSpPr>
            <p:spPr>
              <a:xfrm rot="10800000" flipH="1">
                <a:off x="10706378" y="897737"/>
                <a:ext cx="35341" cy="35341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8" extrusionOk="0">
                    <a:moveTo>
                      <a:pt x="209" y="1"/>
                    </a:moveTo>
                    <a:cubicBezTo>
                      <a:pt x="70" y="1"/>
                      <a:pt x="1" y="106"/>
                      <a:pt x="1" y="209"/>
                    </a:cubicBezTo>
                    <a:cubicBezTo>
                      <a:pt x="1" y="315"/>
                      <a:pt x="70" y="418"/>
                      <a:pt x="209" y="418"/>
                    </a:cubicBezTo>
                    <a:cubicBezTo>
                      <a:pt x="315" y="418"/>
                      <a:pt x="418" y="315"/>
                      <a:pt x="418" y="209"/>
                    </a:cubicBezTo>
                    <a:cubicBezTo>
                      <a:pt x="418" y="106"/>
                      <a:pt x="315" y="1"/>
                      <a:pt x="209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9"/>
              <p:cNvSpPr/>
              <p:nvPr/>
            </p:nvSpPr>
            <p:spPr>
              <a:xfrm rot="10800000" flipH="1">
                <a:off x="12377798" y="1239985"/>
                <a:ext cx="43965" cy="4100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5" extrusionOk="0">
                    <a:moveTo>
                      <a:pt x="284" y="73"/>
                    </a:moveTo>
                    <a:cubicBezTo>
                      <a:pt x="346" y="73"/>
                      <a:pt x="390" y="104"/>
                      <a:pt x="417" y="155"/>
                    </a:cubicBezTo>
                    <a:cubicBezTo>
                      <a:pt x="450" y="191"/>
                      <a:pt x="450" y="225"/>
                      <a:pt x="450" y="294"/>
                    </a:cubicBezTo>
                    <a:lnTo>
                      <a:pt x="430" y="315"/>
                    </a:lnTo>
                    <a:lnTo>
                      <a:pt x="430" y="315"/>
                    </a:lnTo>
                    <a:cubicBezTo>
                      <a:pt x="428" y="315"/>
                      <a:pt x="427" y="314"/>
                      <a:pt x="426" y="314"/>
                    </a:cubicBezTo>
                    <a:cubicBezTo>
                      <a:pt x="421" y="314"/>
                      <a:pt x="417" y="318"/>
                      <a:pt x="417" y="329"/>
                    </a:cubicBezTo>
                    <a:lnTo>
                      <a:pt x="417" y="329"/>
                    </a:lnTo>
                    <a:lnTo>
                      <a:pt x="347" y="400"/>
                    </a:lnTo>
                    <a:cubicBezTo>
                      <a:pt x="341" y="406"/>
                      <a:pt x="337" y="411"/>
                      <a:pt x="335" y="417"/>
                    </a:cubicBezTo>
                    <a:lnTo>
                      <a:pt x="335" y="417"/>
                    </a:lnTo>
                    <a:cubicBezTo>
                      <a:pt x="318" y="424"/>
                      <a:pt x="301" y="427"/>
                      <a:pt x="284" y="427"/>
                    </a:cubicBezTo>
                    <a:cubicBezTo>
                      <a:pt x="243" y="427"/>
                      <a:pt x="201" y="408"/>
                      <a:pt x="172" y="364"/>
                    </a:cubicBezTo>
                    <a:cubicBezTo>
                      <a:pt x="70" y="294"/>
                      <a:pt x="139" y="155"/>
                      <a:pt x="208" y="86"/>
                    </a:cubicBezTo>
                    <a:cubicBezTo>
                      <a:pt x="236" y="77"/>
                      <a:pt x="261" y="73"/>
                      <a:pt x="284" y="73"/>
                    </a:cubicBezTo>
                    <a:close/>
                    <a:moveTo>
                      <a:pt x="291" y="0"/>
                    </a:moveTo>
                    <a:cubicBezTo>
                      <a:pt x="250" y="0"/>
                      <a:pt x="209" y="16"/>
                      <a:pt x="172" y="53"/>
                    </a:cubicBezTo>
                    <a:cubicBezTo>
                      <a:pt x="33" y="122"/>
                      <a:pt x="0" y="294"/>
                      <a:pt x="139" y="433"/>
                    </a:cubicBezTo>
                    <a:cubicBezTo>
                      <a:pt x="173" y="469"/>
                      <a:pt x="212" y="484"/>
                      <a:pt x="251" y="484"/>
                    </a:cubicBezTo>
                    <a:cubicBezTo>
                      <a:pt x="283" y="484"/>
                      <a:pt x="315" y="474"/>
                      <a:pt x="344" y="455"/>
                    </a:cubicBezTo>
                    <a:lnTo>
                      <a:pt x="344" y="455"/>
                    </a:lnTo>
                    <a:cubicBezTo>
                      <a:pt x="354" y="464"/>
                      <a:pt x="367" y="469"/>
                      <a:pt x="381" y="469"/>
                    </a:cubicBezTo>
                    <a:cubicBezTo>
                      <a:pt x="520" y="433"/>
                      <a:pt x="520" y="225"/>
                      <a:pt x="486" y="122"/>
                    </a:cubicBezTo>
                    <a:cubicBezTo>
                      <a:pt x="441" y="53"/>
                      <a:pt x="367" y="0"/>
                      <a:pt x="291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9"/>
              <p:cNvSpPr/>
              <p:nvPr/>
            </p:nvSpPr>
            <p:spPr>
              <a:xfrm rot="10800000" flipH="1">
                <a:off x="11390875" y="3870173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3" y="1"/>
                    </a:moveTo>
                    <a:cubicBezTo>
                      <a:pt x="70" y="1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3" y="209"/>
                    </a:cubicBezTo>
                    <a:cubicBezTo>
                      <a:pt x="173" y="209"/>
                      <a:pt x="209" y="139"/>
                      <a:pt x="209" y="106"/>
                    </a:cubicBezTo>
                    <a:cubicBezTo>
                      <a:pt x="209" y="37"/>
                      <a:pt x="173" y="1"/>
                      <a:pt x="103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9"/>
              <p:cNvSpPr/>
              <p:nvPr/>
            </p:nvSpPr>
            <p:spPr>
              <a:xfrm rot="10800000" flipH="1">
                <a:off x="11928258" y="4263742"/>
                <a:ext cx="17670" cy="17670"/>
              </a:xfrm>
              <a:custGeom>
                <a:avLst/>
                <a:gdLst/>
                <a:ahLst/>
                <a:cxnLst/>
                <a:rect l="l" t="t" r="r" b="b"/>
                <a:pathLst>
                  <a:path w="209" h="209" extrusionOk="0">
                    <a:moveTo>
                      <a:pt x="106" y="0"/>
                    </a:moveTo>
                    <a:cubicBezTo>
                      <a:pt x="70" y="0"/>
                      <a:pt x="0" y="37"/>
                      <a:pt x="0" y="106"/>
                    </a:cubicBezTo>
                    <a:cubicBezTo>
                      <a:pt x="0" y="139"/>
                      <a:pt x="70" y="209"/>
                      <a:pt x="106" y="209"/>
                    </a:cubicBezTo>
                    <a:cubicBezTo>
                      <a:pt x="176" y="209"/>
                      <a:pt x="209" y="139"/>
                      <a:pt x="209" y="106"/>
                    </a:cubicBezTo>
                    <a:cubicBezTo>
                      <a:pt x="209" y="37"/>
                      <a:pt x="176" y="0"/>
                      <a:pt x="106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9"/>
              <p:cNvSpPr/>
              <p:nvPr/>
            </p:nvSpPr>
            <p:spPr>
              <a:xfrm rot="10800000" flipH="1">
                <a:off x="11658045" y="3846669"/>
                <a:ext cx="26632" cy="2942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8" extrusionOk="0">
                    <a:moveTo>
                      <a:pt x="139" y="0"/>
                    </a:moveTo>
                    <a:cubicBezTo>
                      <a:pt x="70" y="0"/>
                      <a:pt x="0" y="70"/>
                      <a:pt x="0" y="176"/>
                    </a:cubicBezTo>
                    <a:cubicBezTo>
                      <a:pt x="0" y="245"/>
                      <a:pt x="70" y="348"/>
                      <a:pt x="139" y="348"/>
                    </a:cubicBezTo>
                    <a:cubicBezTo>
                      <a:pt x="245" y="348"/>
                      <a:pt x="314" y="245"/>
                      <a:pt x="314" y="176"/>
                    </a:cubicBezTo>
                    <a:cubicBezTo>
                      <a:pt x="314" y="70"/>
                      <a:pt x="245" y="0"/>
                      <a:pt x="139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 rot="10800000" flipH="1">
                <a:off x="11393665" y="4251990"/>
                <a:ext cx="29507" cy="26379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12" extrusionOk="0">
                    <a:moveTo>
                      <a:pt x="176" y="1"/>
                    </a:moveTo>
                    <a:cubicBezTo>
                      <a:pt x="106" y="1"/>
                      <a:pt x="1" y="70"/>
                      <a:pt x="1" y="173"/>
                    </a:cubicBezTo>
                    <a:cubicBezTo>
                      <a:pt x="1" y="242"/>
                      <a:pt x="106" y="312"/>
                      <a:pt x="176" y="312"/>
                    </a:cubicBezTo>
                    <a:cubicBezTo>
                      <a:pt x="279" y="312"/>
                      <a:pt x="348" y="242"/>
                      <a:pt x="348" y="173"/>
                    </a:cubicBezTo>
                    <a:cubicBezTo>
                      <a:pt x="348" y="70"/>
                      <a:pt x="279" y="1"/>
                      <a:pt x="176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 rot="10800000" flipH="1">
                <a:off x="11655255" y="3757049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51" y="62"/>
                    </a:moveTo>
                    <a:cubicBezTo>
                      <a:pt x="314" y="62"/>
                      <a:pt x="388" y="119"/>
                      <a:pt x="417" y="175"/>
                    </a:cubicBezTo>
                    <a:cubicBezTo>
                      <a:pt x="417" y="211"/>
                      <a:pt x="450" y="245"/>
                      <a:pt x="417" y="281"/>
                    </a:cubicBezTo>
                    <a:cubicBezTo>
                      <a:pt x="417" y="302"/>
                      <a:pt x="414" y="319"/>
                      <a:pt x="408" y="335"/>
                    </a:cubicBezTo>
                    <a:lnTo>
                      <a:pt x="408" y="335"/>
                    </a:lnTo>
                    <a:cubicBezTo>
                      <a:pt x="380" y="390"/>
                      <a:pt x="321" y="420"/>
                      <a:pt x="265" y="420"/>
                    </a:cubicBezTo>
                    <a:cubicBezTo>
                      <a:pt x="231" y="420"/>
                      <a:pt x="197" y="408"/>
                      <a:pt x="172" y="384"/>
                    </a:cubicBezTo>
                    <a:cubicBezTo>
                      <a:pt x="70" y="281"/>
                      <a:pt x="139" y="142"/>
                      <a:pt x="209" y="72"/>
                    </a:cubicBezTo>
                    <a:cubicBezTo>
                      <a:pt x="222" y="65"/>
                      <a:pt x="236" y="62"/>
                      <a:pt x="251" y="62"/>
                    </a:cubicBezTo>
                    <a:close/>
                    <a:moveTo>
                      <a:pt x="290" y="0"/>
                    </a:moveTo>
                    <a:cubicBezTo>
                      <a:pt x="251" y="0"/>
                      <a:pt x="210" y="12"/>
                      <a:pt x="172" y="36"/>
                    </a:cubicBezTo>
                    <a:cubicBezTo>
                      <a:pt x="33" y="142"/>
                      <a:pt x="0" y="314"/>
                      <a:pt x="139" y="420"/>
                    </a:cubicBezTo>
                    <a:cubicBezTo>
                      <a:pt x="175" y="455"/>
                      <a:pt x="215" y="470"/>
                      <a:pt x="255" y="470"/>
                    </a:cubicBezTo>
                    <a:cubicBezTo>
                      <a:pt x="285" y="470"/>
                      <a:pt x="314" y="462"/>
                      <a:pt x="342" y="448"/>
                    </a:cubicBezTo>
                    <a:lnTo>
                      <a:pt x="342" y="448"/>
                    </a:lnTo>
                    <a:cubicBezTo>
                      <a:pt x="345" y="451"/>
                      <a:pt x="347" y="453"/>
                      <a:pt x="347" y="453"/>
                    </a:cubicBezTo>
                    <a:cubicBezTo>
                      <a:pt x="520" y="420"/>
                      <a:pt x="520" y="245"/>
                      <a:pt x="450" y="106"/>
                    </a:cubicBezTo>
                    <a:cubicBezTo>
                      <a:pt x="429" y="3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 rot="10800000" flipH="1">
                <a:off x="10809357" y="4417957"/>
                <a:ext cx="43965" cy="39822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71" extrusionOk="0">
                    <a:moveTo>
                      <a:pt x="245" y="63"/>
                    </a:moveTo>
                    <a:cubicBezTo>
                      <a:pt x="302" y="63"/>
                      <a:pt x="353" y="120"/>
                      <a:pt x="381" y="177"/>
                    </a:cubicBezTo>
                    <a:cubicBezTo>
                      <a:pt x="417" y="210"/>
                      <a:pt x="417" y="247"/>
                      <a:pt x="417" y="280"/>
                    </a:cubicBezTo>
                    <a:cubicBezTo>
                      <a:pt x="409" y="295"/>
                      <a:pt x="402" y="306"/>
                      <a:pt x="394" y="316"/>
                    </a:cubicBezTo>
                    <a:lnTo>
                      <a:pt x="381" y="316"/>
                    </a:lnTo>
                    <a:cubicBezTo>
                      <a:pt x="377" y="327"/>
                      <a:pt x="372" y="338"/>
                      <a:pt x="366" y="347"/>
                    </a:cubicBezTo>
                    <a:lnTo>
                      <a:pt x="366" y="347"/>
                    </a:lnTo>
                    <a:cubicBezTo>
                      <a:pt x="355" y="358"/>
                      <a:pt x="344" y="369"/>
                      <a:pt x="333" y="384"/>
                    </a:cubicBezTo>
                    <a:lnTo>
                      <a:pt x="333" y="384"/>
                    </a:lnTo>
                    <a:cubicBezTo>
                      <a:pt x="309" y="403"/>
                      <a:pt x="280" y="413"/>
                      <a:pt x="250" y="413"/>
                    </a:cubicBezTo>
                    <a:cubicBezTo>
                      <a:pt x="209" y="413"/>
                      <a:pt x="168" y="394"/>
                      <a:pt x="139" y="349"/>
                    </a:cubicBezTo>
                    <a:cubicBezTo>
                      <a:pt x="70" y="280"/>
                      <a:pt x="103" y="141"/>
                      <a:pt x="208" y="71"/>
                    </a:cubicBezTo>
                    <a:cubicBezTo>
                      <a:pt x="221" y="66"/>
                      <a:pt x="233" y="63"/>
                      <a:pt x="245" y="63"/>
                    </a:cubicBezTo>
                    <a:close/>
                    <a:moveTo>
                      <a:pt x="258" y="0"/>
                    </a:moveTo>
                    <a:cubicBezTo>
                      <a:pt x="217" y="0"/>
                      <a:pt x="176" y="12"/>
                      <a:pt x="139" y="38"/>
                    </a:cubicBezTo>
                    <a:cubicBezTo>
                      <a:pt x="33" y="141"/>
                      <a:pt x="0" y="316"/>
                      <a:pt x="103" y="419"/>
                    </a:cubicBezTo>
                    <a:cubicBezTo>
                      <a:pt x="138" y="454"/>
                      <a:pt x="177" y="470"/>
                      <a:pt x="217" y="470"/>
                    </a:cubicBezTo>
                    <a:cubicBezTo>
                      <a:pt x="251" y="470"/>
                      <a:pt x="285" y="458"/>
                      <a:pt x="316" y="437"/>
                    </a:cubicBezTo>
                    <a:lnTo>
                      <a:pt x="316" y="437"/>
                    </a:lnTo>
                    <a:cubicBezTo>
                      <a:pt x="320" y="446"/>
                      <a:pt x="329" y="455"/>
                      <a:pt x="347" y="455"/>
                    </a:cubicBezTo>
                    <a:cubicBezTo>
                      <a:pt x="486" y="419"/>
                      <a:pt x="520" y="210"/>
                      <a:pt x="450" y="108"/>
                    </a:cubicBezTo>
                    <a:cubicBezTo>
                      <a:pt x="406" y="40"/>
                      <a:pt x="332" y="0"/>
                      <a:pt x="258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 rot="10800000" flipH="1">
                <a:off x="11919550" y="2275354"/>
                <a:ext cx="44049" cy="40498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79" extrusionOk="0">
                    <a:moveTo>
                      <a:pt x="276" y="69"/>
                    </a:moveTo>
                    <a:cubicBezTo>
                      <a:pt x="333" y="69"/>
                      <a:pt x="392" y="118"/>
                      <a:pt x="418" y="167"/>
                    </a:cubicBezTo>
                    <a:cubicBezTo>
                      <a:pt x="451" y="203"/>
                      <a:pt x="451" y="236"/>
                      <a:pt x="418" y="273"/>
                    </a:cubicBezTo>
                    <a:cubicBezTo>
                      <a:pt x="418" y="329"/>
                      <a:pt x="393" y="362"/>
                      <a:pt x="366" y="392"/>
                    </a:cubicBezTo>
                    <a:lnTo>
                      <a:pt x="366" y="392"/>
                    </a:lnTo>
                    <a:cubicBezTo>
                      <a:pt x="342" y="412"/>
                      <a:pt x="312" y="421"/>
                      <a:pt x="283" y="421"/>
                    </a:cubicBezTo>
                    <a:cubicBezTo>
                      <a:pt x="242" y="421"/>
                      <a:pt x="202" y="404"/>
                      <a:pt x="173" y="375"/>
                    </a:cubicBezTo>
                    <a:cubicBezTo>
                      <a:pt x="70" y="273"/>
                      <a:pt x="140" y="134"/>
                      <a:pt x="209" y="97"/>
                    </a:cubicBezTo>
                    <a:cubicBezTo>
                      <a:pt x="229" y="77"/>
                      <a:pt x="253" y="69"/>
                      <a:pt x="276" y="69"/>
                    </a:cubicBezTo>
                    <a:close/>
                    <a:moveTo>
                      <a:pt x="267" y="0"/>
                    </a:moveTo>
                    <a:cubicBezTo>
                      <a:pt x="234" y="0"/>
                      <a:pt x="202" y="9"/>
                      <a:pt x="173" y="28"/>
                    </a:cubicBezTo>
                    <a:cubicBezTo>
                      <a:pt x="34" y="134"/>
                      <a:pt x="1" y="306"/>
                      <a:pt x="140" y="412"/>
                    </a:cubicBezTo>
                    <a:cubicBezTo>
                      <a:pt x="175" y="459"/>
                      <a:pt x="215" y="478"/>
                      <a:pt x="254" y="478"/>
                    </a:cubicBezTo>
                    <a:cubicBezTo>
                      <a:pt x="287" y="478"/>
                      <a:pt x="321" y="465"/>
                      <a:pt x="351" y="444"/>
                    </a:cubicBezTo>
                    <a:lnTo>
                      <a:pt x="351" y="444"/>
                    </a:lnTo>
                    <a:cubicBezTo>
                      <a:pt x="520" y="409"/>
                      <a:pt x="520" y="236"/>
                      <a:pt x="487" y="134"/>
                    </a:cubicBezTo>
                    <a:cubicBezTo>
                      <a:pt x="437" y="57"/>
                      <a:pt x="351" y="0"/>
                      <a:pt x="267" y="0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 rot="10800000" flipH="1">
                <a:off x="12004605" y="2130778"/>
                <a:ext cx="41259" cy="410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6" extrusionOk="0">
                    <a:moveTo>
                      <a:pt x="258" y="69"/>
                    </a:moveTo>
                    <a:cubicBezTo>
                      <a:pt x="316" y="69"/>
                      <a:pt x="359" y="118"/>
                      <a:pt x="384" y="168"/>
                    </a:cubicBezTo>
                    <a:cubicBezTo>
                      <a:pt x="418" y="201"/>
                      <a:pt x="418" y="237"/>
                      <a:pt x="418" y="270"/>
                    </a:cubicBezTo>
                    <a:cubicBezTo>
                      <a:pt x="411" y="285"/>
                      <a:pt x="404" y="297"/>
                      <a:pt x="397" y="309"/>
                    </a:cubicBezTo>
                    <a:lnTo>
                      <a:pt x="397" y="309"/>
                    </a:lnTo>
                    <a:cubicBezTo>
                      <a:pt x="390" y="307"/>
                      <a:pt x="384" y="307"/>
                      <a:pt x="384" y="307"/>
                    </a:cubicBezTo>
                    <a:cubicBezTo>
                      <a:pt x="379" y="326"/>
                      <a:pt x="372" y="342"/>
                      <a:pt x="364" y="356"/>
                    </a:cubicBezTo>
                    <a:lnTo>
                      <a:pt x="364" y="356"/>
                    </a:lnTo>
                    <a:cubicBezTo>
                      <a:pt x="351" y="372"/>
                      <a:pt x="339" y="385"/>
                      <a:pt x="327" y="397"/>
                    </a:cubicBezTo>
                    <a:lnTo>
                      <a:pt x="327" y="397"/>
                    </a:lnTo>
                    <a:cubicBezTo>
                      <a:pt x="304" y="414"/>
                      <a:pt x="277" y="422"/>
                      <a:pt x="250" y="422"/>
                    </a:cubicBezTo>
                    <a:cubicBezTo>
                      <a:pt x="209" y="422"/>
                      <a:pt x="168" y="405"/>
                      <a:pt x="140" y="376"/>
                    </a:cubicBezTo>
                    <a:cubicBezTo>
                      <a:pt x="37" y="270"/>
                      <a:pt x="106" y="131"/>
                      <a:pt x="176" y="98"/>
                    </a:cubicBezTo>
                    <a:cubicBezTo>
                      <a:pt x="206" y="78"/>
                      <a:pt x="233" y="69"/>
                      <a:pt x="258" y="69"/>
                    </a:cubicBezTo>
                    <a:close/>
                    <a:moveTo>
                      <a:pt x="234" y="1"/>
                    </a:moveTo>
                    <a:cubicBezTo>
                      <a:pt x="201" y="1"/>
                      <a:pt x="169" y="9"/>
                      <a:pt x="140" y="29"/>
                    </a:cubicBezTo>
                    <a:cubicBezTo>
                      <a:pt x="1" y="131"/>
                      <a:pt x="1" y="307"/>
                      <a:pt x="106" y="409"/>
                    </a:cubicBezTo>
                    <a:cubicBezTo>
                      <a:pt x="146" y="462"/>
                      <a:pt x="190" y="485"/>
                      <a:pt x="234" y="485"/>
                    </a:cubicBezTo>
                    <a:cubicBezTo>
                      <a:pt x="264" y="485"/>
                      <a:pt x="293" y="475"/>
                      <a:pt x="321" y="456"/>
                    </a:cubicBezTo>
                    <a:lnTo>
                      <a:pt x="321" y="456"/>
                    </a:lnTo>
                    <a:cubicBezTo>
                      <a:pt x="322" y="458"/>
                      <a:pt x="324" y="459"/>
                      <a:pt x="327" y="459"/>
                    </a:cubicBezTo>
                    <a:cubicBezTo>
                      <a:pt x="332" y="459"/>
                      <a:pt x="338" y="455"/>
                      <a:pt x="348" y="446"/>
                    </a:cubicBezTo>
                    <a:cubicBezTo>
                      <a:pt x="487" y="409"/>
                      <a:pt x="487" y="237"/>
                      <a:pt x="454" y="131"/>
                    </a:cubicBezTo>
                    <a:cubicBezTo>
                      <a:pt x="404" y="57"/>
                      <a:pt x="318" y="1"/>
                      <a:pt x="234" y="1"/>
                    </a:cubicBezTo>
                    <a:close/>
                  </a:path>
                </a:pathLst>
              </a:custGeom>
              <a:solidFill>
                <a:srgbClr val="70CB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1" name="Google Shape;2941;p29"/>
          <p:cNvSpPr/>
          <p:nvPr/>
        </p:nvSpPr>
        <p:spPr>
          <a:xfrm flipH="1">
            <a:off x="7178590" y="0"/>
            <a:ext cx="1965410" cy="1314283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2" name="Google Shape;2942;p2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2943" name="Google Shape;2943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2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2970" name="Google Shape;2970;p2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 1">
  <p:cSld name="CUSTOM_19"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30"/>
          <p:cNvSpPr txBox="1">
            <a:spLocks noGrp="1"/>
          </p:cNvSpPr>
          <p:nvPr>
            <p:ph type="subTitle" idx="1"/>
          </p:nvPr>
        </p:nvSpPr>
        <p:spPr>
          <a:xfrm>
            <a:off x="1448700" y="2891519"/>
            <a:ext cx="23946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8" name="Google Shape;2998;p30"/>
          <p:cNvSpPr txBox="1">
            <a:spLocks noGrp="1"/>
          </p:cNvSpPr>
          <p:nvPr>
            <p:ph type="subTitle" idx="2"/>
          </p:nvPr>
        </p:nvSpPr>
        <p:spPr>
          <a:xfrm>
            <a:off x="1503000" y="3210342"/>
            <a:ext cx="22860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9" name="Google Shape;2999;p30"/>
          <p:cNvSpPr txBox="1">
            <a:spLocks noGrp="1"/>
          </p:cNvSpPr>
          <p:nvPr>
            <p:ph type="subTitle" idx="3"/>
          </p:nvPr>
        </p:nvSpPr>
        <p:spPr>
          <a:xfrm>
            <a:off x="5303800" y="2887919"/>
            <a:ext cx="23946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0" name="Google Shape;3000;p30"/>
          <p:cNvSpPr txBox="1">
            <a:spLocks noGrp="1"/>
          </p:cNvSpPr>
          <p:nvPr>
            <p:ph type="subTitle" idx="4"/>
          </p:nvPr>
        </p:nvSpPr>
        <p:spPr>
          <a:xfrm>
            <a:off x="5358100" y="3210342"/>
            <a:ext cx="22860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1" name="Google Shape;3001;p30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2" name="Google Shape;3002;p30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3" name="Google Shape;3003;p30"/>
          <p:cNvGrpSpPr/>
          <p:nvPr/>
        </p:nvGrpSpPr>
        <p:grpSpPr>
          <a:xfrm rot="10800000" flipH="1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004" name="Google Shape;3004;p30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0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0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30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008" name="Google Shape;3008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30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3035" name="Google Shape;3035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30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3062" name="Google Shape;3062;p30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8" name="Google Shape;3088;p30"/>
          <p:cNvSpPr txBox="1">
            <a:spLocks noGrp="1"/>
          </p:cNvSpPr>
          <p:nvPr>
            <p:ph type="title" idx="5" hasCustomPrompt="1"/>
          </p:nvPr>
        </p:nvSpPr>
        <p:spPr>
          <a:xfrm>
            <a:off x="6078400" y="1951788"/>
            <a:ext cx="8454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3089" name="Google Shape;3089;p30"/>
          <p:cNvSpPr txBox="1">
            <a:spLocks noGrp="1"/>
          </p:cNvSpPr>
          <p:nvPr>
            <p:ph type="title" idx="6" hasCustomPrompt="1"/>
          </p:nvPr>
        </p:nvSpPr>
        <p:spPr>
          <a:xfrm>
            <a:off x="2225400" y="1951788"/>
            <a:ext cx="8412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body" idx="1"/>
          </p:nvPr>
        </p:nvSpPr>
        <p:spPr>
          <a:xfrm>
            <a:off x="720000" y="887175"/>
            <a:ext cx="77040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Oswald"/>
              <a:buAutoNum type="arabicPeriod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8" name="Google Shape;248;p4"/>
          <p:cNvGrpSpPr/>
          <p:nvPr/>
        </p:nvGrpSpPr>
        <p:grpSpPr>
          <a:xfrm rot="5400000">
            <a:off x="6739425" y="2738925"/>
            <a:ext cx="3189300" cy="1619850"/>
            <a:chOff x="4185675" y="845125"/>
            <a:chExt cx="3189300" cy="1619850"/>
          </a:xfrm>
        </p:grpSpPr>
        <p:sp>
          <p:nvSpPr>
            <p:cNvPr id="249" name="Google Shape;249;p4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253" name="Google Shape;253;p4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4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259" name="Google Shape;259;p4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4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4"/>
          <p:cNvGrpSpPr/>
          <p:nvPr/>
        </p:nvGrpSpPr>
        <p:grpSpPr>
          <a:xfrm>
            <a:off x="12" y="4442118"/>
            <a:ext cx="3128088" cy="672829"/>
            <a:chOff x="1713837" y="-812307"/>
            <a:chExt cx="3128088" cy="672829"/>
          </a:xfrm>
        </p:grpSpPr>
        <p:sp>
          <p:nvSpPr>
            <p:cNvPr id="315" name="Google Shape;315;p4"/>
            <p:cNvSpPr/>
            <p:nvPr/>
          </p:nvSpPr>
          <p:spPr>
            <a:xfrm rot="5400000" flipH="1">
              <a:off x="3549448" y="-398024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 rot="5400000" flipH="1">
              <a:off x="2921048" y="-56851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 rot="5400000" flipH="1">
              <a:off x="4379281" y="-534653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 rot="5400000" flipH="1">
              <a:off x="4558437" y="-807826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 rot="5400000" flipH="1">
              <a:off x="4761098" y="-572783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 rot="5400000" flipH="1">
              <a:off x="3907802" y="-16894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 rot="5400000" flipH="1">
              <a:off x="2574319" y="-685866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 rot="5400000" flipH="1">
              <a:off x="4408577" y="-655090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 rot="5400000" flipH="1">
              <a:off x="4068146" y="-405464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 rot="5400000" flipH="1">
              <a:off x="2584845" y="-558326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 rot="5400000" flipH="1">
              <a:off x="2061877" y="-696181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 rot="5400000" flipH="1">
              <a:off x="1713837" y="-81230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 rot="5400000" flipH="1">
              <a:off x="1724152" y="-684471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 rot="5400000" flipH="1">
              <a:off x="3686753" y="-475216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 rot="5400000" flipH="1">
              <a:off x="3785504" y="-337826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331" name="Google Shape;331;p4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4"/>
          <p:cNvGrpSpPr/>
          <p:nvPr/>
        </p:nvGrpSpPr>
        <p:grpSpPr>
          <a:xfrm>
            <a:off x="5225742" y="1"/>
            <a:ext cx="3918269" cy="1521517"/>
            <a:chOff x="1302767" y="-2641999"/>
            <a:chExt cx="3918269" cy="1521517"/>
          </a:xfrm>
        </p:grpSpPr>
        <p:sp>
          <p:nvSpPr>
            <p:cNvPr id="358" name="Google Shape;358;p4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>
            <a:spLocks noGrp="1"/>
          </p:cNvSpPr>
          <p:nvPr>
            <p:ph type="subTitle" idx="1"/>
          </p:nvPr>
        </p:nvSpPr>
        <p:spPr>
          <a:xfrm>
            <a:off x="1445013" y="3002219"/>
            <a:ext cx="2394600" cy="1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5"/>
          <p:cNvSpPr txBox="1">
            <a:spLocks noGrp="1"/>
          </p:cNvSpPr>
          <p:nvPr>
            <p:ph type="subTitle" idx="2"/>
          </p:nvPr>
        </p:nvSpPr>
        <p:spPr>
          <a:xfrm>
            <a:off x="1445013" y="3219867"/>
            <a:ext cx="23946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3"/>
          </p:nvPr>
        </p:nvSpPr>
        <p:spPr>
          <a:xfrm>
            <a:off x="5303788" y="3002219"/>
            <a:ext cx="23946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4"/>
          </p:nvPr>
        </p:nvSpPr>
        <p:spPr>
          <a:xfrm>
            <a:off x="5303188" y="3219867"/>
            <a:ext cx="23958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"/>
          <p:cNvSpPr/>
          <p:nvPr/>
        </p:nvSpPr>
        <p:spPr>
          <a:xfrm>
            <a:off x="0" y="4214225"/>
            <a:ext cx="3055899" cy="921047"/>
          </a:xfrm>
          <a:custGeom>
            <a:avLst/>
            <a:gdLst/>
            <a:ahLst/>
            <a:cxnLst/>
            <a:rect l="l" t="t" r="r" b="b"/>
            <a:pathLst>
              <a:path w="21503" h="6481" extrusionOk="0">
                <a:moveTo>
                  <a:pt x="336" y="0"/>
                </a:moveTo>
                <a:cubicBezTo>
                  <a:pt x="229" y="0"/>
                  <a:pt x="117" y="6"/>
                  <a:pt x="0" y="19"/>
                </a:cubicBezTo>
                <a:lnTo>
                  <a:pt x="0" y="6480"/>
                </a:lnTo>
                <a:lnTo>
                  <a:pt x="21503" y="6480"/>
                </a:lnTo>
                <a:cubicBezTo>
                  <a:pt x="16649" y="6480"/>
                  <a:pt x="15939" y="4158"/>
                  <a:pt x="14420" y="4158"/>
                </a:cubicBezTo>
                <a:cubicBezTo>
                  <a:pt x="13982" y="4158"/>
                  <a:pt x="13476" y="4351"/>
                  <a:pt x="12784" y="4849"/>
                </a:cubicBezTo>
                <a:cubicBezTo>
                  <a:pt x="12348" y="5162"/>
                  <a:pt x="11997" y="5285"/>
                  <a:pt x="11694" y="5285"/>
                </a:cubicBezTo>
                <a:cubicBezTo>
                  <a:pt x="10576" y="5285"/>
                  <a:pt x="10118" y="3608"/>
                  <a:pt x="8497" y="3608"/>
                </a:cubicBezTo>
                <a:cubicBezTo>
                  <a:pt x="8072" y="3608"/>
                  <a:pt x="7566" y="3724"/>
                  <a:pt x="6948" y="4015"/>
                </a:cubicBezTo>
                <a:cubicBezTo>
                  <a:pt x="6163" y="4392"/>
                  <a:pt x="5548" y="4550"/>
                  <a:pt x="5056" y="4550"/>
                </a:cubicBezTo>
                <a:cubicBezTo>
                  <a:pt x="2417" y="4550"/>
                  <a:pt x="3288" y="0"/>
                  <a:pt x="336" y="0"/>
                </a:cubicBezTo>
                <a:close/>
              </a:path>
            </a:pathLst>
          </a:custGeom>
          <a:solidFill>
            <a:srgbClr val="3BAE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 rot="10800000" flipH="1">
            <a:off x="5954700" y="3522075"/>
            <a:ext cx="3189300" cy="1619850"/>
            <a:chOff x="4185675" y="845125"/>
            <a:chExt cx="3189300" cy="1619850"/>
          </a:xfrm>
        </p:grpSpPr>
        <p:sp>
          <p:nvSpPr>
            <p:cNvPr id="379" name="Google Shape;379;p5"/>
            <p:cNvSpPr/>
            <p:nvPr/>
          </p:nvSpPr>
          <p:spPr>
            <a:xfrm>
              <a:off x="4185675" y="845125"/>
              <a:ext cx="3189300" cy="1619850"/>
            </a:xfrm>
            <a:custGeom>
              <a:avLst/>
              <a:gdLst/>
              <a:ahLst/>
              <a:cxnLst/>
              <a:rect l="l" t="t" r="r" b="b"/>
              <a:pathLst>
                <a:path w="127572" h="64794" extrusionOk="0">
                  <a:moveTo>
                    <a:pt x="113336" y="23816"/>
                  </a:moveTo>
                  <a:cubicBezTo>
                    <a:pt x="113349" y="23816"/>
                    <a:pt x="113375" y="23828"/>
                    <a:pt x="113414" y="23864"/>
                  </a:cubicBezTo>
                  <a:cubicBezTo>
                    <a:pt x="113336" y="23864"/>
                    <a:pt x="113311" y="23816"/>
                    <a:pt x="113336" y="23816"/>
                  </a:cubicBezTo>
                  <a:close/>
                  <a:moveTo>
                    <a:pt x="1" y="0"/>
                  </a:moveTo>
                  <a:cubicBezTo>
                    <a:pt x="11578" y="3144"/>
                    <a:pt x="24234" y="3902"/>
                    <a:pt x="36229" y="3902"/>
                  </a:cubicBezTo>
                  <a:cubicBezTo>
                    <a:pt x="39143" y="3902"/>
                    <a:pt x="42018" y="3858"/>
                    <a:pt x="44829" y="3791"/>
                  </a:cubicBezTo>
                  <a:cubicBezTo>
                    <a:pt x="47556" y="3735"/>
                    <a:pt x="50348" y="3599"/>
                    <a:pt x="53102" y="3599"/>
                  </a:cubicBezTo>
                  <a:cubicBezTo>
                    <a:pt x="61161" y="3599"/>
                    <a:pt x="68895" y="4764"/>
                    <a:pt x="73715" y="12489"/>
                  </a:cubicBezTo>
                  <a:cubicBezTo>
                    <a:pt x="78060" y="19403"/>
                    <a:pt x="81967" y="26433"/>
                    <a:pt x="90772" y="28101"/>
                  </a:cubicBezTo>
                  <a:cubicBezTo>
                    <a:pt x="98694" y="29662"/>
                    <a:pt x="106054" y="27325"/>
                    <a:pt x="111184" y="35354"/>
                  </a:cubicBezTo>
                  <a:cubicBezTo>
                    <a:pt x="113075" y="38360"/>
                    <a:pt x="113744" y="41822"/>
                    <a:pt x="114413" y="45274"/>
                  </a:cubicBezTo>
                  <a:cubicBezTo>
                    <a:pt x="115421" y="50520"/>
                    <a:pt x="117651" y="54864"/>
                    <a:pt x="120997" y="58995"/>
                  </a:cubicBezTo>
                  <a:cubicBezTo>
                    <a:pt x="123004" y="61225"/>
                    <a:pt x="125234" y="63232"/>
                    <a:pt x="127571" y="64793"/>
                  </a:cubicBezTo>
                  <a:lnTo>
                    <a:pt x="127571" y="52527"/>
                  </a:lnTo>
                  <a:cubicBezTo>
                    <a:pt x="125787" y="51073"/>
                    <a:pt x="124226" y="49405"/>
                    <a:pt x="122888" y="47505"/>
                  </a:cubicBezTo>
                  <a:cubicBezTo>
                    <a:pt x="120328" y="43606"/>
                    <a:pt x="118650" y="39146"/>
                    <a:pt x="117981" y="34569"/>
                  </a:cubicBezTo>
                  <a:cubicBezTo>
                    <a:pt x="117428" y="30555"/>
                    <a:pt x="117535" y="25871"/>
                    <a:pt x="113414" y="23864"/>
                  </a:cubicBezTo>
                  <a:lnTo>
                    <a:pt x="113414" y="23864"/>
                  </a:lnTo>
                  <a:cubicBezTo>
                    <a:pt x="116643" y="25095"/>
                    <a:pt x="117874" y="28324"/>
                    <a:pt x="118650" y="31447"/>
                  </a:cubicBezTo>
                  <a:cubicBezTo>
                    <a:pt x="119766" y="35907"/>
                    <a:pt x="120774" y="40484"/>
                    <a:pt x="123111" y="44382"/>
                  </a:cubicBezTo>
                  <a:cubicBezTo>
                    <a:pt x="124342" y="46505"/>
                    <a:pt x="125787" y="48397"/>
                    <a:pt x="127571" y="50074"/>
                  </a:cubicBezTo>
                  <a:lnTo>
                    <a:pt x="127571" y="0"/>
                  </a:lnTo>
                  <a:lnTo>
                    <a:pt x="70816" y="0"/>
                  </a:lnTo>
                  <a:cubicBezTo>
                    <a:pt x="72154" y="339"/>
                    <a:pt x="73376" y="669"/>
                    <a:pt x="74714" y="1115"/>
                  </a:cubicBezTo>
                  <a:cubicBezTo>
                    <a:pt x="78399" y="2230"/>
                    <a:pt x="82297" y="3568"/>
                    <a:pt x="85420" y="5915"/>
                  </a:cubicBezTo>
                  <a:cubicBezTo>
                    <a:pt x="87766" y="7699"/>
                    <a:pt x="89211" y="10036"/>
                    <a:pt x="90665" y="12489"/>
                  </a:cubicBezTo>
                  <a:cubicBezTo>
                    <a:pt x="92226" y="15389"/>
                    <a:pt x="93225" y="19180"/>
                    <a:pt x="96571" y="20634"/>
                  </a:cubicBezTo>
                  <a:cubicBezTo>
                    <a:pt x="100701" y="22419"/>
                    <a:pt x="105608" y="22080"/>
                    <a:pt x="109952" y="22749"/>
                  </a:cubicBezTo>
                  <a:cubicBezTo>
                    <a:pt x="110068" y="22749"/>
                    <a:pt x="110068" y="22865"/>
                    <a:pt x="109952" y="22865"/>
                  </a:cubicBezTo>
                  <a:cubicBezTo>
                    <a:pt x="105715" y="22642"/>
                    <a:pt x="101147" y="23195"/>
                    <a:pt x="97017" y="21749"/>
                  </a:cubicBezTo>
                  <a:cubicBezTo>
                    <a:pt x="94118" y="20857"/>
                    <a:pt x="92110" y="18734"/>
                    <a:pt x="90549" y="16174"/>
                  </a:cubicBezTo>
                  <a:cubicBezTo>
                    <a:pt x="88988" y="13498"/>
                    <a:pt x="87543" y="10482"/>
                    <a:pt x="85312" y="8368"/>
                  </a:cubicBezTo>
                  <a:cubicBezTo>
                    <a:pt x="82413" y="5692"/>
                    <a:pt x="78506" y="4237"/>
                    <a:pt x="74714" y="3122"/>
                  </a:cubicBezTo>
                  <a:cubicBezTo>
                    <a:pt x="70254" y="1677"/>
                    <a:pt x="65686" y="785"/>
                    <a:pt x="61110" y="0"/>
                  </a:cubicBezTo>
                  <a:close/>
                </a:path>
              </a:pathLst>
            </a:custGeom>
            <a:solidFill>
              <a:srgbClr val="51B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713400" y="845125"/>
              <a:ext cx="1224000" cy="579875"/>
            </a:xfrm>
            <a:custGeom>
              <a:avLst/>
              <a:gdLst/>
              <a:ahLst/>
              <a:cxnLst/>
              <a:rect l="l" t="t" r="r" b="b"/>
              <a:pathLst>
                <a:path w="48960" h="23195" extrusionOk="0">
                  <a:moveTo>
                    <a:pt x="1" y="0"/>
                  </a:moveTo>
                  <a:cubicBezTo>
                    <a:pt x="4577" y="785"/>
                    <a:pt x="9145" y="1677"/>
                    <a:pt x="13605" y="3122"/>
                  </a:cubicBezTo>
                  <a:cubicBezTo>
                    <a:pt x="17397" y="4237"/>
                    <a:pt x="21304" y="5692"/>
                    <a:pt x="24203" y="8368"/>
                  </a:cubicBezTo>
                  <a:cubicBezTo>
                    <a:pt x="26434" y="10482"/>
                    <a:pt x="27879" y="13498"/>
                    <a:pt x="29440" y="16174"/>
                  </a:cubicBezTo>
                  <a:cubicBezTo>
                    <a:pt x="31001" y="18734"/>
                    <a:pt x="33009" y="20857"/>
                    <a:pt x="35908" y="21749"/>
                  </a:cubicBezTo>
                  <a:cubicBezTo>
                    <a:pt x="40038" y="23195"/>
                    <a:pt x="44606" y="22642"/>
                    <a:pt x="48843" y="22865"/>
                  </a:cubicBezTo>
                  <a:cubicBezTo>
                    <a:pt x="48959" y="22865"/>
                    <a:pt x="48959" y="22749"/>
                    <a:pt x="48843" y="22749"/>
                  </a:cubicBezTo>
                  <a:cubicBezTo>
                    <a:pt x="44499" y="22080"/>
                    <a:pt x="39592" y="22419"/>
                    <a:pt x="35462" y="20634"/>
                  </a:cubicBezTo>
                  <a:cubicBezTo>
                    <a:pt x="32116" y="19180"/>
                    <a:pt x="31117" y="15389"/>
                    <a:pt x="29556" y="12489"/>
                  </a:cubicBezTo>
                  <a:cubicBezTo>
                    <a:pt x="28102" y="10036"/>
                    <a:pt x="26657" y="7699"/>
                    <a:pt x="24311" y="5915"/>
                  </a:cubicBezTo>
                  <a:cubicBezTo>
                    <a:pt x="21188" y="3568"/>
                    <a:pt x="17290" y="2230"/>
                    <a:pt x="13605" y="1115"/>
                  </a:cubicBezTo>
                  <a:cubicBezTo>
                    <a:pt x="12267" y="669"/>
                    <a:pt x="11045" y="339"/>
                    <a:pt x="970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018425" y="1440525"/>
              <a:ext cx="356550" cy="717800"/>
            </a:xfrm>
            <a:custGeom>
              <a:avLst/>
              <a:gdLst/>
              <a:ahLst/>
              <a:cxnLst/>
              <a:rect l="l" t="t" r="r" b="b"/>
              <a:pathLst>
                <a:path w="14262" h="28712" extrusionOk="0">
                  <a:moveTo>
                    <a:pt x="26" y="0"/>
                  </a:moveTo>
                  <a:cubicBezTo>
                    <a:pt x="1" y="0"/>
                    <a:pt x="26" y="48"/>
                    <a:pt x="104" y="48"/>
                  </a:cubicBezTo>
                  <a:cubicBezTo>
                    <a:pt x="65" y="12"/>
                    <a:pt x="39" y="0"/>
                    <a:pt x="26" y="0"/>
                  </a:cubicBezTo>
                  <a:close/>
                  <a:moveTo>
                    <a:pt x="104" y="48"/>
                  </a:moveTo>
                  <a:lnTo>
                    <a:pt x="104" y="48"/>
                  </a:lnTo>
                  <a:cubicBezTo>
                    <a:pt x="4225" y="2055"/>
                    <a:pt x="4118" y="6739"/>
                    <a:pt x="4671" y="10753"/>
                  </a:cubicBezTo>
                  <a:cubicBezTo>
                    <a:pt x="5340" y="15330"/>
                    <a:pt x="7018" y="19790"/>
                    <a:pt x="9578" y="23689"/>
                  </a:cubicBezTo>
                  <a:cubicBezTo>
                    <a:pt x="10916" y="25589"/>
                    <a:pt x="12477" y="27257"/>
                    <a:pt x="14261" y="28711"/>
                  </a:cubicBezTo>
                  <a:lnTo>
                    <a:pt x="14261" y="26258"/>
                  </a:lnTo>
                  <a:cubicBezTo>
                    <a:pt x="12477" y="24581"/>
                    <a:pt x="11032" y="22689"/>
                    <a:pt x="9801" y="20566"/>
                  </a:cubicBezTo>
                  <a:cubicBezTo>
                    <a:pt x="7464" y="16668"/>
                    <a:pt x="6456" y="12091"/>
                    <a:pt x="5340" y="7631"/>
                  </a:cubicBezTo>
                  <a:cubicBezTo>
                    <a:pt x="4564" y="4508"/>
                    <a:pt x="3333" y="1279"/>
                    <a:pt x="104" y="48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5"/>
          <p:cNvGrpSpPr/>
          <p:nvPr/>
        </p:nvGrpSpPr>
        <p:grpSpPr>
          <a:xfrm rot="-5400000">
            <a:off x="-1007424" y="1007415"/>
            <a:ext cx="3277907" cy="1263055"/>
            <a:chOff x="1766764" y="-4125385"/>
            <a:chExt cx="3277907" cy="1263055"/>
          </a:xfrm>
        </p:grpSpPr>
        <p:sp>
          <p:nvSpPr>
            <p:cNvPr id="383" name="Google Shape;383;p5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" y="3878865"/>
            <a:ext cx="3277907" cy="1263055"/>
            <a:chOff x="1766764" y="-4125385"/>
            <a:chExt cx="3277907" cy="1263055"/>
          </a:xfrm>
        </p:grpSpPr>
        <p:sp>
          <p:nvSpPr>
            <p:cNvPr id="410" name="Google Shape;410;p5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5"/>
          <p:cNvGrpSpPr/>
          <p:nvPr/>
        </p:nvGrpSpPr>
        <p:grpSpPr>
          <a:xfrm>
            <a:off x="5866101" y="3878865"/>
            <a:ext cx="3277907" cy="1263055"/>
            <a:chOff x="1766764" y="-4125385"/>
            <a:chExt cx="3277907" cy="1263055"/>
          </a:xfrm>
        </p:grpSpPr>
        <p:sp>
          <p:nvSpPr>
            <p:cNvPr id="437" name="Google Shape;437;p5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5" name="Google Shape;465;p6"/>
          <p:cNvGrpSpPr/>
          <p:nvPr/>
        </p:nvGrpSpPr>
        <p:grpSpPr>
          <a:xfrm>
            <a:off x="6977899" y="3547"/>
            <a:ext cx="2166108" cy="1568075"/>
            <a:chOff x="6977899" y="60697"/>
            <a:chExt cx="2166108" cy="1568075"/>
          </a:xfrm>
        </p:grpSpPr>
        <p:sp>
          <p:nvSpPr>
            <p:cNvPr id="466" name="Google Shape;466;p6"/>
            <p:cNvSpPr/>
            <p:nvPr/>
          </p:nvSpPr>
          <p:spPr>
            <a:xfrm rot="10800000" flipH="1">
              <a:off x="6977899" y="60697"/>
              <a:ext cx="2166087" cy="1568075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 rot="10800000" flipH="1">
              <a:off x="7538350" y="60698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6"/>
          <p:cNvGrpSpPr/>
          <p:nvPr/>
        </p:nvGrpSpPr>
        <p:grpSpPr>
          <a:xfrm rot="10800000" flipH="1">
            <a:off x="8229535" y="1763360"/>
            <a:ext cx="1280726" cy="3383675"/>
            <a:chOff x="9196698" y="950579"/>
            <a:chExt cx="1280726" cy="3383675"/>
          </a:xfrm>
        </p:grpSpPr>
        <p:sp>
          <p:nvSpPr>
            <p:cNvPr id="469" name="Google Shape;469;p6"/>
            <p:cNvSpPr/>
            <p:nvPr/>
          </p:nvSpPr>
          <p:spPr>
            <a:xfrm rot="10800000" flipH="1">
              <a:off x="9419903" y="2786190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 rot="10800000" flipH="1">
              <a:off x="9599228" y="2157664"/>
              <a:ext cx="26379" cy="26632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 rot="10800000" flipH="1">
              <a:off x="9546302" y="3614502"/>
              <a:ext cx="44049" cy="47093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 rot="10800000" flipH="1">
              <a:off x="9828268" y="3796617"/>
              <a:ext cx="38215" cy="35341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 rot="10800000" flipH="1">
              <a:off x="10207125" y="3808369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 rot="10800000" flipH="1">
              <a:off x="9549176" y="3999362"/>
              <a:ext cx="82349" cy="79306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 rot="10800000" flipH="1">
              <a:off x="9196698" y="3144502"/>
              <a:ext cx="29423" cy="2950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 rot="10800000" flipH="1">
              <a:off x="9707787" y="1811104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 rot="10800000" flipH="1">
              <a:off x="9613771" y="3653647"/>
              <a:ext cx="106868" cy="90212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 rot="10800000" flipH="1">
              <a:off x="9387775" y="3309201"/>
              <a:ext cx="79221" cy="70597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 rot="10800000" flipH="1">
              <a:off x="9540468" y="1825815"/>
              <a:ext cx="79306" cy="70851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 rot="10800000" flipH="1">
              <a:off x="9725373" y="1297224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 rot="10800000" flipH="1">
              <a:off x="9834186" y="95057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 rot="10800000" flipH="1">
              <a:off x="9666613" y="965375"/>
              <a:ext cx="79559" cy="70597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 rot="10800000" flipH="1">
              <a:off x="10177702" y="1025488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 rot="10800000" flipH="1">
              <a:off x="9490416" y="2925778"/>
              <a:ext cx="44303" cy="39737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 rot="10800000" flipH="1">
              <a:off x="9352519" y="3023684"/>
              <a:ext cx="43965" cy="4109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 rot="10800000" flipH="1">
              <a:off x="10177702" y="4093379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 rot="10800000" flipH="1">
              <a:off x="10421622" y="4278284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 rot="10800000" flipH="1">
              <a:off x="10177702" y="4003758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6"/>
          <p:cNvGrpSpPr/>
          <p:nvPr/>
        </p:nvGrpSpPr>
        <p:grpSpPr>
          <a:xfrm>
            <a:off x="-26" y="0"/>
            <a:ext cx="2038372" cy="1475624"/>
            <a:chOff x="-26" y="0"/>
            <a:chExt cx="2038372" cy="1475624"/>
          </a:xfrm>
        </p:grpSpPr>
        <p:sp>
          <p:nvSpPr>
            <p:cNvPr id="490" name="Google Shape;490;p6"/>
            <p:cNvSpPr/>
            <p:nvPr/>
          </p:nvSpPr>
          <p:spPr>
            <a:xfrm rot="10800000">
              <a:off x="-26" y="5"/>
              <a:ext cx="2038372" cy="1475619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 flipH="1">
              <a:off x="13729" y="0"/>
              <a:ext cx="1398984" cy="543375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6"/>
          <p:cNvGrpSpPr/>
          <p:nvPr/>
        </p:nvGrpSpPr>
        <p:grpSpPr>
          <a:xfrm rot="-5400000">
            <a:off x="-1198383" y="1200263"/>
            <a:ext cx="3918269" cy="1521517"/>
            <a:chOff x="1302767" y="-2641999"/>
            <a:chExt cx="3918269" cy="1521517"/>
          </a:xfrm>
        </p:grpSpPr>
        <p:sp>
          <p:nvSpPr>
            <p:cNvPr id="493" name="Google Shape;493;p6"/>
            <p:cNvSpPr/>
            <p:nvPr/>
          </p:nvSpPr>
          <p:spPr>
            <a:xfrm rot="5400000" flipH="1">
              <a:off x="4768538" y="-1966464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 rot="5400000" flipH="1">
              <a:off x="4571627" y="-1176537"/>
              <a:ext cx="26632" cy="26632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 rot="5400000" flipH="1">
              <a:off x="1784814" y="-1196025"/>
              <a:ext cx="79475" cy="71612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 rot="5400000" flipH="1">
              <a:off x="1300991" y="-2205565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 rot="5400000" flipH="1">
              <a:off x="1660995" y="-1684499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 rot="5400000" flipH="1">
              <a:off x="4856594" y="-1149947"/>
              <a:ext cx="29507" cy="29423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 rot="5400000" flipH="1">
              <a:off x="5041626" y="-1420288"/>
              <a:ext cx="55801" cy="5597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 rot="5400000" flipH="1">
              <a:off x="4764776" y="-1162545"/>
              <a:ext cx="44303" cy="39822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 rot="5400000" flipH="1">
              <a:off x="4633431" y="-2351325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 rot="5400000" flipH="1">
              <a:off x="4611322" y="-2628852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 rot="5400000" flipH="1">
              <a:off x="5013683" y="-2364387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 rot="5400000" flipH="1">
              <a:off x="4518235" y="-2639928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 flipH="1">
              <a:off x="5179143" y="-1794030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6"/>
          <p:cNvGrpSpPr/>
          <p:nvPr/>
        </p:nvGrpSpPr>
        <p:grpSpPr>
          <a:xfrm rot="-5400000" flipH="1">
            <a:off x="6313753" y="-1105389"/>
            <a:ext cx="1715384" cy="3918269"/>
            <a:chOff x="10706378" y="539509"/>
            <a:chExt cx="1715384" cy="3918269"/>
          </a:xfrm>
        </p:grpSpPr>
        <p:sp>
          <p:nvSpPr>
            <p:cNvPr id="507" name="Google Shape;507;p6"/>
            <p:cNvSpPr/>
            <p:nvPr/>
          </p:nvSpPr>
          <p:spPr>
            <a:xfrm rot="10800000" flipH="1">
              <a:off x="10962050" y="4005280"/>
              <a:ext cx="61635" cy="6163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10800000" flipH="1">
              <a:off x="12057532" y="2466178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10800000" flipH="1">
              <a:off x="12242691" y="3905345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10800000" flipH="1">
              <a:off x="12313119" y="3942123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10800000" flipH="1">
              <a:off x="11188130" y="539509"/>
              <a:ext cx="76431" cy="7288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10800000" flipH="1">
              <a:off x="12028109" y="2213550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10800000" flipH="1">
              <a:off x="11998771" y="1047386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10800000" flipH="1">
              <a:off x="10706378" y="897737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10800000" flipH="1">
              <a:off x="12377798" y="1239985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10800000" flipH="1">
              <a:off x="11390875" y="3870173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10800000" flipH="1">
              <a:off x="11928258" y="4263742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10800000" flipH="1">
              <a:off x="11658045" y="384666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10800000" flipH="1">
              <a:off x="11393665" y="4251990"/>
              <a:ext cx="29507" cy="26379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 rot="10800000" flipH="1">
              <a:off x="11655255" y="3757049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 rot="10800000" flipH="1">
              <a:off x="10809357" y="4417957"/>
              <a:ext cx="43965" cy="39822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 rot="10800000" flipH="1">
              <a:off x="11919550" y="227535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 rot="10800000" flipH="1">
              <a:off x="12004605" y="2130778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11048" y="1225234"/>
            <a:ext cx="3985907" cy="3918269"/>
            <a:chOff x="2524675" y="238075"/>
            <a:chExt cx="1178600" cy="1158600"/>
          </a:xfrm>
        </p:grpSpPr>
        <p:sp>
          <p:nvSpPr>
            <p:cNvPr id="525" name="Google Shape;525;p6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"/>
          <p:cNvSpPr txBox="1">
            <a:spLocks noGrp="1"/>
          </p:cNvSpPr>
          <p:nvPr>
            <p:ph type="title"/>
          </p:nvPr>
        </p:nvSpPr>
        <p:spPr>
          <a:xfrm>
            <a:off x="715650" y="1633550"/>
            <a:ext cx="38496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7"/>
          <p:cNvSpPr txBox="1">
            <a:spLocks noGrp="1"/>
          </p:cNvSpPr>
          <p:nvPr>
            <p:ph type="subTitle" idx="1"/>
          </p:nvPr>
        </p:nvSpPr>
        <p:spPr>
          <a:xfrm>
            <a:off x="1225375" y="2153275"/>
            <a:ext cx="33399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2" name="Google Shape;582;p7"/>
          <p:cNvGrpSpPr/>
          <p:nvPr/>
        </p:nvGrpSpPr>
        <p:grpSpPr>
          <a:xfrm>
            <a:off x="4853273" y="1225234"/>
            <a:ext cx="3985907" cy="3918269"/>
            <a:chOff x="2524675" y="238075"/>
            <a:chExt cx="1178600" cy="1158600"/>
          </a:xfrm>
        </p:grpSpPr>
        <p:sp>
          <p:nvSpPr>
            <p:cNvPr id="583" name="Google Shape;583;p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7"/>
          <p:cNvGrpSpPr/>
          <p:nvPr/>
        </p:nvGrpSpPr>
        <p:grpSpPr>
          <a:xfrm flipH="1">
            <a:off x="5898101" y="2793747"/>
            <a:ext cx="3245882" cy="2349753"/>
            <a:chOff x="381001" y="2793747"/>
            <a:chExt cx="3245882" cy="2349753"/>
          </a:xfrm>
        </p:grpSpPr>
        <p:sp>
          <p:nvSpPr>
            <p:cNvPr id="638" name="Google Shape;638;p7"/>
            <p:cNvSpPr/>
            <p:nvPr/>
          </p:nvSpPr>
          <p:spPr>
            <a:xfrm flipH="1">
              <a:off x="38101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 flipH="1">
              <a:off x="381001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7"/>
          <p:cNvSpPr/>
          <p:nvPr/>
        </p:nvSpPr>
        <p:spPr>
          <a:xfrm flipH="1">
            <a:off x="5695917" y="0"/>
            <a:ext cx="3448062" cy="2305785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7"/>
          <p:cNvSpPr/>
          <p:nvPr/>
        </p:nvSpPr>
        <p:spPr>
          <a:xfrm rot="10800000" flipH="1">
            <a:off x="7105633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7"/>
          <p:cNvGrpSpPr/>
          <p:nvPr/>
        </p:nvGrpSpPr>
        <p:grpSpPr>
          <a:xfrm flipH="1">
            <a:off x="5158074" y="9"/>
            <a:ext cx="3985907" cy="3918269"/>
            <a:chOff x="2524675" y="238075"/>
            <a:chExt cx="1178600" cy="1158600"/>
          </a:xfrm>
        </p:grpSpPr>
        <p:sp>
          <p:nvSpPr>
            <p:cNvPr id="643" name="Google Shape;643;p7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7"/>
          <p:cNvSpPr/>
          <p:nvPr/>
        </p:nvSpPr>
        <p:spPr>
          <a:xfrm>
            <a:off x="7731266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7"/>
          <p:cNvGrpSpPr/>
          <p:nvPr/>
        </p:nvGrpSpPr>
        <p:grpSpPr>
          <a:xfrm rot="10800000" flipH="1">
            <a:off x="-1" y="8"/>
            <a:ext cx="3840097" cy="2558635"/>
            <a:chOff x="235225" y="2771600"/>
            <a:chExt cx="3133750" cy="2088000"/>
          </a:xfrm>
        </p:grpSpPr>
        <p:sp>
          <p:nvSpPr>
            <p:cNvPr id="699" name="Google Shape;699;p7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7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705" name="Google Shape;705;p7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"/>
          <p:cNvSpPr txBox="1">
            <a:spLocks noGrp="1"/>
          </p:cNvSpPr>
          <p:nvPr>
            <p:ph type="title"/>
          </p:nvPr>
        </p:nvSpPr>
        <p:spPr>
          <a:xfrm>
            <a:off x="713250" y="2335500"/>
            <a:ext cx="7717500" cy="47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3" name="Google Shape;733;p8"/>
          <p:cNvSpPr/>
          <p:nvPr/>
        </p:nvSpPr>
        <p:spPr>
          <a:xfrm>
            <a:off x="-25" y="0"/>
            <a:ext cx="2421450" cy="1619240"/>
          </a:xfrm>
          <a:custGeom>
            <a:avLst/>
            <a:gdLst/>
            <a:ahLst/>
            <a:cxnLst/>
            <a:rect l="l" t="t" r="r" b="b"/>
            <a:pathLst>
              <a:path w="25325" h="16935" extrusionOk="0">
                <a:moveTo>
                  <a:pt x="1" y="0"/>
                </a:moveTo>
                <a:lnTo>
                  <a:pt x="1" y="16536"/>
                </a:lnTo>
                <a:cubicBezTo>
                  <a:pt x="809" y="16817"/>
                  <a:pt x="1503" y="16935"/>
                  <a:pt x="2110" y="16935"/>
                </a:cubicBezTo>
                <a:cubicBezTo>
                  <a:pt x="5299" y="16935"/>
                  <a:pt x="6085" y="13681"/>
                  <a:pt x="8364" y="13681"/>
                </a:cubicBezTo>
                <a:cubicBezTo>
                  <a:pt x="8710" y="13681"/>
                  <a:pt x="9091" y="13756"/>
                  <a:pt x="9519" y="13929"/>
                </a:cubicBezTo>
                <a:cubicBezTo>
                  <a:pt x="10552" y="14339"/>
                  <a:pt x="11392" y="14518"/>
                  <a:pt x="12083" y="14518"/>
                </a:cubicBezTo>
                <a:cubicBezTo>
                  <a:pt x="16729" y="14518"/>
                  <a:pt x="14586" y="6431"/>
                  <a:pt x="18874" y="6431"/>
                </a:cubicBezTo>
                <a:cubicBezTo>
                  <a:pt x="19024" y="6431"/>
                  <a:pt x="19183" y="6441"/>
                  <a:pt x="19349" y="6462"/>
                </a:cubicBezTo>
                <a:cubicBezTo>
                  <a:pt x="19633" y="6495"/>
                  <a:pt x="19899" y="6510"/>
                  <a:pt x="20148" y="6510"/>
                </a:cubicBezTo>
                <a:cubicBezTo>
                  <a:pt x="24889" y="6510"/>
                  <a:pt x="23476" y="824"/>
                  <a:pt x="253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8"/>
          <p:cNvSpPr/>
          <p:nvPr/>
        </p:nvSpPr>
        <p:spPr>
          <a:xfrm rot="10800000">
            <a:off x="-26" y="5"/>
            <a:ext cx="2038372" cy="1475619"/>
          </a:xfrm>
          <a:custGeom>
            <a:avLst/>
            <a:gdLst/>
            <a:ahLst/>
            <a:cxnLst/>
            <a:rect l="l" t="t" r="r" b="b"/>
            <a:pathLst>
              <a:path w="26333" h="19063" extrusionOk="0">
                <a:moveTo>
                  <a:pt x="25412" y="1"/>
                </a:moveTo>
                <a:cubicBezTo>
                  <a:pt x="22359" y="1"/>
                  <a:pt x="24734" y="5340"/>
                  <a:pt x="22109" y="5340"/>
                </a:cubicBezTo>
                <a:cubicBezTo>
                  <a:pt x="21690" y="5340"/>
                  <a:pt x="21144" y="5204"/>
                  <a:pt x="20427" y="4888"/>
                </a:cubicBezTo>
                <a:cubicBezTo>
                  <a:pt x="20150" y="4767"/>
                  <a:pt x="19905" y="4714"/>
                  <a:pt x="19685" y="4714"/>
                </a:cubicBezTo>
                <a:cubicBezTo>
                  <a:pt x="17927" y="4714"/>
                  <a:pt x="17797" y="8159"/>
                  <a:pt x="15642" y="8159"/>
                </a:cubicBezTo>
                <a:cubicBezTo>
                  <a:pt x="15202" y="8159"/>
                  <a:pt x="14676" y="8015"/>
                  <a:pt x="14035" y="7667"/>
                </a:cubicBezTo>
                <a:cubicBezTo>
                  <a:pt x="13530" y="7403"/>
                  <a:pt x="13035" y="7288"/>
                  <a:pt x="12567" y="7288"/>
                </a:cubicBezTo>
                <a:cubicBezTo>
                  <a:pt x="11003" y="7288"/>
                  <a:pt x="9742" y="8571"/>
                  <a:pt x="9449" y="9855"/>
                </a:cubicBezTo>
                <a:cubicBezTo>
                  <a:pt x="8824" y="12425"/>
                  <a:pt x="7573" y="14510"/>
                  <a:pt x="6287" y="14649"/>
                </a:cubicBezTo>
                <a:cubicBezTo>
                  <a:pt x="2813" y="15032"/>
                  <a:pt x="0" y="15830"/>
                  <a:pt x="0" y="19062"/>
                </a:cubicBezTo>
                <a:lnTo>
                  <a:pt x="26333" y="19062"/>
                </a:lnTo>
                <a:lnTo>
                  <a:pt x="26333" y="128"/>
                </a:lnTo>
                <a:cubicBezTo>
                  <a:pt x="25981" y="41"/>
                  <a:pt x="25676" y="1"/>
                  <a:pt x="2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"/>
          <p:cNvSpPr/>
          <p:nvPr/>
        </p:nvSpPr>
        <p:spPr>
          <a:xfrm flipH="1">
            <a:off x="13729" y="0"/>
            <a:ext cx="1398984" cy="543375"/>
          </a:xfrm>
          <a:custGeom>
            <a:avLst/>
            <a:gdLst/>
            <a:ahLst/>
            <a:cxnLst/>
            <a:rect l="l" t="t" r="r" b="b"/>
            <a:pathLst>
              <a:path w="25360" h="9850" extrusionOk="0">
                <a:moveTo>
                  <a:pt x="0" y="0"/>
                </a:moveTo>
                <a:cubicBezTo>
                  <a:pt x="710" y="2250"/>
                  <a:pt x="1522" y="3945"/>
                  <a:pt x="3789" y="3945"/>
                </a:cubicBezTo>
                <a:cubicBezTo>
                  <a:pt x="4182" y="3945"/>
                  <a:pt x="4620" y="3894"/>
                  <a:pt x="5108" y="3786"/>
                </a:cubicBezTo>
                <a:cubicBezTo>
                  <a:pt x="5297" y="3744"/>
                  <a:pt x="5474" y="3725"/>
                  <a:pt x="5643" y="3725"/>
                </a:cubicBezTo>
                <a:cubicBezTo>
                  <a:pt x="8212" y="3725"/>
                  <a:pt x="8708" y="8194"/>
                  <a:pt x="12434" y="8194"/>
                </a:cubicBezTo>
                <a:cubicBezTo>
                  <a:pt x="13207" y="8194"/>
                  <a:pt x="14118" y="8001"/>
                  <a:pt x="15216" y="7537"/>
                </a:cubicBezTo>
                <a:cubicBezTo>
                  <a:pt x="16209" y="7117"/>
                  <a:pt x="16981" y="6948"/>
                  <a:pt x="17615" y="6948"/>
                </a:cubicBezTo>
                <a:cubicBezTo>
                  <a:pt x="20241" y="6948"/>
                  <a:pt x="20510" y="9850"/>
                  <a:pt x="24406" y="9850"/>
                </a:cubicBezTo>
                <a:cubicBezTo>
                  <a:pt x="24702" y="9850"/>
                  <a:pt x="25019" y="9833"/>
                  <a:pt x="25360" y="9797"/>
                </a:cubicBezTo>
                <a:lnTo>
                  <a:pt x="25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8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737" name="Google Shape;737;p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8"/>
          <p:cNvGrpSpPr/>
          <p:nvPr/>
        </p:nvGrpSpPr>
        <p:grpSpPr>
          <a:xfrm flipH="1">
            <a:off x="5287722" y="1942450"/>
            <a:ext cx="3853412" cy="3206994"/>
            <a:chOff x="-13316" y="1942450"/>
            <a:chExt cx="3853412" cy="3206994"/>
          </a:xfrm>
        </p:grpSpPr>
        <p:grpSp>
          <p:nvGrpSpPr>
            <p:cNvPr id="792" name="Google Shape;792;p8"/>
            <p:cNvGrpSpPr/>
            <p:nvPr/>
          </p:nvGrpSpPr>
          <p:grpSpPr>
            <a:xfrm rot="-5400000" flipH="1">
              <a:off x="-784725" y="2727175"/>
              <a:ext cx="3189300" cy="1619850"/>
              <a:chOff x="4185675" y="845125"/>
              <a:chExt cx="3189300" cy="1619850"/>
            </a:xfrm>
          </p:grpSpPr>
          <p:sp>
            <p:nvSpPr>
              <p:cNvPr id="793" name="Google Shape;793;p8"/>
              <p:cNvSpPr/>
              <p:nvPr/>
            </p:nvSpPr>
            <p:spPr>
              <a:xfrm>
                <a:off x="4185675" y="845125"/>
                <a:ext cx="3189300" cy="1619850"/>
              </a:xfrm>
              <a:custGeom>
                <a:avLst/>
                <a:gdLst/>
                <a:ahLst/>
                <a:cxnLst/>
                <a:rect l="l" t="t" r="r" b="b"/>
                <a:pathLst>
                  <a:path w="127572" h="64794" extrusionOk="0">
                    <a:moveTo>
                      <a:pt x="113336" y="23816"/>
                    </a:moveTo>
                    <a:cubicBezTo>
                      <a:pt x="113349" y="23816"/>
                      <a:pt x="113375" y="23828"/>
                      <a:pt x="113414" y="23864"/>
                    </a:cubicBezTo>
                    <a:cubicBezTo>
                      <a:pt x="113336" y="23864"/>
                      <a:pt x="113311" y="23816"/>
                      <a:pt x="113336" y="23816"/>
                    </a:cubicBezTo>
                    <a:close/>
                    <a:moveTo>
                      <a:pt x="1" y="0"/>
                    </a:moveTo>
                    <a:cubicBezTo>
                      <a:pt x="11578" y="3144"/>
                      <a:pt x="24234" y="3902"/>
                      <a:pt x="36229" y="3902"/>
                    </a:cubicBezTo>
                    <a:cubicBezTo>
                      <a:pt x="39143" y="3902"/>
                      <a:pt x="42018" y="3858"/>
                      <a:pt x="44829" y="3791"/>
                    </a:cubicBezTo>
                    <a:cubicBezTo>
                      <a:pt x="47556" y="3735"/>
                      <a:pt x="50348" y="3599"/>
                      <a:pt x="53102" y="3599"/>
                    </a:cubicBezTo>
                    <a:cubicBezTo>
                      <a:pt x="61161" y="3599"/>
                      <a:pt x="68895" y="4764"/>
                      <a:pt x="73715" y="12489"/>
                    </a:cubicBezTo>
                    <a:cubicBezTo>
                      <a:pt x="78060" y="19403"/>
                      <a:pt x="81967" y="26433"/>
                      <a:pt x="90772" y="28101"/>
                    </a:cubicBezTo>
                    <a:cubicBezTo>
                      <a:pt x="98694" y="29662"/>
                      <a:pt x="106054" y="27325"/>
                      <a:pt x="111184" y="35354"/>
                    </a:cubicBezTo>
                    <a:cubicBezTo>
                      <a:pt x="113075" y="38360"/>
                      <a:pt x="113744" y="41822"/>
                      <a:pt x="114413" y="45274"/>
                    </a:cubicBezTo>
                    <a:cubicBezTo>
                      <a:pt x="115421" y="50520"/>
                      <a:pt x="117651" y="54864"/>
                      <a:pt x="120997" y="58995"/>
                    </a:cubicBezTo>
                    <a:cubicBezTo>
                      <a:pt x="123004" y="61225"/>
                      <a:pt x="125234" y="63232"/>
                      <a:pt x="127571" y="64793"/>
                    </a:cubicBezTo>
                    <a:lnTo>
                      <a:pt x="127571" y="52527"/>
                    </a:lnTo>
                    <a:cubicBezTo>
                      <a:pt x="125787" y="51073"/>
                      <a:pt x="124226" y="49405"/>
                      <a:pt x="122888" y="47505"/>
                    </a:cubicBezTo>
                    <a:cubicBezTo>
                      <a:pt x="120328" y="43606"/>
                      <a:pt x="118650" y="39146"/>
                      <a:pt x="117981" y="34569"/>
                    </a:cubicBezTo>
                    <a:cubicBezTo>
                      <a:pt x="117428" y="30555"/>
                      <a:pt x="117535" y="25871"/>
                      <a:pt x="113414" y="23864"/>
                    </a:cubicBezTo>
                    <a:lnTo>
                      <a:pt x="113414" y="23864"/>
                    </a:lnTo>
                    <a:cubicBezTo>
                      <a:pt x="116643" y="25095"/>
                      <a:pt x="117874" y="28324"/>
                      <a:pt x="118650" y="31447"/>
                    </a:cubicBezTo>
                    <a:cubicBezTo>
                      <a:pt x="119766" y="35907"/>
                      <a:pt x="120774" y="40484"/>
                      <a:pt x="123111" y="44382"/>
                    </a:cubicBezTo>
                    <a:cubicBezTo>
                      <a:pt x="124342" y="46505"/>
                      <a:pt x="125787" y="48397"/>
                      <a:pt x="127571" y="50074"/>
                    </a:cubicBezTo>
                    <a:lnTo>
                      <a:pt x="127571" y="0"/>
                    </a:lnTo>
                    <a:lnTo>
                      <a:pt x="70816" y="0"/>
                    </a:lnTo>
                    <a:cubicBezTo>
                      <a:pt x="72154" y="339"/>
                      <a:pt x="73376" y="669"/>
                      <a:pt x="74714" y="1115"/>
                    </a:cubicBezTo>
                    <a:cubicBezTo>
                      <a:pt x="78399" y="2230"/>
                      <a:pt x="82297" y="3568"/>
                      <a:pt x="85420" y="5915"/>
                    </a:cubicBezTo>
                    <a:cubicBezTo>
                      <a:pt x="87766" y="7699"/>
                      <a:pt x="89211" y="10036"/>
                      <a:pt x="90665" y="12489"/>
                    </a:cubicBezTo>
                    <a:cubicBezTo>
                      <a:pt x="92226" y="15389"/>
                      <a:pt x="93225" y="19180"/>
                      <a:pt x="96571" y="20634"/>
                    </a:cubicBezTo>
                    <a:cubicBezTo>
                      <a:pt x="100701" y="22419"/>
                      <a:pt x="105608" y="22080"/>
                      <a:pt x="109952" y="22749"/>
                    </a:cubicBezTo>
                    <a:cubicBezTo>
                      <a:pt x="110068" y="22749"/>
                      <a:pt x="110068" y="22865"/>
                      <a:pt x="109952" y="22865"/>
                    </a:cubicBezTo>
                    <a:cubicBezTo>
                      <a:pt x="105715" y="22642"/>
                      <a:pt x="101147" y="23195"/>
                      <a:pt x="97017" y="21749"/>
                    </a:cubicBezTo>
                    <a:cubicBezTo>
                      <a:pt x="94118" y="20857"/>
                      <a:pt x="92110" y="18734"/>
                      <a:pt x="90549" y="16174"/>
                    </a:cubicBezTo>
                    <a:cubicBezTo>
                      <a:pt x="88988" y="13498"/>
                      <a:pt x="87543" y="10482"/>
                      <a:pt x="85312" y="8368"/>
                    </a:cubicBezTo>
                    <a:cubicBezTo>
                      <a:pt x="82413" y="5692"/>
                      <a:pt x="78506" y="4237"/>
                      <a:pt x="74714" y="3122"/>
                    </a:cubicBezTo>
                    <a:cubicBezTo>
                      <a:pt x="70254" y="1677"/>
                      <a:pt x="65686" y="785"/>
                      <a:pt x="61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5713400" y="845125"/>
                <a:ext cx="1224000" cy="579875"/>
              </a:xfrm>
              <a:custGeom>
                <a:avLst/>
                <a:gdLst/>
                <a:ahLst/>
                <a:cxnLst/>
                <a:rect l="l" t="t" r="r" b="b"/>
                <a:pathLst>
                  <a:path w="48960" h="23195" extrusionOk="0">
                    <a:moveTo>
                      <a:pt x="1" y="0"/>
                    </a:moveTo>
                    <a:cubicBezTo>
                      <a:pt x="4577" y="785"/>
                      <a:pt x="9145" y="1677"/>
                      <a:pt x="13605" y="3122"/>
                    </a:cubicBezTo>
                    <a:cubicBezTo>
                      <a:pt x="17397" y="4237"/>
                      <a:pt x="21304" y="5692"/>
                      <a:pt x="24203" y="8368"/>
                    </a:cubicBezTo>
                    <a:cubicBezTo>
                      <a:pt x="26434" y="10482"/>
                      <a:pt x="27879" y="13498"/>
                      <a:pt x="29440" y="16174"/>
                    </a:cubicBezTo>
                    <a:cubicBezTo>
                      <a:pt x="31001" y="18734"/>
                      <a:pt x="33009" y="20857"/>
                      <a:pt x="35908" y="21749"/>
                    </a:cubicBezTo>
                    <a:cubicBezTo>
                      <a:pt x="40038" y="23195"/>
                      <a:pt x="44606" y="22642"/>
                      <a:pt x="48843" y="22865"/>
                    </a:cubicBezTo>
                    <a:cubicBezTo>
                      <a:pt x="48959" y="22865"/>
                      <a:pt x="48959" y="22749"/>
                      <a:pt x="48843" y="22749"/>
                    </a:cubicBezTo>
                    <a:cubicBezTo>
                      <a:pt x="44499" y="22080"/>
                      <a:pt x="39592" y="22419"/>
                      <a:pt x="35462" y="20634"/>
                    </a:cubicBezTo>
                    <a:cubicBezTo>
                      <a:pt x="32116" y="19180"/>
                      <a:pt x="31117" y="15389"/>
                      <a:pt x="29556" y="12489"/>
                    </a:cubicBezTo>
                    <a:cubicBezTo>
                      <a:pt x="28102" y="10036"/>
                      <a:pt x="26657" y="7699"/>
                      <a:pt x="24311" y="5915"/>
                    </a:cubicBezTo>
                    <a:cubicBezTo>
                      <a:pt x="21188" y="3568"/>
                      <a:pt x="17290" y="2230"/>
                      <a:pt x="13605" y="1115"/>
                    </a:cubicBezTo>
                    <a:cubicBezTo>
                      <a:pt x="12267" y="669"/>
                      <a:pt x="11045" y="339"/>
                      <a:pt x="97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7018425" y="1440525"/>
                <a:ext cx="356550" cy="717800"/>
              </a:xfrm>
              <a:custGeom>
                <a:avLst/>
                <a:gdLst/>
                <a:ahLst/>
                <a:cxnLst/>
                <a:rect l="l" t="t" r="r" b="b"/>
                <a:pathLst>
                  <a:path w="14262" h="28712" extrusionOk="0">
                    <a:moveTo>
                      <a:pt x="26" y="0"/>
                    </a:moveTo>
                    <a:cubicBezTo>
                      <a:pt x="1" y="0"/>
                      <a:pt x="26" y="48"/>
                      <a:pt x="104" y="48"/>
                    </a:cubicBezTo>
                    <a:cubicBezTo>
                      <a:pt x="65" y="12"/>
                      <a:pt x="39" y="0"/>
                      <a:pt x="26" y="0"/>
                    </a:cubicBezTo>
                    <a:close/>
                    <a:moveTo>
                      <a:pt x="104" y="48"/>
                    </a:moveTo>
                    <a:lnTo>
                      <a:pt x="104" y="48"/>
                    </a:lnTo>
                    <a:cubicBezTo>
                      <a:pt x="4225" y="2055"/>
                      <a:pt x="4118" y="6739"/>
                      <a:pt x="4671" y="10753"/>
                    </a:cubicBezTo>
                    <a:cubicBezTo>
                      <a:pt x="5340" y="15330"/>
                      <a:pt x="7018" y="19790"/>
                      <a:pt x="9578" y="23689"/>
                    </a:cubicBezTo>
                    <a:cubicBezTo>
                      <a:pt x="10916" y="25589"/>
                      <a:pt x="12477" y="27257"/>
                      <a:pt x="14261" y="28711"/>
                    </a:cubicBezTo>
                    <a:lnTo>
                      <a:pt x="14261" y="26258"/>
                    </a:lnTo>
                    <a:cubicBezTo>
                      <a:pt x="12477" y="24581"/>
                      <a:pt x="11032" y="22689"/>
                      <a:pt x="9801" y="20566"/>
                    </a:cubicBezTo>
                    <a:cubicBezTo>
                      <a:pt x="7464" y="16668"/>
                      <a:pt x="6456" y="12091"/>
                      <a:pt x="5340" y="7631"/>
                    </a:cubicBezTo>
                    <a:cubicBezTo>
                      <a:pt x="4564" y="4508"/>
                      <a:pt x="3333" y="1279"/>
                      <a:pt x="104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8"/>
            <p:cNvSpPr/>
            <p:nvPr/>
          </p:nvSpPr>
          <p:spPr>
            <a:xfrm rot="5400000">
              <a:off x="-335338" y="3242300"/>
              <a:ext cx="2223230" cy="1579186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flipH="1">
              <a:off x="0" y="4239925"/>
              <a:ext cx="2132607" cy="903576"/>
            </a:xfrm>
            <a:custGeom>
              <a:avLst/>
              <a:gdLst/>
              <a:ahLst/>
              <a:cxnLst/>
              <a:rect l="l" t="t" r="r" b="b"/>
              <a:pathLst>
                <a:path w="15176" h="6430" extrusionOk="0">
                  <a:moveTo>
                    <a:pt x="14851" y="1"/>
                  </a:moveTo>
                  <a:cubicBezTo>
                    <a:pt x="13065" y="1"/>
                    <a:pt x="13747" y="3704"/>
                    <a:pt x="11309" y="3704"/>
                  </a:cubicBezTo>
                  <a:cubicBezTo>
                    <a:pt x="10789" y="3704"/>
                    <a:pt x="10127" y="3536"/>
                    <a:pt x="9270" y="3128"/>
                  </a:cubicBezTo>
                  <a:cubicBezTo>
                    <a:pt x="8066" y="2566"/>
                    <a:pt x="6609" y="2262"/>
                    <a:pt x="5236" y="2262"/>
                  </a:cubicBezTo>
                  <a:cubicBezTo>
                    <a:pt x="2446" y="2262"/>
                    <a:pt x="1" y="3518"/>
                    <a:pt x="724" y="6429"/>
                  </a:cubicBezTo>
                  <a:lnTo>
                    <a:pt x="15175" y="6429"/>
                  </a:lnTo>
                  <a:lnTo>
                    <a:pt x="15175" y="37"/>
                  </a:lnTo>
                  <a:cubicBezTo>
                    <a:pt x="15059" y="13"/>
                    <a:pt x="14951" y="1"/>
                    <a:pt x="14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8" name="Google Shape;798;p8"/>
            <p:cNvGrpSpPr/>
            <p:nvPr/>
          </p:nvGrpSpPr>
          <p:grpSpPr>
            <a:xfrm>
              <a:off x="-1" y="2590808"/>
              <a:ext cx="3840097" cy="2558635"/>
              <a:chOff x="235225" y="2771600"/>
              <a:chExt cx="3133750" cy="2088000"/>
            </a:xfrm>
          </p:grpSpPr>
          <p:sp>
            <p:nvSpPr>
              <p:cNvPr id="799" name="Google Shape;799;p8"/>
              <p:cNvSpPr/>
              <p:nvPr/>
            </p:nvSpPr>
            <p:spPr>
              <a:xfrm>
                <a:off x="2616250" y="4833875"/>
                <a:ext cx="3903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029" extrusionOk="0">
                    <a:moveTo>
                      <a:pt x="7918" y="0"/>
                    </a:moveTo>
                    <a:cubicBezTo>
                      <a:pt x="6022" y="0"/>
                      <a:pt x="4126" y="195"/>
                      <a:pt x="2230" y="583"/>
                    </a:cubicBezTo>
                    <a:cubicBezTo>
                      <a:pt x="1445" y="699"/>
                      <a:pt x="776" y="922"/>
                      <a:pt x="0" y="1029"/>
                    </a:cubicBezTo>
                    <a:lnTo>
                      <a:pt x="15612" y="1029"/>
                    </a:lnTo>
                    <a:cubicBezTo>
                      <a:pt x="14943" y="806"/>
                      <a:pt x="14274" y="699"/>
                      <a:pt x="13605" y="583"/>
                    </a:cubicBezTo>
                    <a:cubicBezTo>
                      <a:pt x="11709" y="195"/>
                      <a:pt x="9813" y="0"/>
                      <a:pt x="7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235225" y="3025200"/>
                <a:ext cx="1299375" cy="1834400"/>
              </a:xfrm>
              <a:custGeom>
                <a:avLst/>
                <a:gdLst/>
                <a:ahLst/>
                <a:cxnLst/>
                <a:rect l="l" t="t" r="r" b="b"/>
                <a:pathLst>
                  <a:path w="51975" h="73376" extrusionOk="0">
                    <a:moveTo>
                      <a:pt x="116" y="0"/>
                    </a:moveTo>
                    <a:lnTo>
                      <a:pt x="116" y="73376"/>
                    </a:lnTo>
                    <a:lnTo>
                      <a:pt x="51974" y="73376"/>
                    </a:lnTo>
                    <a:cubicBezTo>
                      <a:pt x="50297" y="72930"/>
                      <a:pt x="48629" y="72376"/>
                      <a:pt x="47067" y="71814"/>
                    </a:cubicBezTo>
                    <a:cubicBezTo>
                      <a:pt x="43945" y="70922"/>
                      <a:pt x="40823" y="69584"/>
                      <a:pt x="38592" y="67247"/>
                    </a:cubicBezTo>
                    <a:cubicBezTo>
                      <a:pt x="36469" y="64901"/>
                      <a:pt x="34462" y="62340"/>
                      <a:pt x="31679" y="60779"/>
                    </a:cubicBezTo>
                    <a:cubicBezTo>
                      <a:pt x="28110" y="58879"/>
                      <a:pt x="24203" y="58772"/>
                      <a:pt x="20411" y="57987"/>
                    </a:cubicBezTo>
                    <a:cubicBezTo>
                      <a:pt x="16843" y="57318"/>
                      <a:pt x="13498" y="56203"/>
                      <a:pt x="10598" y="53972"/>
                    </a:cubicBezTo>
                    <a:cubicBezTo>
                      <a:pt x="4246" y="49066"/>
                      <a:pt x="1231" y="41706"/>
                      <a:pt x="562" y="33900"/>
                    </a:cubicBezTo>
                    <a:cubicBezTo>
                      <a:pt x="0" y="26094"/>
                      <a:pt x="2462" y="18511"/>
                      <a:pt x="2239" y="10705"/>
                    </a:cubicBezTo>
                    <a:cubicBezTo>
                      <a:pt x="2239" y="7137"/>
                      <a:pt x="1677" y="3461"/>
                      <a:pt x="232" y="223"/>
                    </a:cubicBezTo>
                    <a:cubicBezTo>
                      <a:pt x="232" y="223"/>
                      <a:pt x="116" y="116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238125" y="2771600"/>
                <a:ext cx="3130850" cy="2088000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83520" extrusionOk="0">
                    <a:moveTo>
                      <a:pt x="0" y="1"/>
                    </a:moveTo>
                    <a:lnTo>
                      <a:pt x="0" y="6915"/>
                    </a:lnTo>
                    <a:cubicBezTo>
                      <a:pt x="1900" y="9591"/>
                      <a:pt x="3122" y="12713"/>
                      <a:pt x="3684" y="15943"/>
                    </a:cubicBezTo>
                    <a:cubicBezTo>
                      <a:pt x="4684" y="22527"/>
                      <a:pt x="3345" y="28878"/>
                      <a:pt x="2569" y="35346"/>
                    </a:cubicBezTo>
                    <a:cubicBezTo>
                      <a:pt x="1784" y="42483"/>
                      <a:pt x="2453" y="50066"/>
                      <a:pt x="5799" y="56534"/>
                    </a:cubicBezTo>
                    <a:cubicBezTo>
                      <a:pt x="7583" y="59879"/>
                      <a:pt x="9929" y="62894"/>
                      <a:pt x="13275" y="64785"/>
                    </a:cubicBezTo>
                    <a:cubicBezTo>
                      <a:pt x="16174" y="66463"/>
                      <a:pt x="19519" y="67239"/>
                      <a:pt x="22865" y="67801"/>
                    </a:cubicBezTo>
                    <a:cubicBezTo>
                      <a:pt x="26433" y="68247"/>
                      <a:pt x="29886" y="68800"/>
                      <a:pt x="32901" y="70807"/>
                    </a:cubicBezTo>
                    <a:cubicBezTo>
                      <a:pt x="35907" y="72814"/>
                      <a:pt x="38137" y="75830"/>
                      <a:pt x="41260" y="77721"/>
                    </a:cubicBezTo>
                    <a:cubicBezTo>
                      <a:pt x="44828" y="79844"/>
                      <a:pt x="49182" y="80736"/>
                      <a:pt x="53080" y="81851"/>
                    </a:cubicBezTo>
                    <a:cubicBezTo>
                      <a:pt x="55203" y="82405"/>
                      <a:pt x="57434" y="82967"/>
                      <a:pt x="59548" y="83520"/>
                    </a:cubicBezTo>
                    <a:lnTo>
                      <a:pt x="86311" y="83520"/>
                    </a:lnTo>
                    <a:cubicBezTo>
                      <a:pt x="89880" y="82851"/>
                      <a:pt x="93341" y="81958"/>
                      <a:pt x="96909" y="81289"/>
                    </a:cubicBezTo>
                    <a:cubicBezTo>
                      <a:pt x="98997" y="80874"/>
                      <a:pt x="101118" y="80647"/>
                      <a:pt x="103238" y="80647"/>
                    </a:cubicBezTo>
                    <a:cubicBezTo>
                      <a:pt x="105077" y="80647"/>
                      <a:pt x="106915" y="80818"/>
                      <a:pt x="108730" y="81182"/>
                    </a:cubicBezTo>
                    <a:cubicBezTo>
                      <a:pt x="111183" y="81735"/>
                      <a:pt x="113413" y="82520"/>
                      <a:pt x="115751" y="83520"/>
                    </a:cubicBezTo>
                    <a:lnTo>
                      <a:pt x="125234" y="83520"/>
                    </a:lnTo>
                    <a:cubicBezTo>
                      <a:pt x="124342" y="82744"/>
                      <a:pt x="123449" y="82074"/>
                      <a:pt x="122557" y="81405"/>
                    </a:cubicBezTo>
                    <a:cubicBezTo>
                      <a:pt x="115864" y="76771"/>
                      <a:pt x="107818" y="74901"/>
                      <a:pt x="99819" y="74901"/>
                    </a:cubicBezTo>
                    <a:cubicBezTo>
                      <a:pt x="95685" y="74901"/>
                      <a:pt x="91564" y="75400"/>
                      <a:pt x="87649" y="76276"/>
                    </a:cubicBezTo>
                    <a:cubicBezTo>
                      <a:pt x="83004" y="77261"/>
                      <a:pt x="78181" y="79000"/>
                      <a:pt x="73516" y="79000"/>
                    </a:cubicBezTo>
                    <a:cubicBezTo>
                      <a:pt x="70791" y="79000"/>
                      <a:pt x="68120" y="78406"/>
                      <a:pt x="65570" y="76722"/>
                    </a:cubicBezTo>
                    <a:cubicBezTo>
                      <a:pt x="62563" y="74599"/>
                      <a:pt x="60556" y="71253"/>
                      <a:pt x="57880" y="68693"/>
                    </a:cubicBezTo>
                    <a:cubicBezTo>
                      <a:pt x="54980" y="65901"/>
                      <a:pt x="51635" y="64232"/>
                      <a:pt x="47844" y="63447"/>
                    </a:cubicBezTo>
                    <a:cubicBezTo>
                      <a:pt x="44235" y="62797"/>
                      <a:pt x="40508" y="62755"/>
                      <a:pt x="36769" y="62755"/>
                    </a:cubicBezTo>
                    <a:cubicBezTo>
                      <a:pt x="36218" y="62755"/>
                      <a:pt x="35666" y="62756"/>
                      <a:pt x="35115" y="62756"/>
                    </a:cubicBezTo>
                    <a:cubicBezTo>
                      <a:pt x="29809" y="62756"/>
                      <a:pt x="24510" y="62672"/>
                      <a:pt x="19519" y="60887"/>
                    </a:cubicBezTo>
                    <a:cubicBezTo>
                      <a:pt x="9367" y="57203"/>
                      <a:pt x="5915" y="47505"/>
                      <a:pt x="7253" y="36131"/>
                    </a:cubicBezTo>
                    <a:cubicBezTo>
                      <a:pt x="8698" y="24311"/>
                      <a:pt x="11374" y="14498"/>
                      <a:pt x="3791" y="4568"/>
                    </a:cubicBezTo>
                    <a:cubicBezTo>
                      <a:pt x="2676" y="3123"/>
                      <a:pt x="1338" y="15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2395900" y="4787775"/>
                <a:ext cx="736000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2873" extrusionOk="0">
                    <a:moveTo>
                      <a:pt x="16927" y="0"/>
                    </a:moveTo>
                    <a:cubicBezTo>
                      <a:pt x="14807" y="0"/>
                      <a:pt x="12686" y="227"/>
                      <a:pt x="10598" y="642"/>
                    </a:cubicBezTo>
                    <a:cubicBezTo>
                      <a:pt x="7030" y="1311"/>
                      <a:pt x="3569" y="2204"/>
                      <a:pt x="0" y="2873"/>
                    </a:cubicBezTo>
                    <a:lnTo>
                      <a:pt x="8814" y="2873"/>
                    </a:lnTo>
                    <a:cubicBezTo>
                      <a:pt x="9590" y="2766"/>
                      <a:pt x="10259" y="2543"/>
                      <a:pt x="11044" y="2427"/>
                    </a:cubicBezTo>
                    <a:cubicBezTo>
                      <a:pt x="12940" y="2039"/>
                      <a:pt x="14836" y="1844"/>
                      <a:pt x="16732" y="1844"/>
                    </a:cubicBezTo>
                    <a:cubicBezTo>
                      <a:pt x="18627" y="1844"/>
                      <a:pt x="20523" y="2039"/>
                      <a:pt x="22419" y="2427"/>
                    </a:cubicBezTo>
                    <a:cubicBezTo>
                      <a:pt x="23088" y="2543"/>
                      <a:pt x="23757" y="2650"/>
                      <a:pt x="24426" y="2873"/>
                    </a:cubicBezTo>
                    <a:lnTo>
                      <a:pt x="29440" y="2873"/>
                    </a:lnTo>
                    <a:cubicBezTo>
                      <a:pt x="27102" y="1873"/>
                      <a:pt x="24872" y="1088"/>
                      <a:pt x="22419" y="535"/>
                    </a:cubicBezTo>
                    <a:cubicBezTo>
                      <a:pt x="20604" y="171"/>
                      <a:pt x="18766" y="0"/>
                      <a:pt x="169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235225" y="2944450"/>
                <a:ext cx="1491600" cy="1915150"/>
              </a:xfrm>
              <a:custGeom>
                <a:avLst/>
                <a:gdLst/>
                <a:ahLst/>
                <a:cxnLst/>
                <a:rect l="l" t="t" r="r" b="b"/>
                <a:pathLst>
                  <a:path w="59664" h="76606" extrusionOk="0">
                    <a:moveTo>
                      <a:pt x="116" y="1"/>
                    </a:moveTo>
                    <a:lnTo>
                      <a:pt x="116" y="3230"/>
                    </a:lnTo>
                    <a:cubicBezTo>
                      <a:pt x="116" y="3346"/>
                      <a:pt x="232" y="3453"/>
                      <a:pt x="232" y="3453"/>
                    </a:cubicBezTo>
                    <a:cubicBezTo>
                      <a:pt x="1677" y="6691"/>
                      <a:pt x="2239" y="10367"/>
                      <a:pt x="2239" y="13935"/>
                    </a:cubicBezTo>
                    <a:cubicBezTo>
                      <a:pt x="2462" y="21741"/>
                      <a:pt x="0" y="29324"/>
                      <a:pt x="562" y="37130"/>
                    </a:cubicBezTo>
                    <a:cubicBezTo>
                      <a:pt x="1231" y="44936"/>
                      <a:pt x="4246" y="52296"/>
                      <a:pt x="10598" y="57202"/>
                    </a:cubicBezTo>
                    <a:cubicBezTo>
                      <a:pt x="13498" y="59433"/>
                      <a:pt x="16843" y="60548"/>
                      <a:pt x="20411" y="61217"/>
                    </a:cubicBezTo>
                    <a:cubicBezTo>
                      <a:pt x="24203" y="62002"/>
                      <a:pt x="28110" y="62109"/>
                      <a:pt x="31679" y="64009"/>
                    </a:cubicBezTo>
                    <a:cubicBezTo>
                      <a:pt x="34462" y="65570"/>
                      <a:pt x="36469" y="68131"/>
                      <a:pt x="38592" y="70477"/>
                    </a:cubicBezTo>
                    <a:cubicBezTo>
                      <a:pt x="40823" y="72814"/>
                      <a:pt x="43945" y="74152"/>
                      <a:pt x="47067" y="75044"/>
                    </a:cubicBezTo>
                    <a:cubicBezTo>
                      <a:pt x="48629" y="75606"/>
                      <a:pt x="50297" y="76160"/>
                      <a:pt x="51974" y="76606"/>
                    </a:cubicBezTo>
                    <a:lnTo>
                      <a:pt x="59664" y="76606"/>
                    </a:lnTo>
                    <a:cubicBezTo>
                      <a:pt x="57550" y="76053"/>
                      <a:pt x="55319" y="75491"/>
                      <a:pt x="53196" y="74937"/>
                    </a:cubicBezTo>
                    <a:cubicBezTo>
                      <a:pt x="49298" y="73822"/>
                      <a:pt x="44944" y="72930"/>
                      <a:pt x="41376" y="70807"/>
                    </a:cubicBezTo>
                    <a:cubicBezTo>
                      <a:pt x="38253" y="68916"/>
                      <a:pt x="36023" y="65900"/>
                      <a:pt x="33017" y="63893"/>
                    </a:cubicBezTo>
                    <a:cubicBezTo>
                      <a:pt x="30002" y="61886"/>
                      <a:pt x="26549" y="61333"/>
                      <a:pt x="22981" y="60887"/>
                    </a:cubicBezTo>
                    <a:cubicBezTo>
                      <a:pt x="19635" y="60325"/>
                      <a:pt x="16290" y="59549"/>
                      <a:pt x="13391" y="57871"/>
                    </a:cubicBezTo>
                    <a:cubicBezTo>
                      <a:pt x="10045" y="55980"/>
                      <a:pt x="7699" y="52965"/>
                      <a:pt x="5915" y="49620"/>
                    </a:cubicBezTo>
                    <a:cubicBezTo>
                      <a:pt x="2569" y="43152"/>
                      <a:pt x="1900" y="35569"/>
                      <a:pt x="2685" y="28432"/>
                    </a:cubicBezTo>
                    <a:cubicBezTo>
                      <a:pt x="3461" y="21964"/>
                      <a:pt x="4800" y="15613"/>
                      <a:pt x="3800" y="9029"/>
                    </a:cubicBezTo>
                    <a:cubicBezTo>
                      <a:pt x="3238" y="5799"/>
                      <a:pt x="2016" y="2677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4" name="Google Shape;804;p8"/>
          <p:cNvGrpSpPr/>
          <p:nvPr/>
        </p:nvGrpSpPr>
        <p:grpSpPr>
          <a:xfrm>
            <a:off x="5158098" y="1231184"/>
            <a:ext cx="3985907" cy="3918269"/>
            <a:chOff x="2524675" y="238075"/>
            <a:chExt cx="1178600" cy="1158600"/>
          </a:xfrm>
        </p:grpSpPr>
        <p:sp>
          <p:nvSpPr>
            <p:cNvPr id="805" name="Google Shape;805;p8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8"/>
          <p:cNvGrpSpPr/>
          <p:nvPr/>
        </p:nvGrpSpPr>
        <p:grpSpPr>
          <a:xfrm>
            <a:off x="-26" y="2571758"/>
            <a:ext cx="3840097" cy="2558635"/>
            <a:chOff x="235225" y="2771600"/>
            <a:chExt cx="3133750" cy="2088000"/>
          </a:xfrm>
        </p:grpSpPr>
        <p:sp>
          <p:nvSpPr>
            <p:cNvPr id="860" name="Google Shape;860;p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8"/>
          <p:cNvGrpSpPr/>
          <p:nvPr/>
        </p:nvGrpSpPr>
        <p:grpSpPr>
          <a:xfrm rot="10800000">
            <a:off x="5303899" y="8"/>
            <a:ext cx="3840097" cy="2558635"/>
            <a:chOff x="235225" y="2771600"/>
            <a:chExt cx="3133750" cy="2088000"/>
          </a:xfrm>
        </p:grpSpPr>
        <p:sp>
          <p:nvSpPr>
            <p:cNvPr id="866" name="Google Shape;866;p8"/>
            <p:cNvSpPr/>
            <p:nvPr/>
          </p:nvSpPr>
          <p:spPr>
            <a:xfrm>
              <a:off x="2616250" y="4833875"/>
              <a:ext cx="390300" cy="25725"/>
            </a:xfrm>
            <a:custGeom>
              <a:avLst/>
              <a:gdLst/>
              <a:ahLst/>
              <a:cxnLst/>
              <a:rect l="l" t="t" r="r" b="b"/>
              <a:pathLst>
                <a:path w="15612" h="1029" extrusionOk="0">
                  <a:moveTo>
                    <a:pt x="7918" y="0"/>
                  </a:moveTo>
                  <a:cubicBezTo>
                    <a:pt x="6022" y="0"/>
                    <a:pt x="4126" y="195"/>
                    <a:pt x="2230" y="583"/>
                  </a:cubicBezTo>
                  <a:cubicBezTo>
                    <a:pt x="1445" y="699"/>
                    <a:pt x="776" y="922"/>
                    <a:pt x="0" y="1029"/>
                  </a:cubicBezTo>
                  <a:lnTo>
                    <a:pt x="15612" y="1029"/>
                  </a:lnTo>
                  <a:cubicBezTo>
                    <a:pt x="14943" y="806"/>
                    <a:pt x="14274" y="699"/>
                    <a:pt x="13605" y="583"/>
                  </a:cubicBezTo>
                  <a:cubicBezTo>
                    <a:pt x="11709" y="195"/>
                    <a:pt x="9813" y="0"/>
                    <a:pt x="7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235225" y="3025200"/>
              <a:ext cx="1299375" cy="1834400"/>
            </a:xfrm>
            <a:custGeom>
              <a:avLst/>
              <a:gdLst/>
              <a:ahLst/>
              <a:cxnLst/>
              <a:rect l="l" t="t" r="r" b="b"/>
              <a:pathLst>
                <a:path w="51975" h="73376" extrusionOk="0">
                  <a:moveTo>
                    <a:pt x="116" y="0"/>
                  </a:moveTo>
                  <a:lnTo>
                    <a:pt x="116" y="73376"/>
                  </a:lnTo>
                  <a:lnTo>
                    <a:pt x="51974" y="73376"/>
                  </a:lnTo>
                  <a:cubicBezTo>
                    <a:pt x="50297" y="72930"/>
                    <a:pt x="48629" y="72376"/>
                    <a:pt x="47067" y="71814"/>
                  </a:cubicBezTo>
                  <a:cubicBezTo>
                    <a:pt x="43945" y="70922"/>
                    <a:pt x="40823" y="69584"/>
                    <a:pt x="38592" y="67247"/>
                  </a:cubicBezTo>
                  <a:cubicBezTo>
                    <a:pt x="36469" y="64901"/>
                    <a:pt x="34462" y="62340"/>
                    <a:pt x="31679" y="60779"/>
                  </a:cubicBezTo>
                  <a:cubicBezTo>
                    <a:pt x="28110" y="58879"/>
                    <a:pt x="24203" y="58772"/>
                    <a:pt x="20411" y="57987"/>
                  </a:cubicBezTo>
                  <a:cubicBezTo>
                    <a:pt x="16843" y="57318"/>
                    <a:pt x="13498" y="56203"/>
                    <a:pt x="10598" y="53972"/>
                  </a:cubicBezTo>
                  <a:cubicBezTo>
                    <a:pt x="4246" y="49066"/>
                    <a:pt x="1231" y="41706"/>
                    <a:pt x="562" y="33900"/>
                  </a:cubicBezTo>
                  <a:cubicBezTo>
                    <a:pt x="0" y="26094"/>
                    <a:pt x="2462" y="18511"/>
                    <a:pt x="2239" y="10705"/>
                  </a:cubicBezTo>
                  <a:cubicBezTo>
                    <a:pt x="2239" y="7137"/>
                    <a:pt x="1677" y="3461"/>
                    <a:pt x="232" y="223"/>
                  </a:cubicBezTo>
                  <a:cubicBezTo>
                    <a:pt x="232" y="223"/>
                    <a:pt x="116" y="116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238125" y="2771600"/>
              <a:ext cx="3130850" cy="2088000"/>
            </a:xfrm>
            <a:custGeom>
              <a:avLst/>
              <a:gdLst/>
              <a:ahLst/>
              <a:cxnLst/>
              <a:rect l="l" t="t" r="r" b="b"/>
              <a:pathLst>
                <a:path w="125234" h="83520" extrusionOk="0">
                  <a:moveTo>
                    <a:pt x="0" y="1"/>
                  </a:moveTo>
                  <a:lnTo>
                    <a:pt x="0" y="6915"/>
                  </a:lnTo>
                  <a:cubicBezTo>
                    <a:pt x="1900" y="9591"/>
                    <a:pt x="3122" y="12713"/>
                    <a:pt x="3684" y="15943"/>
                  </a:cubicBezTo>
                  <a:cubicBezTo>
                    <a:pt x="4684" y="22527"/>
                    <a:pt x="3345" y="28878"/>
                    <a:pt x="2569" y="35346"/>
                  </a:cubicBezTo>
                  <a:cubicBezTo>
                    <a:pt x="1784" y="42483"/>
                    <a:pt x="2453" y="50066"/>
                    <a:pt x="5799" y="56534"/>
                  </a:cubicBezTo>
                  <a:cubicBezTo>
                    <a:pt x="7583" y="59879"/>
                    <a:pt x="9929" y="62894"/>
                    <a:pt x="13275" y="64785"/>
                  </a:cubicBezTo>
                  <a:cubicBezTo>
                    <a:pt x="16174" y="66463"/>
                    <a:pt x="19519" y="67239"/>
                    <a:pt x="22865" y="67801"/>
                  </a:cubicBezTo>
                  <a:cubicBezTo>
                    <a:pt x="26433" y="68247"/>
                    <a:pt x="29886" y="68800"/>
                    <a:pt x="32901" y="70807"/>
                  </a:cubicBezTo>
                  <a:cubicBezTo>
                    <a:pt x="35907" y="72814"/>
                    <a:pt x="38137" y="75830"/>
                    <a:pt x="41260" y="77721"/>
                  </a:cubicBezTo>
                  <a:cubicBezTo>
                    <a:pt x="44828" y="79844"/>
                    <a:pt x="49182" y="80736"/>
                    <a:pt x="53080" y="81851"/>
                  </a:cubicBezTo>
                  <a:cubicBezTo>
                    <a:pt x="55203" y="82405"/>
                    <a:pt x="57434" y="82967"/>
                    <a:pt x="59548" y="83520"/>
                  </a:cubicBezTo>
                  <a:lnTo>
                    <a:pt x="86311" y="83520"/>
                  </a:lnTo>
                  <a:cubicBezTo>
                    <a:pt x="89880" y="82851"/>
                    <a:pt x="93341" y="81958"/>
                    <a:pt x="96909" y="81289"/>
                  </a:cubicBezTo>
                  <a:cubicBezTo>
                    <a:pt x="98997" y="80874"/>
                    <a:pt x="101118" y="80647"/>
                    <a:pt x="103238" y="80647"/>
                  </a:cubicBezTo>
                  <a:cubicBezTo>
                    <a:pt x="105077" y="80647"/>
                    <a:pt x="106915" y="80818"/>
                    <a:pt x="108730" y="81182"/>
                  </a:cubicBezTo>
                  <a:cubicBezTo>
                    <a:pt x="111183" y="81735"/>
                    <a:pt x="113413" y="82520"/>
                    <a:pt x="115751" y="83520"/>
                  </a:cubicBezTo>
                  <a:lnTo>
                    <a:pt x="125234" y="83520"/>
                  </a:lnTo>
                  <a:cubicBezTo>
                    <a:pt x="124342" y="82744"/>
                    <a:pt x="123449" y="82074"/>
                    <a:pt x="122557" y="81405"/>
                  </a:cubicBezTo>
                  <a:cubicBezTo>
                    <a:pt x="115864" y="76771"/>
                    <a:pt x="107818" y="74901"/>
                    <a:pt x="99819" y="74901"/>
                  </a:cubicBezTo>
                  <a:cubicBezTo>
                    <a:pt x="95685" y="74901"/>
                    <a:pt x="91564" y="75400"/>
                    <a:pt x="87649" y="76276"/>
                  </a:cubicBezTo>
                  <a:cubicBezTo>
                    <a:pt x="83004" y="77261"/>
                    <a:pt x="78181" y="79000"/>
                    <a:pt x="73516" y="79000"/>
                  </a:cubicBezTo>
                  <a:cubicBezTo>
                    <a:pt x="70791" y="79000"/>
                    <a:pt x="68120" y="78406"/>
                    <a:pt x="65570" y="76722"/>
                  </a:cubicBezTo>
                  <a:cubicBezTo>
                    <a:pt x="62563" y="74599"/>
                    <a:pt x="60556" y="71253"/>
                    <a:pt x="57880" y="68693"/>
                  </a:cubicBezTo>
                  <a:cubicBezTo>
                    <a:pt x="54980" y="65901"/>
                    <a:pt x="51635" y="64232"/>
                    <a:pt x="47844" y="63447"/>
                  </a:cubicBezTo>
                  <a:cubicBezTo>
                    <a:pt x="44235" y="62797"/>
                    <a:pt x="40508" y="62755"/>
                    <a:pt x="36769" y="62755"/>
                  </a:cubicBezTo>
                  <a:cubicBezTo>
                    <a:pt x="36218" y="62755"/>
                    <a:pt x="35666" y="62756"/>
                    <a:pt x="35115" y="62756"/>
                  </a:cubicBezTo>
                  <a:cubicBezTo>
                    <a:pt x="29809" y="62756"/>
                    <a:pt x="24510" y="62672"/>
                    <a:pt x="19519" y="60887"/>
                  </a:cubicBezTo>
                  <a:cubicBezTo>
                    <a:pt x="9367" y="57203"/>
                    <a:pt x="5915" y="47505"/>
                    <a:pt x="7253" y="36131"/>
                  </a:cubicBezTo>
                  <a:cubicBezTo>
                    <a:pt x="8698" y="24311"/>
                    <a:pt x="11374" y="14498"/>
                    <a:pt x="3791" y="4568"/>
                  </a:cubicBezTo>
                  <a:cubicBezTo>
                    <a:pt x="2676" y="3123"/>
                    <a:pt x="1338" y="15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2395900" y="4787775"/>
              <a:ext cx="736000" cy="71825"/>
            </a:xfrm>
            <a:custGeom>
              <a:avLst/>
              <a:gdLst/>
              <a:ahLst/>
              <a:cxnLst/>
              <a:rect l="l" t="t" r="r" b="b"/>
              <a:pathLst>
                <a:path w="29440" h="2873" extrusionOk="0">
                  <a:moveTo>
                    <a:pt x="16927" y="0"/>
                  </a:moveTo>
                  <a:cubicBezTo>
                    <a:pt x="14807" y="0"/>
                    <a:pt x="12686" y="227"/>
                    <a:pt x="10598" y="642"/>
                  </a:cubicBezTo>
                  <a:cubicBezTo>
                    <a:pt x="7030" y="1311"/>
                    <a:pt x="3569" y="2204"/>
                    <a:pt x="0" y="2873"/>
                  </a:cubicBezTo>
                  <a:lnTo>
                    <a:pt x="8814" y="2873"/>
                  </a:lnTo>
                  <a:cubicBezTo>
                    <a:pt x="9590" y="2766"/>
                    <a:pt x="10259" y="2543"/>
                    <a:pt x="11044" y="2427"/>
                  </a:cubicBezTo>
                  <a:cubicBezTo>
                    <a:pt x="12940" y="2039"/>
                    <a:pt x="14836" y="1844"/>
                    <a:pt x="16732" y="1844"/>
                  </a:cubicBezTo>
                  <a:cubicBezTo>
                    <a:pt x="18627" y="1844"/>
                    <a:pt x="20523" y="2039"/>
                    <a:pt x="22419" y="2427"/>
                  </a:cubicBezTo>
                  <a:cubicBezTo>
                    <a:pt x="23088" y="2543"/>
                    <a:pt x="23757" y="2650"/>
                    <a:pt x="24426" y="2873"/>
                  </a:cubicBezTo>
                  <a:lnTo>
                    <a:pt x="29440" y="2873"/>
                  </a:lnTo>
                  <a:cubicBezTo>
                    <a:pt x="27102" y="1873"/>
                    <a:pt x="24872" y="1088"/>
                    <a:pt x="22419" y="535"/>
                  </a:cubicBezTo>
                  <a:cubicBezTo>
                    <a:pt x="20604" y="171"/>
                    <a:pt x="18766" y="0"/>
                    <a:pt x="16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235225" y="2944450"/>
              <a:ext cx="1491600" cy="1915150"/>
            </a:xfrm>
            <a:custGeom>
              <a:avLst/>
              <a:gdLst/>
              <a:ahLst/>
              <a:cxnLst/>
              <a:rect l="l" t="t" r="r" b="b"/>
              <a:pathLst>
                <a:path w="59664" h="76606" extrusionOk="0">
                  <a:moveTo>
                    <a:pt x="116" y="1"/>
                  </a:moveTo>
                  <a:lnTo>
                    <a:pt x="116" y="3230"/>
                  </a:lnTo>
                  <a:cubicBezTo>
                    <a:pt x="116" y="3346"/>
                    <a:pt x="232" y="3453"/>
                    <a:pt x="232" y="3453"/>
                  </a:cubicBezTo>
                  <a:cubicBezTo>
                    <a:pt x="1677" y="6691"/>
                    <a:pt x="2239" y="10367"/>
                    <a:pt x="2239" y="13935"/>
                  </a:cubicBezTo>
                  <a:cubicBezTo>
                    <a:pt x="2462" y="21741"/>
                    <a:pt x="0" y="29324"/>
                    <a:pt x="562" y="37130"/>
                  </a:cubicBezTo>
                  <a:cubicBezTo>
                    <a:pt x="1231" y="44936"/>
                    <a:pt x="4246" y="52296"/>
                    <a:pt x="10598" y="57202"/>
                  </a:cubicBezTo>
                  <a:cubicBezTo>
                    <a:pt x="13498" y="59433"/>
                    <a:pt x="16843" y="60548"/>
                    <a:pt x="20411" y="61217"/>
                  </a:cubicBezTo>
                  <a:cubicBezTo>
                    <a:pt x="24203" y="62002"/>
                    <a:pt x="28110" y="62109"/>
                    <a:pt x="31679" y="64009"/>
                  </a:cubicBezTo>
                  <a:cubicBezTo>
                    <a:pt x="34462" y="65570"/>
                    <a:pt x="36469" y="68131"/>
                    <a:pt x="38592" y="70477"/>
                  </a:cubicBezTo>
                  <a:cubicBezTo>
                    <a:pt x="40823" y="72814"/>
                    <a:pt x="43945" y="74152"/>
                    <a:pt x="47067" y="75044"/>
                  </a:cubicBezTo>
                  <a:cubicBezTo>
                    <a:pt x="48629" y="75606"/>
                    <a:pt x="50297" y="76160"/>
                    <a:pt x="51974" y="76606"/>
                  </a:cubicBezTo>
                  <a:lnTo>
                    <a:pt x="59664" y="76606"/>
                  </a:lnTo>
                  <a:cubicBezTo>
                    <a:pt x="57550" y="76053"/>
                    <a:pt x="55319" y="75491"/>
                    <a:pt x="53196" y="74937"/>
                  </a:cubicBezTo>
                  <a:cubicBezTo>
                    <a:pt x="49298" y="73822"/>
                    <a:pt x="44944" y="72930"/>
                    <a:pt x="41376" y="70807"/>
                  </a:cubicBezTo>
                  <a:cubicBezTo>
                    <a:pt x="38253" y="68916"/>
                    <a:pt x="36023" y="65900"/>
                    <a:pt x="33017" y="63893"/>
                  </a:cubicBezTo>
                  <a:cubicBezTo>
                    <a:pt x="30002" y="61886"/>
                    <a:pt x="26549" y="61333"/>
                    <a:pt x="22981" y="60887"/>
                  </a:cubicBezTo>
                  <a:cubicBezTo>
                    <a:pt x="19635" y="60325"/>
                    <a:pt x="16290" y="59549"/>
                    <a:pt x="13391" y="57871"/>
                  </a:cubicBezTo>
                  <a:cubicBezTo>
                    <a:pt x="10045" y="55980"/>
                    <a:pt x="7699" y="52965"/>
                    <a:pt x="5915" y="49620"/>
                  </a:cubicBezTo>
                  <a:cubicBezTo>
                    <a:pt x="2569" y="43152"/>
                    <a:pt x="1900" y="35569"/>
                    <a:pt x="2685" y="28432"/>
                  </a:cubicBezTo>
                  <a:cubicBezTo>
                    <a:pt x="3461" y="21964"/>
                    <a:pt x="4800" y="15613"/>
                    <a:pt x="3800" y="9029"/>
                  </a:cubicBezTo>
                  <a:cubicBezTo>
                    <a:pt x="3238" y="5799"/>
                    <a:pt x="2016" y="2677"/>
                    <a:pt x="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"/>
          <p:cNvSpPr txBox="1">
            <a:spLocks noGrp="1"/>
          </p:cNvSpPr>
          <p:nvPr>
            <p:ph type="title"/>
          </p:nvPr>
        </p:nvSpPr>
        <p:spPr>
          <a:xfrm>
            <a:off x="1033100" y="1803419"/>
            <a:ext cx="33102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3" name="Google Shape;873;p9"/>
          <p:cNvSpPr txBox="1">
            <a:spLocks noGrp="1"/>
          </p:cNvSpPr>
          <p:nvPr>
            <p:ph type="subTitle" idx="1"/>
          </p:nvPr>
        </p:nvSpPr>
        <p:spPr>
          <a:xfrm>
            <a:off x="1207550" y="2281594"/>
            <a:ext cx="3135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74" name="Google Shape;874;p9"/>
          <p:cNvGrpSpPr/>
          <p:nvPr/>
        </p:nvGrpSpPr>
        <p:grpSpPr>
          <a:xfrm>
            <a:off x="-13316" y="3126092"/>
            <a:ext cx="3025768" cy="2023351"/>
            <a:chOff x="-13316" y="3126092"/>
            <a:chExt cx="3025768" cy="2023351"/>
          </a:xfrm>
        </p:grpSpPr>
        <p:sp>
          <p:nvSpPr>
            <p:cNvPr id="875" name="Google Shape;875;p9"/>
            <p:cNvSpPr/>
            <p:nvPr/>
          </p:nvSpPr>
          <p:spPr>
            <a:xfrm rot="10800000" flipH="1">
              <a:off x="-13316" y="3126092"/>
              <a:ext cx="3025768" cy="2023351"/>
            </a:xfrm>
            <a:custGeom>
              <a:avLst/>
              <a:gdLst/>
              <a:ahLst/>
              <a:cxnLst/>
              <a:rect l="l" t="t" r="r" b="b"/>
              <a:pathLst>
                <a:path w="25325" h="16935" extrusionOk="0">
                  <a:moveTo>
                    <a:pt x="1" y="0"/>
                  </a:moveTo>
                  <a:lnTo>
                    <a:pt x="1" y="16536"/>
                  </a:lnTo>
                  <a:cubicBezTo>
                    <a:pt x="809" y="16817"/>
                    <a:pt x="1503" y="16935"/>
                    <a:pt x="2110" y="16935"/>
                  </a:cubicBezTo>
                  <a:cubicBezTo>
                    <a:pt x="5299" y="16935"/>
                    <a:pt x="6085" y="13681"/>
                    <a:pt x="8364" y="13681"/>
                  </a:cubicBezTo>
                  <a:cubicBezTo>
                    <a:pt x="8710" y="13681"/>
                    <a:pt x="9091" y="13756"/>
                    <a:pt x="9519" y="13929"/>
                  </a:cubicBezTo>
                  <a:cubicBezTo>
                    <a:pt x="10552" y="14339"/>
                    <a:pt x="11392" y="14518"/>
                    <a:pt x="12083" y="14518"/>
                  </a:cubicBezTo>
                  <a:cubicBezTo>
                    <a:pt x="16729" y="14518"/>
                    <a:pt x="14586" y="6431"/>
                    <a:pt x="18874" y="6431"/>
                  </a:cubicBezTo>
                  <a:cubicBezTo>
                    <a:pt x="19024" y="6431"/>
                    <a:pt x="19183" y="6441"/>
                    <a:pt x="19349" y="6462"/>
                  </a:cubicBezTo>
                  <a:cubicBezTo>
                    <a:pt x="19633" y="6495"/>
                    <a:pt x="19899" y="6510"/>
                    <a:pt x="20148" y="6510"/>
                  </a:cubicBezTo>
                  <a:cubicBezTo>
                    <a:pt x="24889" y="6510"/>
                    <a:pt x="23476" y="824"/>
                    <a:pt x="25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 rot="10800000">
              <a:off x="-13308" y="4132062"/>
              <a:ext cx="2619371" cy="1017382"/>
            </a:xfrm>
            <a:custGeom>
              <a:avLst/>
              <a:gdLst/>
              <a:ahLst/>
              <a:cxnLst/>
              <a:rect l="l" t="t" r="r" b="b"/>
              <a:pathLst>
                <a:path w="25360" h="9850" extrusionOk="0">
                  <a:moveTo>
                    <a:pt x="0" y="0"/>
                  </a:moveTo>
                  <a:cubicBezTo>
                    <a:pt x="710" y="2250"/>
                    <a:pt x="1522" y="3945"/>
                    <a:pt x="3789" y="3945"/>
                  </a:cubicBezTo>
                  <a:cubicBezTo>
                    <a:pt x="4182" y="3945"/>
                    <a:pt x="4620" y="3894"/>
                    <a:pt x="5108" y="3786"/>
                  </a:cubicBezTo>
                  <a:cubicBezTo>
                    <a:pt x="5297" y="3744"/>
                    <a:pt x="5474" y="3725"/>
                    <a:pt x="5643" y="3725"/>
                  </a:cubicBezTo>
                  <a:cubicBezTo>
                    <a:pt x="8212" y="3725"/>
                    <a:pt x="8708" y="8194"/>
                    <a:pt x="12434" y="8194"/>
                  </a:cubicBezTo>
                  <a:cubicBezTo>
                    <a:pt x="13207" y="8194"/>
                    <a:pt x="14118" y="8001"/>
                    <a:pt x="15216" y="7537"/>
                  </a:cubicBezTo>
                  <a:cubicBezTo>
                    <a:pt x="16209" y="7117"/>
                    <a:pt x="16981" y="6948"/>
                    <a:pt x="17615" y="6948"/>
                  </a:cubicBezTo>
                  <a:cubicBezTo>
                    <a:pt x="20241" y="6948"/>
                    <a:pt x="20510" y="9850"/>
                    <a:pt x="24406" y="9850"/>
                  </a:cubicBezTo>
                  <a:cubicBezTo>
                    <a:pt x="24702" y="9850"/>
                    <a:pt x="25019" y="9833"/>
                    <a:pt x="25360" y="9797"/>
                  </a:cubicBezTo>
                  <a:lnTo>
                    <a:pt x="25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9"/>
          <p:cNvGrpSpPr/>
          <p:nvPr/>
        </p:nvGrpSpPr>
        <p:grpSpPr>
          <a:xfrm rot="10800000" flipH="1">
            <a:off x="5898126" y="-3"/>
            <a:ext cx="3245882" cy="2349753"/>
            <a:chOff x="5905501" y="2793747"/>
            <a:chExt cx="3245882" cy="2349753"/>
          </a:xfrm>
        </p:grpSpPr>
        <p:sp>
          <p:nvSpPr>
            <p:cNvPr id="878" name="Google Shape;878;p9"/>
            <p:cNvSpPr/>
            <p:nvPr/>
          </p:nvSpPr>
          <p:spPr>
            <a:xfrm>
              <a:off x="5905501" y="2793747"/>
              <a:ext cx="3245871" cy="2349753"/>
            </a:xfrm>
            <a:custGeom>
              <a:avLst/>
              <a:gdLst/>
              <a:ahLst/>
              <a:cxnLst/>
              <a:rect l="l" t="t" r="r" b="b"/>
              <a:pathLst>
                <a:path w="26333" h="19063" extrusionOk="0">
                  <a:moveTo>
                    <a:pt x="25412" y="1"/>
                  </a:moveTo>
                  <a:cubicBezTo>
                    <a:pt x="22359" y="1"/>
                    <a:pt x="24734" y="5340"/>
                    <a:pt x="22109" y="5340"/>
                  </a:cubicBezTo>
                  <a:cubicBezTo>
                    <a:pt x="21690" y="5340"/>
                    <a:pt x="21144" y="5204"/>
                    <a:pt x="20427" y="4888"/>
                  </a:cubicBezTo>
                  <a:cubicBezTo>
                    <a:pt x="20150" y="4767"/>
                    <a:pt x="19905" y="4714"/>
                    <a:pt x="19685" y="4714"/>
                  </a:cubicBezTo>
                  <a:cubicBezTo>
                    <a:pt x="17927" y="4714"/>
                    <a:pt x="17797" y="8159"/>
                    <a:pt x="15642" y="8159"/>
                  </a:cubicBezTo>
                  <a:cubicBezTo>
                    <a:pt x="15202" y="8159"/>
                    <a:pt x="14676" y="8015"/>
                    <a:pt x="14035" y="7667"/>
                  </a:cubicBezTo>
                  <a:cubicBezTo>
                    <a:pt x="13530" y="7403"/>
                    <a:pt x="13035" y="7288"/>
                    <a:pt x="12567" y="7288"/>
                  </a:cubicBezTo>
                  <a:cubicBezTo>
                    <a:pt x="11003" y="7288"/>
                    <a:pt x="9742" y="8571"/>
                    <a:pt x="9449" y="9855"/>
                  </a:cubicBezTo>
                  <a:cubicBezTo>
                    <a:pt x="8824" y="12425"/>
                    <a:pt x="7573" y="14510"/>
                    <a:pt x="6287" y="14649"/>
                  </a:cubicBezTo>
                  <a:cubicBezTo>
                    <a:pt x="2813" y="15032"/>
                    <a:pt x="0" y="15830"/>
                    <a:pt x="0" y="19062"/>
                  </a:cubicBezTo>
                  <a:lnTo>
                    <a:pt x="26333" y="19062"/>
                  </a:lnTo>
                  <a:lnTo>
                    <a:pt x="26333" y="128"/>
                  </a:lnTo>
                  <a:cubicBezTo>
                    <a:pt x="25981" y="41"/>
                    <a:pt x="25676" y="1"/>
                    <a:pt x="25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7545725" y="4003000"/>
              <a:ext cx="1605658" cy="1140492"/>
            </a:xfrm>
            <a:custGeom>
              <a:avLst/>
              <a:gdLst/>
              <a:ahLst/>
              <a:cxnLst/>
              <a:rect l="l" t="t" r="r" b="b"/>
              <a:pathLst>
                <a:path w="19872" h="14115" extrusionOk="0">
                  <a:moveTo>
                    <a:pt x="17580" y="1"/>
                  </a:moveTo>
                  <a:cubicBezTo>
                    <a:pt x="15754" y="1"/>
                    <a:pt x="14606" y="2651"/>
                    <a:pt x="16189" y="6230"/>
                  </a:cubicBezTo>
                  <a:cubicBezTo>
                    <a:pt x="16973" y="7970"/>
                    <a:pt x="15814" y="9152"/>
                    <a:pt x="14477" y="9152"/>
                  </a:cubicBezTo>
                  <a:cubicBezTo>
                    <a:pt x="13625" y="9152"/>
                    <a:pt x="12700" y="8672"/>
                    <a:pt x="12159" y="7550"/>
                  </a:cubicBezTo>
                  <a:cubicBezTo>
                    <a:pt x="11482" y="6181"/>
                    <a:pt x="10157" y="5415"/>
                    <a:pt x="8843" y="5415"/>
                  </a:cubicBezTo>
                  <a:cubicBezTo>
                    <a:pt x="7388" y="5415"/>
                    <a:pt x="5948" y="6354"/>
                    <a:pt x="5420" y="8454"/>
                  </a:cubicBezTo>
                  <a:cubicBezTo>
                    <a:pt x="4619" y="11650"/>
                    <a:pt x="2571" y="14115"/>
                    <a:pt x="0" y="14115"/>
                  </a:cubicBezTo>
                  <a:lnTo>
                    <a:pt x="19871" y="14115"/>
                  </a:lnTo>
                  <a:lnTo>
                    <a:pt x="19593" y="983"/>
                  </a:lnTo>
                  <a:cubicBezTo>
                    <a:pt x="18898" y="306"/>
                    <a:pt x="18200" y="1"/>
                    <a:pt x="17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9"/>
          <p:cNvGrpSpPr/>
          <p:nvPr/>
        </p:nvGrpSpPr>
        <p:grpSpPr>
          <a:xfrm>
            <a:off x="39701" y="-10"/>
            <a:ext cx="3277907" cy="1263055"/>
            <a:chOff x="1766764" y="-4125385"/>
            <a:chExt cx="3277907" cy="1263055"/>
          </a:xfrm>
        </p:grpSpPr>
        <p:sp>
          <p:nvSpPr>
            <p:cNvPr id="881" name="Google Shape;881;p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9"/>
          <p:cNvGrpSpPr/>
          <p:nvPr/>
        </p:nvGrpSpPr>
        <p:grpSpPr>
          <a:xfrm rot="-5400000">
            <a:off x="6873526" y="1007415"/>
            <a:ext cx="3277907" cy="1263055"/>
            <a:chOff x="1766764" y="-4125385"/>
            <a:chExt cx="3277907" cy="1263055"/>
          </a:xfrm>
        </p:grpSpPr>
        <p:sp>
          <p:nvSpPr>
            <p:cNvPr id="908" name="Google Shape;908;p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9"/>
          <p:cNvGrpSpPr/>
          <p:nvPr/>
        </p:nvGrpSpPr>
        <p:grpSpPr>
          <a:xfrm>
            <a:off x="5866101" y="3880440"/>
            <a:ext cx="3277907" cy="1263055"/>
            <a:chOff x="1766764" y="-4125385"/>
            <a:chExt cx="3277907" cy="1263055"/>
          </a:xfrm>
        </p:grpSpPr>
        <p:sp>
          <p:nvSpPr>
            <p:cNvPr id="935" name="Google Shape;935;p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9"/>
          <p:cNvGrpSpPr/>
          <p:nvPr/>
        </p:nvGrpSpPr>
        <p:grpSpPr>
          <a:xfrm flipH="1">
            <a:off x="-7924" y="3880440"/>
            <a:ext cx="3277907" cy="1263055"/>
            <a:chOff x="1766764" y="-4125385"/>
            <a:chExt cx="3277907" cy="1263055"/>
          </a:xfrm>
        </p:grpSpPr>
        <p:sp>
          <p:nvSpPr>
            <p:cNvPr id="962" name="Google Shape;962;p9"/>
            <p:cNvSpPr/>
            <p:nvPr/>
          </p:nvSpPr>
          <p:spPr>
            <a:xfrm rot="5400000" flipH="1">
              <a:off x="3734649" y="-3464435"/>
              <a:ext cx="35256" cy="35341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 rot="5400000" flipH="1">
              <a:off x="3972439" y="-3543867"/>
              <a:ext cx="61889" cy="61889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 rot="5400000" flipH="1">
              <a:off x="3457037" y="-3941748"/>
              <a:ext cx="47008" cy="43965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 rot="5400000" flipH="1">
              <a:off x="3078095" y="-4068062"/>
              <a:ext cx="20545" cy="17670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 rot="5400000" flipH="1">
              <a:off x="2818238" y="-3852170"/>
              <a:ext cx="26379" cy="26463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 rot="5400000" flipH="1">
              <a:off x="3229308" y="-3026817"/>
              <a:ext cx="26632" cy="26379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 rot="5400000" flipH="1">
              <a:off x="2706594" y="-4125385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 rot="5400000" flipH="1">
              <a:off x="4012007" y="-4076855"/>
              <a:ext cx="38385" cy="35341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 rot="5400000" flipH="1">
              <a:off x="4369051" y="-3485107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 rot="5400000" flipH="1">
              <a:off x="4346942" y="-3762549"/>
              <a:ext cx="26632" cy="29423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 rot="5400000" flipH="1">
              <a:off x="4531974" y="-4032974"/>
              <a:ext cx="53011" cy="5605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 rot="5400000" flipH="1">
              <a:off x="4668645" y="-3229477"/>
              <a:ext cx="43965" cy="44049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 rot="5400000" flipH="1">
              <a:off x="4698194" y="-3352874"/>
              <a:ext cx="104163" cy="89789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 rot="5400000" flipH="1">
              <a:off x="4042064" y="-3732197"/>
              <a:ext cx="76431" cy="71612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 rot="5400000" flipH="1">
              <a:off x="2973130" y="-3046686"/>
              <a:ext cx="79475" cy="72119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 rot="5400000" flipH="1">
              <a:off x="3989475" y="-3650270"/>
              <a:ext cx="44049" cy="39737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 rot="5400000" flipH="1">
              <a:off x="1766721" y="-3423260"/>
              <a:ext cx="35341" cy="35256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 rot="5400000" flipH="1">
              <a:off x="1810644" y="-2976892"/>
              <a:ext cx="35341" cy="35341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 rot="5400000" flipH="1">
              <a:off x="1904195" y="-3502735"/>
              <a:ext cx="41175" cy="41259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 rot="5400000" flipH="1">
              <a:off x="2001763" y="-3363062"/>
              <a:ext cx="43965" cy="41006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 rot="5400000" flipH="1">
              <a:off x="4253897" y="-3773667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 rot="5400000" flipH="1">
              <a:off x="5027000" y="-2888709"/>
              <a:ext cx="17670" cy="17670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 rot="5400000" flipH="1">
              <a:off x="3036836" y="-2904604"/>
              <a:ext cx="44049" cy="40498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 rot="5400000" flipH="1">
              <a:off x="3579842" y="-4009259"/>
              <a:ext cx="44049" cy="4109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 rot="5400000" flipH="1">
              <a:off x="2893951" y="-2988559"/>
              <a:ext cx="41259" cy="4109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 rot="5400000" flipH="1">
              <a:off x="3149453" y="-3985121"/>
              <a:ext cx="44049" cy="39822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"/>
          <p:cNvSpPr txBox="1">
            <a:spLocks noGrp="1"/>
          </p:cNvSpPr>
          <p:nvPr>
            <p:ph type="title"/>
          </p:nvPr>
        </p:nvSpPr>
        <p:spPr>
          <a:xfrm>
            <a:off x="4617350" y="397325"/>
            <a:ext cx="38133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90" name="Google Shape;990;p10"/>
          <p:cNvGrpSpPr/>
          <p:nvPr/>
        </p:nvGrpSpPr>
        <p:grpSpPr>
          <a:xfrm>
            <a:off x="-2" y="9"/>
            <a:ext cx="3985907" cy="3918269"/>
            <a:chOff x="2524675" y="238075"/>
            <a:chExt cx="1178600" cy="1158600"/>
          </a:xfrm>
        </p:grpSpPr>
        <p:sp>
          <p:nvSpPr>
            <p:cNvPr id="991" name="Google Shape;991;p10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0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0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0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0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0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0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0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0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0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0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10"/>
          <p:cNvGrpSpPr/>
          <p:nvPr/>
        </p:nvGrpSpPr>
        <p:grpSpPr>
          <a:xfrm>
            <a:off x="5158098" y="1225234"/>
            <a:ext cx="3985907" cy="3918269"/>
            <a:chOff x="2524675" y="238075"/>
            <a:chExt cx="1178600" cy="1158600"/>
          </a:xfrm>
        </p:grpSpPr>
        <p:sp>
          <p:nvSpPr>
            <p:cNvPr id="1046" name="Google Shape;1046;p10"/>
            <p:cNvSpPr/>
            <p:nvPr/>
          </p:nvSpPr>
          <p:spPr>
            <a:xfrm>
              <a:off x="3497400" y="667150"/>
              <a:ext cx="10425" cy="10450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8" y="0"/>
                  </a:moveTo>
                  <a:cubicBezTo>
                    <a:pt x="69" y="0"/>
                    <a:pt x="0" y="106"/>
                    <a:pt x="0" y="209"/>
                  </a:cubicBezTo>
                  <a:cubicBezTo>
                    <a:pt x="0" y="348"/>
                    <a:pt x="69" y="417"/>
                    <a:pt x="208" y="417"/>
                  </a:cubicBezTo>
                  <a:cubicBezTo>
                    <a:pt x="314" y="417"/>
                    <a:pt x="417" y="348"/>
                    <a:pt x="417" y="209"/>
                  </a:cubicBezTo>
                  <a:cubicBezTo>
                    <a:pt x="417" y="106"/>
                    <a:pt x="314" y="0"/>
                    <a:pt x="20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513025" y="588975"/>
              <a:ext cx="18300" cy="18300"/>
            </a:xfrm>
            <a:custGeom>
              <a:avLst/>
              <a:gdLst/>
              <a:ahLst/>
              <a:cxnLst/>
              <a:rect l="l" t="t" r="r" b="b"/>
              <a:pathLst>
                <a:path w="732" h="732" extrusionOk="0">
                  <a:moveTo>
                    <a:pt x="384" y="1"/>
                  </a:moveTo>
                  <a:cubicBezTo>
                    <a:pt x="175" y="1"/>
                    <a:pt x="0" y="140"/>
                    <a:pt x="0" y="348"/>
                  </a:cubicBezTo>
                  <a:cubicBezTo>
                    <a:pt x="0" y="557"/>
                    <a:pt x="175" y="732"/>
                    <a:pt x="384" y="732"/>
                  </a:cubicBezTo>
                  <a:cubicBezTo>
                    <a:pt x="592" y="732"/>
                    <a:pt x="731" y="557"/>
                    <a:pt x="731" y="348"/>
                  </a:cubicBezTo>
                  <a:cubicBezTo>
                    <a:pt x="731" y="140"/>
                    <a:pt x="592" y="1"/>
                    <a:pt x="38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3046675" y="3536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48" y="1"/>
                  </a:moveTo>
                  <a:cubicBezTo>
                    <a:pt x="139" y="1"/>
                    <a:pt x="0" y="173"/>
                    <a:pt x="0" y="382"/>
                  </a:cubicBezTo>
                  <a:cubicBezTo>
                    <a:pt x="0" y="557"/>
                    <a:pt x="139" y="729"/>
                    <a:pt x="348" y="729"/>
                  </a:cubicBezTo>
                  <a:cubicBezTo>
                    <a:pt x="556" y="729"/>
                    <a:pt x="729" y="557"/>
                    <a:pt x="729" y="382"/>
                  </a:cubicBezTo>
                  <a:cubicBezTo>
                    <a:pt x="729" y="173"/>
                    <a:pt x="556" y="1"/>
                    <a:pt x="348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3635525" y="746225"/>
              <a:ext cx="13900" cy="13000"/>
            </a:xfrm>
            <a:custGeom>
              <a:avLst/>
              <a:gdLst/>
              <a:ahLst/>
              <a:cxnLst/>
              <a:rect l="l" t="t" r="r" b="b"/>
              <a:pathLst>
                <a:path w="556" h="520" extrusionOk="0">
                  <a:moveTo>
                    <a:pt x="278" y="0"/>
                  </a:moveTo>
                  <a:cubicBezTo>
                    <a:pt x="139" y="0"/>
                    <a:pt x="0" y="103"/>
                    <a:pt x="0" y="242"/>
                  </a:cubicBezTo>
                  <a:cubicBezTo>
                    <a:pt x="0" y="417"/>
                    <a:pt x="139" y="520"/>
                    <a:pt x="278" y="520"/>
                  </a:cubicBezTo>
                  <a:cubicBezTo>
                    <a:pt x="417" y="520"/>
                    <a:pt x="556" y="417"/>
                    <a:pt x="556" y="242"/>
                  </a:cubicBezTo>
                  <a:cubicBezTo>
                    <a:pt x="556" y="103"/>
                    <a:pt x="417" y="0"/>
                    <a:pt x="27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3680675" y="866075"/>
              <a:ext cx="6075" cy="5225"/>
            </a:xfrm>
            <a:custGeom>
              <a:avLst/>
              <a:gdLst/>
              <a:ahLst/>
              <a:cxnLst/>
              <a:rect l="l" t="t" r="r" b="b"/>
              <a:pathLst>
                <a:path w="243" h="209" extrusionOk="0">
                  <a:moveTo>
                    <a:pt x="103" y="0"/>
                  </a:moveTo>
                  <a:cubicBezTo>
                    <a:pt x="70" y="0"/>
                    <a:pt x="0" y="34"/>
                    <a:pt x="0" y="103"/>
                  </a:cubicBezTo>
                  <a:cubicBezTo>
                    <a:pt x="0" y="173"/>
                    <a:pt x="70" y="209"/>
                    <a:pt x="103" y="209"/>
                  </a:cubicBezTo>
                  <a:cubicBezTo>
                    <a:pt x="173" y="209"/>
                    <a:pt x="242" y="173"/>
                    <a:pt x="242" y="103"/>
                  </a:cubicBezTo>
                  <a:cubicBezTo>
                    <a:pt x="242" y="34"/>
                    <a:pt x="173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3614675" y="940750"/>
              <a:ext cx="7800" cy="7825"/>
            </a:xfrm>
            <a:custGeom>
              <a:avLst/>
              <a:gdLst/>
              <a:ahLst/>
              <a:cxnLst/>
              <a:rect l="l" t="t" r="r" b="b"/>
              <a:pathLst>
                <a:path w="312" h="313" extrusionOk="0">
                  <a:moveTo>
                    <a:pt x="139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3"/>
                    <a:pt x="70" y="312"/>
                    <a:pt x="139" y="312"/>
                  </a:cubicBezTo>
                  <a:cubicBezTo>
                    <a:pt x="242" y="312"/>
                    <a:pt x="312" y="243"/>
                    <a:pt x="312" y="140"/>
                  </a:cubicBezTo>
                  <a:cubicBezTo>
                    <a:pt x="312" y="70"/>
                    <a:pt x="242" y="1"/>
                    <a:pt x="13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3370600" y="819175"/>
              <a:ext cx="7875" cy="7800"/>
            </a:xfrm>
            <a:custGeom>
              <a:avLst/>
              <a:gdLst/>
              <a:ahLst/>
              <a:cxnLst/>
              <a:rect l="l" t="t" r="r" b="b"/>
              <a:pathLst>
                <a:path w="315" h="312" extrusionOk="0">
                  <a:moveTo>
                    <a:pt x="139" y="0"/>
                  </a:moveTo>
                  <a:cubicBezTo>
                    <a:pt x="69" y="0"/>
                    <a:pt x="0" y="70"/>
                    <a:pt x="0" y="173"/>
                  </a:cubicBezTo>
                  <a:cubicBezTo>
                    <a:pt x="0" y="242"/>
                    <a:pt x="69" y="312"/>
                    <a:pt x="139" y="312"/>
                  </a:cubicBezTo>
                  <a:cubicBezTo>
                    <a:pt x="245" y="312"/>
                    <a:pt x="314" y="242"/>
                    <a:pt x="314" y="173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3692825" y="97112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4" y="0"/>
                    <a:pt x="1" y="106"/>
                    <a:pt x="1" y="209"/>
                  </a:cubicBezTo>
                  <a:cubicBezTo>
                    <a:pt x="1" y="348"/>
                    <a:pt x="104" y="417"/>
                    <a:pt x="209" y="417"/>
                  </a:cubicBezTo>
                  <a:cubicBezTo>
                    <a:pt x="348" y="417"/>
                    <a:pt x="418" y="348"/>
                    <a:pt x="418" y="209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3678025" y="584675"/>
              <a:ext cx="11350" cy="10450"/>
            </a:xfrm>
            <a:custGeom>
              <a:avLst/>
              <a:gdLst/>
              <a:ahLst/>
              <a:cxnLst/>
              <a:rect l="l" t="t" r="r" b="b"/>
              <a:pathLst>
                <a:path w="454" h="418" extrusionOk="0">
                  <a:moveTo>
                    <a:pt x="209" y="1"/>
                  </a:moveTo>
                  <a:cubicBezTo>
                    <a:pt x="106" y="1"/>
                    <a:pt x="1" y="103"/>
                    <a:pt x="1" y="209"/>
                  </a:cubicBezTo>
                  <a:cubicBezTo>
                    <a:pt x="1" y="312"/>
                    <a:pt x="106" y="417"/>
                    <a:pt x="209" y="417"/>
                  </a:cubicBezTo>
                  <a:cubicBezTo>
                    <a:pt x="348" y="417"/>
                    <a:pt x="454" y="312"/>
                    <a:pt x="454" y="209"/>
                  </a:cubicBezTo>
                  <a:cubicBezTo>
                    <a:pt x="454" y="103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3508725" y="4847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0"/>
                  </a:moveTo>
                  <a:cubicBezTo>
                    <a:pt x="69" y="0"/>
                    <a:pt x="0" y="36"/>
                    <a:pt x="0" y="106"/>
                  </a:cubicBezTo>
                  <a:cubicBezTo>
                    <a:pt x="0" y="175"/>
                    <a:pt x="69" y="209"/>
                    <a:pt x="103" y="209"/>
                  </a:cubicBezTo>
                  <a:cubicBezTo>
                    <a:pt x="172" y="209"/>
                    <a:pt x="208" y="175"/>
                    <a:pt x="208" y="106"/>
                  </a:cubicBezTo>
                  <a:cubicBezTo>
                    <a:pt x="208" y="36"/>
                    <a:pt x="172" y="0"/>
                    <a:pt x="103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3587700" y="488250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0"/>
                  </a:moveTo>
                  <a:cubicBezTo>
                    <a:pt x="70" y="0"/>
                    <a:pt x="1" y="70"/>
                    <a:pt x="1" y="175"/>
                  </a:cubicBezTo>
                  <a:cubicBezTo>
                    <a:pt x="1" y="278"/>
                    <a:pt x="70" y="347"/>
                    <a:pt x="176" y="347"/>
                  </a:cubicBezTo>
                  <a:cubicBezTo>
                    <a:pt x="245" y="347"/>
                    <a:pt x="315" y="278"/>
                    <a:pt x="315" y="175"/>
                  </a:cubicBezTo>
                  <a:cubicBezTo>
                    <a:pt x="315" y="70"/>
                    <a:pt x="245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2590675" y="7219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1" y="103"/>
                    <a:pt x="1" y="209"/>
                  </a:cubicBezTo>
                  <a:cubicBezTo>
                    <a:pt x="1" y="348"/>
                    <a:pt x="70" y="417"/>
                    <a:pt x="209" y="417"/>
                  </a:cubicBezTo>
                  <a:cubicBezTo>
                    <a:pt x="315" y="417"/>
                    <a:pt x="418" y="348"/>
                    <a:pt x="418" y="209"/>
                  </a:cubicBezTo>
                  <a:cubicBezTo>
                    <a:pt x="418" y="103"/>
                    <a:pt x="315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2643700" y="910325"/>
              <a:ext cx="7800" cy="7875"/>
            </a:xfrm>
            <a:custGeom>
              <a:avLst/>
              <a:gdLst/>
              <a:ahLst/>
              <a:cxnLst/>
              <a:rect l="l" t="t" r="r" b="b"/>
              <a:pathLst>
                <a:path w="312" h="315" extrusionOk="0">
                  <a:moveTo>
                    <a:pt x="173" y="1"/>
                  </a:moveTo>
                  <a:cubicBezTo>
                    <a:pt x="70" y="1"/>
                    <a:pt x="0" y="70"/>
                    <a:pt x="0" y="140"/>
                  </a:cubicBezTo>
                  <a:cubicBezTo>
                    <a:pt x="0" y="245"/>
                    <a:pt x="70" y="315"/>
                    <a:pt x="173" y="315"/>
                  </a:cubicBezTo>
                  <a:cubicBezTo>
                    <a:pt x="242" y="315"/>
                    <a:pt x="312" y="245"/>
                    <a:pt x="312" y="140"/>
                  </a:cubicBezTo>
                  <a:cubicBezTo>
                    <a:pt x="312" y="70"/>
                    <a:pt x="242" y="1"/>
                    <a:pt x="17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2628050" y="473500"/>
              <a:ext cx="13025" cy="13925"/>
            </a:xfrm>
            <a:custGeom>
              <a:avLst/>
              <a:gdLst/>
              <a:ahLst/>
              <a:cxnLst/>
              <a:rect l="l" t="t" r="r" b="b"/>
              <a:pathLst>
                <a:path w="521" h="557" extrusionOk="0">
                  <a:moveTo>
                    <a:pt x="243" y="1"/>
                  </a:moveTo>
                  <a:cubicBezTo>
                    <a:pt x="104" y="1"/>
                    <a:pt x="1" y="140"/>
                    <a:pt x="1" y="279"/>
                  </a:cubicBezTo>
                  <a:cubicBezTo>
                    <a:pt x="1" y="418"/>
                    <a:pt x="104" y="557"/>
                    <a:pt x="243" y="557"/>
                  </a:cubicBezTo>
                  <a:cubicBezTo>
                    <a:pt x="382" y="557"/>
                    <a:pt x="521" y="418"/>
                    <a:pt x="521" y="279"/>
                  </a:cubicBezTo>
                  <a:cubicBezTo>
                    <a:pt x="521" y="140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2711425" y="423125"/>
              <a:ext cx="11300" cy="10450"/>
            </a:xfrm>
            <a:custGeom>
              <a:avLst/>
              <a:gdLst/>
              <a:ahLst/>
              <a:cxnLst/>
              <a:rect l="l" t="t" r="r" b="b"/>
              <a:pathLst>
                <a:path w="452" h="418" extrusionOk="0">
                  <a:moveTo>
                    <a:pt x="209" y="1"/>
                  </a:moveTo>
                  <a:cubicBezTo>
                    <a:pt x="104" y="1"/>
                    <a:pt x="1" y="104"/>
                    <a:pt x="1" y="209"/>
                  </a:cubicBezTo>
                  <a:cubicBezTo>
                    <a:pt x="1" y="348"/>
                    <a:pt x="104" y="418"/>
                    <a:pt x="209" y="418"/>
                  </a:cubicBezTo>
                  <a:cubicBezTo>
                    <a:pt x="348" y="418"/>
                    <a:pt x="451" y="348"/>
                    <a:pt x="451" y="209"/>
                  </a:cubicBezTo>
                  <a:cubicBezTo>
                    <a:pt x="451" y="104"/>
                    <a:pt x="348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2823450" y="422225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75" y="1"/>
                  </a:moveTo>
                  <a:cubicBezTo>
                    <a:pt x="69" y="1"/>
                    <a:pt x="0" y="70"/>
                    <a:pt x="0" y="140"/>
                  </a:cubicBezTo>
                  <a:cubicBezTo>
                    <a:pt x="0" y="245"/>
                    <a:pt x="69" y="315"/>
                    <a:pt x="175" y="315"/>
                  </a:cubicBezTo>
                  <a:cubicBezTo>
                    <a:pt x="245" y="315"/>
                    <a:pt x="314" y="245"/>
                    <a:pt x="314" y="140"/>
                  </a:cubicBezTo>
                  <a:cubicBezTo>
                    <a:pt x="314" y="70"/>
                    <a:pt x="245" y="1"/>
                    <a:pt x="175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2628900" y="350175"/>
              <a:ext cx="24350" cy="23450"/>
            </a:xfrm>
            <a:custGeom>
              <a:avLst/>
              <a:gdLst/>
              <a:ahLst/>
              <a:cxnLst/>
              <a:rect l="l" t="t" r="r" b="b"/>
              <a:pathLst>
                <a:path w="974" h="938" extrusionOk="0">
                  <a:moveTo>
                    <a:pt x="487" y="1"/>
                  </a:moveTo>
                  <a:cubicBezTo>
                    <a:pt x="209" y="1"/>
                    <a:pt x="0" y="209"/>
                    <a:pt x="0" y="487"/>
                  </a:cubicBezTo>
                  <a:cubicBezTo>
                    <a:pt x="0" y="729"/>
                    <a:pt x="209" y="937"/>
                    <a:pt x="487" y="937"/>
                  </a:cubicBezTo>
                  <a:cubicBezTo>
                    <a:pt x="731" y="937"/>
                    <a:pt x="973" y="729"/>
                    <a:pt x="973" y="487"/>
                  </a:cubicBezTo>
                  <a:cubicBezTo>
                    <a:pt x="973" y="209"/>
                    <a:pt x="731" y="1"/>
                    <a:pt x="487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2524675" y="617675"/>
              <a:ext cx="8700" cy="8725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6" y="1"/>
                  </a:moveTo>
                  <a:cubicBezTo>
                    <a:pt x="70" y="1"/>
                    <a:pt x="1" y="70"/>
                    <a:pt x="1" y="173"/>
                  </a:cubicBezTo>
                  <a:cubicBezTo>
                    <a:pt x="1" y="242"/>
                    <a:pt x="70" y="348"/>
                    <a:pt x="176" y="348"/>
                  </a:cubicBezTo>
                  <a:cubicBezTo>
                    <a:pt x="245" y="348"/>
                    <a:pt x="348" y="242"/>
                    <a:pt x="348" y="173"/>
                  </a:cubicBezTo>
                  <a:cubicBezTo>
                    <a:pt x="348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2675800" y="10102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0" y="69"/>
                    <a:pt x="0" y="208"/>
                  </a:cubicBezTo>
                  <a:cubicBezTo>
                    <a:pt x="0" y="311"/>
                    <a:pt x="106" y="417"/>
                    <a:pt x="209" y="417"/>
                  </a:cubicBezTo>
                  <a:cubicBezTo>
                    <a:pt x="314" y="417"/>
                    <a:pt x="417" y="311"/>
                    <a:pt x="417" y="208"/>
                  </a:cubicBezTo>
                  <a:cubicBezTo>
                    <a:pt x="417" y="69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3659825" y="425700"/>
              <a:ext cx="15675" cy="16575"/>
            </a:xfrm>
            <a:custGeom>
              <a:avLst/>
              <a:gdLst/>
              <a:ahLst/>
              <a:cxnLst/>
              <a:rect l="l" t="t" r="r" b="b"/>
              <a:pathLst>
                <a:path w="627" h="663" extrusionOk="0">
                  <a:moveTo>
                    <a:pt x="312" y="1"/>
                  </a:moveTo>
                  <a:cubicBezTo>
                    <a:pt x="140" y="1"/>
                    <a:pt x="1" y="140"/>
                    <a:pt x="1" y="315"/>
                  </a:cubicBezTo>
                  <a:cubicBezTo>
                    <a:pt x="1" y="523"/>
                    <a:pt x="140" y="662"/>
                    <a:pt x="312" y="662"/>
                  </a:cubicBezTo>
                  <a:cubicBezTo>
                    <a:pt x="487" y="662"/>
                    <a:pt x="626" y="523"/>
                    <a:pt x="626" y="315"/>
                  </a:cubicBezTo>
                  <a:cubicBezTo>
                    <a:pt x="626" y="140"/>
                    <a:pt x="487" y="1"/>
                    <a:pt x="31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2648000" y="449175"/>
              <a:ext cx="31600" cy="26675"/>
            </a:xfrm>
            <a:custGeom>
              <a:avLst/>
              <a:gdLst/>
              <a:ahLst/>
              <a:cxnLst/>
              <a:rect l="l" t="t" r="r" b="b"/>
              <a:pathLst>
                <a:path w="1264" h="1067" extrusionOk="0">
                  <a:moveTo>
                    <a:pt x="682" y="137"/>
                  </a:moveTo>
                  <a:cubicBezTo>
                    <a:pt x="698" y="137"/>
                    <a:pt x="715" y="138"/>
                    <a:pt x="732" y="140"/>
                  </a:cubicBezTo>
                  <a:cubicBezTo>
                    <a:pt x="940" y="173"/>
                    <a:pt x="973" y="418"/>
                    <a:pt x="940" y="590"/>
                  </a:cubicBezTo>
                  <a:cubicBezTo>
                    <a:pt x="922" y="715"/>
                    <a:pt x="876" y="794"/>
                    <a:pt x="809" y="851"/>
                  </a:cubicBezTo>
                  <a:lnTo>
                    <a:pt x="809" y="851"/>
                  </a:lnTo>
                  <a:cubicBezTo>
                    <a:pt x="800" y="843"/>
                    <a:pt x="783" y="835"/>
                    <a:pt x="765" y="835"/>
                  </a:cubicBezTo>
                  <a:cubicBezTo>
                    <a:pt x="733" y="877"/>
                    <a:pt x="700" y="910"/>
                    <a:pt x="666" y="934"/>
                  </a:cubicBezTo>
                  <a:lnTo>
                    <a:pt x="666" y="934"/>
                  </a:lnTo>
                  <a:cubicBezTo>
                    <a:pt x="632" y="948"/>
                    <a:pt x="595" y="961"/>
                    <a:pt x="556" y="974"/>
                  </a:cubicBezTo>
                  <a:cubicBezTo>
                    <a:pt x="554" y="977"/>
                    <a:pt x="551" y="979"/>
                    <a:pt x="549" y="982"/>
                  </a:cubicBezTo>
                  <a:lnTo>
                    <a:pt x="549" y="982"/>
                  </a:lnTo>
                  <a:cubicBezTo>
                    <a:pt x="538" y="984"/>
                    <a:pt x="527" y="984"/>
                    <a:pt x="516" y="984"/>
                  </a:cubicBezTo>
                  <a:cubicBezTo>
                    <a:pt x="378" y="984"/>
                    <a:pt x="253" y="856"/>
                    <a:pt x="209" y="660"/>
                  </a:cubicBezTo>
                  <a:cubicBezTo>
                    <a:pt x="144" y="398"/>
                    <a:pt x="418" y="137"/>
                    <a:pt x="682" y="137"/>
                  </a:cubicBezTo>
                  <a:close/>
                  <a:moveTo>
                    <a:pt x="654" y="0"/>
                  </a:moveTo>
                  <a:cubicBezTo>
                    <a:pt x="645" y="0"/>
                    <a:pt x="636" y="1"/>
                    <a:pt x="626" y="1"/>
                  </a:cubicBezTo>
                  <a:cubicBezTo>
                    <a:pt x="279" y="34"/>
                    <a:pt x="1" y="382"/>
                    <a:pt x="106" y="765"/>
                  </a:cubicBezTo>
                  <a:cubicBezTo>
                    <a:pt x="163" y="958"/>
                    <a:pt x="307" y="1054"/>
                    <a:pt x="458" y="1054"/>
                  </a:cubicBezTo>
                  <a:cubicBezTo>
                    <a:pt x="489" y="1054"/>
                    <a:pt x="519" y="1050"/>
                    <a:pt x="549" y="1043"/>
                  </a:cubicBezTo>
                  <a:lnTo>
                    <a:pt x="549" y="1043"/>
                  </a:lnTo>
                  <a:cubicBezTo>
                    <a:pt x="552" y="1043"/>
                    <a:pt x="554" y="1043"/>
                    <a:pt x="556" y="1043"/>
                  </a:cubicBezTo>
                  <a:cubicBezTo>
                    <a:pt x="596" y="1059"/>
                    <a:pt x="633" y="1066"/>
                    <a:pt x="669" y="1066"/>
                  </a:cubicBezTo>
                  <a:cubicBezTo>
                    <a:pt x="1103" y="1066"/>
                    <a:pt x="1264" y="0"/>
                    <a:pt x="654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3425350" y="388400"/>
              <a:ext cx="13000" cy="13025"/>
            </a:xfrm>
            <a:custGeom>
              <a:avLst/>
              <a:gdLst/>
              <a:ahLst/>
              <a:cxnLst/>
              <a:rect l="l" t="t" r="r" b="b"/>
              <a:pathLst>
                <a:path w="520" h="521" extrusionOk="0">
                  <a:moveTo>
                    <a:pt x="242" y="0"/>
                  </a:moveTo>
                  <a:cubicBezTo>
                    <a:pt x="103" y="0"/>
                    <a:pt x="0" y="103"/>
                    <a:pt x="0" y="242"/>
                  </a:cubicBezTo>
                  <a:cubicBezTo>
                    <a:pt x="0" y="417"/>
                    <a:pt x="103" y="520"/>
                    <a:pt x="242" y="520"/>
                  </a:cubicBezTo>
                  <a:cubicBezTo>
                    <a:pt x="417" y="520"/>
                    <a:pt x="520" y="417"/>
                    <a:pt x="520" y="242"/>
                  </a:cubicBezTo>
                  <a:cubicBezTo>
                    <a:pt x="520" y="103"/>
                    <a:pt x="417" y="0"/>
                    <a:pt x="24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3446175" y="364000"/>
              <a:ext cx="30800" cy="26550"/>
            </a:xfrm>
            <a:custGeom>
              <a:avLst/>
              <a:gdLst/>
              <a:ahLst/>
              <a:cxnLst/>
              <a:rect l="l" t="t" r="r" b="b"/>
              <a:pathLst>
                <a:path w="1232" h="1062" extrusionOk="0">
                  <a:moveTo>
                    <a:pt x="772" y="821"/>
                  </a:moveTo>
                  <a:lnTo>
                    <a:pt x="772" y="821"/>
                  </a:lnTo>
                  <a:cubicBezTo>
                    <a:pt x="769" y="821"/>
                    <a:pt x="765" y="825"/>
                    <a:pt x="765" y="837"/>
                  </a:cubicBezTo>
                  <a:cubicBezTo>
                    <a:pt x="787" y="837"/>
                    <a:pt x="780" y="821"/>
                    <a:pt x="772" y="821"/>
                  </a:cubicBezTo>
                  <a:close/>
                  <a:moveTo>
                    <a:pt x="649" y="104"/>
                  </a:moveTo>
                  <a:cubicBezTo>
                    <a:pt x="665" y="104"/>
                    <a:pt x="680" y="105"/>
                    <a:pt x="696" y="106"/>
                  </a:cubicBezTo>
                  <a:cubicBezTo>
                    <a:pt x="904" y="143"/>
                    <a:pt x="937" y="421"/>
                    <a:pt x="904" y="559"/>
                  </a:cubicBezTo>
                  <a:cubicBezTo>
                    <a:pt x="881" y="712"/>
                    <a:pt x="817" y="811"/>
                    <a:pt x="730" y="880"/>
                  </a:cubicBezTo>
                  <a:lnTo>
                    <a:pt x="730" y="880"/>
                  </a:lnTo>
                  <a:cubicBezTo>
                    <a:pt x="742" y="867"/>
                    <a:pt x="754" y="853"/>
                    <a:pt x="765" y="837"/>
                  </a:cubicBezTo>
                  <a:lnTo>
                    <a:pt x="765" y="837"/>
                  </a:lnTo>
                  <a:cubicBezTo>
                    <a:pt x="679" y="922"/>
                    <a:pt x="589" y="960"/>
                    <a:pt x="505" y="960"/>
                  </a:cubicBezTo>
                  <a:cubicBezTo>
                    <a:pt x="351" y="960"/>
                    <a:pt x="218" y="831"/>
                    <a:pt x="173" y="629"/>
                  </a:cubicBezTo>
                  <a:cubicBezTo>
                    <a:pt x="107" y="366"/>
                    <a:pt x="384" y="104"/>
                    <a:pt x="649" y="104"/>
                  </a:cubicBezTo>
                  <a:close/>
                  <a:moveTo>
                    <a:pt x="643" y="1"/>
                  </a:moveTo>
                  <a:cubicBezTo>
                    <a:pt x="626" y="1"/>
                    <a:pt x="608" y="2"/>
                    <a:pt x="590" y="4"/>
                  </a:cubicBezTo>
                  <a:cubicBezTo>
                    <a:pt x="243" y="4"/>
                    <a:pt x="1" y="384"/>
                    <a:pt x="104" y="732"/>
                  </a:cubicBezTo>
                  <a:cubicBezTo>
                    <a:pt x="162" y="925"/>
                    <a:pt x="296" y="1022"/>
                    <a:pt x="439" y="1022"/>
                  </a:cubicBezTo>
                  <a:cubicBezTo>
                    <a:pt x="470" y="1022"/>
                    <a:pt x="501" y="1018"/>
                    <a:pt x="531" y="1009"/>
                  </a:cubicBezTo>
                  <a:lnTo>
                    <a:pt x="531" y="1009"/>
                  </a:lnTo>
                  <a:cubicBezTo>
                    <a:pt x="535" y="1020"/>
                    <a:pt x="543" y="1033"/>
                    <a:pt x="557" y="1046"/>
                  </a:cubicBezTo>
                  <a:cubicBezTo>
                    <a:pt x="587" y="1057"/>
                    <a:pt x="617" y="1062"/>
                    <a:pt x="645" y="1062"/>
                  </a:cubicBezTo>
                  <a:cubicBezTo>
                    <a:pt x="1058" y="1062"/>
                    <a:pt x="1231" y="1"/>
                    <a:pt x="64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3565125" y="564800"/>
              <a:ext cx="22600" cy="21175"/>
            </a:xfrm>
            <a:custGeom>
              <a:avLst/>
              <a:gdLst/>
              <a:ahLst/>
              <a:cxnLst/>
              <a:rect l="l" t="t" r="r" b="b"/>
              <a:pathLst>
                <a:path w="904" h="847" extrusionOk="0">
                  <a:moveTo>
                    <a:pt x="471" y="127"/>
                  </a:moveTo>
                  <a:cubicBezTo>
                    <a:pt x="575" y="127"/>
                    <a:pt x="672" y="210"/>
                    <a:pt x="695" y="309"/>
                  </a:cubicBezTo>
                  <a:cubicBezTo>
                    <a:pt x="765" y="343"/>
                    <a:pt x="765" y="448"/>
                    <a:pt x="732" y="518"/>
                  </a:cubicBezTo>
                  <a:cubicBezTo>
                    <a:pt x="732" y="538"/>
                    <a:pt x="728" y="555"/>
                    <a:pt x="721" y="571"/>
                  </a:cubicBezTo>
                  <a:lnTo>
                    <a:pt x="721" y="571"/>
                  </a:lnTo>
                  <a:cubicBezTo>
                    <a:pt x="711" y="589"/>
                    <a:pt x="700" y="605"/>
                    <a:pt x="688" y="620"/>
                  </a:cubicBezTo>
                  <a:lnTo>
                    <a:pt x="688" y="620"/>
                  </a:lnTo>
                  <a:cubicBezTo>
                    <a:pt x="667" y="643"/>
                    <a:pt x="642" y="664"/>
                    <a:pt x="622" y="685"/>
                  </a:cubicBezTo>
                  <a:lnTo>
                    <a:pt x="622" y="685"/>
                  </a:lnTo>
                  <a:cubicBezTo>
                    <a:pt x="573" y="721"/>
                    <a:pt x="517" y="739"/>
                    <a:pt x="459" y="739"/>
                  </a:cubicBezTo>
                  <a:cubicBezTo>
                    <a:pt x="388" y="739"/>
                    <a:pt x="314" y="712"/>
                    <a:pt x="245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8" y="140"/>
                    <a:pt x="430" y="127"/>
                    <a:pt x="471" y="127"/>
                  </a:cubicBezTo>
                  <a:close/>
                  <a:moveTo>
                    <a:pt x="462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37" y="240"/>
                    <a:pt x="1" y="551"/>
                    <a:pt x="209" y="759"/>
                  </a:cubicBezTo>
                  <a:cubicBezTo>
                    <a:pt x="280" y="819"/>
                    <a:pt x="356" y="846"/>
                    <a:pt x="429" y="846"/>
                  </a:cubicBezTo>
                  <a:cubicBezTo>
                    <a:pt x="483" y="846"/>
                    <a:pt x="536" y="831"/>
                    <a:pt x="585" y="803"/>
                  </a:cubicBezTo>
                  <a:lnTo>
                    <a:pt x="585" y="803"/>
                  </a:lnTo>
                  <a:cubicBezTo>
                    <a:pt x="587" y="804"/>
                    <a:pt x="591" y="804"/>
                    <a:pt x="594" y="804"/>
                  </a:cubicBezTo>
                  <a:cubicBezTo>
                    <a:pt x="603" y="804"/>
                    <a:pt x="613" y="802"/>
                    <a:pt x="626" y="796"/>
                  </a:cubicBezTo>
                  <a:cubicBezTo>
                    <a:pt x="871" y="759"/>
                    <a:pt x="904" y="412"/>
                    <a:pt x="801" y="204"/>
                  </a:cubicBezTo>
                  <a:cubicBezTo>
                    <a:pt x="729" y="87"/>
                    <a:pt x="595" y="1"/>
                    <a:pt x="46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2581175" y="556825"/>
              <a:ext cx="23425" cy="20875"/>
            </a:xfrm>
            <a:custGeom>
              <a:avLst/>
              <a:gdLst/>
              <a:ahLst/>
              <a:cxnLst/>
              <a:rect l="l" t="t" r="r" b="b"/>
              <a:pathLst>
                <a:path w="937" h="835" extrusionOk="0">
                  <a:moveTo>
                    <a:pt x="461" y="119"/>
                  </a:moveTo>
                  <a:cubicBezTo>
                    <a:pt x="559" y="119"/>
                    <a:pt x="674" y="199"/>
                    <a:pt x="728" y="281"/>
                  </a:cubicBezTo>
                  <a:cubicBezTo>
                    <a:pt x="764" y="350"/>
                    <a:pt x="764" y="420"/>
                    <a:pt x="764" y="489"/>
                  </a:cubicBezTo>
                  <a:cubicBezTo>
                    <a:pt x="757" y="509"/>
                    <a:pt x="749" y="527"/>
                    <a:pt x="740" y="545"/>
                  </a:cubicBezTo>
                  <a:lnTo>
                    <a:pt x="740" y="545"/>
                  </a:lnTo>
                  <a:cubicBezTo>
                    <a:pt x="739" y="544"/>
                    <a:pt x="737" y="544"/>
                    <a:pt x="736" y="544"/>
                  </a:cubicBezTo>
                  <a:cubicBezTo>
                    <a:pt x="731" y="544"/>
                    <a:pt x="728" y="548"/>
                    <a:pt x="728" y="559"/>
                  </a:cubicBezTo>
                  <a:cubicBezTo>
                    <a:pt x="718" y="580"/>
                    <a:pt x="706" y="600"/>
                    <a:pt x="693" y="617"/>
                  </a:cubicBezTo>
                  <a:lnTo>
                    <a:pt x="693" y="617"/>
                  </a:lnTo>
                  <a:cubicBezTo>
                    <a:pt x="681" y="633"/>
                    <a:pt x="669" y="648"/>
                    <a:pt x="655" y="663"/>
                  </a:cubicBezTo>
                  <a:lnTo>
                    <a:pt x="655" y="663"/>
                  </a:lnTo>
                  <a:cubicBezTo>
                    <a:pt x="600" y="718"/>
                    <a:pt x="534" y="745"/>
                    <a:pt x="468" y="745"/>
                  </a:cubicBezTo>
                  <a:cubicBezTo>
                    <a:pt x="401" y="745"/>
                    <a:pt x="334" y="717"/>
                    <a:pt x="278" y="662"/>
                  </a:cubicBezTo>
                  <a:cubicBezTo>
                    <a:pt x="103" y="489"/>
                    <a:pt x="208" y="245"/>
                    <a:pt x="381" y="142"/>
                  </a:cubicBezTo>
                  <a:cubicBezTo>
                    <a:pt x="405" y="126"/>
                    <a:pt x="432" y="119"/>
                    <a:pt x="461" y="119"/>
                  </a:cubicBezTo>
                  <a:close/>
                  <a:moveTo>
                    <a:pt x="488" y="0"/>
                  </a:moveTo>
                  <a:cubicBezTo>
                    <a:pt x="413" y="0"/>
                    <a:pt x="339" y="23"/>
                    <a:pt x="278" y="72"/>
                  </a:cubicBezTo>
                  <a:cubicBezTo>
                    <a:pt x="70" y="245"/>
                    <a:pt x="0" y="559"/>
                    <a:pt x="208" y="731"/>
                  </a:cubicBezTo>
                  <a:cubicBezTo>
                    <a:pt x="281" y="804"/>
                    <a:pt x="358" y="834"/>
                    <a:pt x="431" y="834"/>
                  </a:cubicBezTo>
                  <a:cubicBezTo>
                    <a:pt x="487" y="834"/>
                    <a:pt x="540" y="817"/>
                    <a:pt x="589" y="788"/>
                  </a:cubicBezTo>
                  <a:lnTo>
                    <a:pt x="589" y="788"/>
                  </a:lnTo>
                  <a:cubicBezTo>
                    <a:pt x="598" y="796"/>
                    <a:pt x="612" y="800"/>
                    <a:pt x="625" y="800"/>
                  </a:cubicBezTo>
                  <a:cubicBezTo>
                    <a:pt x="903" y="731"/>
                    <a:pt x="937" y="420"/>
                    <a:pt x="834" y="211"/>
                  </a:cubicBezTo>
                  <a:cubicBezTo>
                    <a:pt x="766" y="77"/>
                    <a:pt x="626" y="0"/>
                    <a:pt x="48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2626325" y="995375"/>
              <a:ext cx="23450" cy="20950"/>
            </a:xfrm>
            <a:custGeom>
              <a:avLst/>
              <a:gdLst/>
              <a:ahLst/>
              <a:cxnLst/>
              <a:rect l="l" t="t" r="r" b="b"/>
              <a:pathLst>
                <a:path w="938" h="838" extrusionOk="0">
                  <a:moveTo>
                    <a:pt x="474" y="120"/>
                  </a:moveTo>
                  <a:cubicBezTo>
                    <a:pt x="579" y="120"/>
                    <a:pt x="675" y="201"/>
                    <a:pt x="729" y="281"/>
                  </a:cubicBezTo>
                  <a:cubicBezTo>
                    <a:pt x="765" y="350"/>
                    <a:pt x="765" y="420"/>
                    <a:pt x="765" y="489"/>
                  </a:cubicBezTo>
                  <a:cubicBezTo>
                    <a:pt x="756" y="514"/>
                    <a:pt x="746" y="537"/>
                    <a:pt x="734" y="559"/>
                  </a:cubicBezTo>
                  <a:lnTo>
                    <a:pt x="734" y="559"/>
                  </a:lnTo>
                  <a:cubicBezTo>
                    <a:pt x="732" y="559"/>
                    <a:pt x="730" y="559"/>
                    <a:pt x="729" y="559"/>
                  </a:cubicBezTo>
                  <a:cubicBezTo>
                    <a:pt x="667" y="684"/>
                    <a:pt x="567" y="747"/>
                    <a:pt x="466" y="747"/>
                  </a:cubicBezTo>
                  <a:cubicBezTo>
                    <a:pt x="400" y="747"/>
                    <a:pt x="334" y="720"/>
                    <a:pt x="278" y="664"/>
                  </a:cubicBezTo>
                  <a:cubicBezTo>
                    <a:pt x="139" y="489"/>
                    <a:pt x="209" y="248"/>
                    <a:pt x="381" y="142"/>
                  </a:cubicBezTo>
                  <a:cubicBezTo>
                    <a:pt x="412" y="126"/>
                    <a:pt x="443" y="120"/>
                    <a:pt x="474" y="120"/>
                  </a:cubicBezTo>
                  <a:close/>
                  <a:moveTo>
                    <a:pt x="489" y="0"/>
                  </a:moveTo>
                  <a:cubicBezTo>
                    <a:pt x="414" y="0"/>
                    <a:pt x="339" y="23"/>
                    <a:pt x="278" y="73"/>
                  </a:cubicBezTo>
                  <a:cubicBezTo>
                    <a:pt x="70" y="248"/>
                    <a:pt x="0" y="559"/>
                    <a:pt x="209" y="734"/>
                  </a:cubicBezTo>
                  <a:cubicBezTo>
                    <a:pt x="282" y="807"/>
                    <a:pt x="358" y="837"/>
                    <a:pt x="432" y="837"/>
                  </a:cubicBezTo>
                  <a:cubicBezTo>
                    <a:pt x="487" y="837"/>
                    <a:pt x="541" y="820"/>
                    <a:pt x="590" y="790"/>
                  </a:cubicBezTo>
                  <a:lnTo>
                    <a:pt x="590" y="790"/>
                  </a:lnTo>
                  <a:cubicBezTo>
                    <a:pt x="599" y="798"/>
                    <a:pt x="612" y="803"/>
                    <a:pt x="626" y="803"/>
                  </a:cubicBezTo>
                  <a:cubicBezTo>
                    <a:pt x="904" y="767"/>
                    <a:pt x="937" y="420"/>
                    <a:pt x="834" y="211"/>
                  </a:cubicBezTo>
                  <a:cubicBezTo>
                    <a:pt x="766" y="77"/>
                    <a:pt x="626" y="0"/>
                    <a:pt x="48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2681000" y="116392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76" y="1"/>
                  </a:moveTo>
                  <a:cubicBezTo>
                    <a:pt x="70" y="1"/>
                    <a:pt x="1" y="70"/>
                    <a:pt x="1" y="176"/>
                  </a:cubicBezTo>
                  <a:cubicBezTo>
                    <a:pt x="1" y="278"/>
                    <a:pt x="70" y="348"/>
                    <a:pt x="176" y="348"/>
                  </a:cubicBezTo>
                  <a:cubicBezTo>
                    <a:pt x="245" y="348"/>
                    <a:pt x="315" y="278"/>
                    <a:pt x="315" y="176"/>
                  </a:cubicBezTo>
                  <a:cubicBezTo>
                    <a:pt x="315" y="70"/>
                    <a:pt x="245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713175" y="1264675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103" y="0"/>
                    <a:pt x="0" y="70"/>
                    <a:pt x="0" y="209"/>
                  </a:cubicBezTo>
                  <a:cubicBezTo>
                    <a:pt x="0" y="314"/>
                    <a:pt x="103" y="417"/>
                    <a:pt x="209" y="417"/>
                  </a:cubicBezTo>
                  <a:cubicBezTo>
                    <a:pt x="312" y="417"/>
                    <a:pt x="417" y="314"/>
                    <a:pt x="417" y="209"/>
                  </a:cubicBezTo>
                  <a:cubicBezTo>
                    <a:pt x="417" y="70"/>
                    <a:pt x="312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2663625" y="1249875"/>
              <a:ext cx="23525" cy="20875"/>
            </a:xfrm>
            <a:custGeom>
              <a:avLst/>
              <a:gdLst/>
              <a:ahLst/>
              <a:cxnLst/>
              <a:rect l="l" t="t" r="r" b="b"/>
              <a:pathLst>
                <a:path w="941" h="835" extrusionOk="0">
                  <a:moveTo>
                    <a:pt x="478" y="119"/>
                  </a:moveTo>
                  <a:cubicBezTo>
                    <a:pt x="583" y="119"/>
                    <a:pt x="678" y="199"/>
                    <a:pt x="732" y="281"/>
                  </a:cubicBezTo>
                  <a:cubicBezTo>
                    <a:pt x="765" y="351"/>
                    <a:pt x="765" y="420"/>
                    <a:pt x="765" y="490"/>
                  </a:cubicBezTo>
                  <a:cubicBezTo>
                    <a:pt x="758" y="512"/>
                    <a:pt x="749" y="533"/>
                    <a:pt x="738" y="553"/>
                  </a:cubicBezTo>
                  <a:lnTo>
                    <a:pt x="738" y="553"/>
                  </a:lnTo>
                  <a:cubicBezTo>
                    <a:pt x="736" y="555"/>
                    <a:pt x="734" y="557"/>
                    <a:pt x="732" y="559"/>
                  </a:cubicBezTo>
                  <a:cubicBezTo>
                    <a:pt x="730" y="564"/>
                    <a:pt x="728" y="569"/>
                    <a:pt x="727" y="574"/>
                  </a:cubicBezTo>
                  <a:lnTo>
                    <a:pt x="727" y="574"/>
                  </a:lnTo>
                  <a:cubicBezTo>
                    <a:pt x="696" y="625"/>
                    <a:pt x="657" y="667"/>
                    <a:pt x="616" y="708"/>
                  </a:cubicBezTo>
                  <a:lnTo>
                    <a:pt x="616" y="708"/>
                  </a:lnTo>
                  <a:cubicBezTo>
                    <a:pt x="574" y="733"/>
                    <a:pt x="527" y="746"/>
                    <a:pt x="479" y="746"/>
                  </a:cubicBezTo>
                  <a:cubicBezTo>
                    <a:pt x="408" y="746"/>
                    <a:pt x="335" y="718"/>
                    <a:pt x="279" y="662"/>
                  </a:cubicBezTo>
                  <a:cubicBezTo>
                    <a:pt x="140" y="490"/>
                    <a:pt x="209" y="245"/>
                    <a:pt x="384" y="142"/>
                  </a:cubicBezTo>
                  <a:cubicBezTo>
                    <a:pt x="416" y="126"/>
                    <a:pt x="448" y="119"/>
                    <a:pt x="478" y="119"/>
                  </a:cubicBezTo>
                  <a:close/>
                  <a:moveTo>
                    <a:pt x="506" y="0"/>
                  </a:moveTo>
                  <a:cubicBezTo>
                    <a:pt x="431" y="0"/>
                    <a:pt x="353" y="23"/>
                    <a:pt x="279" y="73"/>
                  </a:cubicBezTo>
                  <a:cubicBezTo>
                    <a:pt x="70" y="245"/>
                    <a:pt x="1" y="559"/>
                    <a:pt x="209" y="731"/>
                  </a:cubicBezTo>
                  <a:cubicBezTo>
                    <a:pt x="282" y="804"/>
                    <a:pt x="359" y="834"/>
                    <a:pt x="433" y="834"/>
                  </a:cubicBezTo>
                  <a:cubicBezTo>
                    <a:pt x="488" y="834"/>
                    <a:pt x="542" y="817"/>
                    <a:pt x="591" y="788"/>
                  </a:cubicBezTo>
                  <a:lnTo>
                    <a:pt x="591" y="788"/>
                  </a:lnTo>
                  <a:cubicBezTo>
                    <a:pt x="600" y="796"/>
                    <a:pt x="613" y="801"/>
                    <a:pt x="626" y="801"/>
                  </a:cubicBezTo>
                  <a:cubicBezTo>
                    <a:pt x="904" y="731"/>
                    <a:pt x="940" y="420"/>
                    <a:pt x="835" y="212"/>
                  </a:cubicBezTo>
                  <a:cubicBezTo>
                    <a:pt x="768" y="77"/>
                    <a:pt x="643" y="0"/>
                    <a:pt x="5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2814750" y="1231800"/>
              <a:ext cx="23500" cy="21175"/>
            </a:xfrm>
            <a:custGeom>
              <a:avLst/>
              <a:gdLst/>
              <a:ahLst/>
              <a:cxnLst/>
              <a:rect l="l" t="t" r="r" b="b"/>
              <a:pathLst>
                <a:path w="940" h="847" extrusionOk="0">
                  <a:moveTo>
                    <a:pt x="472" y="127"/>
                  </a:moveTo>
                  <a:cubicBezTo>
                    <a:pt x="578" y="127"/>
                    <a:pt x="682" y="210"/>
                    <a:pt x="732" y="309"/>
                  </a:cubicBezTo>
                  <a:cubicBezTo>
                    <a:pt x="765" y="343"/>
                    <a:pt x="765" y="448"/>
                    <a:pt x="765" y="518"/>
                  </a:cubicBezTo>
                  <a:cubicBezTo>
                    <a:pt x="760" y="533"/>
                    <a:pt x="754" y="547"/>
                    <a:pt x="747" y="560"/>
                  </a:cubicBezTo>
                  <a:lnTo>
                    <a:pt x="747" y="560"/>
                  </a:lnTo>
                  <a:cubicBezTo>
                    <a:pt x="739" y="561"/>
                    <a:pt x="732" y="570"/>
                    <a:pt x="732" y="587"/>
                  </a:cubicBezTo>
                  <a:lnTo>
                    <a:pt x="732" y="587"/>
                  </a:lnTo>
                  <a:cubicBezTo>
                    <a:pt x="697" y="639"/>
                    <a:pt x="648" y="672"/>
                    <a:pt x="600" y="719"/>
                  </a:cubicBezTo>
                  <a:lnTo>
                    <a:pt x="600" y="719"/>
                  </a:lnTo>
                  <a:cubicBezTo>
                    <a:pt x="558" y="743"/>
                    <a:pt x="514" y="756"/>
                    <a:pt x="469" y="756"/>
                  </a:cubicBezTo>
                  <a:cubicBezTo>
                    <a:pt x="402" y="756"/>
                    <a:pt x="335" y="726"/>
                    <a:pt x="279" y="657"/>
                  </a:cubicBezTo>
                  <a:cubicBezTo>
                    <a:pt x="106" y="518"/>
                    <a:pt x="209" y="273"/>
                    <a:pt x="348" y="170"/>
                  </a:cubicBezTo>
                  <a:cubicBezTo>
                    <a:pt x="387" y="140"/>
                    <a:pt x="430" y="127"/>
                    <a:pt x="472" y="127"/>
                  </a:cubicBezTo>
                  <a:close/>
                  <a:moveTo>
                    <a:pt x="463" y="1"/>
                  </a:moveTo>
                  <a:cubicBezTo>
                    <a:pt x="398" y="1"/>
                    <a:pt x="335" y="20"/>
                    <a:pt x="279" y="65"/>
                  </a:cubicBezTo>
                  <a:cubicBezTo>
                    <a:pt x="70" y="240"/>
                    <a:pt x="1" y="551"/>
                    <a:pt x="209" y="760"/>
                  </a:cubicBezTo>
                  <a:cubicBezTo>
                    <a:pt x="280" y="819"/>
                    <a:pt x="356" y="846"/>
                    <a:pt x="428" y="846"/>
                  </a:cubicBezTo>
                  <a:cubicBezTo>
                    <a:pt x="486" y="846"/>
                    <a:pt x="542" y="829"/>
                    <a:pt x="592" y="798"/>
                  </a:cubicBezTo>
                  <a:lnTo>
                    <a:pt x="592" y="798"/>
                  </a:lnTo>
                  <a:cubicBezTo>
                    <a:pt x="597" y="802"/>
                    <a:pt x="602" y="804"/>
                    <a:pt x="608" y="804"/>
                  </a:cubicBezTo>
                  <a:cubicBezTo>
                    <a:pt x="613" y="804"/>
                    <a:pt x="620" y="802"/>
                    <a:pt x="626" y="796"/>
                  </a:cubicBezTo>
                  <a:cubicBezTo>
                    <a:pt x="870" y="760"/>
                    <a:pt x="940" y="412"/>
                    <a:pt x="834" y="204"/>
                  </a:cubicBezTo>
                  <a:cubicBezTo>
                    <a:pt x="740" y="87"/>
                    <a:pt x="599" y="1"/>
                    <a:pt x="46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3113525" y="1375125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extrusionOk="0">
                  <a:moveTo>
                    <a:pt x="464" y="126"/>
                  </a:moveTo>
                  <a:cubicBezTo>
                    <a:pt x="560" y="126"/>
                    <a:pt x="645" y="207"/>
                    <a:pt x="695" y="307"/>
                  </a:cubicBezTo>
                  <a:cubicBezTo>
                    <a:pt x="731" y="376"/>
                    <a:pt x="764" y="446"/>
                    <a:pt x="731" y="515"/>
                  </a:cubicBezTo>
                  <a:cubicBezTo>
                    <a:pt x="731" y="610"/>
                    <a:pt x="647" y="646"/>
                    <a:pt x="579" y="729"/>
                  </a:cubicBezTo>
                  <a:lnTo>
                    <a:pt x="579" y="729"/>
                  </a:lnTo>
                  <a:cubicBezTo>
                    <a:pt x="542" y="746"/>
                    <a:pt x="503" y="756"/>
                    <a:pt x="462" y="756"/>
                  </a:cubicBezTo>
                  <a:cubicBezTo>
                    <a:pt x="390" y="756"/>
                    <a:pt x="314" y="725"/>
                    <a:pt x="245" y="654"/>
                  </a:cubicBezTo>
                  <a:cubicBezTo>
                    <a:pt x="106" y="515"/>
                    <a:pt x="209" y="274"/>
                    <a:pt x="347" y="168"/>
                  </a:cubicBezTo>
                  <a:cubicBezTo>
                    <a:pt x="387" y="139"/>
                    <a:pt x="426" y="126"/>
                    <a:pt x="464" y="126"/>
                  </a:cubicBezTo>
                  <a:close/>
                  <a:moveTo>
                    <a:pt x="452" y="0"/>
                  </a:moveTo>
                  <a:cubicBezTo>
                    <a:pt x="383" y="0"/>
                    <a:pt x="312" y="20"/>
                    <a:pt x="245" y="65"/>
                  </a:cubicBezTo>
                  <a:cubicBezTo>
                    <a:pt x="36" y="237"/>
                    <a:pt x="0" y="552"/>
                    <a:pt x="175" y="760"/>
                  </a:cubicBezTo>
                  <a:cubicBezTo>
                    <a:pt x="246" y="831"/>
                    <a:pt x="325" y="862"/>
                    <a:pt x="402" y="862"/>
                  </a:cubicBezTo>
                  <a:cubicBezTo>
                    <a:pt x="461" y="862"/>
                    <a:pt x="518" y="844"/>
                    <a:pt x="570" y="814"/>
                  </a:cubicBezTo>
                  <a:lnTo>
                    <a:pt x="570" y="814"/>
                  </a:lnTo>
                  <a:cubicBezTo>
                    <a:pt x="580" y="823"/>
                    <a:pt x="597" y="829"/>
                    <a:pt x="625" y="829"/>
                  </a:cubicBezTo>
                  <a:cubicBezTo>
                    <a:pt x="870" y="760"/>
                    <a:pt x="903" y="413"/>
                    <a:pt x="800" y="204"/>
                  </a:cubicBezTo>
                  <a:cubicBezTo>
                    <a:pt x="729" y="86"/>
                    <a:pt x="596" y="0"/>
                    <a:pt x="452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3361900" y="880350"/>
              <a:ext cx="23500" cy="21325"/>
            </a:xfrm>
            <a:custGeom>
              <a:avLst/>
              <a:gdLst/>
              <a:ahLst/>
              <a:cxnLst/>
              <a:rect l="l" t="t" r="r" b="b"/>
              <a:pathLst>
                <a:path w="940" h="853" extrusionOk="0">
                  <a:moveTo>
                    <a:pt x="445" y="135"/>
                  </a:moveTo>
                  <a:cubicBezTo>
                    <a:pt x="560" y="135"/>
                    <a:pt x="678" y="217"/>
                    <a:pt x="732" y="296"/>
                  </a:cubicBezTo>
                  <a:cubicBezTo>
                    <a:pt x="765" y="366"/>
                    <a:pt x="765" y="435"/>
                    <a:pt x="732" y="505"/>
                  </a:cubicBezTo>
                  <a:cubicBezTo>
                    <a:pt x="732" y="593"/>
                    <a:pt x="658" y="656"/>
                    <a:pt x="614" y="715"/>
                  </a:cubicBezTo>
                  <a:lnTo>
                    <a:pt x="614" y="715"/>
                  </a:lnTo>
                  <a:cubicBezTo>
                    <a:pt x="568" y="747"/>
                    <a:pt x="517" y="763"/>
                    <a:pt x="467" y="763"/>
                  </a:cubicBezTo>
                  <a:cubicBezTo>
                    <a:pt x="400" y="763"/>
                    <a:pt x="334" y="735"/>
                    <a:pt x="279" y="680"/>
                  </a:cubicBezTo>
                  <a:cubicBezTo>
                    <a:pt x="106" y="505"/>
                    <a:pt x="209" y="263"/>
                    <a:pt x="348" y="157"/>
                  </a:cubicBezTo>
                  <a:cubicBezTo>
                    <a:pt x="379" y="142"/>
                    <a:pt x="412" y="135"/>
                    <a:pt x="445" y="135"/>
                  </a:cubicBezTo>
                  <a:close/>
                  <a:moveTo>
                    <a:pt x="479" y="1"/>
                  </a:moveTo>
                  <a:cubicBezTo>
                    <a:pt x="410" y="1"/>
                    <a:pt x="340" y="27"/>
                    <a:pt x="279" y="88"/>
                  </a:cubicBezTo>
                  <a:cubicBezTo>
                    <a:pt x="37" y="227"/>
                    <a:pt x="1" y="574"/>
                    <a:pt x="209" y="749"/>
                  </a:cubicBezTo>
                  <a:cubicBezTo>
                    <a:pt x="282" y="822"/>
                    <a:pt x="359" y="852"/>
                    <a:pt x="433" y="852"/>
                  </a:cubicBezTo>
                  <a:cubicBezTo>
                    <a:pt x="488" y="852"/>
                    <a:pt x="542" y="835"/>
                    <a:pt x="591" y="806"/>
                  </a:cubicBezTo>
                  <a:lnTo>
                    <a:pt x="591" y="806"/>
                  </a:lnTo>
                  <a:cubicBezTo>
                    <a:pt x="601" y="814"/>
                    <a:pt x="613" y="819"/>
                    <a:pt x="626" y="819"/>
                  </a:cubicBezTo>
                  <a:cubicBezTo>
                    <a:pt x="870" y="749"/>
                    <a:pt x="940" y="435"/>
                    <a:pt x="801" y="227"/>
                  </a:cubicBezTo>
                  <a:cubicBezTo>
                    <a:pt x="732" y="92"/>
                    <a:pt x="607" y="1"/>
                    <a:pt x="47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0400" y="589850"/>
              <a:ext cx="13025" cy="11750"/>
            </a:xfrm>
            <a:custGeom>
              <a:avLst/>
              <a:gdLst/>
              <a:ahLst/>
              <a:cxnLst/>
              <a:rect l="l" t="t" r="r" b="b"/>
              <a:pathLst>
                <a:path w="521" h="470" extrusionOk="0">
                  <a:moveTo>
                    <a:pt x="269" y="76"/>
                  </a:moveTo>
                  <a:cubicBezTo>
                    <a:pt x="316" y="76"/>
                    <a:pt x="358" y="125"/>
                    <a:pt x="381" y="174"/>
                  </a:cubicBezTo>
                  <a:cubicBezTo>
                    <a:pt x="417" y="210"/>
                    <a:pt x="417" y="244"/>
                    <a:pt x="417" y="280"/>
                  </a:cubicBezTo>
                  <a:cubicBezTo>
                    <a:pt x="417" y="349"/>
                    <a:pt x="348" y="383"/>
                    <a:pt x="312" y="419"/>
                  </a:cubicBezTo>
                  <a:cubicBezTo>
                    <a:pt x="312" y="419"/>
                    <a:pt x="312" y="420"/>
                    <a:pt x="312" y="421"/>
                  </a:cubicBezTo>
                  <a:lnTo>
                    <a:pt x="312" y="421"/>
                  </a:lnTo>
                  <a:cubicBezTo>
                    <a:pt x="297" y="426"/>
                    <a:pt x="282" y="428"/>
                    <a:pt x="266" y="428"/>
                  </a:cubicBezTo>
                  <a:cubicBezTo>
                    <a:pt x="225" y="428"/>
                    <a:pt x="182" y="412"/>
                    <a:pt x="139" y="383"/>
                  </a:cubicBezTo>
                  <a:cubicBezTo>
                    <a:pt x="70" y="280"/>
                    <a:pt x="103" y="141"/>
                    <a:pt x="209" y="105"/>
                  </a:cubicBezTo>
                  <a:cubicBezTo>
                    <a:pt x="229" y="84"/>
                    <a:pt x="250" y="76"/>
                    <a:pt x="269" y="76"/>
                  </a:cubicBezTo>
                  <a:close/>
                  <a:moveTo>
                    <a:pt x="249" y="1"/>
                  </a:moveTo>
                  <a:cubicBezTo>
                    <a:pt x="211" y="1"/>
                    <a:pt x="173" y="12"/>
                    <a:pt x="139" y="35"/>
                  </a:cubicBezTo>
                  <a:cubicBezTo>
                    <a:pt x="34" y="141"/>
                    <a:pt x="1" y="313"/>
                    <a:pt x="103" y="419"/>
                  </a:cubicBezTo>
                  <a:cubicBezTo>
                    <a:pt x="140" y="455"/>
                    <a:pt x="181" y="469"/>
                    <a:pt x="221" y="469"/>
                  </a:cubicBezTo>
                  <a:cubicBezTo>
                    <a:pt x="253" y="469"/>
                    <a:pt x="284" y="460"/>
                    <a:pt x="314" y="444"/>
                  </a:cubicBezTo>
                  <a:lnTo>
                    <a:pt x="314" y="444"/>
                  </a:lnTo>
                  <a:cubicBezTo>
                    <a:pt x="317" y="452"/>
                    <a:pt x="326" y="452"/>
                    <a:pt x="348" y="452"/>
                  </a:cubicBezTo>
                  <a:cubicBezTo>
                    <a:pt x="487" y="419"/>
                    <a:pt x="520" y="244"/>
                    <a:pt x="451" y="141"/>
                  </a:cubicBezTo>
                  <a:cubicBezTo>
                    <a:pt x="404" y="48"/>
                    <a:pt x="327" y="1"/>
                    <a:pt x="24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611525" y="679325"/>
              <a:ext cx="13100" cy="11750"/>
            </a:xfrm>
            <a:custGeom>
              <a:avLst/>
              <a:gdLst/>
              <a:ahLst/>
              <a:cxnLst/>
              <a:rect l="l" t="t" r="r" b="b"/>
              <a:pathLst>
                <a:path w="524" h="470" extrusionOk="0">
                  <a:moveTo>
                    <a:pt x="269" y="77"/>
                  </a:moveTo>
                  <a:cubicBezTo>
                    <a:pt x="316" y="77"/>
                    <a:pt x="359" y="126"/>
                    <a:pt x="384" y="175"/>
                  </a:cubicBezTo>
                  <a:cubicBezTo>
                    <a:pt x="417" y="208"/>
                    <a:pt x="417" y="244"/>
                    <a:pt x="417" y="278"/>
                  </a:cubicBezTo>
                  <a:cubicBezTo>
                    <a:pt x="417" y="317"/>
                    <a:pt x="395" y="346"/>
                    <a:pt x="369" y="370"/>
                  </a:cubicBezTo>
                  <a:lnTo>
                    <a:pt x="369" y="370"/>
                  </a:lnTo>
                  <a:cubicBezTo>
                    <a:pt x="333" y="402"/>
                    <a:pt x="292" y="419"/>
                    <a:pt x="249" y="419"/>
                  </a:cubicBezTo>
                  <a:cubicBezTo>
                    <a:pt x="213" y="419"/>
                    <a:pt x="177" y="408"/>
                    <a:pt x="139" y="383"/>
                  </a:cubicBezTo>
                  <a:cubicBezTo>
                    <a:pt x="70" y="278"/>
                    <a:pt x="106" y="139"/>
                    <a:pt x="209" y="105"/>
                  </a:cubicBezTo>
                  <a:cubicBezTo>
                    <a:pt x="229" y="85"/>
                    <a:pt x="250" y="77"/>
                    <a:pt x="269" y="77"/>
                  </a:cubicBezTo>
                  <a:close/>
                  <a:moveTo>
                    <a:pt x="253" y="1"/>
                  </a:moveTo>
                  <a:cubicBezTo>
                    <a:pt x="214" y="1"/>
                    <a:pt x="175" y="13"/>
                    <a:pt x="139" y="36"/>
                  </a:cubicBezTo>
                  <a:cubicBezTo>
                    <a:pt x="37" y="139"/>
                    <a:pt x="1" y="314"/>
                    <a:pt x="106" y="417"/>
                  </a:cubicBezTo>
                  <a:cubicBezTo>
                    <a:pt x="142" y="454"/>
                    <a:pt x="187" y="469"/>
                    <a:pt x="232" y="469"/>
                  </a:cubicBezTo>
                  <a:cubicBezTo>
                    <a:pt x="262" y="469"/>
                    <a:pt x="293" y="462"/>
                    <a:pt x="320" y="449"/>
                  </a:cubicBezTo>
                  <a:lnTo>
                    <a:pt x="320" y="449"/>
                  </a:lnTo>
                  <a:cubicBezTo>
                    <a:pt x="324" y="453"/>
                    <a:pt x="333" y="453"/>
                    <a:pt x="348" y="453"/>
                  </a:cubicBezTo>
                  <a:cubicBezTo>
                    <a:pt x="487" y="417"/>
                    <a:pt x="523" y="244"/>
                    <a:pt x="454" y="139"/>
                  </a:cubicBezTo>
                  <a:cubicBezTo>
                    <a:pt x="407" y="47"/>
                    <a:pt x="331" y="1"/>
                    <a:pt x="25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2570750" y="649975"/>
              <a:ext cx="13000" cy="12150"/>
            </a:xfrm>
            <a:custGeom>
              <a:avLst/>
              <a:gdLst/>
              <a:ahLst/>
              <a:cxnLst/>
              <a:rect l="l" t="t" r="r" b="b"/>
              <a:pathLst>
                <a:path w="520" h="486" extrusionOk="0">
                  <a:moveTo>
                    <a:pt x="269" y="69"/>
                  </a:moveTo>
                  <a:cubicBezTo>
                    <a:pt x="316" y="69"/>
                    <a:pt x="357" y="119"/>
                    <a:pt x="381" y="168"/>
                  </a:cubicBezTo>
                  <a:cubicBezTo>
                    <a:pt x="417" y="201"/>
                    <a:pt x="417" y="237"/>
                    <a:pt x="417" y="271"/>
                  </a:cubicBezTo>
                  <a:cubicBezTo>
                    <a:pt x="417" y="340"/>
                    <a:pt x="348" y="376"/>
                    <a:pt x="311" y="410"/>
                  </a:cubicBezTo>
                  <a:cubicBezTo>
                    <a:pt x="311" y="413"/>
                    <a:pt x="311" y="417"/>
                    <a:pt x="311" y="420"/>
                  </a:cubicBezTo>
                  <a:lnTo>
                    <a:pt x="311" y="420"/>
                  </a:lnTo>
                  <a:cubicBezTo>
                    <a:pt x="300" y="423"/>
                    <a:pt x="288" y="424"/>
                    <a:pt x="275" y="424"/>
                  </a:cubicBezTo>
                  <a:cubicBezTo>
                    <a:pt x="232" y="424"/>
                    <a:pt x="185" y="407"/>
                    <a:pt x="139" y="376"/>
                  </a:cubicBezTo>
                  <a:cubicBezTo>
                    <a:pt x="70" y="271"/>
                    <a:pt x="103" y="168"/>
                    <a:pt x="209" y="98"/>
                  </a:cubicBezTo>
                  <a:cubicBezTo>
                    <a:pt x="229" y="78"/>
                    <a:pt x="249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199" y="1"/>
                    <a:pt x="168" y="9"/>
                    <a:pt x="139" y="29"/>
                  </a:cubicBezTo>
                  <a:cubicBezTo>
                    <a:pt x="34" y="132"/>
                    <a:pt x="0" y="307"/>
                    <a:pt x="103" y="410"/>
                  </a:cubicBezTo>
                  <a:cubicBezTo>
                    <a:pt x="143" y="463"/>
                    <a:pt x="189" y="485"/>
                    <a:pt x="233" y="485"/>
                  </a:cubicBezTo>
                  <a:cubicBezTo>
                    <a:pt x="262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0" y="459"/>
                    <a:pt x="322" y="459"/>
                    <a:pt x="324" y="459"/>
                  </a:cubicBezTo>
                  <a:cubicBezTo>
                    <a:pt x="330" y="459"/>
                    <a:pt x="337" y="455"/>
                    <a:pt x="348" y="446"/>
                  </a:cubicBezTo>
                  <a:cubicBezTo>
                    <a:pt x="487" y="410"/>
                    <a:pt x="520" y="237"/>
                    <a:pt x="450" y="132"/>
                  </a:cubicBezTo>
                  <a:cubicBezTo>
                    <a:pt x="400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3485225" y="1249050"/>
              <a:ext cx="10450" cy="10425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106" y="0"/>
                    <a:pt x="1" y="106"/>
                    <a:pt x="1" y="208"/>
                  </a:cubicBezTo>
                  <a:cubicBezTo>
                    <a:pt x="1" y="347"/>
                    <a:pt x="106" y="417"/>
                    <a:pt x="209" y="417"/>
                  </a:cubicBezTo>
                  <a:cubicBezTo>
                    <a:pt x="348" y="417"/>
                    <a:pt x="418" y="347"/>
                    <a:pt x="418" y="208"/>
                  </a:cubicBezTo>
                  <a:cubicBezTo>
                    <a:pt x="418" y="106"/>
                    <a:pt x="348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3353225" y="123605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70" y="0"/>
                    <a:pt x="0" y="70"/>
                    <a:pt x="0" y="209"/>
                  </a:cubicBezTo>
                  <a:cubicBezTo>
                    <a:pt x="0" y="312"/>
                    <a:pt x="70" y="417"/>
                    <a:pt x="209" y="417"/>
                  </a:cubicBezTo>
                  <a:cubicBezTo>
                    <a:pt x="314" y="417"/>
                    <a:pt x="417" y="312"/>
                    <a:pt x="417" y="209"/>
                  </a:cubicBezTo>
                  <a:cubicBezTo>
                    <a:pt x="417" y="70"/>
                    <a:pt x="314" y="0"/>
                    <a:pt x="20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2971075" y="1280300"/>
              <a:ext cx="10450" cy="1045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70" y="1"/>
                    <a:pt x="1" y="106"/>
                    <a:pt x="1" y="209"/>
                  </a:cubicBezTo>
                  <a:cubicBezTo>
                    <a:pt x="1" y="315"/>
                    <a:pt x="70" y="418"/>
                    <a:pt x="209" y="418"/>
                  </a:cubicBezTo>
                  <a:cubicBezTo>
                    <a:pt x="315" y="418"/>
                    <a:pt x="418" y="315"/>
                    <a:pt x="418" y="209"/>
                  </a:cubicBezTo>
                  <a:cubicBezTo>
                    <a:pt x="418" y="106"/>
                    <a:pt x="315" y="1"/>
                    <a:pt x="209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3506975" y="1206650"/>
              <a:ext cx="12175" cy="12200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56" y="69"/>
                  </a:moveTo>
                  <a:cubicBezTo>
                    <a:pt x="316" y="69"/>
                    <a:pt x="358" y="118"/>
                    <a:pt x="381" y="167"/>
                  </a:cubicBezTo>
                  <a:cubicBezTo>
                    <a:pt x="417" y="204"/>
                    <a:pt x="417" y="237"/>
                    <a:pt x="417" y="273"/>
                  </a:cubicBezTo>
                  <a:cubicBezTo>
                    <a:pt x="409" y="290"/>
                    <a:pt x="400" y="305"/>
                    <a:pt x="391" y="318"/>
                  </a:cubicBezTo>
                  <a:lnTo>
                    <a:pt x="391" y="318"/>
                  </a:lnTo>
                  <a:cubicBezTo>
                    <a:pt x="388" y="320"/>
                    <a:pt x="385" y="325"/>
                    <a:pt x="383" y="331"/>
                  </a:cubicBezTo>
                  <a:lnTo>
                    <a:pt x="383" y="331"/>
                  </a:lnTo>
                  <a:cubicBezTo>
                    <a:pt x="359" y="365"/>
                    <a:pt x="336" y="388"/>
                    <a:pt x="312" y="412"/>
                  </a:cubicBezTo>
                  <a:cubicBezTo>
                    <a:pt x="312" y="413"/>
                    <a:pt x="312" y="414"/>
                    <a:pt x="312" y="415"/>
                  </a:cubicBezTo>
                  <a:lnTo>
                    <a:pt x="312" y="415"/>
                  </a:lnTo>
                  <a:cubicBezTo>
                    <a:pt x="296" y="422"/>
                    <a:pt x="278" y="424"/>
                    <a:pt x="260" y="424"/>
                  </a:cubicBezTo>
                  <a:cubicBezTo>
                    <a:pt x="216" y="424"/>
                    <a:pt x="171" y="407"/>
                    <a:pt x="139" y="376"/>
                  </a:cubicBezTo>
                  <a:cubicBezTo>
                    <a:pt x="34" y="273"/>
                    <a:pt x="103" y="167"/>
                    <a:pt x="173" y="98"/>
                  </a:cubicBezTo>
                  <a:cubicBezTo>
                    <a:pt x="204" y="78"/>
                    <a:pt x="232" y="69"/>
                    <a:pt x="256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39" y="29"/>
                  </a:cubicBezTo>
                  <a:cubicBezTo>
                    <a:pt x="1" y="134"/>
                    <a:pt x="1" y="306"/>
                    <a:pt x="103" y="412"/>
                  </a:cubicBezTo>
                  <a:cubicBezTo>
                    <a:pt x="144" y="465"/>
                    <a:pt x="189" y="488"/>
                    <a:pt x="233" y="488"/>
                  </a:cubicBezTo>
                  <a:cubicBezTo>
                    <a:pt x="263" y="488"/>
                    <a:pt x="293" y="477"/>
                    <a:pt x="320" y="459"/>
                  </a:cubicBezTo>
                  <a:lnTo>
                    <a:pt x="320" y="459"/>
                  </a:lnTo>
                  <a:cubicBezTo>
                    <a:pt x="321" y="460"/>
                    <a:pt x="323" y="460"/>
                    <a:pt x="324" y="460"/>
                  </a:cubicBezTo>
                  <a:cubicBezTo>
                    <a:pt x="330" y="460"/>
                    <a:pt x="337" y="456"/>
                    <a:pt x="348" y="445"/>
                  </a:cubicBezTo>
                  <a:cubicBezTo>
                    <a:pt x="487" y="412"/>
                    <a:pt x="487" y="237"/>
                    <a:pt x="451" y="134"/>
                  </a:cubicBezTo>
                  <a:cubicBezTo>
                    <a:pt x="401" y="58"/>
                    <a:pt x="314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3465300" y="1177425"/>
              <a:ext cx="13000" cy="12125"/>
            </a:xfrm>
            <a:custGeom>
              <a:avLst/>
              <a:gdLst/>
              <a:ahLst/>
              <a:cxnLst/>
              <a:rect l="l" t="t" r="r" b="b"/>
              <a:pathLst>
                <a:path w="520" h="485" extrusionOk="0">
                  <a:moveTo>
                    <a:pt x="284" y="73"/>
                  </a:moveTo>
                  <a:cubicBezTo>
                    <a:pt x="346" y="73"/>
                    <a:pt x="390" y="104"/>
                    <a:pt x="417" y="155"/>
                  </a:cubicBezTo>
                  <a:cubicBezTo>
                    <a:pt x="450" y="191"/>
                    <a:pt x="450" y="225"/>
                    <a:pt x="450" y="294"/>
                  </a:cubicBezTo>
                  <a:lnTo>
                    <a:pt x="430" y="315"/>
                  </a:lnTo>
                  <a:lnTo>
                    <a:pt x="430" y="315"/>
                  </a:lnTo>
                  <a:cubicBezTo>
                    <a:pt x="428" y="315"/>
                    <a:pt x="427" y="314"/>
                    <a:pt x="426" y="314"/>
                  </a:cubicBezTo>
                  <a:cubicBezTo>
                    <a:pt x="421" y="314"/>
                    <a:pt x="417" y="318"/>
                    <a:pt x="417" y="329"/>
                  </a:cubicBezTo>
                  <a:lnTo>
                    <a:pt x="417" y="329"/>
                  </a:lnTo>
                  <a:lnTo>
                    <a:pt x="347" y="400"/>
                  </a:lnTo>
                  <a:cubicBezTo>
                    <a:pt x="341" y="406"/>
                    <a:pt x="337" y="411"/>
                    <a:pt x="335" y="417"/>
                  </a:cubicBezTo>
                  <a:lnTo>
                    <a:pt x="335" y="417"/>
                  </a:lnTo>
                  <a:cubicBezTo>
                    <a:pt x="318" y="424"/>
                    <a:pt x="301" y="427"/>
                    <a:pt x="284" y="427"/>
                  </a:cubicBezTo>
                  <a:cubicBezTo>
                    <a:pt x="243" y="427"/>
                    <a:pt x="201" y="408"/>
                    <a:pt x="172" y="364"/>
                  </a:cubicBezTo>
                  <a:cubicBezTo>
                    <a:pt x="70" y="294"/>
                    <a:pt x="139" y="155"/>
                    <a:pt x="208" y="86"/>
                  </a:cubicBezTo>
                  <a:cubicBezTo>
                    <a:pt x="236" y="77"/>
                    <a:pt x="261" y="73"/>
                    <a:pt x="284" y="73"/>
                  </a:cubicBezTo>
                  <a:close/>
                  <a:moveTo>
                    <a:pt x="291" y="0"/>
                  </a:moveTo>
                  <a:cubicBezTo>
                    <a:pt x="250" y="0"/>
                    <a:pt x="209" y="16"/>
                    <a:pt x="172" y="53"/>
                  </a:cubicBezTo>
                  <a:cubicBezTo>
                    <a:pt x="33" y="122"/>
                    <a:pt x="0" y="294"/>
                    <a:pt x="139" y="433"/>
                  </a:cubicBezTo>
                  <a:cubicBezTo>
                    <a:pt x="173" y="469"/>
                    <a:pt x="212" y="484"/>
                    <a:pt x="251" y="484"/>
                  </a:cubicBezTo>
                  <a:cubicBezTo>
                    <a:pt x="283" y="484"/>
                    <a:pt x="315" y="474"/>
                    <a:pt x="344" y="455"/>
                  </a:cubicBezTo>
                  <a:lnTo>
                    <a:pt x="344" y="455"/>
                  </a:lnTo>
                  <a:cubicBezTo>
                    <a:pt x="354" y="464"/>
                    <a:pt x="367" y="469"/>
                    <a:pt x="381" y="469"/>
                  </a:cubicBezTo>
                  <a:cubicBezTo>
                    <a:pt x="520" y="433"/>
                    <a:pt x="520" y="225"/>
                    <a:pt x="486" y="122"/>
                  </a:cubicBezTo>
                  <a:cubicBezTo>
                    <a:pt x="441" y="53"/>
                    <a:pt x="367" y="0"/>
                    <a:pt x="291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3586875" y="511650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7"/>
                    <a:pt x="417" y="176"/>
                  </a:cubicBezTo>
                  <a:cubicBezTo>
                    <a:pt x="451" y="212"/>
                    <a:pt x="451" y="245"/>
                    <a:pt x="417" y="281"/>
                  </a:cubicBezTo>
                  <a:cubicBezTo>
                    <a:pt x="417" y="302"/>
                    <a:pt x="414" y="320"/>
                    <a:pt x="409" y="335"/>
                  </a:cubicBezTo>
                  <a:lnTo>
                    <a:pt x="409" y="335"/>
                  </a:lnTo>
                  <a:cubicBezTo>
                    <a:pt x="380" y="390"/>
                    <a:pt x="322" y="421"/>
                    <a:pt x="266" y="421"/>
                  </a:cubicBezTo>
                  <a:cubicBezTo>
                    <a:pt x="231" y="421"/>
                    <a:pt x="198" y="409"/>
                    <a:pt x="173" y="384"/>
                  </a:cubicBezTo>
                  <a:cubicBezTo>
                    <a:pt x="70" y="281"/>
                    <a:pt x="140" y="142"/>
                    <a:pt x="209" y="106"/>
                  </a:cubicBezTo>
                  <a:cubicBezTo>
                    <a:pt x="229" y="86"/>
                    <a:pt x="253" y="77"/>
                    <a:pt x="276" y="77"/>
                  </a:cubicBezTo>
                  <a:close/>
                  <a:moveTo>
                    <a:pt x="292" y="1"/>
                  </a:moveTo>
                  <a:cubicBezTo>
                    <a:pt x="251" y="1"/>
                    <a:pt x="210" y="12"/>
                    <a:pt x="173" y="37"/>
                  </a:cubicBezTo>
                  <a:cubicBezTo>
                    <a:pt x="34" y="142"/>
                    <a:pt x="1" y="315"/>
                    <a:pt x="140" y="420"/>
                  </a:cubicBezTo>
                  <a:cubicBezTo>
                    <a:pt x="175" y="456"/>
                    <a:pt x="215" y="471"/>
                    <a:pt x="255" y="471"/>
                  </a:cubicBezTo>
                  <a:cubicBezTo>
                    <a:pt x="285" y="471"/>
                    <a:pt x="315" y="463"/>
                    <a:pt x="343" y="448"/>
                  </a:cubicBezTo>
                  <a:lnTo>
                    <a:pt x="343" y="448"/>
                  </a:lnTo>
                  <a:cubicBezTo>
                    <a:pt x="346" y="451"/>
                    <a:pt x="348" y="454"/>
                    <a:pt x="348" y="454"/>
                  </a:cubicBezTo>
                  <a:cubicBezTo>
                    <a:pt x="520" y="420"/>
                    <a:pt x="520" y="245"/>
                    <a:pt x="487" y="106"/>
                  </a:cubicBezTo>
                  <a:cubicBezTo>
                    <a:pt x="442" y="40"/>
                    <a:pt x="368" y="1"/>
                    <a:pt x="29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2814750" y="337125"/>
              <a:ext cx="8725" cy="8700"/>
            </a:xfrm>
            <a:custGeom>
              <a:avLst/>
              <a:gdLst/>
              <a:ahLst/>
              <a:cxnLst/>
              <a:rect l="l" t="t" r="r" b="b"/>
              <a:pathLst>
                <a:path w="349" h="348" extrusionOk="0">
                  <a:moveTo>
                    <a:pt x="176" y="0"/>
                  </a:moveTo>
                  <a:cubicBezTo>
                    <a:pt x="106" y="0"/>
                    <a:pt x="1" y="70"/>
                    <a:pt x="1" y="175"/>
                  </a:cubicBezTo>
                  <a:cubicBezTo>
                    <a:pt x="1" y="278"/>
                    <a:pt x="106" y="348"/>
                    <a:pt x="176" y="348"/>
                  </a:cubicBezTo>
                  <a:cubicBezTo>
                    <a:pt x="279" y="348"/>
                    <a:pt x="348" y="278"/>
                    <a:pt x="348" y="175"/>
                  </a:cubicBezTo>
                  <a:cubicBezTo>
                    <a:pt x="348" y="70"/>
                    <a:pt x="279" y="0"/>
                    <a:pt x="17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0"/>
            <p:cNvSpPr/>
            <p:nvPr/>
          </p:nvSpPr>
          <p:spPr>
            <a:xfrm>
              <a:off x="2886875" y="274600"/>
              <a:ext cx="16500" cy="16550"/>
            </a:xfrm>
            <a:custGeom>
              <a:avLst/>
              <a:gdLst/>
              <a:ahLst/>
              <a:cxnLst/>
              <a:rect l="l" t="t" r="r" b="b"/>
              <a:pathLst>
                <a:path w="660" h="662" extrusionOk="0">
                  <a:moveTo>
                    <a:pt x="348" y="0"/>
                  </a:moveTo>
                  <a:cubicBezTo>
                    <a:pt x="173" y="0"/>
                    <a:pt x="0" y="139"/>
                    <a:pt x="0" y="314"/>
                  </a:cubicBezTo>
                  <a:cubicBezTo>
                    <a:pt x="0" y="523"/>
                    <a:pt x="173" y="662"/>
                    <a:pt x="348" y="662"/>
                  </a:cubicBezTo>
                  <a:cubicBezTo>
                    <a:pt x="520" y="662"/>
                    <a:pt x="659" y="523"/>
                    <a:pt x="659" y="314"/>
                  </a:cubicBezTo>
                  <a:cubicBezTo>
                    <a:pt x="659" y="139"/>
                    <a:pt x="520" y="0"/>
                    <a:pt x="34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0"/>
            <p:cNvSpPr/>
            <p:nvPr/>
          </p:nvSpPr>
          <p:spPr>
            <a:xfrm>
              <a:off x="2814750" y="360550"/>
              <a:ext cx="13100" cy="11775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270" y="77"/>
                  </a:moveTo>
                  <a:cubicBezTo>
                    <a:pt x="319" y="77"/>
                    <a:pt x="368" y="126"/>
                    <a:pt x="417" y="175"/>
                  </a:cubicBezTo>
                  <a:lnTo>
                    <a:pt x="417" y="281"/>
                  </a:lnTo>
                  <a:cubicBezTo>
                    <a:pt x="417" y="308"/>
                    <a:pt x="407" y="329"/>
                    <a:pt x="392" y="347"/>
                  </a:cubicBezTo>
                  <a:lnTo>
                    <a:pt x="392" y="347"/>
                  </a:lnTo>
                  <a:cubicBezTo>
                    <a:pt x="352" y="394"/>
                    <a:pt x="303" y="420"/>
                    <a:pt x="250" y="420"/>
                  </a:cubicBezTo>
                  <a:cubicBezTo>
                    <a:pt x="215" y="420"/>
                    <a:pt x="177" y="408"/>
                    <a:pt x="140" y="383"/>
                  </a:cubicBezTo>
                  <a:cubicBezTo>
                    <a:pt x="70" y="281"/>
                    <a:pt x="106" y="142"/>
                    <a:pt x="209" y="106"/>
                  </a:cubicBezTo>
                  <a:cubicBezTo>
                    <a:pt x="229" y="85"/>
                    <a:pt x="250" y="77"/>
                    <a:pt x="270" y="77"/>
                  </a:cubicBezTo>
                  <a:close/>
                  <a:moveTo>
                    <a:pt x="259" y="0"/>
                  </a:moveTo>
                  <a:cubicBezTo>
                    <a:pt x="218" y="0"/>
                    <a:pt x="177" y="12"/>
                    <a:pt x="140" y="36"/>
                  </a:cubicBezTo>
                  <a:cubicBezTo>
                    <a:pt x="37" y="142"/>
                    <a:pt x="1" y="314"/>
                    <a:pt x="106" y="420"/>
                  </a:cubicBezTo>
                  <a:cubicBezTo>
                    <a:pt x="154" y="455"/>
                    <a:pt x="203" y="470"/>
                    <a:pt x="246" y="470"/>
                  </a:cubicBezTo>
                  <a:cubicBezTo>
                    <a:pt x="278" y="470"/>
                    <a:pt x="307" y="463"/>
                    <a:pt x="332" y="449"/>
                  </a:cubicBezTo>
                  <a:lnTo>
                    <a:pt x="332" y="449"/>
                  </a:lnTo>
                  <a:cubicBezTo>
                    <a:pt x="336" y="452"/>
                    <a:pt x="341" y="453"/>
                    <a:pt x="348" y="453"/>
                  </a:cubicBezTo>
                  <a:cubicBezTo>
                    <a:pt x="487" y="420"/>
                    <a:pt x="523" y="244"/>
                    <a:pt x="454" y="106"/>
                  </a:cubicBezTo>
                  <a:cubicBezTo>
                    <a:pt x="409" y="39"/>
                    <a:pt x="334" y="0"/>
                    <a:pt x="25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3173475" y="40660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3" y="1"/>
                  </a:moveTo>
                  <a:cubicBezTo>
                    <a:pt x="70" y="1"/>
                    <a:pt x="0" y="37"/>
                    <a:pt x="0" y="106"/>
                  </a:cubicBezTo>
                  <a:cubicBezTo>
                    <a:pt x="0" y="139"/>
                    <a:pt x="70" y="209"/>
                    <a:pt x="103" y="209"/>
                  </a:cubicBezTo>
                  <a:cubicBezTo>
                    <a:pt x="173" y="209"/>
                    <a:pt x="209" y="139"/>
                    <a:pt x="209" y="106"/>
                  </a:cubicBezTo>
                  <a:cubicBezTo>
                    <a:pt x="209" y="37"/>
                    <a:pt x="173" y="1"/>
                    <a:pt x="103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3332375" y="29022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06" y="0"/>
                  </a:moveTo>
                  <a:cubicBezTo>
                    <a:pt x="70" y="0"/>
                    <a:pt x="0" y="37"/>
                    <a:pt x="0" y="106"/>
                  </a:cubicBezTo>
                  <a:cubicBezTo>
                    <a:pt x="0" y="139"/>
                    <a:pt x="70" y="209"/>
                    <a:pt x="106" y="209"/>
                  </a:cubicBezTo>
                  <a:cubicBezTo>
                    <a:pt x="176" y="209"/>
                    <a:pt x="209" y="139"/>
                    <a:pt x="209" y="106"/>
                  </a:cubicBezTo>
                  <a:cubicBezTo>
                    <a:pt x="209" y="37"/>
                    <a:pt x="176" y="0"/>
                    <a:pt x="10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3252475" y="4100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139" y="0"/>
                  </a:moveTo>
                  <a:cubicBezTo>
                    <a:pt x="70" y="0"/>
                    <a:pt x="0" y="70"/>
                    <a:pt x="0" y="176"/>
                  </a:cubicBezTo>
                  <a:cubicBezTo>
                    <a:pt x="0" y="245"/>
                    <a:pt x="70" y="348"/>
                    <a:pt x="139" y="348"/>
                  </a:cubicBezTo>
                  <a:cubicBezTo>
                    <a:pt x="245" y="348"/>
                    <a:pt x="314" y="245"/>
                    <a:pt x="314" y="176"/>
                  </a:cubicBezTo>
                  <a:cubicBezTo>
                    <a:pt x="314" y="70"/>
                    <a:pt x="245" y="0"/>
                    <a:pt x="139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3174300" y="291125"/>
              <a:ext cx="8725" cy="7800"/>
            </a:xfrm>
            <a:custGeom>
              <a:avLst/>
              <a:gdLst/>
              <a:ahLst/>
              <a:cxnLst/>
              <a:rect l="l" t="t" r="r" b="b"/>
              <a:pathLst>
                <a:path w="349" h="312" extrusionOk="0">
                  <a:moveTo>
                    <a:pt x="176" y="1"/>
                  </a:moveTo>
                  <a:cubicBezTo>
                    <a:pt x="106" y="1"/>
                    <a:pt x="1" y="70"/>
                    <a:pt x="1" y="173"/>
                  </a:cubicBezTo>
                  <a:cubicBezTo>
                    <a:pt x="1" y="242"/>
                    <a:pt x="106" y="312"/>
                    <a:pt x="176" y="312"/>
                  </a:cubicBezTo>
                  <a:cubicBezTo>
                    <a:pt x="279" y="312"/>
                    <a:pt x="348" y="242"/>
                    <a:pt x="348" y="173"/>
                  </a:cubicBezTo>
                  <a:cubicBezTo>
                    <a:pt x="348" y="70"/>
                    <a:pt x="279" y="1"/>
                    <a:pt x="176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251650" y="433500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51" y="62"/>
                  </a:moveTo>
                  <a:cubicBezTo>
                    <a:pt x="314" y="62"/>
                    <a:pt x="388" y="119"/>
                    <a:pt x="417" y="175"/>
                  </a:cubicBezTo>
                  <a:cubicBezTo>
                    <a:pt x="417" y="211"/>
                    <a:pt x="450" y="245"/>
                    <a:pt x="417" y="281"/>
                  </a:cubicBezTo>
                  <a:cubicBezTo>
                    <a:pt x="417" y="302"/>
                    <a:pt x="414" y="319"/>
                    <a:pt x="408" y="335"/>
                  </a:cubicBezTo>
                  <a:lnTo>
                    <a:pt x="408" y="335"/>
                  </a:lnTo>
                  <a:cubicBezTo>
                    <a:pt x="380" y="390"/>
                    <a:pt x="321" y="420"/>
                    <a:pt x="265" y="420"/>
                  </a:cubicBezTo>
                  <a:cubicBezTo>
                    <a:pt x="231" y="420"/>
                    <a:pt x="197" y="408"/>
                    <a:pt x="172" y="384"/>
                  </a:cubicBezTo>
                  <a:cubicBezTo>
                    <a:pt x="70" y="281"/>
                    <a:pt x="139" y="142"/>
                    <a:pt x="209" y="72"/>
                  </a:cubicBezTo>
                  <a:cubicBezTo>
                    <a:pt x="222" y="65"/>
                    <a:pt x="236" y="62"/>
                    <a:pt x="251" y="62"/>
                  </a:cubicBezTo>
                  <a:close/>
                  <a:moveTo>
                    <a:pt x="290" y="0"/>
                  </a:moveTo>
                  <a:cubicBezTo>
                    <a:pt x="251" y="0"/>
                    <a:pt x="210" y="12"/>
                    <a:pt x="172" y="36"/>
                  </a:cubicBezTo>
                  <a:cubicBezTo>
                    <a:pt x="33" y="142"/>
                    <a:pt x="0" y="314"/>
                    <a:pt x="139" y="420"/>
                  </a:cubicBezTo>
                  <a:cubicBezTo>
                    <a:pt x="175" y="455"/>
                    <a:pt x="215" y="470"/>
                    <a:pt x="255" y="470"/>
                  </a:cubicBezTo>
                  <a:cubicBezTo>
                    <a:pt x="285" y="470"/>
                    <a:pt x="314" y="462"/>
                    <a:pt x="342" y="448"/>
                  </a:cubicBezTo>
                  <a:lnTo>
                    <a:pt x="342" y="448"/>
                  </a:lnTo>
                  <a:cubicBezTo>
                    <a:pt x="345" y="451"/>
                    <a:pt x="347" y="453"/>
                    <a:pt x="347" y="453"/>
                  </a:cubicBezTo>
                  <a:cubicBezTo>
                    <a:pt x="520" y="420"/>
                    <a:pt x="520" y="245"/>
                    <a:pt x="450" y="106"/>
                  </a:cubicBezTo>
                  <a:cubicBezTo>
                    <a:pt x="429" y="39"/>
                    <a:pt x="363" y="0"/>
                    <a:pt x="290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3001525" y="238075"/>
              <a:ext cx="13000" cy="11775"/>
            </a:xfrm>
            <a:custGeom>
              <a:avLst/>
              <a:gdLst/>
              <a:ahLst/>
              <a:cxnLst/>
              <a:rect l="l" t="t" r="r" b="b"/>
              <a:pathLst>
                <a:path w="520" h="471" extrusionOk="0">
                  <a:moveTo>
                    <a:pt x="245" y="63"/>
                  </a:moveTo>
                  <a:cubicBezTo>
                    <a:pt x="302" y="63"/>
                    <a:pt x="353" y="120"/>
                    <a:pt x="381" y="177"/>
                  </a:cubicBezTo>
                  <a:cubicBezTo>
                    <a:pt x="417" y="210"/>
                    <a:pt x="417" y="247"/>
                    <a:pt x="417" y="280"/>
                  </a:cubicBezTo>
                  <a:cubicBezTo>
                    <a:pt x="409" y="295"/>
                    <a:pt x="402" y="306"/>
                    <a:pt x="394" y="316"/>
                  </a:cubicBezTo>
                  <a:lnTo>
                    <a:pt x="381" y="316"/>
                  </a:lnTo>
                  <a:cubicBezTo>
                    <a:pt x="377" y="327"/>
                    <a:pt x="372" y="338"/>
                    <a:pt x="366" y="347"/>
                  </a:cubicBezTo>
                  <a:lnTo>
                    <a:pt x="366" y="347"/>
                  </a:lnTo>
                  <a:cubicBezTo>
                    <a:pt x="355" y="358"/>
                    <a:pt x="344" y="369"/>
                    <a:pt x="333" y="384"/>
                  </a:cubicBezTo>
                  <a:lnTo>
                    <a:pt x="333" y="384"/>
                  </a:lnTo>
                  <a:cubicBezTo>
                    <a:pt x="309" y="403"/>
                    <a:pt x="280" y="413"/>
                    <a:pt x="250" y="413"/>
                  </a:cubicBezTo>
                  <a:cubicBezTo>
                    <a:pt x="209" y="413"/>
                    <a:pt x="168" y="394"/>
                    <a:pt x="139" y="349"/>
                  </a:cubicBezTo>
                  <a:cubicBezTo>
                    <a:pt x="70" y="280"/>
                    <a:pt x="103" y="141"/>
                    <a:pt x="208" y="71"/>
                  </a:cubicBezTo>
                  <a:cubicBezTo>
                    <a:pt x="221" y="66"/>
                    <a:pt x="233" y="63"/>
                    <a:pt x="245" y="63"/>
                  </a:cubicBezTo>
                  <a:close/>
                  <a:moveTo>
                    <a:pt x="258" y="0"/>
                  </a:moveTo>
                  <a:cubicBezTo>
                    <a:pt x="217" y="0"/>
                    <a:pt x="176" y="12"/>
                    <a:pt x="139" y="38"/>
                  </a:cubicBezTo>
                  <a:cubicBezTo>
                    <a:pt x="33" y="141"/>
                    <a:pt x="0" y="316"/>
                    <a:pt x="103" y="419"/>
                  </a:cubicBezTo>
                  <a:cubicBezTo>
                    <a:pt x="138" y="454"/>
                    <a:pt x="177" y="470"/>
                    <a:pt x="217" y="470"/>
                  </a:cubicBezTo>
                  <a:cubicBezTo>
                    <a:pt x="251" y="470"/>
                    <a:pt x="285" y="458"/>
                    <a:pt x="316" y="437"/>
                  </a:cubicBezTo>
                  <a:lnTo>
                    <a:pt x="316" y="437"/>
                  </a:lnTo>
                  <a:cubicBezTo>
                    <a:pt x="320" y="446"/>
                    <a:pt x="329" y="455"/>
                    <a:pt x="347" y="455"/>
                  </a:cubicBezTo>
                  <a:cubicBezTo>
                    <a:pt x="486" y="419"/>
                    <a:pt x="520" y="210"/>
                    <a:pt x="450" y="108"/>
                  </a:cubicBezTo>
                  <a:cubicBezTo>
                    <a:pt x="406" y="40"/>
                    <a:pt x="332" y="0"/>
                    <a:pt x="258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329800" y="871425"/>
              <a:ext cx="13025" cy="11975"/>
            </a:xfrm>
            <a:custGeom>
              <a:avLst/>
              <a:gdLst/>
              <a:ahLst/>
              <a:cxnLst/>
              <a:rect l="l" t="t" r="r" b="b"/>
              <a:pathLst>
                <a:path w="521" h="479" extrusionOk="0">
                  <a:moveTo>
                    <a:pt x="276" y="69"/>
                  </a:moveTo>
                  <a:cubicBezTo>
                    <a:pt x="333" y="69"/>
                    <a:pt x="392" y="118"/>
                    <a:pt x="418" y="167"/>
                  </a:cubicBezTo>
                  <a:cubicBezTo>
                    <a:pt x="451" y="203"/>
                    <a:pt x="451" y="236"/>
                    <a:pt x="418" y="273"/>
                  </a:cubicBezTo>
                  <a:cubicBezTo>
                    <a:pt x="418" y="329"/>
                    <a:pt x="393" y="362"/>
                    <a:pt x="366" y="392"/>
                  </a:cubicBezTo>
                  <a:lnTo>
                    <a:pt x="366" y="392"/>
                  </a:lnTo>
                  <a:cubicBezTo>
                    <a:pt x="342" y="412"/>
                    <a:pt x="312" y="421"/>
                    <a:pt x="283" y="421"/>
                  </a:cubicBezTo>
                  <a:cubicBezTo>
                    <a:pt x="242" y="421"/>
                    <a:pt x="202" y="404"/>
                    <a:pt x="173" y="375"/>
                  </a:cubicBezTo>
                  <a:cubicBezTo>
                    <a:pt x="70" y="273"/>
                    <a:pt x="140" y="134"/>
                    <a:pt x="209" y="97"/>
                  </a:cubicBezTo>
                  <a:cubicBezTo>
                    <a:pt x="229" y="77"/>
                    <a:pt x="253" y="69"/>
                    <a:pt x="276" y="69"/>
                  </a:cubicBezTo>
                  <a:close/>
                  <a:moveTo>
                    <a:pt x="267" y="0"/>
                  </a:moveTo>
                  <a:cubicBezTo>
                    <a:pt x="234" y="0"/>
                    <a:pt x="202" y="9"/>
                    <a:pt x="173" y="28"/>
                  </a:cubicBezTo>
                  <a:cubicBezTo>
                    <a:pt x="34" y="134"/>
                    <a:pt x="1" y="306"/>
                    <a:pt x="140" y="412"/>
                  </a:cubicBezTo>
                  <a:cubicBezTo>
                    <a:pt x="175" y="459"/>
                    <a:pt x="215" y="478"/>
                    <a:pt x="254" y="478"/>
                  </a:cubicBezTo>
                  <a:cubicBezTo>
                    <a:pt x="287" y="478"/>
                    <a:pt x="321" y="465"/>
                    <a:pt x="351" y="444"/>
                  </a:cubicBezTo>
                  <a:lnTo>
                    <a:pt x="351" y="444"/>
                  </a:lnTo>
                  <a:cubicBezTo>
                    <a:pt x="520" y="409"/>
                    <a:pt x="520" y="236"/>
                    <a:pt x="487" y="134"/>
                  </a:cubicBezTo>
                  <a:cubicBezTo>
                    <a:pt x="437" y="5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3656350" y="710775"/>
              <a:ext cx="13025" cy="12150"/>
            </a:xfrm>
            <a:custGeom>
              <a:avLst/>
              <a:gdLst/>
              <a:ahLst/>
              <a:cxnLst/>
              <a:rect l="l" t="t" r="r" b="b"/>
              <a:pathLst>
                <a:path w="521" h="486" extrusionOk="0">
                  <a:moveTo>
                    <a:pt x="269" y="69"/>
                  </a:moveTo>
                  <a:cubicBezTo>
                    <a:pt x="316" y="69"/>
                    <a:pt x="358" y="118"/>
                    <a:pt x="382" y="167"/>
                  </a:cubicBezTo>
                  <a:cubicBezTo>
                    <a:pt x="418" y="201"/>
                    <a:pt x="418" y="237"/>
                    <a:pt x="418" y="306"/>
                  </a:cubicBezTo>
                  <a:cubicBezTo>
                    <a:pt x="418" y="340"/>
                    <a:pt x="348" y="376"/>
                    <a:pt x="312" y="409"/>
                  </a:cubicBezTo>
                  <a:cubicBezTo>
                    <a:pt x="312" y="417"/>
                    <a:pt x="312" y="424"/>
                    <a:pt x="312" y="430"/>
                  </a:cubicBezTo>
                  <a:lnTo>
                    <a:pt x="312" y="430"/>
                  </a:lnTo>
                  <a:cubicBezTo>
                    <a:pt x="298" y="436"/>
                    <a:pt x="283" y="438"/>
                    <a:pt x="267" y="438"/>
                  </a:cubicBezTo>
                  <a:cubicBezTo>
                    <a:pt x="226" y="438"/>
                    <a:pt x="183" y="419"/>
                    <a:pt x="140" y="376"/>
                  </a:cubicBezTo>
                  <a:cubicBezTo>
                    <a:pt x="70" y="306"/>
                    <a:pt x="104" y="167"/>
                    <a:pt x="209" y="98"/>
                  </a:cubicBezTo>
                  <a:cubicBezTo>
                    <a:pt x="230" y="78"/>
                    <a:pt x="250" y="69"/>
                    <a:pt x="269" y="69"/>
                  </a:cubicBezTo>
                  <a:close/>
                  <a:moveTo>
                    <a:pt x="232" y="1"/>
                  </a:moveTo>
                  <a:cubicBezTo>
                    <a:pt x="200" y="1"/>
                    <a:pt x="168" y="9"/>
                    <a:pt x="140" y="29"/>
                  </a:cubicBezTo>
                  <a:cubicBezTo>
                    <a:pt x="34" y="131"/>
                    <a:pt x="1" y="306"/>
                    <a:pt x="104" y="409"/>
                  </a:cubicBezTo>
                  <a:cubicBezTo>
                    <a:pt x="144" y="462"/>
                    <a:pt x="189" y="485"/>
                    <a:pt x="233" y="485"/>
                  </a:cubicBezTo>
                  <a:cubicBezTo>
                    <a:pt x="263" y="485"/>
                    <a:pt x="292" y="475"/>
                    <a:pt x="319" y="457"/>
                  </a:cubicBezTo>
                  <a:lnTo>
                    <a:pt x="319" y="457"/>
                  </a:lnTo>
                  <a:cubicBezTo>
                    <a:pt x="321" y="458"/>
                    <a:pt x="323" y="459"/>
                    <a:pt x="325" y="459"/>
                  </a:cubicBezTo>
                  <a:cubicBezTo>
                    <a:pt x="330" y="459"/>
                    <a:pt x="338" y="455"/>
                    <a:pt x="348" y="445"/>
                  </a:cubicBezTo>
                  <a:cubicBezTo>
                    <a:pt x="487" y="445"/>
                    <a:pt x="520" y="237"/>
                    <a:pt x="451" y="131"/>
                  </a:cubicBezTo>
                  <a:cubicBezTo>
                    <a:pt x="401" y="57"/>
                    <a:pt x="315" y="1"/>
                    <a:pt x="232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354950" y="914000"/>
              <a:ext cx="12200" cy="12150"/>
            </a:xfrm>
            <a:custGeom>
              <a:avLst/>
              <a:gdLst/>
              <a:ahLst/>
              <a:cxnLst/>
              <a:rect l="l" t="t" r="r" b="b"/>
              <a:pathLst>
                <a:path w="488" h="486" extrusionOk="0">
                  <a:moveTo>
                    <a:pt x="258" y="69"/>
                  </a:moveTo>
                  <a:cubicBezTo>
                    <a:pt x="316" y="69"/>
                    <a:pt x="359" y="118"/>
                    <a:pt x="384" y="168"/>
                  </a:cubicBezTo>
                  <a:cubicBezTo>
                    <a:pt x="418" y="201"/>
                    <a:pt x="418" y="237"/>
                    <a:pt x="418" y="270"/>
                  </a:cubicBezTo>
                  <a:cubicBezTo>
                    <a:pt x="411" y="285"/>
                    <a:pt x="404" y="297"/>
                    <a:pt x="397" y="309"/>
                  </a:cubicBezTo>
                  <a:lnTo>
                    <a:pt x="397" y="309"/>
                  </a:lnTo>
                  <a:cubicBezTo>
                    <a:pt x="390" y="307"/>
                    <a:pt x="384" y="307"/>
                    <a:pt x="384" y="307"/>
                  </a:cubicBezTo>
                  <a:cubicBezTo>
                    <a:pt x="379" y="326"/>
                    <a:pt x="372" y="342"/>
                    <a:pt x="364" y="356"/>
                  </a:cubicBezTo>
                  <a:lnTo>
                    <a:pt x="364" y="356"/>
                  </a:lnTo>
                  <a:cubicBezTo>
                    <a:pt x="351" y="372"/>
                    <a:pt x="339" y="385"/>
                    <a:pt x="327" y="397"/>
                  </a:cubicBezTo>
                  <a:lnTo>
                    <a:pt x="327" y="397"/>
                  </a:lnTo>
                  <a:cubicBezTo>
                    <a:pt x="304" y="414"/>
                    <a:pt x="277" y="422"/>
                    <a:pt x="250" y="422"/>
                  </a:cubicBezTo>
                  <a:cubicBezTo>
                    <a:pt x="209" y="422"/>
                    <a:pt x="168" y="405"/>
                    <a:pt x="140" y="376"/>
                  </a:cubicBezTo>
                  <a:cubicBezTo>
                    <a:pt x="37" y="270"/>
                    <a:pt x="106" y="131"/>
                    <a:pt x="176" y="98"/>
                  </a:cubicBezTo>
                  <a:cubicBezTo>
                    <a:pt x="206" y="78"/>
                    <a:pt x="233" y="69"/>
                    <a:pt x="258" y="69"/>
                  </a:cubicBezTo>
                  <a:close/>
                  <a:moveTo>
                    <a:pt x="234" y="1"/>
                  </a:moveTo>
                  <a:cubicBezTo>
                    <a:pt x="201" y="1"/>
                    <a:pt x="169" y="9"/>
                    <a:pt x="140" y="29"/>
                  </a:cubicBezTo>
                  <a:cubicBezTo>
                    <a:pt x="1" y="131"/>
                    <a:pt x="1" y="307"/>
                    <a:pt x="106" y="409"/>
                  </a:cubicBezTo>
                  <a:cubicBezTo>
                    <a:pt x="146" y="462"/>
                    <a:pt x="190" y="485"/>
                    <a:pt x="234" y="485"/>
                  </a:cubicBezTo>
                  <a:cubicBezTo>
                    <a:pt x="264" y="485"/>
                    <a:pt x="293" y="475"/>
                    <a:pt x="321" y="456"/>
                  </a:cubicBezTo>
                  <a:lnTo>
                    <a:pt x="321" y="456"/>
                  </a:lnTo>
                  <a:cubicBezTo>
                    <a:pt x="322" y="458"/>
                    <a:pt x="324" y="459"/>
                    <a:pt x="327" y="459"/>
                  </a:cubicBezTo>
                  <a:cubicBezTo>
                    <a:pt x="332" y="459"/>
                    <a:pt x="338" y="455"/>
                    <a:pt x="348" y="446"/>
                  </a:cubicBezTo>
                  <a:cubicBezTo>
                    <a:pt x="487" y="409"/>
                    <a:pt x="487" y="237"/>
                    <a:pt x="454" y="131"/>
                  </a:cubicBezTo>
                  <a:cubicBezTo>
                    <a:pt x="404" y="57"/>
                    <a:pt x="318" y="1"/>
                    <a:pt x="234" y="1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3649400" y="838225"/>
              <a:ext cx="13025" cy="11775"/>
            </a:xfrm>
            <a:custGeom>
              <a:avLst/>
              <a:gdLst/>
              <a:ahLst/>
              <a:cxnLst/>
              <a:rect l="l" t="t" r="r" b="b"/>
              <a:pathLst>
                <a:path w="521" h="471" extrusionOk="0">
                  <a:moveTo>
                    <a:pt x="276" y="77"/>
                  </a:moveTo>
                  <a:cubicBezTo>
                    <a:pt x="333" y="77"/>
                    <a:pt x="392" y="126"/>
                    <a:pt x="418" y="175"/>
                  </a:cubicBezTo>
                  <a:lnTo>
                    <a:pt x="418" y="280"/>
                  </a:lnTo>
                  <a:cubicBezTo>
                    <a:pt x="418" y="302"/>
                    <a:pt x="411" y="320"/>
                    <a:pt x="402" y="336"/>
                  </a:cubicBezTo>
                  <a:lnTo>
                    <a:pt x="402" y="336"/>
                  </a:lnTo>
                  <a:cubicBezTo>
                    <a:pt x="359" y="390"/>
                    <a:pt x="306" y="420"/>
                    <a:pt x="249" y="420"/>
                  </a:cubicBezTo>
                  <a:cubicBezTo>
                    <a:pt x="214" y="420"/>
                    <a:pt x="176" y="408"/>
                    <a:pt x="140" y="383"/>
                  </a:cubicBezTo>
                  <a:cubicBezTo>
                    <a:pt x="70" y="280"/>
                    <a:pt x="104" y="141"/>
                    <a:pt x="209" y="105"/>
                  </a:cubicBezTo>
                  <a:cubicBezTo>
                    <a:pt x="230" y="85"/>
                    <a:pt x="253" y="77"/>
                    <a:pt x="276" y="77"/>
                  </a:cubicBezTo>
                  <a:close/>
                  <a:moveTo>
                    <a:pt x="266" y="0"/>
                  </a:moveTo>
                  <a:cubicBezTo>
                    <a:pt x="221" y="0"/>
                    <a:pt x="176" y="11"/>
                    <a:pt x="140" y="36"/>
                  </a:cubicBezTo>
                  <a:cubicBezTo>
                    <a:pt x="34" y="141"/>
                    <a:pt x="1" y="314"/>
                    <a:pt x="104" y="419"/>
                  </a:cubicBezTo>
                  <a:cubicBezTo>
                    <a:pt x="152" y="455"/>
                    <a:pt x="200" y="470"/>
                    <a:pt x="244" y="470"/>
                  </a:cubicBezTo>
                  <a:cubicBezTo>
                    <a:pt x="276" y="470"/>
                    <a:pt x="305" y="462"/>
                    <a:pt x="330" y="449"/>
                  </a:cubicBezTo>
                  <a:lnTo>
                    <a:pt x="330" y="449"/>
                  </a:lnTo>
                  <a:cubicBezTo>
                    <a:pt x="335" y="451"/>
                    <a:pt x="341" y="453"/>
                    <a:pt x="348" y="453"/>
                  </a:cubicBezTo>
                  <a:cubicBezTo>
                    <a:pt x="487" y="419"/>
                    <a:pt x="521" y="244"/>
                    <a:pt x="451" y="105"/>
                  </a:cubicBezTo>
                  <a:cubicBezTo>
                    <a:pt x="429" y="39"/>
                    <a:pt x="348" y="0"/>
                    <a:pt x="266" y="0"/>
                  </a:cubicBezTo>
                  <a:close/>
                </a:path>
              </a:pathLst>
            </a:custGeom>
            <a:solidFill>
              <a:srgbClr val="70CB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Black"/>
              <a:buNone/>
              <a:defRPr sz="2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81225"/>
            <a:ext cx="7704000" cy="28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31"/>
          <p:cNvSpPr txBox="1">
            <a:spLocks noGrp="1"/>
          </p:cNvSpPr>
          <p:nvPr>
            <p:ph type="ctrTitle"/>
          </p:nvPr>
        </p:nvSpPr>
        <p:spPr>
          <a:xfrm>
            <a:off x="1785300" y="1341175"/>
            <a:ext cx="5573400" cy="14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Calibri"/>
                <a:ea typeface="Calibri"/>
                <a:cs typeface="Calibri"/>
                <a:sym typeface="Calibri"/>
              </a:rPr>
              <a:t>Опознайте световния океан</a:t>
            </a:r>
            <a:endParaRPr sz="7400" dirty="0"/>
          </a:p>
        </p:txBody>
      </p:sp>
      <p:sp>
        <p:nvSpPr>
          <p:cNvPr id="3095" name="Google Shape;3095;p31"/>
          <p:cNvSpPr txBox="1">
            <a:spLocks noGrp="1"/>
          </p:cNvSpPr>
          <p:nvPr>
            <p:ph type="subTitle" idx="1"/>
          </p:nvPr>
        </p:nvSpPr>
        <p:spPr>
          <a:xfrm>
            <a:off x="1905725" y="3392280"/>
            <a:ext cx="5332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Отбор: Кво стаа мен</a:t>
            </a:r>
            <a:endParaRPr dirty="0"/>
          </a:p>
        </p:txBody>
      </p:sp>
      <p:sp>
        <p:nvSpPr>
          <p:cNvPr id="3096" name="Google Shape;3096;p31"/>
          <p:cNvSpPr txBox="1"/>
          <p:nvPr/>
        </p:nvSpPr>
        <p:spPr>
          <a:xfrm>
            <a:off x="888450" y="4245400"/>
            <a:ext cx="73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Христо Чернокожев, Атанас Кънев, Цветомир Дунев, Калоян Георгиев</a:t>
            </a: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40"/>
          <p:cNvSpPr txBox="1">
            <a:spLocks noGrp="1"/>
          </p:cNvSpPr>
          <p:nvPr>
            <p:ph type="ctrTitle"/>
          </p:nvPr>
        </p:nvSpPr>
        <p:spPr>
          <a:xfrm>
            <a:off x="1050000" y="1621500"/>
            <a:ext cx="7044000" cy="19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latin typeface="Calibri"/>
                <a:ea typeface="Calibri"/>
                <a:cs typeface="Calibri"/>
                <a:sym typeface="Calibri"/>
              </a:rPr>
              <a:t>Благодар</a:t>
            </a:r>
            <a:r>
              <a:rPr lang="bg-BG" sz="5200">
                <a:latin typeface="Calibri"/>
                <a:ea typeface="Calibri"/>
                <a:cs typeface="Calibri"/>
                <a:sym typeface="Calibri"/>
              </a:rPr>
              <a:t>им</a:t>
            </a:r>
            <a:r>
              <a:rPr lang="en" sz="5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5200" dirty="0">
                <a:latin typeface="Calibri"/>
                <a:ea typeface="Calibri"/>
                <a:cs typeface="Calibri"/>
                <a:sym typeface="Calibri"/>
              </a:rPr>
              <a:t>за вниманието!</a:t>
            </a:r>
            <a:endParaRPr sz="7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32"/>
          <p:cNvSpPr txBox="1">
            <a:spLocks noGrp="1"/>
          </p:cNvSpPr>
          <p:nvPr>
            <p:ph type="title"/>
          </p:nvPr>
        </p:nvSpPr>
        <p:spPr>
          <a:xfrm>
            <a:off x="720000" y="522775"/>
            <a:ext cx="77040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Проблемът и настоящите решения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2" name="Google Shape;3102;p32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35592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Проблеми: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Хората не са запознати с океана и неговите проблеми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Учениците не изучават достатъчно за океана в училище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103" name="Google Shape;3103;p32"/>
          <p:cNvSpPr txBox="1"/>
          <p:nvPr/>
        </p:nvSpPr>
        <p:spPr>
          <a:xfrm>
            <a:off x="4363275" y="1312675"/>
            <a:ext cx="38403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Настоящи решения: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Енциклопедии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за океана в учебниците</a:t>
            </a:r>
            <a:endParaRPr sz="2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3104" name="Google Shape;31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700" y="2868400"/>
            <a:ext cx="1795025" cy="1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p33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Цел на проекта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0" name="Google Shape;3110;p33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71892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Да запознаем хората със световния океан.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Да запалим интерес по тази тема.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Да улесним изучаването на океаните в училищата.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5" name="Google Shape;3112;p33">
            <a:extLst>
              <a:ext uri="{FF2B5EF4-FFF2-40B4-BE49-F238E27FC236}">
                <a16:creationId xmlns:a16="http://schemas.microsoft.com/office/drawing/2014/main" id="{1E77F529-B5C2-46D4-93F1-DDBE2542FF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860" y="2809530"/>
            <a:ext cx="1938709" cy="193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Google Shape;3116;p34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Нашето решение</a:t>
            </a:r>
            <a:endParaRPr dirty="0"/>
          </a:p>
        </p:txBody>
      </p:sp>
      <p:sp>
        <p:nvSpPr>
          <p:cNvPr id="3117" name="Google Shape;3117;p34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71892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Ние създадохме интерактивен сайт, който улеснява откриването, разбирането и научаването на информация за световния океан. Сайтът ни е подходящ както за големи, така и за малки, затова може да бъде използван в училищата.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8" name="Google Shape;31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8" y="3743501"/>
            <a:ext cx="1396758" cy="13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35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Как работи проекта?</a:t>
            </a:r>
            <a:endParaRPr dirty="0"/>
          </a:p>
        </p:txBody>
      </p:sp>
      <p:sp>
        <p:nvSpPr>
          <p:cNvPr id="3124" name="Google Shape;3124;p35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71892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Нашият проект представлява сайт, в който още с влизането ще видите планетата земя и отбелязани някои от най-интересните локации на нея. В лявата част на сайта има описание на всичките океани и някои морета, както и връзки към отделни страници с информация за локациите отбелязани на глобуса.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p37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Технологии</a:t>
            </a:r>
            <a:endParaRPr dirty="0"/>
          </a:p>
        </p:txBody>
      </p:sp>
      <p:sp>
        <p:nvSpPr>
          <p:cNvPr id="3136" name="Google Shape;3136;p37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35820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Frontend: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7" name="Google Shape;31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600" y="406638"/>
            <a:ext cx="1987275" cy="19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8" name="Google Shape;31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675" y="1676098"/>
            <a:ext cx="1465475" cy="20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9" name="Google Shape;3139;p37"/>
          <p:cNvPicPr preferRelativeResize="0"/>
          <p:nvPr/>
        </p:nvPicPr>
        <p:blipFill rotWithShape="1">
          <a:blip r:embed="rId5">
            <a:alphaModFix/>
          </a:blip>
          <a:srcRect l="11640" r="-11640"/>
          <a:stretch/>
        </p:blipFill>
        <p:spPr>
          <a:xfrm>
            <a:off x="6265475" y="2583125"/>
            <a:ext cx="2373475" cy="2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38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Процес на работа</a:t>
            </a:r>
            <a:endParaRPr dirty="0"/>
          </a:p>
        </p:txBody>
      </p:sp>
      <p:sp>
        <p:nvSpPr>
          <p:cNvPr id="3145" name="Google Shape;3145;p38"/>
          <p:cNvSpPr txBox="1">
            <a:spLocks noGrp="1"/>
          </p:cNvSpPr>
          <p:nvPr>
            <p:ph type="body" idx="1"/>
          </p:nvPr>
        </p:nvSpPr>
        <p:spPr>
          <a:xfrm>
            <a:off x="804075" y="1544531"/>
            <a:ext cx="7189200" cy="311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Frontend-Христо Чернокожев, Атанас Кънев, Цветомир Дунев, Калоян Георгиев.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9"/>
          <p:cNvSpPr txBox="1">
            <a:spLocks noGrp="1"/>
          </p:cNvSpPr>
          <p:nvPr>
            <p:ph type="title"/>
          </p:nvPr>
        </p:nvSpPr>
        <p:spPr>
          <a:xfrm>
            <a:off x="720000" y="541975"/>
            <a:ext cx="77040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/>
                <a:ea typeface="Calibri"/>
                <a:cs typeface="Calibri"/>
                <a:sym typeface="Calibri"/>
              </a:rPr>
              <a:t>Вашето преживяване</a:t>
            </a:r>
            <a:endParaRPr dirty="0"/>
          </a:p>
        </p:txBody>
      </p:sp>
      <p:sp>
        <p:nvSpPr>
          <p:cNvPr id="3151" name="Google Shape;3151;p39"/>
          <p:cNvSpPr txBox="1">
            <a:spLocks noGrp="1"/>
          </p:cNvSpPr>
          <p:nvPr>
            <p:ph type="body" idx="1"/>
          </p:nvPr>
        </p:nvSpPr>
        <p:spPr>
          <a:xfrm>
            <a:off x="804075" y="1312725"/>
            <a:ext cx="71892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13.03 - Решихме какво да правим.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14.03 - Започнахме работа по проекта.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alibri"/>
                <a:ea typeface="Calibri"/>
                <a:cs typeface="Calibri"/>
                <a:sym typeface="Calibri"/>
              </a:rPr>
              <a:t>15.03 - Довършихме проекта.</a:t>
            </a:r>
            <a:endParaRPr sz="25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2" name="Google Shape;31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27" y="2448875"/>
            <a:ext cx="21240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ater Thesis by Slidesgo">
  <a:themeElements>
    <a:clrScheme name="Simple Light">
      <a:dk1>
        <a:srgbClr val="FFFFFF"/>
      </a:dk1>
      <a:lt1>
        <a:srgbClr val="3EB6D8"/>
      </a:lt1>
      <a:dk2>
        <a:srgbClr val="000000"/>
      </a:dk2>
      <a:lt2>
        <a:srgbClr val="51BFDF"/>
      </a:lt2>
      <a:accent1>
        <a:srgbClr val="35B1D6"/>
      </a:accent1>
      <a:accent2>
        <a:srgbClr val="3BAECF"/>
      </a:accent2>
      <a:accent3>
        <a:srgbClr val="70CBE6"/>
      </a:accent3>
      <a:accent4>
        <a:srgbClr val="78D7F1"/>
      </a:accent4>
      <a:accent5>
        <a:srgbClr val="4298B8"/>
      </a:accent5>
      <a:accent6>
        <a:srgbClr val="26647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219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Roboto Condensed Light</vt:lpstr>
      <vt:lpstr>Montserrat</vt:lpstr>
      <vt:lpstr>Oswald</vt:lpstr>
      <vt:lpstr>Staatliches</vt:lpstr>
      <vt:lpstr>Calibri</vt:lpstr>
      <vt:lpstr>Open Sans</vt:lpstr>
      <vt:lpstr>Arial</vt:lpstr>
      <vt:lpstr>Manjari</vt:lpstr>
      <vt:lpstr>Montserrat Black</vt:lpstr>
      <vt:lpstr>Water Thesis by Slidesgo</vt:lpstr>
      <vt:lpstr>Опознайте световния океан</vt:lpstr>
      <vt:lpstr>Проблемът и настоящите решения </vt:lpstr>
      <vt:lpstr>Цел на проекта </vt:lpstr>
      <vt:lpstr>Нашето решение</vt:lpstr>
      <vt:lpstr>Как работи проекта?</vt:lpstr>
      <vt:lpstr>PowerPoint Presentation</vt:lpstr>
      <vt:lpstr>Технологии</vt:lpstr>
      <vt:lpstr>Процес на работа</vt:lpstr>
      <vt:lpstr>Вашето преживяване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Опознайте световния океан</dc:title>
  <dc:creator>user1</dc:creator>
  <cp:lastModifiedBy>user1</cp:lastModifiedBy>
  <cp:revision>7</cp:revision>
  <dcterms:modified xsi:type="dcterms:W3CDTF">2024-03-16T04:06:51Z</dcterms:modified>
</cp:coreProperties>
</file>