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263" r:id="rId6"/>
    <p:sldId id="270" r:id="rId7"/>
    <p:sldId id="262" r:id="rId8"/>
    <p:sldId id="265" r:id="rId9"/>
    <p:sldId id="266" r:id="rId10"/>
    <p:sldId id="261" r:id="rId11"/>
    <p:sldId id="269" r:id="rId12"/>
    <p:sldId id="271" r:id="rId13"/>
    <p:sldId id="272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2FAFB-73CE-4F08-8DA0-816DB077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58FAF-474D-4BDF-BEB6-2C6374A1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D76D2-A2EA-43C2-B4BD-C381083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062A-BDF5-4DB9-A688-B775821D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8B89A-98BD-4913-8AD9-87E6776D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DF98C-2602-4641-BA61-42B8D94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3E5DD8-5413-4347-AD8A-344FC159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809A4-A8D2-477F-AF3B-B4D9E98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38186-1946-4E6F-B669-EF692755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225D11-6EAE-4D0A-9763-4580B7DB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9A4E86-B26B-4AE8-B30F-BC8899F1A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D09C57-8A27-4B43-8DF6-C0F4AA3F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18D6D-5A2F-424B-9F94-0FA520C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BCEEB-88E9-441F-94F9-E433C3DB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7E741-D8B8-4B9E-A3E3-F2F90A0D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C8CFC-0F6C-46CA-B20B-0ECC942E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E16FA4-04EB-475D-9368-E5EAFE32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1EE63-477A-408A-9FB8-566A5A09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93F2E-D28D-4BDF-9354-F5BDF7A4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54E29-FBA9-4941-914A-175BEA2C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FFECC-7533-4943-A93D-51A362E6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A187E3-0923-4E53-8428-A58A794F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4DF4E-60C9-4B62-8462-0E15ABA8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11A3D-8C25-432E-9C79-FD4E9831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3287C-0053-4F44-90D9-F7C255B0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878F4-29AE-4CC4-AFC8-DFDD28FB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BFA5B-4615-490A-B07C-9B0F473D8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66236F-4101-42A3-9841-59240FB4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C4FCB7-2B5E-4140-900E-52F563BB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0B6FC8-341D-448A-B4F1-5426024D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C59004-7BBF-4975-B5BD-80D04042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7D185-4D5F-40F4-AC31-50BBDB13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BD9219-BFBE-4260-BAFA-255E637B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1477CA-C027-44D5-B52E-5DF78A97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F38DF2-AFF1-40C0-964C-0EA006FD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B91A03-6EF2-418B-AB75-93FFE298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CC23B1-A5EA-4DD7-944F-E5C5FE6D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A03C96-8E3D-44CB-BB30-EEB18B69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9DDAB6-379F-4B84-A5CD-59835A66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A0456-FDB3-4520-8AD0-92DDAB6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862EAB-C495-4AE6-AE0B-53C408A7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12DD44-8425-40CE-AFD9-3A51CDC9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9AD597-1347-4D91-A753-D3B99C7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A3E09C-BB52-415D-A936-88F9345D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C867CF-541D-495E-8EEC-6E29FBC8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6987C-633D-405D-8D94-F5534A1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221B4-CA6B-4336-ACE3-704B163D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A4049-98A6-457D-95B1-09DD21D8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9FBCD5-84BA-4F07-ADE0-CD62BD374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9E4D44-1A83-4FA2-866B-001F1EC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32284A-5D8D-437A-929F-F274938D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C4B37-8C75-4913-983E-15221770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ACAA-CF40-4805-8838-0B212AD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946F42-B5E2-4A64-916A-BCCC74303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EF953D-7B73-48AC-B64E-CCDE7C5E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E7384-ED6C-4007-983D-7ABBB991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B502C8-9EB5-4A4F-8C45-C8DE7367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4B6A87-26EC-4ACD-AFEC-B8DD580E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A74175-7588-4C44-B75D-95DC4A69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F0B484-DFE7-4634-9D85-2E98295B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7A594-B09F-4E91-90EE-40A8DE1E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B04A-365C-4208-83E9-D6632A4C6A4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77EF0-3632-4E0C-A962-21AD31EA5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76C30-86FB-4D7D-9137-AF0AEF9C9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kmalone/AdpativeGoalManagement" TargetMode="External"/><Relationship Id="rId2" Type="http://schemas.openxmlformats.org/officeDocument/2006/relationships/hyperlink" Target="https://adaptive-goal-management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kmalone/AdpativeGoalManagement" TargetMode="External"/><Relationship Id="rId2" Type="http://schemas.openxmlformats.org/officeDocument/2006/relationships/hyperlink" Target="https://adaptive-goal-management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5F78-90A8-4810-A40D-186B6F887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Goal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FDDCE-1951-47C6-9BB0-5EF8CD07D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MVP website: </a:t>
            </a:r>
            <a:r>
              <a:rPr lang="en-US" dirty="0">
                <a:hlinkClick r:id="rId2"/>
              </a:rPr>
              <a:t>https://adaptive-goal-management.herokuapp.com/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https://github.com/mukmalone/AdpativeGoalManagement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Michael Muldoon</a:t>
            </a:r>
          </a:p>
          <a:p>
            <a:r>
              <a:rPr lang="en-US" dirty="0"/>
              <a:t>michael.muldoon.home@gmail.com</a:t>
            </a:r>
          </a:p>
        </p:txBody>
      </p:sp>
    </p:spTree>
    <p:extLst>
      <p:ext uri="{BB962C8B-B14F-4D97-AF65-F5344CB8AC3E}">
        <p14:creationId xmlns:p14="http://schemas.microsoft.com/office/powerpoint/2010/main" val="413201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Setting it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76260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204766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628711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10052656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4BFA94-78E3-40F9-9F6C-BE2B2D0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87" y="2967559"/>
            <a:ext cx="1049626" cy="712590"/>
          </a:xfrm>
          <a:prstGeom prst="rect">
            <a:avLst/>
          </a:prstGeom>
        </p:spPr>
      </p:pic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C9249CC4-E4B7-4B83-96DF-714CF657E2CB}"/>
              </a:ext>
            </a:extLst>
          </p:cNvPr>
          <p:cNvSpPr/>
          <p:nvPr/>
        </p:nvSpPr>
        <p:spPr>
          <a:xfrm rot="16200000">
            <a:off x="7529696" y="-861536"/>
            <a:ext cx="520504" cy="72589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8922A6-6E7B-4C0B-B0A3-35284E7626A6}"/>
              </a:ext>
            </a:extLst>
          </p:cNvPr>
          <p:cNvSpPr txBox="1"/>
          <p:nvPr/>
        </p:nvSpPr>
        <p:spPr>
          <a:xfrm>
            <a:off x="7081292" y="3082920"/>
            <a:ext cx="14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Workstations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B39F9FB0-F83E-40CF-9088-61AEE5013AA9}"/>
              </a:ext>
            </a:extLst>
          </p:cNvPr>
          <p:cNvSpPr/>
          <p:nvPr/>
        </p:nvSpPr>
        <p:spPr>
          <a:xfrm rot="16200000">
            <a:off x="1845988" y="4779059"/>
            <a:ext cx="520504" cy="2907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B3836-90F7-46F4-91AA-05586DCCFC17}"/>
              </a:ext>
            </a:extLst>
          </p:cNvPr>
          <p:cNvSpPr txBox="1"/>
          <p:nvPr/>
        </p:nvSpPr>
        <p:spPr>
          <a:xfrm>
            <a:off x="1363013" y="6488668"/>
            <a:ext cx="14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Workstations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1591C2-0911-454E-87A1-722A7D83F14C}"/>
              </a:ext>
            </a:extLst>
          </p:cNvPr>
          <p:cNvSpPr txBox="1"/>
          <p:nvPr/>
        </p:nvSpPr>
        <p:spPr>
          <a:xfrm>
            <a:off x="1157845" y="2606918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Tesla</a:t>
            </a:r>
          </a:p>
        </p:txBody>
      </p:sp>
      <p:sp>
        <p:nvSpPr>
          <p:cNvPr id="18" name="Organigramme : Stockage interne 17">
            <a:extLst>
              <a:ext uri="{FF2B5EF4-FFF2-40B4-BE49-F238E27FC236}">
                <a16:creationId xmlns:a16="http://schemas.microsoft.com/office/drawing/2014/main" id="{5A4C00FB-A695-4E55-B01B-2220D687F766}"/>
              </a:ext>
            </a:extLst>
          </p:cNvPr>
          <p:cNvSpPr/>
          <p:nvPr/>
        </p:nvSpPr>
        <p:spPr>
          <a:xfrm>
            <a:off x="4678013" y="4514766"/>
            <a:ext cx="1966690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First_Product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Organigramme : Stockage interne 18">
            <a:extLst>
              <a:ext uri="{FF2B5EF4-FFF2-40B4-BE49-F238E27FC236}">
                <a16:creationId xmlns:a16="http://schemas.microsoft.com/office/drawing/2014/main" id="{8AC4E04C-6673-41C1-8DEF-E291B30331B5}"/>
              </a:ext>
            </a:extLst>
          </p:cNvPr>
          <p:cNvSpPr/>
          <p:nvPr/>
        </p:nvSpPr>
        <p:spPr>
          <a:xfrm>
            <a:off x="6794801" y="4514766"/>
            <a:ext cx="2375503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Second_Product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Organigramme : Stockage interne 19">
            <a:extLst>
              <a:ext uri="{FF2B5EF4-FFF2-40B4-BE49-F238E27FC236}">
                <a16:creationId xmlns:a16="http://schemas.microsoft.com/office/drawing/2014/main" id="{2F9E45B4-3C8C-4378-9FB4-F7B687E10798}"/>
              </a:ext>
            </a:extLst>
          </p:cNvPr>
          <p:cNvSpPr/>
          <p:nvPr/>
        </p:nvSpPr>
        <p:spPr>
          <a:xfrm>
            <a:off x="9466795" y="4514766"/>
            <a:ext cx="2183496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Fast_Product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C7101962-6B29-494A-B1C3-9A9AA103794F}"/>
              </a:ext>
            </a:extLst>
          </p:cNvPr>
          <p:cNvSpPr/>
          <p:nvPr/>
        </p:nvSpPr>
        <p:spPr>
          <a:xfrm rot="5400000">
            <a:off x="7857216" y="721482"/>
            <a:ext cx="520504" cy="72589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E22223-8A27-4E66-860F-8C4E70E834BE}"/>
              </a:ext>
            </a:extLst>
          </p:cNvPr>
          <p:cNvSpPr txBox="1"/>
          <p:nvPr/>
        </p:nvSpPr>
        <p:spPr>
          <a:xfrm>
            <a:off x="7507286" y="3748733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AE87C-58EB-48EF-B40B-7819D828C5B0}"/>
              </a:ext>
            </a:extLst>
          </p:cNvPr>
          <p:cNvSpPr/>
          <p:nvPr/>
        </p:nvSpPr>
        <p:spPr>
          <a:xfrm>
            <a:off x="4347754" y="1376511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</p:spTree>
    <p:extLst>
      <p:ext uri="{BB962C8B-B14F-4D97-AF65-F5344CB8AC3E}">
        <p14:creationId xmlns:p14="http://schemas.microsoft.com/office/powerpoint/2010/main" val="159034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Setting it up cont’d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9981240" y="3655186"/>
            <a:ext cx="181922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Second_Product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1241" y="2257048"/>
            <a:ext cx="181922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8922A6-6E7B-4C0B-B0A3-35284E7626A6}"/>
              </a:ext>
            </a:extLst>
          </p:cNvPr>
          <p:cNvSpPr txBox="1"/>
          <p:nvPr/>
        </p:nvSpPr>
        <p:spPr>
          <a:xfrm>
            <a:off x="10195049" y="1380316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Number</a:t>
            </a:r>
          </a:p>
        </p:txBody>
      </p:sp>
      <p:sp>
        <p:nvSpPr>
          <p:cNvPr id="18" name="Organigramme : Stockage interne 17">
            <a:extLst>
              <a:ext uri="{FF2B5EF4-FFF2-40B4-BE49-F238E27FC236}">
                <a16:creationId xmlns:a16="http://schemas.microsoft.com/office/drawing/2014/main" id="{5A4C00FB-A695-4E55-B01B-2220D687F766}"/>
              </a:ext>
            </a:extLst>
          </p:cNvPr>
          <p:cNvSpPr/>
          <p:nvPr/>
        </p:nvSpPr>
        <p:spPr>
          <a:xfrm>
            <a:off x="4091272" y="2190435"/>
            <a:ext cx="1966690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First_Product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Organigramme : Stockage interne 18">
            <a:extLst>
              <a:ext uri="{FF2B5EF4-FFF2-40B4-BE49-F238E27FC236}">
                <a16:creationId xmlns:a16="http://schemas.microsoft.com/office/drawing/2014/main" id="{8AC4E04C-6673-41C1-8DEF-E291B30331B5}"/>
              </a:ext>
            </a:extLst>
          </p:cNvPr>
          <p:cNvSpPr/>
          <p:nvPr/>
        </p:nvSpPr>
        <p:spPr>
          <a:xfrm>
            <a:off x="3909610" y="4457966"/>
            <a:ext cx="2375503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Second_Product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Organigramme : Stockage interne 19">
            <a:extLst>
              <a:ext uri="{FF2B5EF4-FFF2-40B4-BE49-F238E27FC236}">
                <a16:creationId xmlns:a16="http://schemas.microsoft.com/office/drawing/2014/main" id="{2F9E45B4-3C8C-4378-9FB4-F7B687E10798}"/>
              </a:ext>
            </a:extLst>
          </p:cNvPr>
          <p:cNvSpPr/>
          <p:nvPr/>
        </p:nvSpPr>
        <p:spPr>
          <a:xfrm>
            <a:off x="6479381" y="3182474"/>
            <a:ext cx="2183496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Fast_Product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C7101962-6B29-494A-B1C3-9A9AA103794F}"/>
              </a:ext>
            </a:extLst>
          </p:cNvPr>
          <p:cNvSpPr/>
          <p:nvPr/>
        </p:nvSpPr>
        <p:spPr>
          <a:xfrm rot="5400000">
            <a:off x="5971666" y="-425154"/>
            <a:ext cx="520504" cy="48701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E22223-8A27-4E66-860F-8C4E70E834BE}"/>
              </a:ext>
            </a:extLst>
          </p:cNvPr>
          <p:cNvSpPr txBox="1"/>
          <p:nvPr/>
        </p:nvSpPr>
        <p:spPr>
          <a:xfrm>
            <a:off x="5607829" y="1416044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AE87C-58EB-48EF-B40B-7819D828C5B0}"/>
              </a:ext>
            </a:extLst>
          </p:cNvPr>
          <p:cNvSpPr/>
          <p:nvPr/>
        </p:nvSpPr>
        <p:spPr>
          <a:xfrm>
            <a:off x="752725" y="3067696"/>
            <a:ext cx="1938556" cy="88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First_Customer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BB6E2-EF85-4444-B098-0E48A2832D6B}"/>
              </a:ext>
            </a:extLst>
          </p:cNvPr>
          <p:cNvSpPr/>
          <p:nvPr/>
        </p:nvSpPr>
        <p:spPr>
          <a:xfrm>
            <a:off x="752725" y="4748062"/>
            <a:ext cx="1938557" cy="88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Second_Customer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FB817187-9AFC-46F1-A1C8-882E9CBFA586}"/>
              </a:ext>
            </a:extLst>
          </p:cNvPr>
          <p:cNvSpPr/>
          <p:nvPr/>
        </p:nvSpPr>
        <p:spPr>
          <a:xfrm rot="5400000">
            <a:off x="1452362" y="808776"/>
            <a:ext cx="520504" cy="24967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8E1959B-FB5F-412F-93B7-499CEF845524}"/>
              </a:ext>
            </a:extLst>
          </p:cNvPr>
          <p:cNvSpPr txBox="1"/>
          <p:nvPr/>
        </p:nvSpPr>
        <p:spPr>
          <a:xfrm>
            <a:off x="1175218" y="14585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FA1CAD-980F-4D08-BF04-6460CA7BBF50}"/>
              </a:ext>
            </a:extLst>
          </p:cNvPr>
          <p:cNvSpPr/>
          <p:nvPr/>
        </p:nvSpPr>
        <p:spPr>
          <a:xfrm>
            <a:off x="9981239" y="5322214"/>
            <a:ext cx="181922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Accolade ouvrante 27">
            <a:extLst>
              <a:ext uri="{FF2B5EF4-FFF2-40B4-BE49-F238E27FC236}">
                <a16:creationId xmlns:a16="http://schemas.microsoft.com/office/drawing/2014/main" id="{B9D221FE-5B91-4097-9AAA-F50559FB59B1}"/>
              </a:ext>
            </a:extLst>
          </p:cNvPr>
          <p:cNvSpPr/>
          <p:nvPr/>
        </p:nvSpPr>
        <p:spPr>
          <a:xfrm rot="5400000">
            <a:off x="10583776" y="823083"/>
            <a:ext cx="520504" cy="23966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gne Plus 2">
            <a:extLst>
              <a:ext uri="{FF2B5EF4-FFF2-40B4-BE49-F238E27FC236}">
                <a16:creationId xmlns:a16="http://schemas.microsoft.com/office/drawing/2014/main" id="{1E9BA563-DD31-4F1B-9357-3D6C6DB0F1DE}"/>
              </a:ext>
            </a:extLst>
          </p:cNvPr>
          <p:cNvSpPr/>
          <p:nvPr/>
        </p:nvSpPr>
        <p:spPr>
          <a:xfrm>
            <a:off x="3038214" y="3529575"/>
            <a:ext cx="872401" cy="88184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AC4220D6-9FB5-444A-88F6-F53A3F74AA5C}"/>
              </a:ext>
            </a:extLst>
          </p:cNvPr>
          <p:cNvSpPr/>
          <p:nvPr/>
        </p:nvSpPr>
        <p:spPr>
          <a:xfrm>
            <a:off x="8940068" y="3529575"/>
            <a:ext cx="998544" cy="77549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things in motion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4812791" y="455242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10527710" y="351115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151D7A-8515-499C-86EA-4F89ACAD1AA7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769CB-6CE8-4A1D-8FC7-7ACB917408B2}"/>
              </a:ext>
            </a:extLst>
          </p:cNvPr>
          <p:cNvSpPr/>
          <p:nvPr/>
        </p:nvSpPr>
        <p:spPr>
          <a:xfrm>
            <a:off x="521290" y="5277966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Second_Product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0BEAFC-4340-41FA-8D7F-B2BE96AB2ECE}"/>
              </a:ext>
            </a:extLst>
          </p:cNvPr>
          <p:cNvSpPr/>
          <p:nvPr/>
        </p:nvSpPr>
        <p:spPr>
          <a:xfrm>
            <a:off x="521288" y="3157255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10501-9609-4E26-983B-299BA3021CA6}"/>
              </a:ext>
            </a:extLst>
          </p:cNvPr>
          <p:cNvSpPr/>
          <p:nvPr/>
        </p:nvSpPr>
        <p:spPr>
          <a:xfrm>
            <a:off x="521291" y="5983126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D731F-820E-4461-8B4D-78188C9544E8}"/>
              </a:ext>
            </a:extLst>
          </p:cNvPr>
          <p:cNvSpPr txBox="1"/>
          <p:nvPr/>
        </p:nvSpPr>
        <p:spPr>
          <a:xfrm>
            <a:off x="2566596" y="2593387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PO1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F7B20A-2B88-4273-AB93-7C0DFCF71CD1}"/>
              </a:ext>
            </a:extLst>
          </p:cNvPr>
          <p:cNvSpPr/>
          <p:nvPr/>
        </p:nvSpPr>
        <p:spPr>
          <a:xfrm>
            <a:off x="521290" y="4602656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FC6440-B8E5-4B4D-A0E3-E477EDCD6743}"/>
              </a:ext>
            </a:extLst>
          </p:cNvPr>
          <p:cNvSpPr/>
          <p:nvPr/>
        </p:nvSpPr>
        <p:spPr>
          <a:xfrm>
            <a:off x="521289" y="3847490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3AECF6-EAF5-4D77-A0D7-C157EE7B34B5}"/>
              </a:ext>
            </a:extLst>
          </p:cNvPr>
          <p:cNvSpPr/>
          <p:nvPr/>
        </p:nvSpPr>
        <p:spPr>
          <a:xfrm>
            <a:off x="521287" y="2505670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8FAFF0-93D7-4BEF-AC2A-3783951721CE}"/>
              </a:ext>
            </a:extLst>
          </p:cNvPr>
          <p:cNvSpPr txBox="1"/>
          <p:nvPr/>
        </p:nvSpPr>
        <p:spPr>
          <a:xfrm>
            <a:off x="2813537" y="1711056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9B0CA1-79B3-4BC7-85C9-0C13C6ED3275}"/>
              </a:ext>
            </a:extLst>
          </p:cNvPr>
          <p:cNvSpPr txBox="1"/>
          <p:nvPr/>
        </p:nvSpPr>
        <p:spPr>
          <a:xfrm>
            <a:off x="2566596" y="3198167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PO2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A00E58-21D6-4CA2-BADB-28C7162AC448}"/>
              </a:ext>
            </a:extLst>
          </p:cNvPr>
          <p:cNvSpPr txBox="1"/>
          <p:nvPr/>
        </p:nvSpPr>
        <p:spPr>
          <a:xfrm>
            <a:off x="2566596" y="3851825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PO3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8786A0-DBDA-46F4-B59B-FB83C25818E4}"/>
              </a:ext>
            </a:extLst>
          </p:cNvPr>
          <p:cNvSpPr txBox="1"/>
          <p:nvPr/>
        </p:nvSpPr>
        <p:spPr>
          <a:xfrm>
            <a:off x="2566596" y="4602656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PO4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009E73C-6E7B-42FB-8B7A-63B3EF1108F7}"/>
              </a:ext>
            </a:extLst>
          </p:cNvPr>
          <p:cNvSpPr txBox="1"/>
          <p:nvPr/>
        </p:nvSpPr>
        <p:spPr>
          <a:xfrm>
            <a:off x="2572284" y="5268699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PO5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DC08237-512F-4EDF-A842-0781614CE025}"/>
              </a:ext>
            </a:extLst>
          </p:cNvPr>
          <p:cNvSpPr txBox="1"/>
          <p:nvPr/>
        </p:nvSpPr>
        <p:spPr>
          <a:xfrm>
            <a:off x="2566596" y="5983126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PO6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SN6</a:t>
            </a:r>
          </a:p>
        </p:txBody>
      </p:sp>
      <p:sp>
        <p:nvSpPr>
          <p:cNvPr id="11" name="Flèche : courbe vers la droite 10">
            <a:extLst>
              <a:ext uri="{FF2B5EF4-FFF2-40B4-BE49-F238E27FC236}">
                <a16:creationId xmlns:a16="http://schemas.microsoft.com/office/drawing/2014/main" id="{CAE35E8E-585B-4F5C-A0FC-BADA33EB8548}"/>
              </a:ext>
            </a:extLst>
          </p:cNvPr>
          <p:cNvSpPr/>
          <p:nvPr/>
        </p:nvSpPr>
        <p:spPr>
          <a:xfrm rot="16200000">
            <a:off x="7688253" y="3519710"/>
            <a:ext cx="1458943" cy="352436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èche : courbe vers la droite 34">
            <a:extLst>
              <a:ext uri="{FF2B5EF4-FFF2-40B4-BE49-F238E27FC236}">
                <a16:creationId xmlns:a16="http://schemas.microsoft.com/office/drawing/2014/main" id="{A0CEEC94-2168-454C-98E8-29741C3AA0EF}"/>
              </a:ext>
            </a:extLst>
          </p:cNvPr>
          <p:cNvSpPr/>
          <p:nvPr/>
        </p:nvSpPr>
        <p:spPr>
          <a:xfrm rot="5400000">
            <a:off x="7524540" y="1346640"/>
            <a:ext cx="1458943" cy="352436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3E1D1F0-A8B0-4100-9A30-BD6ACA5ECA10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4216407" y="2824220"/>
            <a:ext cx="596384" cy="2299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D623C7B-F3D2-4F3F-B000-E4B5D1C56C2C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4216407" y="3429000"/>
            <a:ext cx="596384" cy="1694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ADB4325-B4AA-4F1A-893E-ACE3E510A5DE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4216407" y="4082658"/>
            <a:ext cx="596384" cy="1041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5DB59E2-85A8-49BF-97A5-0D8FEA7CF2C3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4216407" y="4833489"/>
            <a:ext cx="596384" cy="290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9AF1C7-5A2D-4F24-818A-D6E327E668BB}"/>
              </a:ext>
            </a:extLst>
          </p:cNvPr>
          <p:cNvCxnSpPr>
            <a:cxnSpLocks/>
            <a:stCxn id="33" idx="3"/>
            <a:endCxn id="9" idx="1"/>
          </p:cNvCxnSpPr>
          <p:nvPr/>
        </p:nvCxnSpPr>
        <p:spPr>
          <a:xfrm flipV="1">
            <a:off x="4222095" y="5123922"/>
            <a:ext cx="590696" cy="375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CA9BBD7-A02C-4F1E-8345-E3EC73A9F6B2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4216407" y="5123922"/>
            <a:ext cx="596384" cy="1090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7579298-5791-4791-97C9-308BBA03983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55791" y="5123922"/>
            <a:ext cx="7828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844C0AC8-D804-4B39-A207-666C41AD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210" y="3393671"/>
            <a:ext cx="2037637" cy="1603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Worker asks for job, AGM calculates optimal goal and assigns</a:t>
            </a:r>
          </a:p>
        </p:txBody>
      </p:sp>
    </p:spTree>
    <p:extLst>
      <p:ext uri="{BB962C8B-B14F-4D97-AF65-F5344CB8AC3E}">
        <p14:creationId xmlns:p14="http://schemas.microsoft.com/office/powerpoint/2010/main" val="144160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How a worker knows what to do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4BFA94-78E3-40F9-9F6C-BE2B2D0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8" y="2658104"/>
            <a:ext cx="1049626" cy="71259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41591C2-0911-454E-87A1-722A7D83F14C}"/>
              </a:ext>
            </a:extLst>
          </p:cNvPr>
          <p:cNvSpPr txBox="1"/>
          <p:nvPr/>
        </p:nvSpPr>
        <p:spPr>
          <a:xfrm>
            <a:off x="370646" y="2297463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Tesla</a:t>
            </a:r>
          </a:p>
        </p:txBody>
      </p:sp>
      <p:sp>
        <p:nvSpPr>
          <p:cNvPr id="18" name="Organigramme : Stockage interne 17">
            <a:extLst>
              <a:ext uri="{FF2B5EF4-FFF2-40B4-BE49-F238E27FC236}">
                <a16:creationId xmlns:a16="http://schemas.microsoft.com/office/drawing/2014/main" id="{5A4C00FB-A695-4E55-B01B-2220D687F766}"/>
              </a:ext>
            </a:extLst>
          </p:cNvPr>
          <p:cNvSpPr/>
          <p:nvPr/>
        </p:nvSpPr>
        <p:spPr>
          <a:xfrm>
            <a:off x="2534329" y="2097204"/>
            <a:ext cx="2190969" cy="187127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Queue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2EB988-1EA1-42B5-813E-3C1895289A54}"/>
              </a:ext>
            </a:extLst>
          </p:cNvPr>
          <p:cNvSpPr txBox="1"/>
          <p:nvPr/>
        </p:nvSpPr>
        <p:spPr>
          <a:xfrm>
            <a:off x="3250968" y="1660686"/>
            <a:ext cx="12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NEXTJOB</a:t>
            </a:r>
            <a:endParaRPr lang="en-US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688E4DC-0973-409E-94D3-6699D645C1D0}"/>
              </a:ext>
            </a:extLst>
          </p:cNvPr>
          <p:cNvSpPr txBox="1"/>
          <p:nvPr/>
        </p:nvSpPr>
        <p:spPr>
          <a:xfrm>
            <a:off x="5440635" y="1660686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ACTIVATEJOB</a:t>
            </a:r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48915-9C43-48ED-AECF-467335B7EF67}"/>
              </a:ext>
            </a:extLst>
          </p:cNvPr>
          <p:cNvSpPr txBox="1"/>
          <p:nvPr/>
        </p:nvSpPr>
        <p:spPr>
          <a:xfrm>
            <a:off x="7873992" y="1662985"/>
            <a:ext cx="1654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MOVEWORKER</a:t>
            </a:r>
          </a:p>
          <a:p>
            <a:r>
              <a:rPr lang="en-US" b="0" i="0" dirty="0">
                <a:effectLst/>
                <a:latin typeface="-apple-system"/>
              </a:rPr>
              <a:t>source</a:t>
            </a:r>
            <a:endParaRPr lang="en-US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8B9FB58-47DC-4968-8D6B-4EABDAF68A1F}"/>
              </a:ext>
            </a:extLst>
          </p:cNvPr>
          <p:cNvSpPr txBox="1"/>
          <p:nvPr/>
        </p:nvSpPr>
        <p:spPr>
          <a:xfrm>
            <a:off x="10007720" y="1625834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TAKEPART</a:t>
            </a:r>
            <a:endParaRPr lang="en-US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5EB19CF-45E5-4B1F-A3B7-13A8E59AD67E}"/>
              </a:ext>
            </a:extLst>
          </p:cNvPr>
          <p:cNvSpPr txBox="1"/>
          <p:nvPr/>
        </p:nvSpPr>
        <p:spPr>
          <a:xfrm>
            <a:off x="2773631" y="4531384"/>
            <a:ext cx="1857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MOVEWORKER</a:t>
            </a:r>
          </a:p>
          <a:p>
            <a:r>
              <a:rPr lang="en-US" dirty="0">
                <a:latin typeface="-apple-system"/>
              </a:rPr>
              <a:t>Destination</a:t>
            </a:r>
            <a:endParaRPr 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C9A2DB-AFEB-4935-BFE8-9C62A579A2A8}"/>
              </a:ext>
            </a:extLst>
          </p:cNvPr>
          <p:cNvSpPr txBox="1"/>
          <p:nvPr/>
        </p:nvSpPr>
        <p:spPr>
          <a:xfrm>
            <a:off x="5508311" y="4492413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LOADPART</a:t>
            </a:r>
            <a:endParaRPr lang="en-US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C3EEE9-A6C4-4919-8DEA-7DD3BCF6AE9D}"/>
              </a:ext>
            </a:extLst>
          </p:cNvPr>
          <p:cNvSpPr txBox="1"/>
          <p:nvPr/>
        </p:nvSpPr>
        <p:spPr>
          <a:xfrm>
            <a:off x="7814855" y="4507885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ARCHIVEJOB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6A94DE-F600-4EB3-AD6E-09FD3800D15B}"/>
              </a:ext>
            </a:extLst>
          </p:cNvPr>
          <p:cNvSpPr txBox="1"/>
          <p:nvPr/>
        </p:nvSpPr>
        <p:spPr>
          <a:xfrm>
            <a:off x="3609387" y="122337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91C99DA-D0BF-47B2-970F-0CF434631040}"/>
              </a:ext>
            </a:extLst>
          </p:cNvPr>
          <p:cNvSpPr txBox="1"/>
          <p:nvPr/>
        </p:nvSpPr>
        <p:spPr>
          <a:xfrm>
            <a:off x="6020525" y="1285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4FDF8F9-D0CB-4744-AA5F-FF0420266295}"/>
              </a:ext>
            </a:extLst>
          </p:cNvPr>
          <p:cNvSpPr txBox="1"/>
          <p:nvPr/>
        </p:nvSpPr>
        <p:spPr>
          <a:xfrm>
            <a:off x="8521441" y="12715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6423BE7-1274-41E4-BAD0-4D180676A52D}"/>
              </a:ext>
            </a:extLst>
          </p:cNvPr>
          <p:cNvSpPr txBox="1"/>
          <p:nvPr/>
        </p:nvSpPr>
        <p:spPr>
          <a:xfrm>
            <a:off x="10262281" y="125650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DD69F4-D4C0-4BBB-9FF7-E8E803B11A65}"/>
              </a:ext>
            </a:extLst>
          </p:cNvPr>
          <p:cNvSpPr txBox="1"/>
          <p:nvPr/>
        </p:nvSpPr>
        <p:spPr>
          <a:xfrm>
            <a:off x="3481578" y="424810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87A601B-11F2-492C-9A80-D435E34F468D}"/>
              </a:ext>
            </a:extLst>
          </p:cNvPr>
          <p:cNvSpPr txBox="1"/>
          <p:nvPr/>
        </p:nvSpPr>
        <p:spPr>
          <a:xfrm>
            <a:off x="5950806" y="4236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04335AE-0EAE-4474-A7FB-351288E32E8D}"/>
              </a:ext>
            </a:extLst>
          </p:cNvPr>
          <p:cNvSpPr txBox="1"/>
          <p:nvPr/>
        </p:nvSpPr>
        <p:spPr>
          <a:xfrm>
            <a:off x="8503696" y="42468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38" name="Organigramme : Stockage interne 37">
            <a:extLst>
              <a:ext uri="{FF2B5EF4-FFF2-40B4-BE49-F238E27FC236}">
                <a16:creationId xmlns:a16="http://schemas.microsoft.com/office/drawing/2014/main" id="{CABA34C5-6A5B-4070-8675-4DC5F9CED7F0}"/>
              </a:ext>
            </a:extLst>
          </p:cNvPr>
          <p:cNvSpPr/>
          <p:nvPr/>
        </p:nvSpPr>
        <p:spPr>
          <a:xfrm>
            <a:off x="5126969" y="2097204"/>
            <a:ext cx="2190969" cy="187127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Active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6F5C5C-3F7C-42B8-9CF6-24951BCD1278}"/>
              </a:ext>
            </a:extLst>
          </p:cNvPr>
          <p:cNvSpPr/>
          <p:nvPr/>
        </p:nvSpPr>
        <p:spPr>
          <a:xfrm>
            <a:off x="7753500" y="2344958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41" name="Organigramme : Stockage interne 40">
            <a:extLst>
              <a:ext uri="{FF2B5EF4-FFF2-40B4-BE49-F238E27FC236}">
                <a16:creationId xmlns:a16="http://schemas.microsoft.com/office/drawing/2014/main" id="{50EE9028-E9AF-4EBA-A217-F6A7CC833357}"/>
              </a:ext>
            </a:extLst>
          </p:cNvPr>
          <p:cNvSpPr/>
          <p:nvPr/>
        </p:nvSpPr>
        <p:spPr>
          <a:xfrm>
            <a:off x="9331843" y="2097204"/>
            <a:ext cx="2190969" cy="187127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Active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PO1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D9FEE6-BF3A-4D03-A90F-9FC1C2AC5307}"/>
              </a:ext>
            </a:extLst>
          </p:cNvPr>
          <p:cNvSpPr/>
          <p:nvPr/>
        </p:nvSpPr>
        <p:spPr>
          <a:xfrm>
            <a:off x="2936101" y="5292934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43" name="Organigramme : Stockage interne 42">
            <a:extLst>
              <a:ext uri="{FF2B5EF4-FFF2-40B4-BE49-F238E27FC236}">
                <a16:creationId xmlns:a16="http://schemas.microsoft.com/office/drawing/2014/main" id="{0DC664A1-B734-425C-8630-B0A5FD7B8210}"/>
              </a:ext>
            </a:extLst>
          </p:cNvPr>
          <p:cNvSpPr/>
          <p:nvPr/>
        </p:nvSpPr>
        <p:spPr>
          <a:xfrm>
            <a:off x="4959988" y="4799792"/>
            <a:ext cx="2190969" cy="1852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Active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Organigramme : Stockage interne 43">
            <a:extLst>
              <a:ext uri="{FF2B5EF4-FFF2-40B4-BE49-F238E27FC236}">
                <a16:creationId xmlns:a16="http://schemas.microsoft.com/office/drawing/2014/main" id="{FBA5E2C1-9FAA-4BFE-A0F6-09AAE86694E8}"/>
              </a:ext>
            </a:extLst>
          </p:cNvPr>
          <p:cNvSpPr/>
          <p:nvPr/>
        </p:nvSpPr>
        <p:spPr>
          <a:xfrm>
            <a:off x="7587908" y="4822928"/>
            <a:ext cx="2190969" cy="1852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Queue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Destination: 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Flèche : haut 44">
            <a:extLst>
              <a:ext uri="{FF2B5EF4-FFF2-40B4-BE49-F238E27FC236}">
                <a16:creationId xmlns:a16="http://schemas.microsoft.com/office/drawing/2014/main" id="{3B6362BE-9521-4C8E-98FE-7CC38FC50B97}"/>
              </a:ext>
            </a:extLst>
          </p:cNvPr>
          <p:cNvSpPr/>
          <p:nvPr/>
        </p:nvSpPr>
        <p:spPr>
          <a:xfrm rot="5400000">
            <a:off x="4672277" y="1579456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 : haut 45">
            <a:extLst>
              <a:ext uri="{FF2B5EF4-FFF2-40B4-BE49-F238E27FC236}">
                <a16:creationId xmlns:a16="http://schemas.microsoft.com/office/drawing/2014/main" id="{B2A52020-212E-4B3E-AB68-07E1DF44F489}"/>
              </a:ext>
            </a:extLst>
          </p:cNvPr>
          <p:cNvSpPr/>
          <p:nvPr/>
        </p:nvSpPr>
        <p:spPr>
          <a:xfrm rot="5400000">
            <a:off x="7274768" y="1631246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èche : haut 46">
            <a:extLst>
              <a:ext uri="{FF2B5EF4-FFF2-40B4-BE49-F238E27FC236}">
                <a16:creationId xmlns:a16="http://schemas.microsoft.com/office/drawing/2014/main" id="{2102F39A-D57A-4CBE-AB5E-FE7836205AC7}"/>
              </a:ext>
            </a:extLst>
          </p:cNvPr>
          <p:cNvSpPr/>
          <p:nvPr/>
        </p:nvSpPr>
        <p:spPr>
          <a:xfrm rot="5400000">
            <a:off x="9498539" y="1632830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èche : haut 47">
            <a:extLst>
              <a:ext uri="{FF2B5EF4-FFF2-40B4-BE49-F238E27FC236}">
                <a16:creationId xmlns:a16="http://schemas.microsoft.com/office/drawing/2014/main" id="{F1DCC829-4CAF-4603-B1DC-F5F2AC41657F}"/>
              </a:ext>
            </a:extLst>
          </p:cNvPr>
          <p:cNvSpPr/>
          <p:nvPr/>
        </p:nvSpPr>
        <p:spPr>
          <a:xfrm rot="5400000">
            <a:off x="2227631" y="4359469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èche : haut 49">
            <a:extLst>
              <a:ext uri="{FF2B5EF4-FFF2-40B4-BE49-F238E27FC236}">
                <a16:creationId xmlns:a16="http://schemas.microsoft.com/office/drawing/2014/main" id="{3D23FDFE-7A60-493C-9D58-7740075E7639}"/>
              </a:ext>
            </a:extLst>
          </p:cNvPr>
          <p:cNvSpPr/>
          <p:nvPr/>
        </p:nvSpPr>
        <p:spPr>
          <a:xfrm rot="5400000">
            <a:off x="4584650" y="4307747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èche : haut 50">
            <a:extLst>
              <a:ext uri="{FF2B5EF4-FFF2-40B4-BE49-F238E27FC236}">
                <a16:creationId xmlns:a16="http://schemas.microsoft.com/office/drawing/2014/main" id="{4C7C65F3-663F-4C5C-B0B7-041F620C3F56}"/>
              </a:ext>
            </a:extLst>
          </p:cNvPr>
          <p:cNvSpPr/>
          <p:nvPr/>
        </p:nvSpPr>
        <p:spPr>
          <a:xfrm rot="5400000">
            <a:off x="7100280" y="4346718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èche : haut 51">
            <a:extLst>
              <a:ext uri="{FF2B5EF4-FFF2-40B4-BE49-F238E27FC236}">
                <a16:creationId xmlns:a16="http://schemas.microsoft.com/office/drawing/2014/main" id="{C8B8E704-C4A2-4DE5-8411-D1E22EA98136}"/>
              </a:ext>
            </a:extLst>
          </p:cNvPr>
          <p:cNvSpPr/>
          <p:nvPr/>
        </p:nvSpPr>
        <p:spPr>
          <a:xfrm rot="5400000">
            <a:off x="9785007" y="4420870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1DEFA55-E5B1-443F-99B5-9AEB367D7773}"/>
              </a:ext>
            </a:extLst>
          </p:cNvPr>
          <p:cNvSpPr txBox="1"/>
          <p:nvPr/>
        </p:nvSpPr>
        <p:spPr>
          <a:xfrm>
            <a:off x="10472168" y="4420870"/>
            <a:ext cx="12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Start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7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Example 2: Mixing multiple robots &amp; jobs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4BFA94-78E3-40F9-9F6C-BE2B2D0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35" y="5458968"/>
            <a:ext cx="1049626" cy="71259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41591C2-0911-454E-87A1-722A7D83F14C}"/>
              </a:ext>
            </a:extLst>
          </p:cNvPr>
          <p:cNvSpPr txBox="1"/>
          <p:nvPr/>
        </p:nvSpPr>
        <p:spPr>
          <a:xfrm>
            <a:off x="890281" y="5067201"/>
            <a:ext cx="22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</a:t>
            </a:r>
            <a:r>
              <a:rPr lang="en-US" dirty="0" err="1"/>
              <a:t>Robo_Mover</a:t>
            </a:r>
            <a:endParaRPr lang="en-US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E22223-8A27-4E66-860F-8C4E70E834BE}"/>
              </a:ext>
            </a:extLst>
          </p:cNvPr>
          <p:cNvSpPr txBox="1"/>
          <p:nvPr/>
        </p:nvSpPr>
        <p:spPr>
          <a:xfrm>
            <a:off x="431815" y="6347533"/>
            <a:ext cx="290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workerGroup</a:t>
            </a:r>
            <a:r>
              <a:rPr lang="en-US" dirty="0"/>
              <a:t>: PO Movement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AE87C-58EB-48EF-B40B-7819D828C5B0}"/>
              </a:ext>
            </a:extLst>
          </p:cNvPr>
          <p:cNvSpPr/>
          <p:nvPr/>
        </p:nvSpPr>
        <p:spPr>
          <a:xfrm>
            <a:off x="3006586" y="351393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Assembly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4C25EF-EE45-472F-8ABB-0A5ECB70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480" y="1800448"/>
            <a:ext cx="878106" cy="11402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80CBD3B-4722-488F-AB4B-958D90ED553C}"/>
              </a:ext>
            </a:extLst>
          </p:cNvPr>
          <p:cNvSpPr/>
          <p:nvPr/>
        </p:nvSpPr>
        <p:spPr>
          <a:xfrm>
            <a:off x="738981" y="351393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0F50CC-9580-414E-AC94-68FB9038719D}"/>
              </a:ext>
            </a:extLst>
          </p:cNvPr>
          <p:cNvSpPr/>
          <p:nvPr/>
        </p:nvSpPr>
        <p:spPr>
          <a:xfrm>
            <a:off x="8613914" y="3513930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81CA795-D689-48BE-8DF1-A6EA8D5DA1C3}"/>
              </a:ext>
            </a:extLst>
          </p:cNvPr>
          <p:cNvSpPr txBox="1"/>
          <p:nvPr/>
        </p:nvSpPr>
        <p:spPr>
          <a:xfrm>
            <a:off x="2620541" y="1464459"/>
            <a:ext cx="25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</a:t>
            </a:r>
            <a:r>
              <a:rPr lang="en-US" dirty="0" err="1"/>
              <a:t>Robot_Assemble</a:t>
            </a:r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099479-4D3E-4EBE-BD99-2F00DE34E1BE}"/>
              </a:ext>
            </a:extLst>
          </p:cNvPr>
          <p:cNvSpPr txBox="1"/>
          <p:nvPr/>
        </p:nvSpPr>
        <p:spPr>
          <a:xfrm>
            <a:off x="2391126" y="2948463"/>
            <a:ext cx="2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workerGroup</a:t>
            </a:r>
            <a:r>
              <a:rPr lang="en-US" dirty="0"/>
              <a:t>: Assembly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BB4648-7A93-4C83-80AF-45D46919ABBE}"/>
              </a:ext>
            </a:extLst>
          </p:cNvPr>
          <p:cNvSpPr/>
          <p:nvPr/>
        </p:nvSpPr>
        <p:spPr>
          <a:xfrm>
            <a:off x="5877339" y="3513930"/>
            <a:ext cx="1364974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Inspection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0EFB614-62F8-49D3-BD21-760132A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94" y="1800448"/>
            <a:ext cx="878106" cy="114027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F798BB1-ED37-46BC-BEA6-7F04E8E89000}"/>
              </a:ext>
            </a:extLst>
          </p:cNvPr>
          <p:cNvSpPr txBox="1"/>
          <p:nvPr/>
        </p:nvSpPr>
        <p:spPr>
          <a:xfrm>
            <a:off x="5709955" y="1464459"/>
            <a:ext cx="227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</a:t>
            </a:r>
            <a:r>
              <a:rPr lang="en-US" dirty="0" err="1"/>
              <a:t>Robo_Inspect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C32C7DE-601C-437B-A653-EAC94E405F3F}"/>
              </a:ext>
            </a:extLst>
          </p:cNvPr>
          <p:cNvSpPr txBox="1"/>
          <p:nvPr/>
        </p:nvSpPr>
        <p:spPr>
          <a:xfrm>
            <a:off x="5480540" y="2948463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workerGroup</a:t>
            </a:r>
            <a:r>
              <a:rPr lang="en-US" dirty="0"/>
              <a:t>: Inspection</a:t>
            </a:r>
          </a:p>
        </p:txBody>
      </p:sp>
    </p:spTree>
    <p:extLst>
      <p:ext uri="{BB962C8B-B14F-4D97-AF65-F5344CB8AC3E}">
        <p14:creationId xmlns:p14="http://schemas.microsoft.com/office/powerpoint/2010/main" val="415143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5F78-90A8-4810-A40D-186B6F887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Questions/want to test/want to contribute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FDDCE-1951-47C6-9BB0-5EF8CD07D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MVP website: </a:t>
            </a:r>
            <a:r>
              <a:rPr lang="en-US" dirty="0">
                <a:hlinkClick r:id="rId2"/>
              </a:rPr>
              <a:t>https://adaptive-goal-management.herokuapp.com/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https://github.com/mukmalone/AdpativeGoalManagement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Michael Muldoon</a:t>
            </a:r>
          </a:p>
          <a:p>
            <a:r>
              <a:rPr lang="en-US" dirty="0"/>
              <a:t>michael.muldoon.home@gmail.com</a:t>
            </a:r>
          </a:p>
        </p:txBody>
      </p:sp>
    </p:spTree>
    <p:extLst>
      <p:ext uri="{BB962C8B-B14F-4D97-AF65-F5344CB8AC3E}">
        <p14:creationId xmlns:p14="http://schemas.microsoft.com/office/powerpoint/2010/main" val="28567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adaptive goal execution system </a:t>
            </a:r>
          </a:p>
          <a:p>
            <a:r>
              <a:rPr lang="en-US" dirty="0"/>
              <a:t>Designed for robotics and drones connected to the Internet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697D3-8BD3-4E89-AE94-B00EDA1D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3" y="3663599"/>
            <a:ext cx="2076740" cy="14098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53A4C6-7F57-4024-A9B3-14B0238F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97" y="4216127"/>
            <a:ext cx="2410161" cy="1514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FD8FB6-570D-4B22-A42F-54BD517A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17" y="3429000"/>
            <a:ext cx="2048161" cy="17337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2090CD-75A3-45CB-9C62-56B14D67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637" y="4216127"/>
            <a:ext cx="169568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6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manages a series of steps or goals for a robot to perform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697D3-8BD3-4E89-AE94-B00EDA1D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3" y="3663599"/>
            <a:ext cx="2076740" cy="14098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53A4C6-7F57-4024-A9B3-14B0238F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97" y="4216127"/>
            <a:ext cx="2410161" cy="1514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FD8FB6-570D-4B22-A42F-54BD517A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17" y="3429000"/>
            <a:ext cx="2048161" cy="17337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2090CD-75A3-45CB-9C62-56B14D67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637" y="4216127"/>
            <a:ext cx="169568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985" y="3079261"/>
            <a:ext cx="7644618" cy="2197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use an example in a manufacturing context</a:t>
            </a:r>
          </a:p>
        </p:txBody>
      </p:sp>
    </p:spTree>
    <p:extLst>
      <p:ext uri="{BB962C8B-B14F-4D97-AF65-F5344CB8AC3E}">
        <p14:creationId xmlns:p14="http://schemas.microsoft.com/office/powerpoint/2010/main" val="3874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First some language, everything is built around aerospace manufacturing terminology and practices: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Worker = your robot/drone</a:t>
            </a:r>
          </a:p>
          <a:p>
            <a:r>
              <a:rPr lang="en-US" dirty="0"/>
              <a:t>Workstation = target source or destination location where something happens</a:t>
            </a:r>
          </a:p>
          <a:p>
            <a:r>
              <a:rPr lang="en-US" dirty="0"/>
              <a:t>Routing = A set of manufacturing steps needed to complete a product or activity</a:t>
            </a:r>
          </a:p>
          <a:p>
            <a:r>
              <a:rPr lang="en-US" dirty="0"/>
              <a:t>Customer = Who is this work being performed for</a:t>
            </a:r>
          </a:p>
          <a:p>
            <a:r>
              <a:rPr lang="en-US" dirty="0"/>
              <a:t>Part number = A defined combination of a customer and routing which will deployed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you get creative you can think of ways to deploy this in every setting.</a:t>
            </a:r>
          </a:p>
        </p:txBody>
      </p:sp>
    </p:spTree>
    <p:extLst>
      <p:ext uri="{BB962C8B-B14F-4D97-AF65-F5344CB8AC3E}">
        <p14:creationId xmlns:p14="http://schemas.microsoft.com/office/powerpoint/2010/main" val="277834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18" y="3151188"/>
            <a:ext cx="7799363" cy="1603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Worker talks to AGM through API using HTTP</a:t>
            </a:r>
          </a:p>
        </p:txBody>
      </p:sp>
    </p:spTree>
    <p:extLst>
      <p:ext uri="{BB962C8B-B14F-4D97-AF65-F5344CB8AC3E}">
        <p14:creationId xmlns:p14="http://schemas.microsoft.com/office/powerpoint/2010/main" val="233413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accomplish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743E-BE93-41CA-9915-0995AB356778}"/>
              </a:ext>
            </a:extLst>
          </p:cNvPr>
          <p:cNvSpPr/>
          <p:nvPr/>
        </p:nvSpPr>
        <p:spPr>
          <a:xfrm>
            <a:off x="4282141" y="18093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10647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13915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563098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704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pic>
        <p:nvPicPr>
          <p:cNvPr id="13" name="Graphique 12" descr="Voiture avec un remplissage uni">
            <a:extLst>
              <a:ext uri="{FF2B5EF4-FFF2-40B4-BE49-F238E27FC236}">
                <a16:creationId xmlns:a16="http://schemas.microsoft.com/office/drawing/2014/main" id="{15DDA793-1945-48D3-860C-70DA65BED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25" y="2489025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FE16CF1-652C-4305-B0AC-D4FADA3D34D8}"/>
              </a:ext>
            </a:extLst>
          </p:cNvPr>
          <p:cNvSpPr txBox="1"/>
          <p:nvPr/>
        </p:nvSpPr>
        <p:spPr>
          <a:xfrm>
            <a:off x="964307" y="2304359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this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AC2E6F-1AA7-4BC7-B24E-ECE424438B52}"/>
              </a:ext>
            </a:extLst>
          </p:cNvPr>
          <p:cNvSpPr/>
          <p:nvPr/>
        </p:nvSpPr>
        <p:spPr>
          <a:xfrm rot="19904955">
            <a:off x="1286419" y="3580000"/>
            <a:ext cx="3169224" cy="4769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courbe vers le haut 16">
            <a:extLst>
              <a:ext uri="{FF2B5EF4-FFF2-40B4-BE49-F238E27FC236}">
                <a16:creationId xmlns:a16="http://schemas.microsoft.com/office/drawing/2014/main" id="{14AF0692-BE53-44DB-BFA3-65E08B90C6E0}"/>
              </a:ext>
            </a:extLst>
          </p:cNvPr>
          <p:cNvSpPr/>
          <p:nvPr/>
        </p:nvSpPr>
        <p:spPr>
          <a:xfrm>
            <a:off x="5038952" y="3058762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èche : courbe vers le haut 17">
            <a:extLst>
              <a:ext uri="{FF2B5EF4-FFF2-40B4-BE49-F238E27FC236}">
                <a16:creationId xmlns:a16="http://schemas.microsoft.com/office/drawing/2014/main" id="{E2715CD7-C095-4257-94C2-B1563F6FF891}"/>
              </a:ext>
            </a:extLst>
          </p:cNvPr>
          <p:cNvSpPr/>
          <p:nvPr/>
        </p:nvSpPr>
        <p:spPr>
          <a:xfrm>
            <a:off x="6416712" y="3100969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èche : courbe vers le haut 18">
            <a:extLst>
              <a:ext uri="{FF2B5EF4-FFF2-40B4-BE49-F238E27FC236}">
                <a16:creationId xmlns:a16="http://schemas.microsoft.com/office/drawing/2014/main" id="{03889E4C-9CC6-4FE1-9FB6-72A60BD59072}"/>
              </a:ext>
            </a:extLst>
          </p:cNvPr>
          <p:cNvSpPr/>
          <p:nvPr/>
        </p:nvSpPr>
        <p:spPr>
          <a:xfrm>
            <a:off x="7812243" y="3100969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lèche : courbe vers le haut 19">
            <a:extLst>
              <a:ext uri="{FF2B5EF4-FFF2-40B4-BE49-F238E27FC236}">
                <a16:creationId xmlns:a16="http://schemas.microsoft.com/office/drawing/2014/main" id="{E007667E-48E0-4422-A2BB-51EF55E69B57}"/>
              </a:ext>
            </a:extLst>
          </p:cNvPr>
          <p:cNvSpPr/>
          <p:nvPr/>
        </p:nvSpPr>
        <p:spPr>
          <a:xfrm>
            <a:off x="9316184" y="3115994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31050A96-52FA-4D5A-B679-401C83C8F27C}"/>
              </a:ext>
            </a:extLst>
          </p:cNvPr>
          <p:cNvSpPr/>
          <p:nvPr/>
        </p:nvSpPr>
        <p:spPr>
          <a:xfrm rot="10800000">
            <a:off x="3431948" y="3130891"/>
            <a:ext cx="7502906" cy="2685991"/>
          </a:xfrm>
          <a:prstGeom prst="bentArrow">
            <a:avLst>
              <a:gd name="adj1" fmla="val 9288"/>
              <a:gd name="adj2" fmla="val 15310"/>
              <a:gd name="adj3" fmla="val 15572"/>
              <a:gd name="adj4" fmla="val 41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151D7A-8515-499C-86EA-4F89ACAD1AA7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First_Product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65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thing you need to accomplish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743E-BE93-41CA-9915-0995AB356778}"/>
              </a:ext>
            </a:extLst>
          </p:cNvPr>
          <p:cNvSpPr/>
          <p:nvPr/>
        </p:nvSpPr>
        <p:spPr>
          <a:xfrm>
            <a:off x="4282141" y="18093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10647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13915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563098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704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E16CF1-652C-4305-B0AC-D4FADA3D34D8}"/>
              </a:ext>
            </a:extLst>
          </p:cNvPr>
          <p:cNvSpPr txBox="1"/>
          <p:nvPr/>
        </p:nvSpPr>
        <p:spPr>
          <a:xfrm>
            <a:off x="964307" y="2304359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this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AC2E6F-1AA7-4BC7-B24E-ECE424438B52}"/>
              </a:ext>
            </a:extLst>
          </p:cNvPr>
          <p:cNvSpPr/>
          <p:nvPr/>
        </p:nvSpPr>
        <p:spPr>
          <a:xfrm rot="8068100">
            <a:off x="2775132" y="3671270"/>
            <a:ext cx="2198050" cy="4769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31050A96-52FA-4D5A-B679-401C83C8F27C}"/>
              </a:ext>
            </a:extLst>
          </p:cNvPr>
          <p:cNvSpPr/>
          <p:nvPr/>
        </p:nvSpPr>
        <p:spPr>
          <a:xfrm flipV="1">
            <a:off x="1134550" y="5982502"/>
            <a:ext cx="7438179" cy="746048"/>
          </a:xfrm>
          <a:prstGeom prst="bentArrow">
            <a:avLst>
              <a:gd name="adj1" fmla="val 30620"/>
              <a:gd name="adj2" fmla="val 46229"/>
              <a:gd name="adj3" fmla="val 33029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que 10" descr="Mixeur avec un remplissage uni">
            <a:extLst>
              <a:ext uri="{FF2B5EF4-FFF2-40B4-BE49-F238E27FC236}">
                <a16:creationId xmlns:a16="http://schemas.microsoft.com/office/drawing/2014/main" id="{C851A6B0-3432-4FE2-98FC-187FFDBFE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259" y="2643769"/>
            <a:ext cx="914400" cy="914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77034F5-B1DE-45D9-9D9E-17A3B2CF58BD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Second_Product</a:t>
            </a:r>
            <a:endParaRPr lang="en-US" sz="2400" dirty="0"/>
          </a:p>
        </p:txBody>
      </p:sp>
      <p:sp>
        <p:nvSpPr>
          <p:cNvPr id="12" name="Flèche : courbe vers la gauche 11">
            <a:extLst>
              <a:ext uri="{FF2B5EF4-FFF2-40B4-BE49-F238E27FC236}">
                <a16:creationId xmlns:a16="http://schemas.microsoft.com/office/drawing/2014/main" id="{F48BFA27-234B-4318-81A3-77B9A0FE5650}"/>
              </a:ext>
            </a:extLst>
          </p:cNvPr>
          <p:cNvSpPr/>
          <p:nvPr/>
        </p:nvSpPr>
        <p:spPr>
          <a:xfrm rot="5400000">
            <a:off x="9459661" y="2882459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A94E186D-34BC-4E66-9117-3421D3D6269A}"/>
              </a:ext>
            </a:extLst>
          </p:cNvPr>
          <p:cNvSpPr/>
          <p:nvPr/>
        </p:nvSpPr>
        <p:spPr>
          <a:xfrm rot="5400000">
            <a:off x="8045269" y="2882459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èche : courbe vers la gauche 23">
            <a:extLst>
              <a:ext uri="{FF2B5EF4-FFF2-40B4-BE49-F238E27FC236}">
                <a16:creationId xmlns:a16="http://schemas.microsoft.com/office/drawing/2014/main" id="{8D779559-408F-4A07-BFA7-70C0EC7E5EA0}"/>
              </a:ext>
            </a:extLst>
          </p:cNvPr>
          <p:cNvSpPr/>
          <p:nvPr/>
        </p:nvSpPr>
        <p:spPr>
          <a:xfrm rot="5400000">
            <a:off x="6616131" y="2891776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èche : courbe vers la gauche 24">
            <a:extLst>
              <a:ext uri="{FF2B5EF4-FFF2-40B4-BE49-F238E27FC236}">
                <a16:creationId xmlns:a16="http://schemas.microsoft.com/office/drawing/2014/main" id="{6A9E52A5-3871-4F37-9551-D06309DBA28B}"/>
              </a:ext>
            </a:extLst>
          </p:cNvPr>
          <p:cNvSpPr/>
          <p:nvPr/>
        </p:nvSpPr>
        <p:spPr>
          <a:xfrm rot="5400000">
            <a:off x="5095997" y="2897885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B46FE3B9-EA9C-422C-B183-1C6CEC7011B2}"/>
              </a:ext>
            </a:extLst>
          </p:cNvPr>
          <p:cNvSpPr/>
          <p:nvPr/>
        </p:nvSpPr>
        <p:spPr>
          <a:xfrm rot="16200000" flipV="1">
            <a:off x="8208237" y="3416484"/>
            <a:ext cx="3434113" cy="2689428"/>
          </a:xfrm>
          <a:prstGeom prst="bentArrow">
            <a:avLst>
              <a:gd name="adj1" fmla="val 7604"/>
              <a:gd name="adj2" fmla="val 12339"/>
              <a:gd name="adj3" fmla="val 11388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3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thing to accomplish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743E-BE93-41CA-9915-0995AB356778}"/>
              </a:ext>
            </a:extLst>
          </p:cNvPr>
          <p:cNvSpPr/>
          <p:nvPr/>
        </p:nvSpPr>
        <p:spPr>
          <a:xfrm>
            <a:off x="4282141" y="18093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10647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13915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563098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704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E16CF1-652C-4305-B0AC-D4FADA3D34D8}"/>
              </a:ext>
            </a:extLst>
          </p:cNvPr>
          <p:cNvSpPr txBox="1"/>
          <p:nvPr/>
        </p:nvSpPr>
        <p:spPr>
          <a:xfrm>
            <a:off x="964307" y="2304359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this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AC2E6F-1AA7-4BC7-B24E-ECE424438B52}"/>
              </a:ext>
            </a:extLst>
          </p:cNvPr>
          <p:cNvSpPr/>
          <p:nvPr/>
        </p:nvSpPr>
        <p:spPr>
          <a:xfrm rot="8767161">
            <a:off x="3120862" y="3780217"/>
            <a:ext cx="3229997" cy="4769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31050A96-52FA-4D5A-B679-401C83C8F27C}"/>
              </a:ext>
            </a:extLst>
          </p:cNvPr>
          <p:cNvSpPr/>
          <p:nvPr/>
        </p:nvSpPr>
        <p:spPr>
          <a:xfrm flipV="1">
            <a:off x="1134550" y="5982502"/>
            <a:ext cx="5952997" cy="746048"/>
          </a:xfrm>
          <a:prstGeom prst="bentArrow">
            <a:avLst>
              <a:gd name="adj1" fmla="val 30620"/>
              <a:gd name="adj2" fmla="val 46229"/>
              <a:gd name="adj3" fmla="val 33029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7034F5-B1DE-45D9-9D9E-17A3B2CF58BD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Fast_Product</a:t>
            </a:r>
            <a:endParaRPr lang="en-US" sz="2400" dirty="0"/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A94E186D-34BC-4E66-9117-3421D3D6269A}"/>
              </a:ext>
            </a:extLst>
          </p:cNvPr>
          <p:cNvSpPr/>
          <p:nvPr/>
        </p:nvSpPr>
        <p:spPr>
          <a:xfrm rot="5400000">
            <a:off x="7191813" y="2029003"/>
            <a:ext cx="757647" cy="2949273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B46FE3B9-EA9C-422C-B183-1C6CEC7011B2}"/>
              </a:ext>
            </a:extLst>
          </p:cNvPr>
          <p:cNvSpPr/>
          <p:nvPr/>
        </p:nvSpPr>
        <p:spPr>
          <a:xfrm rot="16200000" flipV="1">
            <a:off x="6715205" y="3431104"/>
            <a:ext cx="3434113" cy="2689428"/>
          </a:xfrm>
          <a:prstGeom prst="bentArrow">
            <a:avLst>
              <a:gd name="adj1" fmla="val 7604"/>
              <a:gd name="adj2" fmla="val 12339"/>
              <a:gd name="adj3" fmla="val 11388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que 12" descr="Visage avec masque avec un remplissage uni">
            <a:extLst>
              <a:ext uri="{FF2B5EF4-FFF2-40B4-BE49-F238E27FC236}">
                <a16:creationId xmlns:a16="http://schemas.microsoft.com/office/drawing/2014/main" id="{B1BFF7F3-DB95-4C29-AA9B-9FC089513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507" y="2676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10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744</Words>
  <Application>Microsoft Office PowerPoint</Application>
  <PresentationFormat>Grand écran</PresentationFormat>
  <Paragraphs>214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Thème Office</vt:lpstr>
      <vt:lpstr>Adaptive Goal Management</vt:lpstr>
      <vt:lpstr>What is it?</vt:lpstr>
      <vt:lpstr>What does it do?</vt:lpstr>
      <vt:lpstr>How does it work?</vt:lpstr>
      <vt:lpstr>Definitions</vt:lpstr>
      <vt:lpstr>Communication</vt:lpstr>
      <vt:lpstr>What you need to accomplish</vt:lpstr>
      <vt:lpstr>Another thing you need to accomplish</vt:lpstr>
      <vt:lpstr>A third thing to accomplish</vt:lpstr>
      <vt:lpstr>Setting it up</vt:lpstr>
      <vt:lpstr>Setting it up cont’d</vt:lpstr>
      <vt:lpstr>Setting things in motion</vt:lpstr>
      <vt:lpstr>How a worker knows what to do</vt:lpstr>
      <vt:lpstr>Example 2: Mixing multiple robots &amp; jobs</vt:lpstr>
      <vt:lpstr>Questions/want to test/want to contribute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Goal Management</dc:title>
  <dc:creator>Michael Muldoon  AV&amp;R</dc:creator>
  <cp:lastModifiedBy>Michael Muldoon  AV&amp;R</cp:lastModifiedBy>
  <cp:revision>21</cp:revision>
  <dcterms:created xsi:type="dcterms:W3CDTF">2021-01-09T15:01:15Z</dcterms:created>
  <dcterms:modified xsi:type="dcterms:W3CDTF">2021-01-28T22:16:33Z</dcterms:modified>
</cp:coreProperties>
</file>