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303" r:id="rId2"/>
    <p:sldId id="256" r:id="rId3"/>
    <p:sldId id="257" r:id="rId4"/>
    <p:sldId id="263" r:id="rId5"/>
    <p:sldId id="264" r:id="rId6"/>
    <p:sldId id="305" r:id="rId7"/>
    <p:sldId id="306" r:id="rId8"/>
    <p:sldId id="307" r:id="rId9"/>
    <p:sldId id="308" r:id="rId10"/>
    <p:sldId id="304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Red Hat Display" panose="020B0604020202020204" charset="0"/>
      <p:regular r:id="rId30"/>
      <p:bold r:id="rId31"/>
      <p:italic r:id="rId32"/>
      <p:boldItalic r:id="rId33"/>
    </p:embeddedFont>
    <p:embeddedFont>
      <p:font typeface="Maven Pro Regular" panose="020B0604020202020204" charset="0"/>
      <p:regular r:id="rId34"/>
      <p:bold r:id="rId35"/>
    </p:embeddedFont>
    <p:embeddedFont>
      <p:font typeface="SimSun" panose="02010600030101010101" pitchFamily="2" charset="-122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11D38A-78DC-4242-908A-8A10C4A430E8}">
  <a:tblStyle styleId="{8111D38A-78DC-4242-908A-8A10C4A430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BBC0DA-2CE1-40B6-8400-60B92F2A01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9007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366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43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17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28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43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35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707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6c53796e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6c53796e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80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32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6c53796e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6c53796e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161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4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c05bd2d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c05bd2d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931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020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26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6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6c53796e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6c53796e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80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78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20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67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15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6bfa3ff31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6bfa3ff31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78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6c53796e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6c53796e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12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87625" y="2671582"/>
            <a:ext cx="3951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58000" y="3238680"/>
            <a:ext cx="25812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822025" y="1852925"/>
            <a:ext cx="15147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627351" y="1382682"/>
            <a:ext cx="7796700" cy="3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1600"/>
              <a:buFont typeface="Muli"/>
              <a:buAutoNum type="arabicPeriod"/>
              <a:defRPr sz="13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AutoNum type="alphaLcPeriod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romanLcPeriod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AutoNum type="romanLcPeriod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rabicPeriod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6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289" y="287675"/>
            <a:ext cx="7783636" cy="657547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0464" y="884627"/>
            <a:ext cx="4419973" cy="380144"/>
          </a:xfrm>
        </p:spPr>
        <p:txBody>
          <a:bodyPr/>
          <a:lstStyle/>
          <a:p>
            <a:pPr algn="ctr"/>
            <a:r>
              <a:rPr lang="en-US" sz="18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1489" y="1629767"/>
            <a:ext cx="221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4595" y="1937544"/>
            <a:ext cx="911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6782" y="2245321"/>
            <a:ext cx="68306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PHÁT TRIỂN WEBSITE CUNG CẤP DỊCH VỤ TÌM TRỌ</a:t>
            </a:r>
            <a:endParaRPr lang="en-US" sz="16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40439"/>
              </p:ext>
            </p:extLst>
          </p:nvPr>
        </p:nvGraphicFramePr>
        <p:xfrm>
          <a:off x="2676525" y="3095625"/>
          <a:ext cx="4409290" cy="1841500"/>
        </p:xfrm>
        <a:graphic>
          <a:graphicData uri="http://schemas.openxmlformats.org/drawingml/2006/table">
            <a:tbl>
              <a:tblPr firstRow="1" bandRow="1">
                <a:tableStyleId>{8111D38A-78DC-4242-908A-8A10C4A430E8}</a:tableStyleId>
              </a:tblPr>
              <a:tblGrid>
                <a:gridCol w="2204645"/>
                <a:gridCol w="2204645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ThS.Hoàng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Xuân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Sơn</a:t>
                      </a:r>
                      <a:endParaRPr lang="en-US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Đỗ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Dũng</a:t>
                      </a:r>
                      <a:endParaRPr lang="en-US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D16CNPM1</a:t>
                      </a:r>
                      <a:endParaRPr lang="en-US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D16</a:t>
                      </a:r>
                      <a:endParaRPr lang="en-US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đào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endParaRPr lang="en-US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3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34"/>
          <p:cNvGrpSpPr/>
          <p:nvPr/>
        </p:nvGrpSpPr>
        <p:grpSpPr>
          <a:xfrm flipH="1">
            <a:off x="732050" y="647494"/>
            <a:ext cx="4223974" cy="3785488"/>
            <a:chOff x="4177618" y="768600"/>
            <a:chExt cx="3053107" cy="2025300"/>
          </a:xfrm>
        </p:grpSpPr>
        <p:sp>
          <p:nvSpPr>
            <p:cNvPr id="1984" name="Google Shape;1984;p34"/>
            <p:cNvSpPr/>
            <p:nvPr/>
          </p:nvSpPr>
          <p:spPr>
            <a:xfrm>
              <a:off x="4861325" y="768600"/>
              <a:ext cx="2369400" cy="20253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5" name="Google Shape;1985;p34"/>
            <p:cNvSpPr/>
            <p:nvPr/>
          </p:nvSpPr>
          <p:spPr>
            <a:xfrm rot="10800000">
              <a:off x="4177618" y="2286676"/>
              <a:ext cx="683700" cy="3090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86" name="Google Shape;1986;p34"/>
          <p:cNvSpPr txBox="1">
            <a:spLocks noGrp="1"/>
          </p:cNvSpPr>
          <p:nvPr>
            <p:ph type="ctrTitle"/>
          </p:nvPr>
        </p:nvSpPr>
        <p:spPr>
          <a:xfrm flipH="1">
            <a:off x="4161034" y="2925138"/>
            <a:ext cx="4818578" cy="518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b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" name="Google Shape;1988;p34"/>
          <p:cNvSpPr txBox="1">
            <a:spLocks noGrp="1"/>
          </p:cNvSpPr>
          <p:nvPr>
            <p:ph type="title" idx="2"/>
          </p:nvPr>
        </p:nvSpPr>
        <p:spPr>
          <a:xfrm flipH="1">
            <a:off x="1457325" y="2155338"/>
            <a:ext cx="1800398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623400" y="3045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 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oogle Shape;12717;p62"/>
          <p:cNvGrpSpPr/>
          <p:nvPr/>
        </p:nvGrpSpPr>
        <p:grpSpPr>
          <a:xfrm rot="5400000">
            <a:off x="3518895" y="662102"/>
            <a:ext cx="2166757" cy="4009257"/>
            <a:chOff x="887924" y="1489747"/>
            <a:chExt cx="898754" cy="847407"/>
          </a:xfrm>
        </p:grpSpPr>
        <p:grpSp>
          <p:nvGrpSpPr>
            <p:cNvPr id="73" name="Google Shape;12718;p62"/>
            <p:cNvGrpSpPr/>
            <p:nvPr/>
          </p:nvGrpSpPr>
          <p:grpSpPr>
            <a:xfrm>
              <a:off x="887924" y="1625948"/>
              <a:ext cx="361095" cy="576578"/>
              <a:chOff x="887924" y="1625948"/>
              <a:chExt cx="361095" cy="576578"/>
            </a:xfrm>
          </p:grpSpPr>
          <p:sp>
            <p:nvSpPr>
              <p:cNvPr id="83" name="Google Shape;12719;p62"/>
              <p:cNvSpPr/>
              <p:nvPr/>
            </p:nvSpPr>
            <p:spPr>
              <a:xfrm rot="16200000">
                <a:off x="904443" y="1781836"/>
                <a:ext cx="229667" cy="26270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endParaRPr sz="1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Google Shape;12720;p62"/>
              <p:cNvGrpSpPr/>
              <p:nvPr/>
            </p:nvGrpSpPr>
            <p:grpSpPr>
              <a:xfrm>
                <a:off x="1066902" y="1625948"/>
                <a:ext cx="182117" cy="576578"/>
                <a:chOff x="1066902" y="1625948"/>
                <a:chExt cx="182117" cy="576578"/>
              </a:xfrm>
            </p:grpSpPr>
            <p:sp>
              <p:nvSpPr>
                <p:cNvPr id="86" name="Google Shape;12721;p62"/>
                <p:cNvSpPr/>
                <p:nvPr/>
              </p:nvSpPr>
              <p:spPr>
                <a:xfrm>
                  <a:off x="1066902" y="1914079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Google Shape;12722;p62"/>
                <p:cNvSpPr/>
                <p:nvPr/>
              </p:nvSpPr>
              <p:spPr>
                <a:xfrm>
                  <a:off x="1066902" y="1645136"/>
                  <a:ext cx="167456" cy="269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9525" cap="rnd" cmpd="sng">
                  <a:solidFill>
                    <a:srgbClr val="435D7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Google Shape;12724;p62"/>
                <p:cNvSpPr/>
                <p:nvPr/>
              </p:nvSpPr>
              <p:spPr>
                <a:xfrm>
                  <a:off x="1220365" y="2164199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Google Shape;12725;p62"/>
                <p:cNvSpPr/>
                <p:nvPr/>
              </p:nvSpPr>
              <p:spPr>
                <a:xfrm>
                  <a:off x="1220365" y="1625948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4" name="Google Shape;12726;p62"/>
            <p:cNvGrpSpPr/>
            <p:nvPr/>
          </p:nvGrpSpPr>
          <p:grpSpPr>
            <a:xfrm>
              <a:off x="1589628" y="1489747"/>
              <a:ext cx="197050" cy="847407"/>
              <a:chOff x="1616453" y="1489747"/>
              <a:chExt cx="197050" cy="847407"/>
            </a:xfrm>
          </p:grpSpPr>
          <p:grpSp>
            <p:nvGrpSpPr>
              <p:cNvPr id="75" name="Google Shape;12729;p62"/>
              <p:cNvGrpSpPr/>
              <p:nvPr/>
            </p:nvGrpSpPr>
            <p:grpSpPr>
              <a:xfrm>
                <a:off x="1616453" y="1489747"/>
                <a:ext cx="197050" cy="308608"/>
                <a:chOff x="1616453" y="1490834"/>
                <a:chExt cx="197050" cy="308608"/>
              </a:xfrm>
            </p:grpSpPr>
            <p:sp>
              <p:nvSpPr>
                <p:cNvPr id="80" name="Google Shape;12734;p62"/>
                <p:cNvSpPr/>
                <p:nvPr/>
              </p:nvSpPr>
              <p:spPr>
                <a:xfrm>
                  <a:off x="1616453" y="1624776"/>
                  <a:ext cx="42868" cy="40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6116" extrusionOk="0">
                      <a:moveTo>
                        <a:pt x="3199" y="1"/>
                      </a:moveTo>
                      <a:cubicBezTo>
                        <a:pt x="3079" y="1"/>
                        <a:pt x="2958" y="8"/>
                        <a:pt x="2835" y="23"/>
                      </a:cubicBezTo>
                      <a:cubicBezTo>
                        <a:pt x="1168" y="256"/>
                        <a:pt x="0" y="1757"/>
                        <a:pt x="200" y="3425"/>
                      </a:cubicBezTo>
                      <a:cubicBezTo>
                        <a:pt x="386" y="4971"/>
                        <a:pt x="1717" y="6115"/>
                        <a:pt x="3239" y="6115"/>
                      </a:cubicBezTo>
                      <a:cubicBezTo>
                        <a:pt x="3359" y="6115"/>
                        <a:pt x="3481" y="6108"/>
                        <a:pt x="3603" y="6094"/>
                      </a:cubicBezTo>
                      <a:cubicBezTo>
                        <a:pt x="5271" y="5860"/>
                        <a:pt x="6438" y="4359"/>
                        <a:pt x="6238" y="2691"/>
                      </a:cubicBezTo>
                      <a:cubicBezTo>
                        <a:pt x="6052" y="1145"/>
                        <a:pt x="4721" y="1"/>
                        <a:pt x="319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Google Shape;12735;p62"/>
                <p:cNvSpPr/>
                <p:nvPr/>
              </p:nvSpPr>
              <p:spPr>
                <a:xfrm>
                  <a:off x="1784849" y="1760975"/>
                  <a:ext cx="28654" cy="38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5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37" y="3383"/>
                      </a:lnTo>
                      <a:cubicBezTo>
                        <a:pt x="4304" y="3183"/>
                        <a:pt x="4304" y="2782"/>
                        <a:pt x="4037" y="2582"/>
                      </a:cubicBezTo>
                      <a:lnTo>
                        <a:pt x="801" y="114"/>
                      </a:lnTo>
                      <a:cubicBezTo>
                        <a:pt x="704" y="36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Google Shape;12736;p62"/>
                <p:cNvSpPr/>
                <p:nvPr/>
              </p:nvSpPr>
              <p:spPr>
                <a:xfrm>
                  <a:off x="1784849" y="1490834"/>
                  <a:ext cx="28654" cy="3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37" y="3395"/>
                      </a:lnTo>
                      <a:cubicBezTo>
                        <a:pt x="4304" y="3195"/>
                        <a:pt x="4304" y="2795"/>
                        <a:pt x="4037" y="2561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Google Shape;12742;p62"/>
              <p:cNvGrpSpPr/>
              <p:nvPr/>
            </p:nvGrpSpPr>
            <p:grpSpPr>
              <a:xfrm>
                <a:off x="1616453" y="2028359"/>
                <a:ext cx="197050" cy="308795"/>
                <a:chOff x="1616453" y="2028946"/>
                <a:chExt cx="197050" cy="308795"/>
              </a:xfrm>
            </p:grpSpPr>
            <p:sp>
              <p:nvSpPr>
                <p:cNvPr id="77" name="Google Shape;12747;p62"/>
                <p:cNvSpPr/>
                <p:nvPr/>
              </p:nvSpPr>
              <p:spPr>
                <a:xfrm>
                  <a:off x="1616453" y="2163114"/>
                  <a:ext cx="42868" cy="40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6082" extrusionOk="0">
                      <a:moveTo>
                        <a:pt x="3241" y="0"/>
                      </a:moveTo>
                      <a:cubicBezTo>
                        <a:pt x="3118" y="0"/>
                        <a:pt x="2994" y="8"/>
                        <a:pt x="2869" y="23"/>
                      </a:cubicBezTo>
                      <a:cubicBezTo>
                        <a:pt x="1168" y="223"/>
                        <a:pt x="0" y="1724"/>
                        <a:pt x="200" y="3392"/>
                      </a:cubicBezTo>
                      <a:cubicBezTo>
                        <a:pt x="386" y="4937"/>
                        <a:pt x="1717" y="6082"/>
                        <a:pt x="3239" y="6082"/>
                      </a:cubicBezTo>
                      <a:cubicBezTo>
                        <a:pt x="3359" y="6082"/>
                        <a:pt x="3481" y="6075"/>
                        <a:pt x="3603" y="6060"/>
                      </a:cubicBezTo>
                      <a:cubicBezTo>
                        <a:pt x="5271" y="5860"/>
                        <a:pt x="6438" y="4326"/>
                        <a:pt x="6238" y="2658"/>
                      </a:cubicBezTo>
                      <a:cubicBezTo>
                        <a:pt x="6053" y="1115"/>
                        <a:pt x="4754" y="0"/>
                        <a:pt x="32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Google Shape;12748;p62"/>
                <p:cNvSpPr/>
                <p:nvPr/>
              </p:nvSpPr>
              <p:spPr>
                <a:xfrm>
                  <a:off x="1784849" y="2299227"/>
                  <a:ext cx="28654" cy="3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85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4"/>
                      </a:lnTo>
                      <a:cubicBezTo>
                        <a:pt x="1" y="5561"/>
                        <a:pt x="240" y="5784"/>
                        <a:pt x="499" y="5784"/>
                      </a:cubicBezTo>
                      <a:cubicBezTo>
                        <a:pt x="589" y="5784"/>
                        <a:pt x="682" y="5757"/>
                        <a:pt x="768" y="5697"/>
                      </a:cubicBezTo>
                      <a:lnTo>
                        <a:pt x="4037" y="3396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Google Shape;12749;p62"/>
                <p:cNvSpPr/>
                <p:nvPr/>
              </p:nvSpPr>
              <p:spPr>
                <a:xfrm>
                  <a:off x="1784849" y="2028946"/>
                  <a:ext cx="28654" cy="38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90" extrusionOk="0">
                      <a:moveTo>
                        <a:pt x="509" y="1"/>
                      </a:moveTo>
                      <a:cubicBezTo>
                        <a:pt x="247" y="1"/>
                        <a:pt x="1" y="203"/>
                        <a:pt x="1" y="494"/>
                      </a:cubicBezTo>
                      <a:lnTo>
                        <a:pt x="1" y="5264"/>
                      </a:lnTo>
                      <a:cubicBezTo>
                        <a:pt x="1" y="5580"/>
                        <a:pt x="231" y="5790"/>
                        <a:pt x="485" y="5790"/>
                      </a:cubicBezTo>
                      <a:cubicBezTo>
                        <a:pt x="580" y="5790"/>
                        <a:pt x="677" y="5761"/>
                        <a:pt x="768" y="5697"/>
                      </a:cubicBezTo>
                      <a:lnTo>
                        <a:pt x="4037" y="3396"/>
                      </a:lnTo>
                      <a:cubicBezTo>
                        <a:pt x="4304" y="3196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1"/>
                        <a:pt x="50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90" name="Google Shape;12719;p62"/>
          <p:cNvSpPr/>
          <p:nvPr/>
        </p:nvSpPr>
        <p:spPr>
          <a:xfrm>
            <a:off x="2220569" y="2381646"/>
            <a:ext cx="1446675" cy="6333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12719;p62"/>
          <p:cNvSpPr/>
          <p:nvPr/>
        </p:nvSpPr>
        <p:spPr>
          <a:xfrm>
            <a:off x="5493147" y="2426409"/>
            <a:ext cx="1796774" cy="6333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8000" y="3186281"/>
            <a:ext cx="2732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493147" y="3186281"/>
            <a:ext cx="2732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7128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623400" y="3045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 tổng quan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D:\Ảnh visual paradigm\uc\UC - Tổng qua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00" y="1294542"/>
            <a:ext cx="7750038" cy="3688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6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623400" y="3045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 tác nhân người dùng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:\Ảnh visual paradigm\uc\UC-Người dùng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9" y="1263721"/>
            <a:ext cx="7704561" cy="3657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2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623400" y="3045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 tác nhân người quản trị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:\Ảnh visual paradigm\uc\UC_Người quản trị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1" y="1191801"/>
            <a:ext cx="7694286" cy="3770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0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623400" y="3045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lớp thực thể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:\Ảnh visual paradigm\class\Biểu đồ lớp thực thể pha thiết kế hệ thống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" y="1130157"/>
            <a:ext cx="7587258" cy="393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623400" y="3045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cơ sở dữ liệu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:\Ảnh visual paradigm\Cơ sở dữ liệu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0" y="1150704"/>
            <a:ext cx="7786754" cy="380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7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34"/>
          <p:cNvGrpSpPr/>
          <p:nvPr/>
        </p:nvGrpSpPr>
        <p:grpSpPr>
          <a:xfrm flipH="1">
            <a:off x="732050" y="647494"/>
            <a:ext cx="4223974" cy="3785488"/>
            <a:chOff x="4177618" y="768600"/>
            <a:chExt cx="3053107" cy="2025300"/>
          </a:xfrm>
        </p:grpSpPr>
        <p:sp>
          <p:nvSpPr>
            <p:cNvPr id="1984" name="Google Shape;1984;p34"/>
            <p:cNvSpPr/>
            <p:nvPr/>
          </p:nvSpPr>
          <p:spPr>
            <a:xfrm>
              <a:off x="4861325" y="768600"/>
              <a:ext cx="2369400" cy="20253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5" name="Google Shape;1985;p34"/>
            <p:cNvSpPr/>
            <p:nvPr/>
          </p:nvSpPr>
          <p:spPr>
            <a:xfrm rot="10800000">
              <a:off x="4177618" y="2286676"/>
              <a:ext cx="683700" cy="3090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86" name="Google Shape;1986;p34"/>
          <p:cNvSpPr txBox="1">
            <a:spLocks noGrp="1"/>
          </p:cNvSpPr>
          <p:nvPr>
            <p:ph type="ctrTitle"/>
          </p:nvPr>
        </p:nvSpPr>
        <p:spPr>
          <a:xfrm flipH="1">
            <a:off x="4161034" y="2925138"/>
            <a:ext cx="4818578" cy="518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  <a:b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" name="Google Shape;1988;p34"/>
          <p:cNvSpPr txBox="1">
            <a:spLocks noGrp="1"/>
          </p:cNvSpPr>
          <p:nvPr>
            <p:ph type="title" idx="2"/>
          </p:nvPr>
        </p:nvSpPr>
        <p:spPr>
          <a:xfrm flipH="1">
            <a:off x="1457325" y="2155338"/>
            <a:ext cx="1800398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623400" y="3045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Dell\Desktop\BC ĐATN\Kiến trú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1" y="1256561"/>
            <a:ext cx="4057234" cy="18148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99700" y="3450728"/>
            <a:ext cx="520899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8.0 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37600"/>
              </p:ext>
            </p:extLst>
          </p:nvPr>
        </p:nvGraphicFramePr>
        <p:xfrm>
          <a:off x="5178176" y="741268"/>
          <a:ext cx="3770614" cy="4197377"/>
        </p:xfrm>
        <a:graphic>
          <a:graphicData uri="http://schemas.openxmlformats.org/drawingml/2006/table">
            <a:tbl>
              <a:tblPr firstRow="1" firstCol="1" bandRow="1">
                <a:tableStyleId>{8111D38A-78DC-4242-908A-8A10C4A430E8}</a:tableStyleId>
              </a:tblPr>
              <a:tblGrid>
                <a:gridCol w="3770614"/>
              </a:tblGrid>
              <a:tr h="1509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Môi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955"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i5-6200, 8GB, 64 bit, Windows 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604"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 1.8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5446"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NodeJs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v12.16.1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9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864"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Boot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955"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9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911"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8.0 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9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58599"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Intellij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IDEA 2019.1.4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v2.19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Paradigm 16.0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diagram.net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28" marR="60828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34"/>
          <p:cNvGrpSpPr/>
          <p:nvPr/>
        </p:nvGrpSpPr>
        <p:grpSpPr>
          <a:xfrm flipH="1">
            <a:off x="732050" y="647494"/>
            <a:ext cx="4223974" cy="3785488"/>
            <a:chOff x="4177618" y="768600"/>
            <a:chExt cx="3053107" cy="2025300"/>
          </a:xfrm>
        </p:grpSpPr>
        <p:sp>
          <p:nvSpPr>
            <p:cNvPr id="1984" name="Google Shape;1984;p34"/>
            <p:cNvSpPr/>
            <p:nvPr/>
          </p:nvSpPr>
          <p:spPr>
            <a:xfrm>
              <a:off x="4861325" y="768600"/>
              <a:ext cx="2369400" cy="20253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5" name="Google Shape;1985;p34"/>
            <p:cNvSpPr/>
            <p:nvPr/>
          </p:nvSpPr>
          <p:spPr>
            <a:xfrm rot="10800000">
              <a:off x="4177618" y="2286676"/>
              <a:ext cx="683700" cy="3090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86" name="Google Shape;1986;p34"/>
          <p:cNvSpPr txBox="1">
            <a:spLocks noGrp="1"/>
          </p:cNvSpPr>
          <p:nvPr>
            <p:ph type="ctrTitle"/>
          </p:nvPr>
        </p:nvSpPr>
        <p:spPr>
          <a:xfrm flipH="1">
            <a:off x="4325422" y="2666110"/>
            <a:ext cx="4818578" cy="518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" name="Google Shape;1988;p34"/>
          <p:cNvSpPr txBox="1">
            <a:spLocks noGrp="1"/>
          </p:cNvSpPr>
          <p:nvPr>
            <p:ph type="title" idx="2"/>
          </p:nvPr>
        </p:nvSpPr>
        <p:spPr>
          <a:xfrm flipH="1">
            <a:off x="1457325" y="2155338"/>
            <a:ext cx="1800398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294633" y="244370"/>
            <a:ext cx="5263227" cy="1832664"/>
            <a:chOff x="2812355" y="780250"/>
            <a:chExt cx="5955899" cy="2960207"/>
          </a:xfrm>
        </p:grpSpPr>
        <p:sp>
          <p:nvSpPr>
            <p:cNvPr id="148" name="Google Shape;148;p27"/>
            <p:cNvSpPr/>
            <p:nvPr/>
          </p:nvSpPr>
          <p:spPr>
            <a:xfrm>
              <a:off x="3493354" y="780250"/>
              <a:ext cx="5274900" cy="2960207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3786561" y="704615"/>
            <a:ext cx="4848680" cy="962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lựa chọn đề tài</a:t>
            </a:r>
            <a:endParaRPr sz="3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298226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597374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974" y="3454707"/>
            <a:ext cx="764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framework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248" y="1559394"/>
            <a:ext cx="76326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51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597374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6059" y="2239767"/>
            <a:ext cx="5866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3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597374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ướng phát triển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5000" y="2229491"/>
            <a:ext cx="7129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ết quả hình ảnh cho slide cảm ơn thầy cô và các bạn đã lắng nghe | Cảm ơn  thầy cô, Hình ảnh, C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78777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sz="3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737078" y="953497"/>
            <a:ext cx="1406047" cy="8472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oogle Shape;9573;p60"/>
          <p:cNvGrpSpPr/>
          <p:nvPr/>
        </p:nvGrpSpPr>
        <p:grpSpPr>
          <a:xfrm>
            <a:off x="2442775" y="1973851"/>
            <a:ext cx="4491425" cy="540749"/>
            <a:chOff x="4411970" y="2726085"/>
            <a:chExt cx="643107" cy="193659"/>
          </a:xfrm>
        </p:grpSpPr>
        <p:sp>
          <p:nvSpPr>
            <p:cNvPr id="10" name="Google Shape;9574;p60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9576;p60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oogle Shape;9573;p60"/>
          <p:cNvGrpSpPr/>
          <p:nvPr/>
        </p:nvGrpSpPr>
        <p:grpSpPr>
          <a:xfrm>
            <a:off x="2442775" y="2597939"/>
            <a:ext cx="4491425" cy="540749"/>
            <a:chOff x="4411970" y="2726085"/>
            <a:chExt cx="643107" cy="193659"/>
          </a:xfrm>
        </p:grpSpPr>
        <p:sp>
          <p:nvSpPr>
            <p:cNvPr id="14" name="Google Shape;9574;p60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9576;p60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oogle Shape;9573;p60"/>
          <p:cNvGrpSpPr/>
          <p:nvPr/>
        </p:nvGrpSpPr>
        <p:grpSpPr>
          <a:xfrm>
            <a:off x="2442775" y="3203675"/>
            <a:ext cx="4491425" cy="540749"/>
            <a:chOff x="4411970" y="2726085"/>
            <a:chExt cx="643107" cy="193659"/>
          </a:xfrm>
        </p:grpSpPr>
        <p:sp>
          <p:nvSpPr>
            <p:cNvPr id="18" name="Google Shape;9574;p60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9576;p60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oogle Shape;9573;p60"/>
          <p:cNvGrpSpPr/>
          <p:nvPr/>
        </p:nvGrpSpPr>
        <p:grpSpPr>
          <a:xfrm>
            <a:off x="2442775" y="3859086"/>
            <a:ext cx="4491425" cy="540749"/>
            <a:chOff x="4411970" y="2726085"/>
            <a:chExt cx="643107" cy="193659"/>
          </a:xfrm>
        </p:grpSpPr>
        <p:sp>
          <p:nvSpPr>
            <p:cNvPr id="22" name="Google Shape;9574;p60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9576;p60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42775" y="2077897"/>
            <a:ext cx="29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42774" y="2731311"/>
            <a:ext cx="29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42773" y="3315127"/>
            <a:ext cx="29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42772" y="3975446"/>
            <a:ext cx="296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2441" y="2058256"/>
            <a:ext cx="29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9360" y="2669756"/>
            <a:ext cx="289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19199" y="3315127"/>
            <a:ext cx="29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9199" y="3944668"/>
            <a:ext cx="270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2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34"/>
          <p:cNvGrpSpPr/>
          <p:nvPr/>
        </p:nvGrpSpPr>
        <p:grpSpPr>
          <a:xfrm flipH="1">
            <a:off x="732050" y="647494"/>
            <a:ext cx="4223974" cy="3785488"/>
            <a:chOff x="4177618" y="768600"/>
            <a:chExt cx="3053107" cy="2025300"/>
          </a:xfrm>
        </p:grpSpPr>
        <p:sp>
          <p:nvSpPr>
            <p:cNvPr id="1984" name="Google Shape;1984;p34"/>
            <p:cNvSpPr/>
            <p:nvPr/>
          </p:nvSpPr>
          <p:spPr>
            <a:xfrm>
              <a:off x="4861325" y="768600"/>
              <a:ext cx="2369400" cy="20253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5" name="Google Shape;1985;p34"/>
            <p:cNvSpPr/>
            <p:nvPr/>
          </p:nvSpPr>
          <p:spPr>
            <a:xfrm rot="10800000">
              <a:off x="4177618" y="2286676"/>
              <a:ext cx="683700" cy="3090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86" name="Google Shape;1986;p34"/>
          <p:cNvSpPr txBox="1">
            <a:spLocks noGrp="1"/>
          </p:cNvSpPr>
          <p:nvPr>
            <p:ph type="ctrTitle"/>
          </p:nvPr>
        </p:nvSpPr>
        <p:spPr>
          <a:xfrm flipH="1">
            <a:off x="4411155" y="2715130"/>
            <a:ext cx="4152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br>
              <a:rPr lang="e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8" name="Google Shape;1988;p34"/>
          <p:cNvSpPr txBox="1">
            <a:spLocks noGrp="1"/>
          </p:cNvSpPr>
          <p:nvPr>
            <p:ph type="title" idx="2"/>
          </p:nvPr>
        </p:nvSpPr>
        <p:spPr>
          <a:xfrm flipH="1">
            <a:off x="1457325" y="2155338"/>
            <a:ext cx="1800398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3" name="Google Shape;1993;p35"/>
          <p:cNvCxnSpPr/>
          <p:nvPr/>
        </p:nvCxnSpPr>
        <p:spPr>
          <a:xfrm>
            <a:off x="5583825" y="1078475"/>
            <a:ext cx="3561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597374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oogle Shape;2371;p36"/>
          <p:cNvGrpSpPr/>
          <p:nvPr/>
        </p:nvGrpSpPr>
        <p:grpSpPr>
          <a:xfrm>
            <a:off x="5044609" y="1429617"/>
            <a:ext cx="3575409" cy="3146951"/>
            <a:chOff x="1524099" y="1499000"/>
            <a:chExt cx="348026" cy="250081"/>
          </a:xfrm>
        </p:grpSpPr>
        <p:sp>
          <p:nvSpPr>
            <p:cNvPr id="60" name="Google Shape;2372;p36"/>
            <p:cNvSpPr/>
            <p:nvPr/>
          </p:nvSpPr>
          <p:spPr>
            <a:xfrm>
              <a:off x="1701500" y="1629450"/>
              <a:ext cx="170625" cy="106400"/>
            </a:xfrm>
            <a:custGeom>
              <a:avLst/>
              <a:gdLst/>
              <a:ahLst/>
              <a:cxnLst/>
              <a:rect l="l" t="t" r="r" b="b"/>
              <a:pathLst>
                <a:path w="6825" h="4256" extrusionOk="0">
                  <a:moveTo>
                    <a:pt x="6824" y="1"/>
                  </a:moveTo>
                  <a:lnTo>
                    <a:pt x="2" y="3965"/>
                  </a:lnTo>
                  <a:lnTo>
                    <a:pt x="0" y="4255"/>
                  </a:lnTo>
                  <a:lnTo>
                    <a:pt x="6823" y="290"/>
                  </a:lnTo>
                  <a:lnTo>
                    <a:pt x="682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Google Shape;2373;p36"/>
            <p:cNvSpPr/>
            <p:nvPr/>
          </p:nvSpPr>
          <p:spPr>
            <a:xfrm>
              <a:off x="1529800" y="1629450"/>
              <a:ext cx="171750" cy="106400"/>
            </a:xfrm>
            <a:custGeom>
              <a:avLst/>
              <a:gdLst/>
              <a:ahLst/>
              <a:cxnLst/>
              <a:rect l="l" t="t" r="r" b="b"/>
              <a:pathLst>
                <a:path w="6870" h="4256" extrusionOk="0">
                  <a:moveTo>
                    <a:pt x="1" y="1"/>
                  </a:moveTo>
                  <a:lnTo>
                    <a:pt x="1" y="290"/>
                  </a:lnTo>
                  <a:lnTo>
                    <a:pt x="6868" y="4255"/>
                  </a:lnTo>
                  <a:lnTo>
                    <a:pt x="6870" y="39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Google Shape;2374;p36"/>
            <p:cNvSpPr/>
            <p:nvPr/>
          </p:nvSpPr>
          <p:spPr>
            <a:xfrm>
              <a:off x="1524099" y="1523254"/>
              <a:ext cx="342325" cy="225827"/>
            </a:xfrm>
            <a:custGeom>
              <a:avLst/>
              <a:gdLst/>
              <a:ahLst/>
              <a:cxnLst/>
              <a:rect l="l" t="t" r="r" b="b"/>
              <a:pathLst>
                <a:path w="13693" h="7931" extrusionOk="0">
                  <a:moveTo>
                    <a:pt x="6825" y="0"/>
                  </a:moveTo>
                  <a:lnTo>
                    <a:pt x="1" y="3966"/>
                  </a:lnTo>
                  <a:lnTo>
                    <a:pt x="6870" y="7930"/>
                  </a:lnTo>
                  <a:lnTo>
                    <a:pt x="13692" y="3966"/>
                  </a:lnTo>
                  <a:lnTo>
                    <a:pt x="68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Google Shape;2375;p36"/>
            <p:cNvSpPr/>
            <p:nvPr/>
          </p:nvSpPr>
          <p:spPr>
            <a:xfrm>
              <a:off x="1724550" y="1547025"/>
              <a:ext cx="3275" cy="16475"/>
            </a:xfrm>
            <a:custGeom>
              <a:avLst/>
              <a:gdLst/>
              <a:ahLst/>
              <a:cxnLst/>
              <a:rect l="l" t="t" r="r" b="b"/>
              <a:pathLst>
                <a:path w="131" h="659" extrusionOk="0">
                  <a:moveTo>
                    <a:pt x="2" y="1"/>
                  </a:moveTo>
                  <a:lnTo>
                    <a:pt x="0" y="585"/>
                  </a:lnTo>
                  <a:lnTo>
                    <a:pt x="129" y="659"/>
                  </a:lnTo>
                  <a:lnTo>
                    <a:pt x="131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Google Shape;2376;p36"/>
            <p:cNvSpPr/>
            <p:nvPr/>
          </p:nvSpPr>
          <p:spPr>
            <a:xfrm>
              <a:off x="1724575" y="1546075"/>
              <a:ext cx="4900" cy="2850"/>
            </a:xfrm>
            <a:custGeom>
              <a:avLst/>
              <a:gdLst/>
              <a:ahLst/>
              <a:cxnLst/>
              <a:rect l="l" t="t" r="r" b="b"/>
              <a:pathLst>
                <a:path w="196" h="114" extrusionOk="0">
                  <a:moveTo>
                    <a:pt x="65" y="1"/>
                  </a:moveTo>
                  <a:lnTo>
                    <a:pt x="1" y="39"/>
                  </a:lnTo>
                  <a:lnTo>
                    <a:pt x="130" y="114"/>
                  </a:lnTo>
                  <a:lnTo>
                    <a:pt x="195" y="7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oogle Shape;2377;p36"/>
            <p:cNvSpPr/>
            <p:nvPr/>
          </p:nvSpPr>
          <p:spPr>
            <a:xfrm>
              <a:off x="1727775" y="1547975"/>
              <a:ext cx="1700" cy="15525"/>
            </a:xfrm>
            <a:custGeom>
              <a:avLst/>
              <a:gdLst/>
              <a:ahLst/>
              <a:cxnLst/>
              <a:rect l="l" t="t" r="r" b="b"/>
              <a:pathLst>
                <a:path w="68" h="621" extrusionOk="0">
                  <a:moveTo>
                    <a:pt x="67" y="0"/>
                  </a:moveTo>
                  <a:lnTo>
                    <a:pt x="2" y="38"/>
                  </a:lnTo>
                  <a:lnTo>
                    <a:pt x="0" y="621"/>
                  </a:lnTo>
                  <a:lnTo>
                    <a:pt x="66" y="58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Google Shape;2378;p36"/>
            <p:cNvSpPr/>
            <p:nvPr/>
          </p:nvSpPr>
          <p:spPr>
            <a:xfrm>
              <a:off x="1735675" y="1553475"/>
              <a:ext cx="3325" cy="16475"/>
            </a:xfrm>
            <a:custGeom>
              <a:avLst/>
              <a:gdLst/>
              <a:ahLst/>
              <a:cxnLst/>
              <a:rect l="l" t="t" r="r" b="b"/>
              <a:pathLst>
                <a:path w="133" h="659" extrusionOk="0">
                  <a:moveTo>
                    <a:pt x="2" y="1"/>
                  </a:moveTo>
                  <a:lnTo>
                    <a:pt x="1" y="584"/>
                  </a:lnTo>
                  <a:lnTo>
                    <a:pt x="130" y="659"/>
                  </a:lnTo>
                  <a:lnTo>
                    <a:pt x="132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Google Shape;2379;p36"/>
            <p:cNvSpPr/>
            <p:nvPr/>
          </p:nvSpPr>
          <p:spPr>
            <a:xfrm>
              <a:off x="1735700" y="1552525"/>
              <a:ext cx="4900" cy="2825"/>
            </a:xfrm>
            <a:custGeom>
              <a:avLst/>
              <a:gdLst/>
              <a:ahLst/>
              <a:cxnLst/>
              <a:rect l="l" t="t" r="r" b="b"/>
              <a:pathLst>
                <a:path w="196" h="113" extrusionOk="0">
                  <a:moveTo>
                    <a:pt x="66" y="1"/>
                  </a:moveTo>
                  <a:lnTo>
                    <a:pt x="1" y="39"/>
                  </a:lnTo>
                  <a:lnTo>
                    <a:pt x="131" y="113"/>
                  </a:lnTo>
                  <a:lnTo>
                    <a:pt x="195" y="7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Google Shape;2380;p36"/>
            <p:cNvSpPr/>
            <p:nvPr/>
          </p:nvSpPr>
          <p:spPr>
            <a:xfrm>
              <a:off x="1738900" y="1554375"/>
              <a:ext cx="1700" cy="15575"/>
            </a:xfrm>
            <a:custGeom>
              <a:avLst/>
              <a:gdLst/>
              <a:ahLst/>
              <a:cxnLst/>
              <a:rect l="l" t="t" r="r" b="b"/>
              <a:pathLst>
                <a:path w="68" h="623" extrusionOk="0">
                  <a:moveTo>
                    <a:pt x="67" y="1"/>
                  </a:moveTo>
                  <a:lnTo>
                    <a:pt x="3" y="39"/>
                  </a:lnTo>
                  <a:lnTo>
                    <a:pt x="1" y="623"/>
                  </a:lnTo>
                  <a:lnTo>
                    <a:pt x="66" y="58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Google Shape;2381;p36"/>
            <p:cNvSpPr/>
            <p:nvPr/>
          </p:nvSpPr>
          <p:spPr>
            <a:xfrm>
              <a:off x="1746800" y="1559900"/>
              <a:ext cx="3325" cy="16475"/>
            </a:xfrm>
            <a:custGeom>
              <a:avLst/>
              <a:gdLst/>
              <a:ahLst/>
              <a:cxnLst/>
              <a:rect l="l" t="t" r="r" b="b"/>
              <a:pathLst>
                <a:path w="133" h="659" extrusionOk="0">
                  <a:moveTo>
                    <a:pt x="4" y="0"/>
                  </a:moveTo>
                  <a:lnTo>
                    <a:pt x="1" y="583"/>
                  </a:lnTo>
                  <a:lnTo>
                    <a:pt x="131" y="659"/>
                  </a:lnTo>
                  <a:lnTo>
                    <a:pt x="133" y="7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Google Shape;2382;p36"/>
            <p:cNvSpPr/>
            <p:nvPr/>
          </p:nvSpPr>
          <p:spPr>
            <a:xfrm>
              <a:off x="1746875" y="1558950"/>
              <a:ext cx="4850" cy="2850"/>
            </a:xfrm>
            <a:custGeom>
              <a:avLst/>
              <a:gdLst/>
              <a:ahLst/>
              <a:cxnLst/>
              <a:rect l="l" t="t" r="r" b="b"/>
              <a:pathLst>
                <a:path w="194" h="114" extrusionOk="0">
                  <a:moveTo>
                    <a:pt x="64" y="1"/>
                  </a:moveTo>
                  <a:lnTo>
                    <a:pt x="1" y="38"/>
                  </a:lnTo>
                  <a:lnTo>
                    <a:pt x="130" y="114"/>
                  </a:lnTo>
                  <a:lnTo>
                    <a:pt x="193" y="7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Google Shape;2383;p36"/>
            <p:cNvSpPr/>
            <p:nvPr/>
          </p:nvSpPr>
          <p:spPr>
            <a:xfrm>
              <a:off x="1750075" y="1560825"/>
              <a:ext cx="1650" cy="15550"/>
            </a:xfrm>
            <a:custGeom>
              <a:avLst/>
              <a:gdLst/>
              <a:ahLst/>
              <a:cxnLst/>
              <a:rect l="l" t="t" r="r" b="b"/>
              <a:pathLst>
                <a:path w="66" h="622" extrusionOk="0">
                  <a:moveTo>
                    <a:pt x="65" y="1"/>
                  </a:moveTo>
                  <a:lnTo>
                    <a:pt x="2" y="39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64" y="58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Google Shape;2384;p36"/>
            <p:cNvSpPr/>
            <p:nvPr/>
          </p:nvSpPr>
          <p:spPr>
            <a:xfrm>
              <a:off x="1757975" y="1566300"/>
              <a:ext cx="3275" cy="16500"/>
            </a:xfrm>
            <a:custGeom>
              <a:avLst/>
              <a:gdLst/>
              <a:ahLst/>
              <a:cxnLst/>
              <a:rect l="l" t="t" r="r" b="b"/>
              <a:pathLst>
                <a:path w="131" h="660" extrusionOk="0">
                  <a:moveTo>
                    <a:pt x="2" y="1"/>
                  </a:moveTo>
                  <a:lnTo>
                    <a:pt x="0" y="585"/>
                  </a:lnTo>
                  <a:lnTo>
                    <a:pt x="129" y="659"/>
                  </a:lnTo>
                  <a:lnTo>
                    <a:pt x="131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Google Shape;2385;p36"/>
            <p:cNvSpPr/>
            <p:nvPr/>
          </p:nvSpPr>
          <p:spPr>
            <a:xfrm>
              <a:off x="1758000" y="1565400"/>
              <a:ext cx="4900" cy="2825"/>
            </a:xfrm>
            <a:custGeom>
              <a:avLst/>
              <a:gdLst/>
              <a:ahLst/>
              <a:cxnLst/>
              <a:rect l="l" t="t" r="r" b="b"/>
              <a:pathLst>
                <a:path w="196" h="113" extrusionOk="0">
                  <a:moveTo>
                    <a:pt x="65" y="1"/>
                  </a:moveTo>
                  <a:lnTo>
                    <a:pt x="1" y="37"/>
                  </a:lnTo>
                  <a:lnTo>
                    <a:pt x="130" y="112"/>
                  </a:lnTo>
                  <a:lnTo>
                    <a:pt x="195" y="7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Google Shape;2386;p36"/>
            <p:cNvSpPr/>
            <p:nvPr/>
          </p:nvSpPr>
          <p:spPr>
            <a:xfrm>
              <a:off x="1761200" y="1567250"/>
              <a:ext cx="1700" cy="15550"/>
            </a:xfrm>
            <a:custGeom>
              <a:avLst/>
              <a:gdLst/>
              <a:ahLst/>
              <a:cxnLst/>
              <a:rect l="l" t="t" r="r" b="b"/>
              <a:pathLst>
                <a:path w="68" h="622" extrusionOk="0">
                  <a:moveTo>
                    <a:pt x="67" y="1"/>
                  </a:moveTo>
                  <a:lnTo>
                    <a:pt x="2" y="38"/>
                  </a:lnTo>
                  <a:lnTo>
                    <a:pt x="0" y="621"/>
                  </a:lnTo>
                  <a:lnTo>
                    <a:pt x="64" y="58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Google Shape;2387;p36"/>
            <p:cNvSpPr/>
            <p:nvPr/>
          </p:nvSpPr>
          <p:spPr>
            <a:xfrm>
              <a:off x="1769100" y="1572775"/>
              <a:ext cx="3275" cy="16475"/>
            </a:xfrm>
            <a:custGeom>
              <a:avLst/>
              <a:gdLst/>
              <a:ahLst/>
              <a:cxnLst/>
              <a:rect l="l" t="t" r="r" b="b"/>
              <a:pathLst>
                <a:path w="131" h="659" extrusionOk="0">
                  <a:moveTo>
                    <a:pt x="2" y="0"/>
                  </a:moveTo>
                  <a:lnTo>
                    <a:pt x="1" y="583"/>
                  </a:lnTo>
                  <a:lnTo>
                    <a:pt x="130" y="658"/>
                  </a:lnTo>
                  <a:lnTo>
                    <a:pt x="131" y="7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Google Shape;2388;p36"/>
            <p:cNvSpPr/>
            <p:nvPr/>
          </p:nvSpPr>
          <p:spPr>
            <a:xfrm>
              <a:off x="1769125" y="1571825"/>
              <a:ext cx="4900" cy="2825"/>
            </a:xfrm>
            <a:custGeom>
              <a:avLst/>
              <a:gdLst/>
              <a:ahLst/>
              <a:cxnLst/>
              <a:rect l="l" t="t" r="r" b="b"/>
              <a:pathLst>
                <a:path w="196" h="113" extrusionOk="0">
                  <a:moveTo>
                    <a:pt x="65" y="0"/>
                  </a:moveTo>
                  <a:lnTo>
                    <a:pt x="1" y="38"/>
                  </a:lnTo>
                  <a:lnTo>
                    <a:pt x="130" y="112"/>
                  </a:lnTo>
                  <a:lnTo>
                    <a:pt x="195" y="7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Google Shape;2389;p36"/>
            <p:cNvSpPr/>
            <p:nvPr/>
          </p:nvSpPr>
          <p:spPr>
            <a:xfrm>
              <a:off x="1772325" y="1573675"/>
              <a:ext cx="1700" cy="15575"/>
            </a:xfrm>
            <a:custGeom>
              <a:avLst/>
              <a:gdLst/>
              <a:ahLst/>
              <a:cxnLst/>
              <a:rect l="l" t="t" r="r" b="b"/>
              <a:pathLst>
                <a:path w="68" h="623" extrusionOk="0">
                  <a:moveTo>
                    <a:pt x="67" y="0"/>
                  </a:moveTo>
                  <a:lnTo>
                    <a:pt x="2" y="38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66" y="585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Google Shape;2390;p36"/>
            <p:cNvSpPr/>
            <p:nvPr/>
          </p:nvSpPr>
          <p:spPr>
            <a:xfrm>
              <a:off x="1780225" y="1579175"/>
              <a:ext cx="3325" cy="16500"/>
            </a:xfrm>
            <a:custGeom>
              <a:avLst/>
              <a:gdLst/>
              <a:ahLst/>
              <a:cxnLst/>
              <a:rect l="l" t="t" r="r" b="b"/>
              <a:pathLst>
                <a:path w="133" h="660" extrusionOk="0">
                  <a:moveTo>
                    <a:pt x="2" y="1"/>
                  </a:moveTo>
                  <a:lnTo>
                    <a:pt x="1" y="585"/>
                  </a:lnTo>
                  <a:lnTo>
                    <a:pt x="131" y="659"/>
                  </a:lnTo>
                  <a:lnTo>
                    <a:pt x="133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Google Shape;2391;p36"/>
            <p:cNvSpPr/>
            <p:nvPr/>
          </p:nvSpPr>
          <p:spPr>
            <a:xfrm>
              <a:off x="1780275" y="1578250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65" y="0"/>
                  </a:moveTo>
                  <a:lnTo>
                    <a:pt x="0" y="38"/>
                  </a:lnTo>
                  <a:lnTo>
                    <a:pt x="131" y="113"/>
                  </a:lnTo>
                  <a:lnTo>
                    <a:pt x="194" y="7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Google Shape;2392;p36"/>
            <p:cNvSpPr/>
            <p:nvPr/>
          </p:nvSpPr>
          <p:spPr>
            <a:xfrm>
              <a:off x="1783500" y="1580125"/>
              <a:ext cx="1650" cy="15550"/>
            </a:xfrm>
            <a:custGeom>
              <a:avLst/>
              <a:gdLst/>
              <a:ahLst/>
              <a:cxnLst/>
              <a:rect l="l" t="t" r="r" b="b"/>
              <a:pathLst>
                <a:path w="66" h="622" extrusionOk="0">
                  <a:moveTo>
                    <a:pt x="65" y="0"/>
                  </a:moveTo>
                  <a:lnTo>
                    <a:pt x="2" y="38"/>
                  </a:lnTo>
                  <a:lnTo>
                    <a:pt x="0" y="621"/>
                  </a:lnTo>
                  <a:lnTo>
                    <a:pt x="64" y="58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Google Shape;2393;p36"/>
            <p:cNvSpPr/>
            <p:nvPr/>
          </p:nvSpPr>
          <p:spPr>
            <a:xfrm>
              <a:off x="1791350" y="1585625"/>
              <a:ext cx="3325" cy="16500"/>
            </a:xfrm>
            <a:custGeom>
              <a:avLst/>
              <a:gdLst/>
              <a:ahLst/>
              <a:cxnLst/>
              <a:rect l="l" t="t" r="r" b="b"/>
              <a:pathLst>
                <a:path w="133" h="660" extrusionOk="0">
                  <a:moveTo>
                    <a:pt x="4" y="1"/>
                  </a:moveTo>
                  <a:lnTo>
                    <a:pt x="1" y="584"/>
                  </a:lnTo>
                  <a:lnTo>
                    <a:pt x="131" y="659"/>
                  </a:lnTo>
                  <a:lnTo>
                    <a:pt x="133" y="7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Google Shape;2394;p36"/>
            <p:cNvSpPr/>
            <p:nvPr/>
          </p:nvSpPr>
          <p:spPr>
            <a:xfrm>
              <a:off x="1791425" y="1584700"/>
              <a:ext cx="4850" cy="2800"/>
            </a:xfrm>
            <a:custGeom>
              <a:avLst/>
              <a:gdLst/>
              <a:ahLst/>
              <a:cxnLst/>
              <a:rect l="l" t="t" r="r" b="b"/>
              <a:pathLst>
                <a:path w="194" h="112" extrusionOk="0">
                  <a:moveTo>
                    <a:pt x="65" y="0"/>
                  </a:moveTo>
                  <a:lnTo>
                    <a:pt x="1" y="38"/>
                  </a:lnTo>
                  <a:lnTo>
                    <a:pt x="130" y="112"/>
                  </a:lnTo>
                  <a:lnTo>
                    <a:pt x="194" y="7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Google Shape;2395;p36"/>
            <p:cNvSpPr/>
            <p:nvPr/>
          </p:nvSpPr>
          <p:spPr>
            <a:xfrm>
              <a:off x="1794625" y="1586550"/>
              <a:ext cx="1650" cy="15575"/>
            </a:xfrm>
            <a:custGeom>
              <a:avLst/>
              <a:gdLst/>
              <a:ahLst/>
              <a:cxnLst/>
              <a:rect l="l" t="t" r="r" b="b"/>
              <a:pathLst>
                <a:path w="66" h="623" extrusionOk="0">
                  <a:moveTo>
                    <a:pt x="66" y="0"/>
                  </a:moveTo>
                  <a:lnTo>
                    <a:pt x="2" y="38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64" y="58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Google Shape;2396;p36"/>
            <p:cNvSpPr/>
            <p:nvPr/>
          </p:nvSpPr>
          <p:spPr>
            <a:xfrm>
              <a:off x="1713450" y="1539675"/>
              <a:ext cx="4875" cy="2800"/>
            </a:xfrm>
            <a:custGeom>
              <a:avLst/>
              <a:gdLst/>
              <a:ahLst/>
              <a:cxnLst/>
              <a:rect l="l" t="t" r="r" b="b"/>
              <a:pathLst>
                <a:path w="195" h="112" extrusionOk="0">
                  <a:moveTo>
                    <a:pt x="64" y="0"/>
                  </a:moveTo>
                  <a:lnTo>
                    <a:pt x="1" y="38"/>
                  </a:lnTo>
                  <a:lnTo>
                    <a:pt x="130" y="112"/>
                  </a:lnTo>
                  <a:lnTo>
                    <a:pt x="195" y="7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Google Shape;2397;p36"/>
            <p:cNvSpPr/>
            <p:nvPr/>
          </p:nvSpPr>
          <p:spPr>
            <a:xfrm>
              <a:off x="1716650" y="1541525"/>
              <a:ext cx="1675" cy="15575"/>
            </a:xfrm>
            <a:custGeom>
              <a:avLst/>
              <a:gdLst/>
              <a:ahLst/>
              <a:cxnLst/>
              <a:rect l="l" t="t" r="r" b="b"/>
              <a:pathLst>
                <a:path w="67" h="623" extrusionOk="0">
                  <a:moveTo>
                    <a:pt x="67" y="0"/>
                  </a:moveTo>
                  <a:lnTo>
                    <a:pt x="2" y="38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64" y="58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Google Shape;2398;p36"/>
            <p:cNvSpPr/>
            <p:nvPr/>
          </p:nvSpPr>
          <p:spPr>
            <a:xfrm>
              <a:off x="1713450" y="1535425"/>
              <a:ext cx="1625" cy="5200"/>
            </a:xfrm>
            <a:custGeom>
              <a:avLst/>
              <a:gdLst/>
              <a:ahLst/>
              <a:cxnLst/>
              <a:rect l="l" t="t" r="r" b="b"/>
              <a:pathLst>
                <a:path w="65" h="208" extrusionOk="0">
                  <a:moveTo>
                    <a:pt x="64" y="0"/>
                  </a:moveTo>
                  <a:lnTo>
                    <a:pt x="1" y="38"/>
                  </a:lnTo>
                  <a:lnTo>
                    <a:pt x="1" y="208"/>
                  </a:lnTo>
                  <a:lnTo>
                    <a:pt x="64" y="17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Google Shape;2399;p36"/>
            <p:cNvSpPr/>
            <p:nvPr/>
          </p:nvSpPr>
          <p:spPr>
            <a:xfrm>
              <a:off x="1713450" y="1535425"/>
              <a:ext cx="4875" cy="2825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64" y="0"/>
                  </a:moveTo>
                  <a:lnTo>
                    <a:pt x="1" y="38"/>
                  </a:lnTo>
                  <a:lnTo>
                    <a:pt x="130" y="112"/>
                  </a:lnTo>
                  <a:lnTo>
                    <a:pt x="195" y="7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Google Shape;2400;p36"/>
            <p:cNvSpPr/>
            <p:nvPr/>
          </p:nvSpPr>
          <p:spPr>
            <a:xfrm>
              <a:off x="1716675" y="1528825"/>
              <a:ext cx="1650" cy="9425"/>
            </a:xfrm>
            <a:custGeom>
              <a:avLst/>
              <a:gdLst/>
              <a:ahLst/>
              <a:cxnLst/>
              <a:rect l="l" t="t" r="r" b="b"/>
              <a:pathLst>
                <a:path w="66" h="377" extrusionOk="0">
                  <a:moveTo>
                    <a:pt x="66" y="1"/>
                  </a:moveTo>
                  <a:lnTo>
                    <a:pt x="2" y="37"/>
                  </a:lnTo>
                  <a:lnTo>
                    <a:pt x="1" y="376"/>
                  </a:lnTo>
                  <a:lnTo>
                    <a:pt x="66" y="34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Google Shape;2401;p36"/>
            <p:cNvSpPr/>
            <p:nvPr/>
          </p:nvSpPr>
          <p:spPr>
            <a:xfrm>
              <a:off x="1713950" y="1525850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1" y="1"/>
                  </a:moveTo>
                  <a:lnTo>
                    <a:pt x="65" y="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71" y="1"/>
                  </a:lnTo>
                  <a:close/>
                  <a:moveTo>
                    <a:pt x="15" y="32"/>
                  </a:moveTo>
                  <a:lnTo>
                    <a:pt x="5" y="37"/>
                  </a:lnTo>
                  <a:cubicBezTo>
                    <a:pt x="4" y="38"/>
                    <a:pt x="2" y="38"/>
                    <a:pt x="1" y="40"/>
                  </a:cubicBezTo>
                  <a:lnTo>
                    <a:pt x="15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oogle Shape;2402;p36"/>
            <p:cNvSpPr/>
            <p:nvPr/>
          </p:nvSpPr>
          <p:spPr>
            <a:xfrm>
              <a:off x="1714075" y="1525825"/>
              <a:ext cx="1750" cy="950"/>
            </a:xfrm>
            <a:custGeom>
              <a:avLst/>
              <a:gdLst/>
              <a:ahLst/>
              <a:cxnLst/>
              <a:rect l="l" t="t" r="r" b="b"/>
              <a:pathLst>
                <a:path w="70" h="38" extrusionOk="0">
                  <a:moveTo>
                    <a:pt x="70" y="0"/>
                  </a:moveTo>
                  <a:lnTo>
                    <a:pt x="66" y="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5" y="3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Google Shape;2403;p36"/>
            <p:cNvSpPr/>
            <p:nvPr/>
          </p:nvSpPr>
          <p:spPr>
            <a:xfrm>
              <a:off x="1714175" y="1525825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66" y="0"/>
                  </a:moveTo>
                  <a:lnTo>
                    <a:pt x="1" y="36"/>
                  </a:lnTo>
                  <a:lnTo>
                    <a:pt x="5" y="3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Google Shape;2404;p36"/>
            <p:cNvSpPr/>
            <p:nvPr/>
          </p:nvSpPr>
          <p:spPr>
            <a:xfrm>
              <a:off x="1714275" y="1525775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65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Google Shape;2405;p36"/>
            <p:cNvSpPr/>
            <p:nvPr/>
          </p:nvSpPr>
          <p:spPr>
            <a:xfrm>
              <a:off x="1714350" y="1525775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66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Google Shape;2406;p36"/>
            <p:cNvSpPr/>
            <p:nvPr/>
          </p:nvSpPr>
          <p:spPr>
            <a:xfrm>
              <a:off x="1714475" y="152577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5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Google Shape;2407;p36"/>
            <p:cNvSpPr/>
            <p:nvPr/>
          </p:nvSpPr>
          <p:spPr>
            <a:xfrm>
              <a:off x="1714500" y="15257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Google Shape;2408;p36"/>
            <p:cNvSpPr/>
            <p:nvPr/>
          </p:nvSpPr>
          <p:spPr>
            <a:xfrm>
              <a:off x="1714575" y="152582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66" y="0"/>
                  </a:moveTo>
                  <a:lnTo>
                    <a:pt x="1" y="38"/>
                  </a:lnTo>
                  <a:lnTo>
                    <a:pt x="3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Google Shape;2409;p36"/>
            <p:cNvSpPr/>
            <p:nvPr/>
          </p:nvSpPr>
          <p:spPr>
            <a:xfrm>
              <a:off x="1714650" y="152582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6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Google Shape;2410;p36"/>
            <p:cNvSpPr/>
            <p:nvPr/>
          </p:nvSpPr>
          <p:spPr>
            <a:xfrm>
              <a:off x="1714725" y="1525850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64" y="1"/>
                  </a:moveTo>
                  <a:lnTo>
                    <a:pt x="0" y="37"/>
                  </a:lnTo>
                  <a:lnTo>
                    <a:pt x="3" y="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Google Shape;2411;p36"/>
            <p:cNvSpPr/>
            <p:nvPr/>
          </p:nvSpPr>
          <p:spPr>
            <a:xfrm>
              <a:off x="1714800" y="152585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Google Shape;2412;p36"/>
            <p:cNvSpPr/>
            <p:nvPr/>
          </p:nvSpPr>
          <p:spPr>
            <a:xfrm>
              <a:off x="1714875" y="152590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0"/>
                  </a:moveTo>
                  <a:lnTo>
                    <a:pt x="0" y="38"/>
                  </a:lnTo>
                  <a:lnTo>
                    <a:pt x="2" y="39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Google Shape;2413;p36"/>
            <p:cNvSpPr/>
            <p:nvPr/>
          </p:nvSpPr>
          <p:spPr>
            <a:xfrm>
              <a:off x="1714950" y="152592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8"/>
                  </a:lnTo>
                  <a:lnTo>
                    <a:pt x="2" y="38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Google Shape;2414;p36"/>
            <p:cNvSpPr/>
            <p:nvPr/>
          </p:nvSpPr>
          <p:spPr>
            <a:xfrm>
              <a:off x="1714975" y="15259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1"/>
                  </a:moveTo>
                  <a:lnTo>
                    <a:pt x="1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Google Shape;2415;p36"/>
            <p:cNvSpPr/>
            <p:nvPr/>
          </p:nvSpPr>
          <p:spPr>
            <a:xfrm>
              <a:off x="1715050" y="15260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0"/>
                  </a:moveTo>
                  <a:lnTo>
                    <a:pt x="0" y="38"/>
                  </a:lnTo>
                  <a:lnTo>
                    <a:pt x="2" y="38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Google Shape;2416;p36"/>
            <p:cNvSpPr/>
            <p:nvPr/>
          </p:nvSpPr>
          <p:spPr>
            <a:xfrm>
              <a:off x="1716675" y="1537300"/>
              <a:ext cx="9575" cy="5500"/>
            </a:xfrm>
            <a:custGeom>
              <a:avLst/>
              <a:gdLst/>
              <a:ahLst/>
              <a:cxnLst/>
              <a:rect l="l" t="t" r="r" b="b"/>
              <a:pathLst>
                <a:path w="383" h="220" extrusionOk="0">
                  <a:moveTo>
                    <a:pt x="66" y="1"/>
                  </a:moveTo>
                  <a:lnTo>
                    <a:pt x="1" y="37"/>
                  </a:lnTo>
                  <a:lnTo>
                    <a:pt x="317" y="220"/>
                  </a:lnTo>
                  <a:lnTo>
                    <a:pt x="382" y="18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Google Shape;2417;p36"/>
            <p:cNvSpPr/>
            <p:nvPr/>
          </p:nvSpPr>
          <p:spPr>
            <a:xfrm>
              <a:off x="1713425" y="1526725"/>
              <a:ext cx="3325" cy="30325"/>
            </a:xfrm>
            <a:custGeom>
              <a:avLst/>
              <a:gdLst/>
              <a:ahLst/>
              <a:cxnLst/>
              <a:rect l="l" t="t" r="r" b="b"/>
              <a:pathLst>
                <a:path w="133" h="1213" extrusionOk="0">
                  <a:moveTo>
                    <a:pt x="38" y="0"/>
                  </a:moveTo>
                  <a:cubicBezTo>
                    <a:pt x="18" y="0"/>
                    <a:pt x="3" y="17"/>
                    <a:pt x="3" y="45"/>
                  </a:cubicBezTo>
                  <a:lnTo>
                    <a:pt x="2" y="385"/>
                  </a:lnTo>
                  <a:lnTo>
                    <a:pt x="2" y="385"/>
                  </a:lnTo>
                  <a:lnTo>
                    <a:pt x="131" y="460"/>
                  </a:lnTo>
                  <a:lnTo>
                    <a:pt x="132" y="121"/>
                  </a:lnTo>
                  <a:cubicBezTo>
                    <a:pt x="129" y="74"/>
                    <a:pt x="106" y="34"/>
                    <a:pt x="67" y="9"/>
                  </a:cubicBezTo>
                  <a:cubicBezTo>
                    <a:pt x="57" y="3"/>
                    <a:pt x="47" y="0"/>
                    <a:pt x="38" y="0"/>
                  </a:cubicBezTo>
                  <a:close/>
                  <a:moveTo>
                    <a:pt x="2" y="385"/>
                  </a:moveTo>
                  <a:lnTo>
                    <a:pt x="2" y="554"/>
                  </a:lnTo>
                  <a:lnTo>
                    <a:pt x="2" y="554"/>
                  </a:lnTo>
                  <a:lnTo>
                    <a:pt x="2" y="385"/>
                  </a:lnTo>
                  <a:lnTo>
                    <a:pt x="2" y="385"/>
                  </a:lnTo>
                  <a:lnTo>
                    <a:pt x="2" y="385"/>
                  </a:lnTo>
                  <a:close/>
                  <a:moveTo>
                    <a:pt x="2" y="554"/>
                  </a:moveTo>
                  <a:lnTo>
                    <a:pt x="0" y="1139"/>
                  </a:lnTo>
                  <a:lnTo>
                    <a:pt x="129" y="1213"/>
                  </a:lnTo>
                  <a:lnTo>
                    <a:pt x="131" y="630"/>
                  </a:lnTo>
                  <a:lnTo>
                    <a:pt x="2" y="554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Google Shape;2418;p36"/>
            <p:cNvSpPr/>
            <p:nvPr/>
          </p:nvSpPr>
          <p:spPr>
            <a:xfrm>
              <a:off x="1715075" y="152600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1" y="38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1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Google Shape;2419;p36"/>
            <p:cNvSpPr/>
            <p:nvPr/>
          </p:nvSpPr>
          <p:spPr>
            <a:xfrm>
              <a:off x="1715125" y="15260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1"/>
                  </a:moveTo>
                  <a:lnTo>
                    <a:pt x="0" y="37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Google Shape;2420;p36"/>
            <p:cNvSpPr/>
            <p:nvPr/>
          </p:nvSpPr>
          <p:spPr>
            <a:xfrm>
              <a:off x="1715200" y="152607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0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Google Shape;2421;p36"/>
            <p:cNvSpPr/>
            <p:nvPr/>
          </p:nvSpPr>
          <p:spPr>
            <a:xfrm>
              <a:off x="1715275" y="152610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9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Google Shape;2422;p36"/>
            <p:cNvSpPr/>
            <p:nvPr/>
          </p:nvSpPr>
          <p:spPr>
            <a:xfrm>
              <a:off x="1715350" y="15261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Google Shape;2423;p36"/>
            <p:cNvSpPr/>
            <p:nvPr/>
          </p:nvSpPr>
          <p:spPr>
            <a:xfrm>
              <a:off x="1715400" y="15262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Google Shape;2424;p36"/>
            <p:cNvSpPr/>
            <p:nvPr/>
          </p:nvSpPr>
          <p:spPr>
            <a:xfrm>
              <a:off x="1715475" y="15263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6"/>
                  </a:lnTo>
                  <a:lnTo>
                    <a:pt x="4" y="39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Google Shape;2425;p36"/>
            <p:cNvSpPr/>
            <p:nvPr/>
          </p:nvSpPr>
          <p:spPr>
            <a:xfrm>
              <a:off x="1715550" y="152632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1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7" y="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Google Shape;2426;p36"/>
            <p:cNvSpPr/>
            <p:nvPr/>
          </p:nvSpPr>
          <p:spPr>
            <a:xfrm>
              <a:off x="1715600" y="1526400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5" y="0"/>
                  </a:moveTo>
                  <a:lnTo>
                    <a:pt x="2" y="38"/>
                  </a:lnTo>
                  <a:lnTo>
                    <a:pt x="0" y="38"/>
                  </a:lnTo>
                  <a:lnTo>
                    <a:pt x="3" y="41"/>
                  </a:ln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Google Shape;2427;p36"/>
            <p:cNvSpPr/>
            <p:nvPr/>
          </p:nvSpPr>
          <p:spPr>
            <a:xfrm>
              <a:off x="1715675" y="1526475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5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8" y="3"/>
                  </a:lnTo>
                  <a:cubicBezTo>
                    <a:pt x="67" y="2"/>
                    <a:pt x="67" y="2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Google Shape;2428;p36"/>
            <p:cNvSpPr/>
            <p:nvPr/>
          </p:nvSpPr>
          <p:spPr>
            <a:xfrm>
              <a:off x="1715725" y="15265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8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Google Shape;2429;p36"/>
            <p:cNvSpPr/>
            <p:nvPr/>
          </p:nvSpPr>
          <p:spPr>
            <a:xfrm>
              <a:off x="1715850" y="15266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Google Shape;2430;p36"/>
            <p:cNvSpPr/>
            <p:nvPr/>
          </p:nvSpPr>
          <p:spPr>
            <a:xfrm>
              <a:off x="1715875" y="15267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Google Shape;2431;p36"/>
            <p:cNvSpPr/>
            <p:nvPr/>
          </p:nvSpPr>
          <p:spPr>
            <a:xfrm>
              <a:off x="1715950" y="15267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1" y="39"/>
                  </a:lnTo>
                  <a:lnTo>
                    <a:pt x="2" y="42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Google Shape;2432;p36"/>
            <p:cNvSpPr/>
            <p:nvPr/>
          </p:nvSpPr>
          <p:spPr>
            <a:xfrm>
              <a:off x="1716000" y="1526875"/>
              <a:ext cx="1750" cy="1075"/>
            </a:xfrm>
            <a:custGeom>
              <a:avLst/>
              <a:gdLst/>
              <a:ahLst/>
              <a:cxnLst/>
              <a:rect l="l" t="t" r="r" b="b"/>
              <a:pathLst>
                <a:path w="70" h="43" extrusionOk="0">
                  <a:moveTo>
                    <a:pt x="65" y="0"/>
                  </a:moveTo>
                  <a:lnTo>
                    <a:pt x="0" y="37"/>
                  </a:lnTo>
                  <a:lnTo>
                    <a:pt x="4" y="42"/>
                  </a:lnTo>
                  <a:lnTo>
                    <a:pt x="70" y="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Google Shape;2433;p36"/>
            <p:cNvSpPr/>
            <p:nvPr/>
          </p:nvSpPr>
          <p:spPr>
            <a:xfrm>
              <a:off x="1716100" y="1527025"/>
              <a:ext cx="1775" cy="1150"/>
            </a:xfrm>
            <a:custGeom>
              <a:avLst/>
              <a:gdLst/>
              <a:ahLst/>
              <a:cxnLst/>
              <a:rect l="l" t="t" r="r" b="b"/>
              <a:pathLst>
                <a:path w="71" h="46" extrusionOk="0">
                  <a:moveTo>
                    <a:pt x="66" y="0"/>
                  </a:moveTo>
                  <a:lnTo>
                    <a:pt x="0" y="36"/>
                  </a:lnTo>
                  <a:cubicBezTo>
                    <a:pt x="2" y="39"/>
                    <a:pt x="5" y="42"/>
                    <a:pt x="6" y="45"/>
                  </a:cubicBezTo>
                  <a:lnTo>
                    <a:pt x="70" y="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Google Shape;2434;p36"/>
            <p:cNvSpPr/>
            <p:nvPr/>
          </p:nvSpPr>
          <p:spPr>
            <a:xfrm>
              <a:off x="1716250" y="1527200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64" y="0"/>
                  </a:moveTo>
                  <a:lnTo>
                    <a:pt x="0" y="38"/>
                  </a:lnTo>
                  <a:lnTo>
                    <a:pt x="3" y="44"/>
                  </a:lnTo>
                  <a:lnTo>
                    <a:pt x="67" y="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Google Shape;2435;p36"/>
            <p:cNvSpPr/>
            <p:nvPr/>
          </p:nvSpPr>
          <p:spPr>
            <a:xfrm>
              <a:off x="1716325" y="1527350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9"/>
                    <a:pt x="2" y="41"/>
                    <a:pt x="2" y="42"/>
                  </a:cubicBezTo>
                  <a:lnTo>
                    <a:pt x="67" y="4"/>
                  </a:lnTo>
                  <a:cubicBezTo>
                    <a:pt x="65" y="3"/>
                    <a:pt x="65" y="2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Google Shape;2436;p36"/>
            <p:cNvSpPr/>
            <p:nvPr/>
          </p:nvSpPr>
          <p:spPr>
            <a:xfrm>
              <a:off x="1716350" y="15274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9"/>
                    <a:pt x="2" y="41"/>
                    <a:pt x="2" y="41"/>
                  </a:cubicBezTo>
                  <a:lnTo>
                    <a:pt x="67" y="4"/>
                  </a:lnTo>
                  <a:cubicBezTo>
                    <a:pt x="66" y="3"/>
                    <a:pt x="66" y="1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Google Shape;2437;p36"/>
            <p:cNvSpPr/>
            <p:nvPr/>
          </p:nvSpPr>
          <p:spPr>
            <a:xfrm>
              <a:off x="1716400" y="15275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0" y="38"/>
                  </a:lnTo>
                  <a:cubicBezTo>
                    <a:pt x="2" y="38"/>
                    <a:pt x="2" y="40"/>
                    <a:pt x="2" y="41"/>
                  </a:cubicBez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Google Shape;2438;p36"/>
            <p:cNvSpPr/>
            <p:nvPr/>
          </p:nvSpPr>
          <p:spPr>
            <a:xfrm>
              <a:off x="1716425" y="15276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8"/>
                    <a:pt x="2" y="39"/>
                    <a:pt x="2" y="41"/>
                  </a:cubicBezTo>
                  <a:lnTo>
                    <a:pt x="67" y="3"/>
                  </a:lnTo>
                  <a:cubicBezTo>
                    <a:pt x="66" y="2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Google Shape;2439;p36"/>
            <p:cNvSpPr/>
            <p:nvPr/>
          </p:nvSpPr>
          <p:spPr>
            <a:xfrm>
              <a:off x="1716450" y="152767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1" y="39"/>
                    <a:pt x="2" y="39"/>
                    <a:pt x="2" y="41"/>
                  </a:cubicBezTo>
                  <a:lnTo>
                    <a:pt x="68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Google Shape;2440;p36"/>
            <p:cNvSpPr/>
            <p:nvPr/>
          </p:nvSpPr>
          <p:spPr>
            <a:xfrm>
              <a:off x="1716500" y="15277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Google Shape;2441;p36"/>
            <p:cNvSpPr/>
            <p:nvPr/>
          </p:nvSpPr>
          <p:spPr>
            <a:xfrm>
              <a:off x="1716525" y="152780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9"/>
                  </a:lnTo>
                  <a:lnTo>
                    <a:pt x="2" y="42"/>
                  </a:lnTo>
                  <a:lnTo>
                    <a:pt x="66" y="5"/>
                  </a:lnTo>
                  <a:cubicBezTo>
                    <a:pt x="66" y="4"/>
                    <a:pt x="66" y="2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Google Shape;2442;p36"/>
            <p:cNvSpPr/>
            <p:nvPr/>
          </p:nvSpPr>
          <p:spPr>
            <a:xfrm>
              <a:off x="1716575" y="152792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7"/>
                  </a:lnTo>
                  <a:cubicBezTo>
                    <a:pt x="0" y="38"/>
                    <a:pt x="0" y="39"/>
                    <a:pt x="0" y="41"/>
                  </a:cubicBezTo>
                  <a:lnTo>
                    <a:pt x="66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Google Shape;2443;p36"/>
            <p:cNvSpPr/>
            <p:nvPr/>
          </p:nvSpPr>
          <p:spPr>
            <a:xfrm>
              <a:off x="1716575" y="15280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0" y="38"/>
                  </a:lnTo>
                  <a:cubicBezTo>
                    <a:pt x="2" y="39"/>
                    <a:pt x="2" y="39"/>
                    <a:pt x="2" y="41"/>
                  </a:cubicBezTo>
                  <a:lnTo>
                    <a:pt x="67" y="3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Google Shape;2444;p36"/>
            <p:cNvSpPr/>
            <p:nvPr/>
          </p:nvSpPr>
          <p:spPr>
            <a:xfrm>
              <a:off x="1716600" y="1528075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6" y="0"/>
                  </a:moveTo>
                  <a:lnTo>
                    <a:pt x="1" y="38"/>
                  </a:lnTo>
                  <a:cubicBezTo>
                    <a:pt x="1" y="39"/>
                    <a:pt x="1" y="41"/>
                    <a:pt x="1" y="42"/>
                  </a:cubicBezTo>
                  <a:lnTo>
                    <a:pt x="66" y="4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Google Shape;2445;p36"/>
            <p:cNvSpPr/>
            <p:nvPr/>
          </p:nvSpPr>
          <p:spPr>
            <a:xfrm>
              <a:off x="1716650" y="15281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8"/>
                    <a:pt x="0" y="40"/>
                    <a:pt x="0" y="41"/>
                  </a:cubicBezTo>
                  <a:lnTo>
                    <a:pt x="65" y="3"/>
                  </a:lnTo>
                  <a:cubicBezTo>
                    <a:pt x="64" y="2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Google Shape;2446;p36"/>
            <p:cNvSpPr/>
            <p:nvPr/>
          </p:nvSpPr>
          <p:spPr>
            <a:xfrm>
              <a:off x="1716650" y="15282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0" y="38"/>
                  </a:lnTo>
                  <a:cubicBezTo>
                    <a:pt x="0" y="40"/>
                    <a:pt x="0" y="41"/>
                    <a:pt x="0" y="41"/>
                  </a:cubicBezTo>
                  <a:lnTo>
                    <a:pt x="65" y="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Google Shape;2447;p36"/>
            <p:cNvSpPr/>
            <p:nvPr/>
          </p:nvSpPr>
          <p:spPr>
            <a:xfrm>
              <a:off x="1716675" y="1528350"/>
              <a:ext cx="1625" cy="1000"/>
            </a:xfrm>
            <a:custGeom>
              <a:avLst/>
              <a:gdLst/>
              <a:ahLst/>
              <a:cxnLst/>
              <a:rect l="l" t="t" r="r" b="b"/>
              <a:pathLst>
                <a:path w="65" h="40" extrusionOk="0">
                  <a:moveTo>
                    <a:pt x="64" y="1"/>
                  </a:moveTo>
                  <a:lnTo>
                    <a:pt x="1" y="37"/>
                  </a:lnTo>
                  <a:lnTo>
                    <a:pt x="1" y="40"/>
                  </a:lnTo>
                  <a:lnTo>
                    <a:pt x="64" y="4"/>
                  </a:lnTo>
                  <a:cubicBezTo>
                    <a:pt x="64" y="2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Google Shape;2448;p36"/>
            <p:cNvSpPr/>
            <p:nvPr/>
          </p:nvSpPr>
          <p:spPr>
            <a:xfrm>
              <a:off x="1716675" y="15284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Google Shape;2449;p36"/>
            <p:cNvSpPr/>
            <p:nvPr/>
          </p:nvSpPr>
          <p:spPr>
            <a:xfrm>
              <a:off x="1716725" y="1528500"/>
              <a:ext cx="1600" cy="1050"/>
            </a:xfrm>
            <a:custGeom>
              <a:avLst/>
              <a:gdLst/>
              <a:ahLst/>
              <a:cxnLst/>
              <a:rect l="l" t="t" r="r" b="b"/>
              <a:pathLst>
                <a:path w="64" h="42" extrusionOk="0">
                  <a:moveTo>
                    <a:pt x="64" y="1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Google Shape;2450;p36"/>
            <p:cNvSpPr/>
            <p:nvPr/>
          </p:nvSpPr>
          <p:spPr>
            <a:xfrm>
              <a:off x="1716725" y="1528575"/>
              <a:ext cx="1600" cy="1050"/>
            </a:xfrm>
            <a:custGeom>
              <a:avLst/>
              <a:gdLst/>
              <a:ahLst/>
              <a:cxnLst/>
              <a:rect l="l" t="t" r="r" b="b"/>
              <a:pathLst>
                <a:path w="64" h="42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3"/>
                  </a:lnTo>
                  <a:cubicBezTo>
                    <a:pt x="64" y="3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Google Shape;2451;p36"/>
            <p:cNvSpPr/>
            <p:nvPr/>
          </p:nvSpPr>
          <p:spPr>
            <a:xfrm>
              <a:off x="1716750" y="1528650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1" y="38"/>
                  </a:lnTo>
                  <a:cubicBezTo>
                    <a:pt x="1" y="39"/>
                    <a:pt x="1" y="41"/>
                    <a:pt x="1" y="41"/>
                  </a:cubicBezTo>
                  <a:lnTo>
                    <a:pt x="64" y="5"/>
                  </a:lnTo>
                  <a:cubicBezTo>
                    <a:pt x="64" y="3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Google Shape;2452;p36"/>
            <p:cNvSpPr/>
            <p:nvPr/>
          </p:nvSpPr>
          <p:spPr>
            <a:xfrm>
              <a:off x="1716750" y="1528750"/>
              <a:ext cx="1625" cy="1000"/>
            </a:xfrm>
            <a:custGeom>
              <a:avLst/>
              <a:gdLst/>
              <a:ahLst/>
              <a:cxnLst/>
              <a:rect l="l" t="t" r="r" b="b"/>
              <a:pathLst>
                <a:path w="65" h="40" extrusionOk="0">
                  <a:moveTo>
                    <a:pt x="64" y="1"/>
                  </a:moveTo>
                  <a:lnTo>
                    <a:pt x="1" y="37"/>
                  </a:lnTo>
                  <a:lnTo>
                    <a:pt x="1" y="40"/>
                  </a:ln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Google Shape;2453;p36"/>
            <p:cNvSpPr/>
            <p:nvPr/>
          </p:nvSpPr>
          <p:spPr>
            <a:xfrm>
              <a:off x="1724575" y="1541850"/>
              <a:ext cx="4900" cy="2850"/>
            </a:xfrm>
            <a:custGeom>
              <a:avLst/>
              <a:gdLst/>
              <a:ahLst/>
              <a:cxnLst/>
              <a:rect l="l" t="t" r="r" b="b"/>
              <a:pathLst>
                <a:path w="196" h="114" extrusionOk="0">
                  <a:moveTo>
                    <a:pt x="66" y="0"/>
                  </a:moveTo>
                  <a:lnTo>
                    <a:pt x="1" y="38"/>
                  </a:lnTo>
                  <a:lnTo>
                    <a:pt x="131" y="113"/>
                  </a:lnTo>
                  <a:lnTo>
                    <a:pt x="195" y="7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Google Shape;2454;p36"/>
            <p:cNvSpPr/>
            <p:nvPr/>
          </p:nvSpPr>
          <p:spPr>
            <a:xfrm>
              <a:off x="1727850" y="1535250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66" y="0"/>
                  </a:moveTo>
                  <a:lnTo>
                    <a:pt x="0" y="38"/>
                  </a:lnTo>
                  <a:lnTo>
                    <a:pt x="0" y="377"/>
                  </a:lnTo>
                  <a:lnTo>
                    <a:pt x="64" y="34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Google Shape;2455;p36"/>
            <p:cNvSpPr/>
            <p:nvPr/>
          </p:nvSpPr>
          <p:spPr>
            <a:xfrm>
              <a:off x="1725100" y="1532275"/>
              <a:ext cx="1750" cy="1025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70" y="0"/>
                  </a:moveTo>
                  <a:lnTo>
                    <a:pt x="64" y="3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70" y="0"/>
                  </a:lnTo>
                  <a:close/>
                  <a:moveTo>
                    <a:pt x="4" y="38"/>
                  </a:moveTo>
                  <a:lnTo>
                    <a:pt x="0" y="39"/>
                  </a:lnTo>
                  <a:lnTo>
                    <a:pt x="0" y="41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Google Shape;2456;p36"/>
            <p:cNvSpPr/>
            <p:nvPr/>
          </p:nvSpPr>
          <p:spPr>
            <a:xfrm>
              <a:off x="1725225" y="1532225"/>
              <a:ext cx="1750" cy="1025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lnTo>
                    <a:pt x="65" y="2"/>
                  </a:lnTo>
                  <a:lnTo>
                    <a:pt x="3" y="39"/>
                  </a:lnTo>
                  <a:lnTo>
                    <a:pt x="3" y="39"/>
                  </a:lnTo>
                  <a:cubicBezTo>
                    <a:pt x="4" y="39"/>
                    <a:pt x="5" y="39"/>
                    <a:pt x="5" y="39"/>
                  </a:cubicBezTo>
                  <a:lnTo>
                    <a:pt x="69" y="1"/>
                  </a:lnTo>
                  <a:close/>
                  <a:moveTo>
                    <a:pt x="3" y="39"/>
                  </a:moveTo>
                  <a:lnTo>
                    <a:pt x="3" y="39"/>
                  </a:lnTo>
                  <a:cubicBezTo>
                    <a:pt x="2" y="39"/>
                    <a:pt x="2" y="39"/>
                    <a:pt x="1" y="40"/>
                  </a:cubicBezTo>
                  <a:lnTo>
                    <a:pt x="3" y="3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Google Shape;2457;p36"/>
            <p:cNvSpPr/>
            <p:nvPr/>
          </p:nvSpPr>
          <p:spPr>
            <a:xfrm>
              <a:off x="1725350" y="15322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4" y="1"/>
                  </a:moveTo>
                  <a:lnTo>
                    <a:pt x="0" y="39"/>
                  </a:lnTo>
                  <a:lnTo>
                    <a:pt x="5" y="3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Google Shape;2458;p36"/>
            <p:cNvSpPr/>
            <p:nvPr/>
          </p:nvSpPr>
          <p:spPr>
            <a:xfrm>
              <a:off x="1725425" y="15322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5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Google Shape;2459;p36"/>
            <p:cNvSpPr/>
            <p:nvPr/>
          </p:nvSpPr>
          <p:spPr>
            <a:xfrm>
              <a:off x="1725525" y="15322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0"/>
                  </a:moveTo>
                  <a:lnTo>
                    <a:pt x="1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Google Shape;2460;p36"/>
            <p:cNvSpPr/>
            <p:nvPr/>
          </p:nvSpPr>
          <p:spPr>
            <a:xfrm>
              <a:off x="1725600" y="153222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4" y="1"/>
                  </a:moveTo>
                  <a:lnTo>
                    <a:pt x="0" y="37"/>
                  </a:lnTo>
                  <a:lnTo>
                    <a:pt x="3" y="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Google Shape;2461;p36"/>
            <p:cNvSpPr/>
            <p:nvPr/>
          </p:nvSpPr>
          <p:spPr>
            <a:xfrm>
              <a:off x="1725675" y="153222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Google Shape;2462;p36"/>
            <p:cNvSpPr/>
            <p:nvPr/>
          </p:nvSpPr>
          <p:spPr>
            <a:xfrm>
              <a:off x="1725750" y="153222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9"/>
                  </a:lnTo>
                  <a:lnTo>
                    <a:pt x="2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Google Shape;2463;p36"/>
            <p:cNvSpPr/>
            <p:nvPr/>
          </p:nvSpPr>
          <p:spPr>
            <a:xfrm>
              <a:off x="1725825" y="153222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9"/>
                  </a:lnTo>
                  <a:lnTo>
                    <a:pt x="2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Google Shape;2464;p36"/>
            <p:cNvSpPr/>
            <p:nvPr/>
          </p:nvSpPr>
          <p:spPr>
            <a:xfrm>
              <a:off x="1725850" y="15322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1" y="37"/>
                  </a:moveTo>
                  <a:lnTo>
                    <a:pt x="1" y="38"/>
                  </a:lnTo>
                  <a:lnTo>
                    <a:pt x="2" y="37"/>
                  </a:lnTo>
                  <a:lnTo>
                    <a:pt x="1" y="37"/>
                  </a:lnTo>
                  <a:close/>
                  <a:moveTo>
                    <a:pt x="66" y="0"/>
                  </a:moveTo>
                  <a:lnTo>
                    <a:pt x="2" y="37"/>
                  </a:lnTo>
                  <a:lnTo>
                    <a:pt x="3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Google Shape;2465;p36"/>
            <p:cNvSpPr/>
            <p:nvPr/>
          </p:nvSpPr>
          <p:spPr>
            <a:xfrm>
              <a:off x="1725925" y="15323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6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Google Shape;2466;p36"/>
            <p:cNvSpPr/>
            <p:nvPr/>
          </p:nvSpPr>
          <p:spPr>
            <a:xfrm>
              <a:off x="1726000" y="1532350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4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Google Shape;2467;p36"/>
            <p:cNvSpPr/>
            <p:nvPr/>
          </p:nvSpPr>
          <p:spPr>
            <a:xfrm>
              <a:off x="1726075" y="1532350"/>
              <a:ext cx="1675" cy="950"/>
            </a:xfrm>
            <a:custGeom>
              <a:avLst/>
              <a:gdLst/>
              <a:ahLst/>
              <a:cxnLst/>
              <a:rect l="l" t="t" r="r" b="b"/>
              <a:pathLst>
                <a:path w="67" h="38" extrusionOk="0">
                  <a:moveTo>
                    <a:pt x="64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Google Shape;2468;p36"/>
            <p:cNvSpPr/>
            <p:nvPr/>
          </p:nvSpPr>
          <p:spPr>
            <a:xfrm>
              <a:off x="1726150" y="153237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8"/>
                  </a:lnTo>
                  <a:lnTo>
                    <a:pt x="2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Google Shape;2469;p36"/>
            <p:cNvSpPr/>
            <p:nvPr/>
          </p:nvSpPr>
          <p:spPr>
            <a:xfrm>
              <a:off x="1726175" y="153242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6" y="0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Google Shape;2470;p36"/>
            <p:cNvSpPr/>
            <p:nvPr/>
          </p:nvSpPr>
          <p:spPr>
            <a:xfrm>
              <a:off x="1727850" y="1543725"/>
              <a:ext cx="9525" cy="5500"/>
            </a:xfrm>
            <a:custGeom>
              <a:avLst/>
              <a:gdLst/>
              <a:ahLst/>
              <a:cxnLst/>
              <a:rect l="l" t="t" r="r" b="b"/>
              <a:pathLst>
                <a:path w="381" h="220" extrusionOk="0">
                  <a:moveTo>
                    <a:pt x="64" y="1"/>
                  </a:moveTo>
                  <a:lnTo>
                    <a:pt x="0" y="38"/>
                  </a:lnTo>
                  <a:lnTo>
                    <a:pt x="316" y="220"/>
                  </a:lnTo>
                  <a:lnTo>
                    <a:pt x="380" y="18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Google Shape;2471;p36"/>
            <p:cNvSpPr/>
            <p:nvPr/>
          </p:nvSpPr>
          <p:spPr>
            <a:xfrm>
              <a:off x="1724575" y="1533150"/>
              <a:ext cx="3325" cy="11550"/>
            </a:xfrm>
            <a:custGeom>
              <a:avLst/>
              <a:gdLst/>
              <a:ahLst/>
              <a:cxnLst/>
              <a:rect l="l" t="t" r="r" b="b"/>
              <a:pathLst>
                <a:path w="133" h="462" extrusionOk="0">
                  <a:moveTo>
                    <a:pt x="39" y="0"/>
                  </a:moveTo>
                  <a:cubicBezTo>
                    <a:pt x="17" y="0"/>
                    <a:pt x="2" y="17"/>
                    <a:pt x="1" y="47"/>
                  </a:cubicBezTo>
                  <a:lnTo>
                    <a:pt x="1" y="386"/>
                  </a:lnTo>
                  <a:lnTo>
                    <a:pt x="131" y="461"/>
                  </a:lnTo>
                  <a:lnTo>
                    <a:pt x="133" y="122"/>
                  </a:lnTo>
                  <a:cubicBezTo>
                    <a:pt x="130" y="76"/>
                    <a:pt x="105" y="35"/>
                    <a:pt x="68" y="9"/>
                  </a:cubicBezTo>
                  <a:cubicBezTo>
                    <a:pt x="57" y="3"/>
                    <a:pt x="47" y="0"/>
                    <a:pt x="39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Google Shape;2472;p36"/>
            <p:cNvSpPr/>
            <p:nvPr/>
          </p:nvSpPr>
          <p:spPr>
            <a:xfrm>
              <a:off x="1726250" y="1532450"/>
              <a:ext cx="1625" cy="925"/>
            </a:xfrm>
            <a:custGeom>
              <a:avLst/>
              <a:gdLst/>
              <a:ahLst/>
              <a:cxnLst/>
              <a:rect l="l" t="t" r="r" b="b"/>
              <a:pathLst>
                <a:path w="65" h="37" extrusionOk="0">
                  <a:moveTo>
                    <a:pt x="1" y="37"/>
                  </a:moveTo>
                  <a:lnTo>
                    <a:pt x="64" y="1"/>
                  </a:lnTo>
                  <a:lnTo>
                    <a:pt x="64" y="1"/>
                  </a:ln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Google Shape;2473;p36"/>
            <p:cNvSpPr/>
            <p:nvPr/>
          </p:nvSpPr>
          <p:spPr>
            <a:xfrm>
              <a:off x="1726250" y="15324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1"/>
                  </a:moveTo>
                  <a:lnTo>
                    <a:pt x="1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Google Shape;2474;p36"/>
            <p:cNvSpPr/>
            <p:nvPr/>
          </p:nvSpPr>
          <p:spPr>
            <a:xfrm>
              <a:off x="1726325" y="15325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7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Google Shape;2475;p36"/>
            <p:cNvSpPr/>
            <p:nvPr/>
          </p:nvSpPr>
          <p:spPr>
            <a:xfrm>
              <a:off x="1726400" y="153252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Google Shape;2476;p36"/>
            <p:cNvSpPr/>
            <p:nvPr/>
          </p:nvSpPr>
          <p:spPr>
            <a:xfrm>
              <a:off x="1726475" y="153260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0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Google Shape;2477;p36"/>
            <p:cNvSpPr/>
            <p:nvPr/>
          </p:nvSpPr>
          <p:spPr>
            <a:xfrm>
              <a:off x="1726550" y="15326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4" y="1"/>
                  </a:moveTo>
                  <a:lnTo>
                    <a:pt x="0" y="39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Google Shape;2478;p36"/>
            <p:cNvSpPr/>
            <p:nvPr/>
          </p:nvSpPr>
          <p:spPr>
            <a:xfrm>
              <a:off x="1726625" y="153270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Google Shape;2479;p36"/>
            <p:cNvSpPr/>
            <p:nvPr/>
          </p:nvSpPr>
          <p:spPr>
            <a:xfrm>
              <a:off x="1726675" y="15327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1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Google Shape;2480;p36"/>
            <p:cNvSpPr/>
            <p:nvPr/>
          </p:nvSpPr>
          <p:spPr>
            <a:xfrm>
              <a:off x="1726750" y="15328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3"/>
                  </a:lnTo>
                  <a:cubicBezTo>
                    <a:pt x="66" y="3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Google Shape;2481;p36"/>
            <p:cNvSpPr/>
            <p:nvPr/>
          </p:nvSpPr>
          <p:spPr>
            <a:xfrm>
              <a:off x="1726825" y="15328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1"/>
                  </a:moveTo>
                  <a:lnTo>
                    <a:pt x="1" y="39"/>
                  </a:lnTo>
                  <a:lnTo>
                    <a:pt x="4" y="42"/>
                  </a:lnTo>
                  <a:lnTo>
                    <a:pt x="67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Google Shape;2482;p36"/>
            <p:cNvSpPr/>
            <p:nvPr/>
          </p:nvSpPr>
          <p:spPr>
            <a:xfrm>
              <a:off x="1726900" y="15329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Google Shape;2483;p36"/>
            <p:cNvSpPr/>
            <p:nvPr/>
          </p:nvSpPr>
          <p:spPr>
            <a:xfrm>
              <a:off x="1726950" y="15330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Google Shape;2484;p36"/>
            <p:cNvSpPr/>
            <p:nvPr/>
          </p:nvSpPr>
          <p:spPr>
            <a:xfrm>
              <a:off x="1727000" y="15331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1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Google Shape;2485;p36"/>
            <p:cNvSpPr/>
            <p:nvPr/>
          </p:nvSpPr>
          <p:spPr>
            <a:xfrm>
              <a:off x="1727075" y="1533175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5" y="1"/>
                  </a:moveTo>
                  <a:lnTo>
                    <a:pt x="1" y="38"/>
                  </a:lnTo>
                  <a:lnTo>
                    <a:pt x="4" y="43"/>
                  </a:lnTo>
                  <a:lnTo>
                    <a:pt x="68" y="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Google Shape;2486;p36"/>
            <p:cNvSpPr/>
            <p:nvPr/>
          </p:nvSpPr>
          <p:spPr>
            <a:xfrm>
              <a:off x="1727150" y="153327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5" y="1"/>
                  </a:moveTo>
                  <a:lnTo>
                    <a:pt x="1" y="39"/>
                  </a:lnTo>
                  <a:lnTo>
                    <a:pt x="5" y="44"/>
                  </a:lnTo>
                  <a:lnTo>
                    <a:pt x="69" y="7"/>
                  </a:lnTo>
                  <a:cubicBezTo>
                    <a:pt x="67" y="4"/>
                    <a:pt x="66" y="2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Google Shape;2487;p36"/>
            <p:cNvSpPr/>
            <p:nvPr/>
          </p:nvSpPr>
          <p:spPr>
            <a:xfrm>
              <a:off x="1727275" y="1533425"/>
              <a:ext cx="1725" cy="1150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64" y="1"/>
                  </a:moveTo>
                  <a:lnTo>
                    <a:pt x="0" y="38"/>
                  </a:lnTo>
                  <a:cubicBezTo>
                    <a:pt x="2" y="40"/>
                    <a:pt x="3" y="43"/>
                    <a:pt x="4" y="46"/>
                  </a:cubicBezTo>
                  <a:lnTo>
                    <a:pt x="68" y="8"/>
                  </a:lnTo>
                  <a:cubicBezTo>
                    <a:pt x="67" y="5"/>
                    <a:pt x="65" y="4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Google Shape;2488;p36"/>
            <p:cNvSpPr/>
            <p:nvPr/>
          </p:nvSpPr>
          <p:spPr>
            <a:xfrm>
              <a:off x="1727375" y="1533600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64" y="1"/>
                  </a:moveTo>
                  <a:lnTo>
                    <a:pt x="0" y="39"/>
                  </a:lnTo>
                  <a:lnTo>
                    <a:pt x="3" y="44"/>
                  </a:lnTo>
                  <a:lnTo>
                    <a:pt x="67" y="7"/>
                  </a:lnTo>
                  <a:cubicBezTo>
                    <a:pt x="67" y="5"/>
                    <a:pt x="66" y="2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Google Shape;2489;p36"/>
            <p:cNvSpPr/>
            <p:nvPr/>
          </p:nvSpPr>
          <p:spPr>
            <a:xfrm>
              <a:off x="1727450" y="15337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Google Shape;2490;p36"/>
            <p:cNvSpPr/>
            <p:nvPr/>
          </p:nvSpPr>
          <p:spPr>
            <a:xfrm>
              <a:off x="1727475" y="153387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Google Shape;2491;p36"/>
            <p:cNvSpPr/>
            <p:nvPr/>
          </p:nvSpPr>
          <p:spPr>
            <a:xfrm>
              <a:off x="1727550" y="15339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Google Shape;2492;p36"/>
            <p:cNvSpPr/>
            <p:nvPr/>
          </p:nvSpPr>
          <p:spPr>
            <a:xfrm>
              <a:off x="1727600" y="15340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9"/>
                  </a:lnTo>
                  <a:cubicBezTo>
                    <a:pt x="0" y="40"/>
                    <a:pt x="0" y="42"/>
                    <a:pt x="0" y="42"/>
                  </a:cubicBezTo>
                  <a:lnTo>
                    <a:pt x="65" y="4"/>
                  </a:lnTo>
                  <a:cubicBezTo>
                    <a:pt x="65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Google Shape;2493;p36"/>
            <p:cNvSpPr/>
            <p:nvPr/>
          </p:nvSpPr>
          <p:spPr>
            <a:xfrm>
              <a:off x="1727600" y="15340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2" y="39"/>
                  </a:lnTo>
                  <a:lnTo>
                    <a:pt x="0" y="39"/>
                  </a:lnTo>
                  <a:cubicBezTo>
                    <a:pt x="2" y="40"/>
                    <a:pt x="2" y="41"/>
                    <a:pt x="2" y="41"/>
                  </a:cubicBezTo>
                  <a:lnTo>
                    <a:pt x="67" y="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Google Shape;2494;p36"/>
            <p:cNvSpPr/>
            <p:nvPr/>
          </p:nvSpPr>
          <p:spPr>
            <a:xfrm>
              <a:off x="1727625" y="15342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6"/>
                  </a:lnTo>
                  <a:cubicBezTo>
                    <a:pt x="2" y="38"/>
                    <a:pt x="2" y="39"/>
                    <a:pt x="2" y="41"/>
                  </a:cubicBezTo>
                  <a:lnTo>
                    <a:pt x="67" y="3"/>
                  </a:lnTo>
                  <a:cubicBezTo>
                    <a:pt x="66" y="2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Google Shape;2495;p36"/>
            <p:cNvSpPr/>
            <p:nvPr/>
          </p:nvSpPr>
          <p:spPr>
            <a:xfrm>
              <a:off x="1727675" y="153427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5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Google Shape;2496;p36"/>
            <p:cNvSpPr/>
            <p:nvPr/>
          </p:nvSpPr>
          <p:spPr>
            <a:xfrm>
              <a:off x="1727700" y="15343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1" y="39"/>
                  </a:lnTo>
                  <a:lnTo>
                    <a:pt x="2" y="42"/>
                  </a:lnTo>
                  <a:lnTo>
                    <a:pt x="66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Google Shape;2497;p36"/>
            <p:cNvSpPr/>
            <p:nvPr/>
          </p:nvSpPr>
          <p:spPr>
            <a:xfrm>
              <a:off x="1727725" y="1534400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5" y="1"/>
                  </a:moveTo>
                  <a:lnTo>
                    <a:pt x="1" y="39"/>
                  </a:lnTo>
                  <a:lnTo>
                    <a:pt x="1" y="43"/>
                  </a:lnTo>
                  <a:lnTo>
                    <a:pt x="66" y="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Google Shape;2498;p36"/>
            <p:cNvSpPr/>
            <p:nvPr/>
          </p:nvSpPr>
          <p:spPr>
            <a:xfrm>
              <a:off x="1727725" y="15345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1" y="38"/>
                    <a:pt x="1" y="39"/>
                    <a:pt x="1" y="41"/>
                  </a:cubicBezTo>
                  <a:lnTo>
                    <a:pt x="66" y="3"/>
                  </a:lnTo>
                  <a:cubicBezTo>
                    <a:pt x="66" y="2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Google Shape;2499;p36"/>
            <p:cNvSpPr/>
            <p:nvPr/>
          </p:nvSpPr>
          <p:spPr>
            <a:xfrm>
              <a:off x="1727775" y="1534600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Google Shape;2500;p36"/>
            <p:cNvSpPr/>
            <p:nvPr/>
          </p:nvSpPr>
          <p:spPr>
            <a:xfrm>
              <a:off x="1727800" y="153470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5" y="0"/>
                  </a:moveTo>
                  <a:lnTo>
                    <a:pt x="1" y="37"/>
                  </a:lnTo>
                  <a:lnTo>
                    <a:pt x="1" y="41"/>
                  </a:lnTo>
                  <a:lnTo>
                    <a:pt x="65" y="3"/>
                  </a:lnTo>
                  <a:cubicBezTo>
                    <a:pt x="65" y="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Google Shape;2501;p36"/>
            <p:cNvSpPr/>
            <p:nvPr/>
          </p:nvSpPr>
          <p:spPr>
            <a:xfrm>
              <a:off x="1727800" y="1534775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5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5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Google Shape;2502;p36"/>
            <p:cNvSpPr/>
            <p:nvPr/>
          </p:nvSpPr>
          <p:spPr>
            <a:xfrm>
              <a:off x="1727800" y="15348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6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Google Shape;2503;p36"/>
            <p:cNvSpPr/>
            <p:nvPr/>
          </p:nvSpPr>
          <p:spPr>
            <a:xfrm>
              <a:off x="1727850" y="1534925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Google Shape;2504;p36"/>
            <p:cNvSpPr/>
            <p:nvPr/>
          </p:nvSpPr>
          <p:spPr>
            <a:xfrm>
              <a:off x="1727850" y="153502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7"/>
                  </a:lnTo>
                  <a:lnTo>
                    <a:pt x="0" y="41"/>
                  </a:lnTo>
                  <a:lnTo>
                    <a:pt x="64" y="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Google Shape;2505;p36"/>
            <p:cNvSpPr/>
            <p:nvPr/>
          </p:nvSpPr>
          <p:spPr>
            <a:xfrm>
              <a:off x="1727850" y="15351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Google Shape;2506;p36"/>
            <p:cNvSpPr/>
            <p:nvPr/>
          </p:nvSpPr>
          <p:spPr>
            <a:xfrm>
              <a:off x="1727850" y="153517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Google Shape;2507;p36"/>
            <p:cNvSpPr/>
            <p:nvPr/>
          </p:nvSpPr>
          <p:spPr>
            <a:xfrm>
              <a:off x="1735750" y="1548300"/>
              <a:ext cx="4850" cy="2800"/>
            </a:xfrm>
            <a:custGeom>
              <a:avLst/>
              <a:gdLst/>
              <a:ahLst/>
              <a:cxnLst/>
              <a:rect l="l" t="t" r="r" b="b"/>
              <a:pathLst>
                <a:path w="194" h="112" extrusionOk="0">
                  <a:moveTo>
                    <a:pt x="64" y="0"/>
                  </a:moveTo>
                  <a:lnTo>
                    <a:pt x="0" y="37"/>
                  </a:lnTo>
                  <a:lnTo>
                    <a:pt x="129" y="112"/>
                  </a:lnTo>
                  <a:lnTo>
                    <a:pt x="193" y="7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Google Shape;2508;p36"/>
            <p:cNvSpPr/>
            <p:nvPr/>
          </p:nvSpPr>
          <p:spPr>
            <a:xfrm>
              <a:off x="1738975" y="1541650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66" y="1"/>
                  </a:moveTo>
                  <a:lnTo>
                    <a:pt x="2" y="39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64" y="34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Google Shape;2509;p36"/>
            <p:cNvSpPr/>
            <p:nvPr/>
          </p:nvSpPr>
          <p:spPr>
            <a:xfrm>
              <a:off x="1736225" y="1538675"/>
              <a:ext cx="1750" cy="1050"/>
            </a:xfrm>
            <a:custGeom>
              <a:avLst/>
              <a:gdLst/>
              <a:ahLst/>
              <a:cxnLst/>
              <a:rect l="l" t="t" r="r" b="b"/>
              <a:pathLst>
                <a:path w="70" h="42" extrusionOk="0">
                  <a:moveTo>
                    <a:pt x="70" y="1"/>
                  </a:moveTo>
                  <a:lnTo>
                    <a:pt x="67" y="3"/>
                  </a:lnTo>
                  <a:lnTo>
                    <a:pt x="67" y="3"/>
                  </a:lnTo>
                  <a:cubicBezTo>
                    <a:pt x="68" y="2"/>
                    <a:pt x="69" y="2"/>
                    <a:pt x="70" y="1"/>
                  </a:cubicBezTo>
                  <a:close/>
                  <a:moveTo>
                    <a:pt x="67" y="3"/>
                  </a:moveTo>
                  <a:lnTo>
                    <a:pt x="67" y="3"/>
                  </a:lnTo>
                  <a:cubicBezTo>
                    <a:pt x="66" y="3"/>
                    <a:pt x="65" y="3"/>
                    <a:pt x="64" y="4"/>
                  </a:cubicBezTo>
                  <a:lnTo>
                    <a:pt x="3" y="40"/>
                  </a:lnTo>
                  <a:lnTo>
                    <a:pt x="3" y="40"/>
                  </a:lnTo>
                  <a:cubicBezTo>
                    <a:pt x="4" y="40"/>
                    <a:pt x="5" y="39"/>
                    <a:pt x="6" y="39"/>
                  </a:cubicBezTo>
                  <a:lnTo>
                    <a:pt x="67" y="3"/>
                  </a:lnTo>
                  <a:close/>
                  <a:moveTo>
                    <a:pt x="3" y="40"/>
                  </a:moveTo>
                  <a:lnTo>
                    <a:pt x="3" y="40"/>
                  </a:lnTo>
                  <a:cubicBezTo>
                    <a:pt x="2" y="40"/>
                    <a:pt x="1" y="41"/>
                    <a:pt x="0" y="42"/>
                  </a:cubicBezTo>
                  <a:lnTo>
                    <a:pt x="3" y="4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Google Shape;2510;p36"/>
            <p:cNvSpPr/>
            <p:nvPr/>
          </p:nvSpPr>
          <p:spPr>
            <a:xfrm>
              <a:off x="1736375" y="15386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8" y="1"/>
                  </a:moveTo>
                  <a:lnTo>
                    <a:pt x="64" y="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Google Shape;2511;p36"/>
            <p:cNvSpPr/>
            <p:nvPr/>
          </p:nvSpPr>
          <p:spPr>
            <a:xfrm>
              <a:off x="1736475" y="15386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2" y="38"/>
                  </a:moveTo>
                  <a:cubicBezTo>
                    <a:pt x="2" y="38"/>
                    <a:pt x="1" y="38"/>
                    <a:pt x="0" y="39"/>
                  </a:cubicBezTo>
                  <a:lnTo>
                    <a:pt x="2" y="38"/>
                  </a:lnTo>
                  <a:close/>
                  <a:moveTo>
                    <a:pt x="64" y="1"/>
                  </a:moveTo>
                  <a:lnTo>
                    <a:pt x="2" y="38"/>
                  </a:lnTo>
                  <a:lnTo>
                    <a:pt x="2" y="38"/>
                  </a:lnTo>
                  <a:cubicBezTo>
                    <a:pt x="2" y="38"/>
                    <a:pt x="2" y="38"/>
                    <a:pt x="3" y="38"/>
                  </a:cubicBezTo>
                  <a:cubicBezTo>
                    <a:pt x="3" y="38"/>
                    <a:pt x="4" y="38"/>
                    <a:pt x="5" y="39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Google Shape;2512;p36"/>
            <p:cNvSpPr/>
            <p:nvPr/>
          </p:nvSpPr>
          <p:spPr>
            <a:xfrm>
              <a:off x="1736575" y="15386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3" y="37"/>
                  </a:lnTo>
                  <a:lnTo>
                    <a:pt x="4" y="37"/>
                  </a:lnTo>
                  <a:lnTo>
                    <a:pt x="67" y="1"/>
                  </a:lnTo>
                  <a:close/>
                  <a:moveTo>
                    <a:pt x="1" y="37"/>
                  </a:moveTo>
                  <a:lnTo>
                    <a:pt x="1" y="39"/>
                  </a:lnTo>
                  <a:lnTo>
                    <a:pt x="3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Google Shape;2513;p36"/>
            <p:cNvSpPr/>
            <p:nvPr/>
          </p:nvSpPr>
          <p:spPr>
            <a:xfrm>
              <a:off x="1736700" y="153865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Google Shape;2514;p36"/>
            <p:cNvSpPr/>
            <p:nvPr/>
          </p:nvSpPr>
          <p:spPr>
            <a:xfrm>
              <a:off x="1736725" y="15386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1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Google Shape;2515;p36"/>
            <p:cNvSpPr/>
            <p:nvPr/>
          </p:nvSpPr>
          <p:spPr>
            <a:xfrm>
              <a:off x="1736800" y="15386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Google Shape;2516;p36"/>
            <p:cNvSpPr/>
            <p:nvPr/>
          </p:nvSpPr>
          <p:spPr>
            <a:xfrm>
              <a:off x="1736875" y="15386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3" y="37"/>
                  </a:lnTo>
                  <a:lnTo>
                    <a:pt x="3" y="37"/>
                  </a:lnTo>
                  <a:lnTo>
                    <a:pt x="67" y="1"/>
                  </a:lnTo>
                  <a:close/>
                  <a:moveTo>
                    <a:pt x="0" y="37"/>
                  </a:moveTo>
                  <a:lnTo>
                    <a:pt x="0" y="39"/>
                  </a:lnTo>
                  <a:lnTo>
                    <a:pt x="3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Google Shape;2517;p36"/>
            <p:cNvSpPr/>
            <p:nvPr/>
          </p:nvSpPr>
          <p:spPr>
            <a:xfrm>
              <a:off x="1736950" y="153867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Google Shape;2518;p36"/>
            <p:cNvSpPr/>
            <p:nvPr/>
          </p:nvSpPr>
          <p:spPr>
            <a:xfrm>
              <a:off x="1737025" y="1538725"/>
              <a:ext cx="1675" cy="925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64" y="0"/>
                  </a:moveTo>
                  <a:lnTo>
                    <a:pt x="0" y="37"/>
                  </a:lnTo>
                  <a:lnTo>
                    <a:pt x="2" y="3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Google Shape;2519;p36"/>
            <p:cNvSpPr/>
            <p:nvPr/>
          </p:nvSpPr>
          <p:spPr>
            <a:xfrm>
              <a:off x="1737050" y="15387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0"/>
                  </a:moveTo>
                  <a:lnTo>
                    <a:pt x="1" y="38"/>
                  </a:lnTo>
                  <a:lnTo>
                    <a:pt x="1" y="40"/>
                  </a:lnTo>
                  <a:lnTo>
                    <a:pt x="4" y="40"/>
                  </a:lnTo>
                  <a:lnTo>
                    <a:pt x="69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Google Shape;2520;p36"/>
            <p:cNvSpPr/>
            <p:nvPr/>
          </p:nvSpPr>
          <p:spPr>
            <a:xfrm>
              <a:off x="1737125" y="15387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1" y="39"/>
                  </a:lnTo>
                  <a:lnTo>
                    <a:pt x="3" y="39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Google Shape;2521;p36"/>
            <p:cNvSpPr/>
            <p:nvPr/>
          </p:nvSpPr>
          <p:spPr>
            <a:xfrm>
              <a:off x="1737200" y="15388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0"/>
                  </a:moveTo>
                  <a:lnTo>
                    <a:pt x="0" y="37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Google Shape;2522;p36"/>
            <p:cNvSpPr/>
            <p:nvPr/>
          </p:nvSpPr>
          <p:spPr>
            <a:xfrm>
              <a:off x="1737275" y="15388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Google Shape;2523;p36"/>
            <p:cNvSpPr/>
            <p:nvPr/>
          </p:nvSpPr>
          <p:spPr>
            <a:xfrm>
              <a:off x="1737350" y="1538825"/>
              <a:ext cx="1650" cy="1000"/>
            </a:xfrm>
            <a:custGeom>
              <a:avLst/>
              <a:gdLst/>
              <a:ahLst/>
              <a:cxnLst/>
              <a:rect l="l" t="t" r="r" b="b"/>
              <a:pathLst>
                <a:path w="66" h="40" extrusionOk="0">
                  <a:moveTo>
                    <a:pt x="64" y="1"/>
                  </a:moveTo>
                  <a:lnTo>
                    <a:pt x="0" y="38"/>
                  </a:lnTo>
                  <a:lnTo>
                    <a:pt x="2" y="40"/>
                  </a:lnTo>
                  <a:lnTo>
                    <a:pt x="65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Google Shape;2524;p36"/>
            <p:cNvSpPr/>
            <p:nvPr/>
          </p:nvSpPr>
          <p:spPr>
            <a:xfrm>
              <a:off x="1738975" y="1550150"/>
              <a:ext cx="9525" cy="5525"/>
            </a:xfrm>
            <a:custGeom>
              <a:avLst/>
              <a:gdLst/>
              <a:ahLst/>
              <a:cxnLst/>
              <a:rect l="l" t="t" r="r" b="b"/>
              <a:pathLst>
                <a:path w="381" h="221" extrusionOk="0">
                  <a:moveTo>
                    <a:pt x="64" y="0"/>
                  </a:moveTo>
                  <a:lnTo>
                    <a:pt x="0" y="38"/>
                  </a:lnTo>
                  <a:lnTo>
                    <a:pt x="317" y="221"/>
                  </a:lnTo>
                  <a:lnTo>
                    <a:pt x="380" y="18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Google Shape;2525;p36"/>
            <p:cNvSpPr/>
            <p:nvPr/>
          </p:nvSpPr>
          <p:spPr>
            <a:xfrm>
              <a:off x="1735750" y="1539600"/>
              <a:ext cx="3275" cy="11500"/>
            </a:xfrm>
            <a:custGeom>
              <a:avLst/>
              <a:gdLst/>
              <a:ahLst/>
              <a:cxnLst/>
              <a:rect l="l" t="t" r="r" b="b"/>
              <a:pathLst>
                <a:path w="131" h="460" extrusionOk="0">
                  <a:moveTo>
                    <a:pt x="36" y="0"/>
                  </a:moveTo>
                  <a:cubicBezTo>
                    <a:pt x="15" y="0"/>
                    <a:pt x="1" y="17"/>
                    <a:pt x="0" y="45"/>
                  </a:cubicBezTo>
                  <a:lnTo>
                    <a:pt x="0" y="385"/>
                  </a:lnTo>
                  <a:lnTo>
                    <a:pt x="131" y="460"/>
                  </a:lnTo>
                  <a:lnTo>
                    <a:pt x="131" y="121"/>
                  </a:lnTo>
                  <a:cubicBezTo>
                    <a:pt x="128" y="76"/>
                    <a:pt x="103" y="34"/>
                    <a:pt x="66" y="9"/>
                  </a:cubicBezTo>
                  <a:cubicBezTo>
                    <a:pt x="55" y="3"/>
                    <a:pt x="45" y="0"/>
                    <a:pt x="36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Google Shape;2526;p36"/>
            <p:cNvSpPr/>
            <p:nvPr/>
          </p:nvSpPr>
          <p:spPr>
            <a:xfrm>
              <a:off x="1737375" y="1538875"/>
              <a:ext cx="1625" cy="950"/>
            </a:xfrm>
            <a:custGeom>
              <a:avLst/>
              <a:gdLst/>
              <a:ahLst/>
              <a:cxnLst/>
              <a:rect l="l" t="t" r="r" b="b"/>
              <a:pathLst>
                <a:path w="65" h="38" extrusionOk="0">
                  <a:moveTo>
                    <a:pt x="1" y="38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1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Google Shape;2527;p36"/>
            <p:cNvSpPr/>
            <p:nvPr/>
          </p:nvSpPr>
          <p:spPr>
            <a:xfrm>
              <a:off x="1737375" y="153887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9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Google Shape;2528;p36"/>
            <p:cNvSpPr/>
            <p:nvPr/>
          </p:nvSpPr>
          <p:spPr>
            <a:xfrm>
              <a:off x="1737450" y="15389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0"/>
                  </a:moveTo>
                  <a:lnTo>
                    <a:pt x="1" y="36"/>
                  </a:lnTo>
                  <a:lnTo>
                    <a:pt x="3" y="39"/>
                  </a:lnTo>
                  <a:lnTo>
                    <a:pt x="69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Google Shape;2529;p36"/>
            <p:cNvSpPr/>
            <p:nvPr/>
          </p:nvSpPr>
          <p:spPr>
            <a:xfrm>
              <a:off x="1737525" y="153897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9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Google Shape;2530;p36"/>
            <p:cNvSpPr/>
            <p:nvPr/>
          </p:nvSpPr>
          <p:spPr>
            <a:xfrm>
              <a:off x="1737600" y="15390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9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Google Shape;2531;p36"/>
            <p:cNvSpPr/>
            <p:nvPr/>
          </p:nvSpPr>
          <p:spPr>
            <a:xfrm>
              <a:off x="1737675" y="1539075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6" y="1"/>
                  </a:moveTo>
                  <a:lnTo>
                    <a:pt x="0" y="37"/>
                  </a:lnTo>
                  <a:lnTo>
                    <a:pt x="3" y="40"/>
                  </a:lnTo>
                  <a:lnTo>
                    <a:pt x="68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Google Shape;2532;p36"/>
            <p:cNvSpPr/>
            <p:nvPr/>
          </p:nvSpPr>
          <p:spPr>
            <a:xfrm>
              <a:off x="1737750" y="1539125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5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Google Shape;2533;p36"/>
            <p:cNvSpPr/>
            <p:nvPr/>
          </p:nvSpPr>
          <p:spPr>
            <a:xfrm>
              <a:off x="1737825" y="1539200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5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Google Shape;2534;p36"/>
            <p:cNvSpPr/>
            <p:nvPr/>
          </p:nvSpPr>
          <p:spPr>
            <a:xfrm>
              <a:off x="1737875" y="153927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Google Shape;2535;p36"/>
            <p:cNvSpPr/>
            <p:nvPr/>
          </p:nvSpPr>
          <p:spPr>
            <a:xfrm>
              <a:off x="1737950" y="15393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1" y="36"/>
                  </a:moveTo>
                  <a:lnTo>
                    <a:pt x="1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1" y="36"/>
                  </a:lnTo>
                  <a:close/>
                  <a:moveTo>
                    <a:pt x="65" y="0"/>
                  </a:moveTo>
                  <a:lnTo>
                    <a:pt x="2" y="37"/>
                  </a:lnTo>
                  <a:lnTo>
                    <a:pt x="2" y="37"/>
                  </a:lnTo>
                  <a:lnTo>
                    <a:pt x="4" y="39"/>
                  </a:ln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Google Shape;2536;p36"/>
            <p:cNvSpPr/>
            <p:nvPr/>
          </p:nvSpPr>
          <p:spPr>
            <a:xfrm>
              <a:off x="1738025" y="15394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1"/>
                  </a:moveTo>
                  <a:lnTo>
                    <a:pt x="1" y="37"/>
                  </a:lnTo>
                  <a:lnTo>
                    <a:pt x="4" y="40"/>
                  </a:lnTo>
                  <a:lnTo>
                    <a:pt x="67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Google Shape;2537;p36"/>
            <p:cNvSpPr/>
            <p:nvPr/>
          </p:nvSpPr>
          <p:spPr>
            <a:xfrm>
              <a:off x="1738100" y="15394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Google Shape;2538;p36"/>
            <p:cNvSpPr/>
            <p:nvPr/>
          </p:nvSpPr>
          <p:spPr>
            <a:xfrm>
              <a:off x="1738150" y="1539525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5" y="0"/>
                  </a:moveTo>
                  <a:lnTo>
                    <a:pt x="0" y="38"/>
                  </a:lnTo>
                  <a:cubicBezTo>
                    <a:pt x="2" y="39"/>
                    <a:pt x="2" y="41"/>
                    <a:pt x="3" y="42"/>
                  </a:cubicBezTo>
                  <a:lnTo>
                    <a:pt x="67" y="5"/>
                  </a:lnTo>
                  <a:cubicBezTo>
                    <a:pt x="67" y="3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Google Shape;2539;p36"/>
            <p:cNvSpPr/>
            <p:nvPr/>
          </p:nvSpPr>
          <p:spPr>
            <a:xfrm>
              <a:off x="1738225" y="1539625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1" y="37"/>
                  </a:moveTo>
                  <a:lnTo>
                    <a:pt x="0" y="38"/>
                  </a:lnTo>
                  <a:lnTo>
                    <a:pt x="2" y="37"/>
                  </a:lnTo>
                  <a:lnTo>
                    <a:pt x="1" y="37"/>
                  </a:lnTo>
                  <a:close/>
                  <a:moveTo>
                    <a:pt x="65" y="1"/>
                  </a:moveTo>
                  <a:lnTo>
                    <a:pt x="2" y="37"/>
                  </a:lnTo>
                  <a:lnTo>
                    <a:pt x="4" y="41"/>
                  </a:lnTo>
                  <a:lnTo>
                    <a:pt x="68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Google Shape;2540;p36"/>
            <p:cNvSpPr/>
            <p:nvPr/>
          </p:nvSpPr>
          <p:spPr>
            <a:xfrm>
              <a:off x="1738275" y="1539700"/>
              <a:ext cx="1750" cy="1125"/>
            </a:xfrm>
            <a:custGeom>
              <a:avLst/>
              <a:gdLst/>
              <a:ahLst/>
              <a:cxnLst/>
              <a:rect l="l" t="t" r="r" b="b"/>
              <a:pathLst>
                <a:path w="70" h="45" extrusionOk="0">
                  <a:moveTo>
                    <a:pt x="65" y="1"/>
                  </a:moveTo>
                  <a:lnTo>
                    <a:pt x="1" y="38"/>
                  </a:lnTo>
                  <a:lnTo>
                    <a:pt x="5" y="44"/>
                  </a:lnTo>
                  <a:lnTo>
                    <a:pt x="69" y="6"/>
                  </a:lnTo>
                  <a:cubicBezTo>
                    <a:pt x="68" y="5"/>
                    <a:pt x="66" y="3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Google Shape;2541;p36"/>
            <p:cNvSpPr/>
            <p:nvPr/>
          </p:nvSpPr>
          <p:spPr>
            <a:xfrm>
              <a:off x="1738400" y="1539850"/>
              <a:ext cx="1750" cy="1150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64" y="0"/>
                  </a:moveTo>
                  <a:lnTo>
                    <a:pt x="0" y="38"/>
                  </a:lnTo>
                  <a:lnTo>
                    <a:pt x="5" y="45"/>
                  </a:lnTo>
                  <a:lnTo>
                    <a:pt x="70" y="9"/>
                  </a:lnTo>
                  <a:cubicBezTo>
                    <a:pt x="67" y="6"/>
                    <a:pt x="66" y="3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Google Shape;2542;p36"/>
            <p:cNvSpPr/>
            <p:nvPr/>
          </p:nvSpPr>
          <p:spPr>
            <a:xfrm>
              <a:off x="1738500" y="154002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6" y="1"/>
                  </a:moveTo>
                  <a:lnTo>
                    <a:pt x="1" y="38"/>
                  </a:lnTo>
                  <a:cubicBezTo>
                    <a:pt x="2" y="40"/>
                    <a:pt x="4" y="43"/>
                    <a:pt x="4" y="44"/>
                  </a:cubicBezTo>
                  <a:lnTo>
                    <a:pt x="69" y="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Google Shape;2543;p36"/>
            <p:cNvSpPr/>
            <p:nvPr/>
          </p:nvSpPr>
          <p:spPr>
            <a:xfrm>
              <a:off x="1738575" y="1540175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40"/>
                    <a:pt x="2" y="41"/>
                    <a:pt x="3" y="42"/>
                  </a:cubicBezTo>
                  <a:lnTo>
                    <a:pt x="67" y="5"/>
                  </a:lnTo>
                  <a:cubicBezTo>
                    <a:pt x="67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Google Shape;2544;p36"/>
            <p:cNvSpPr/>
            <p:nvPr/>
          </p:nvSpPr>
          <p:spPr>
            <a:xfrm>
              <a:off x="1738650" y="15402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Google Shape;2545;p36"/>
            <p:cNvSpPr/>
            <p:nvPr/>
          </p:nvSpPr>
          <p:spPr>
            <a:xfrm>
              <a:off x="1738675" y="15403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8"/>
                  </a:lnTo>
                  <a:cubicBezTo>
                    <a:pt x="1" y="40"/>
                    <a:pt x="2" y="41"/>
                    <a:pt x="2" y="41"/>
                  </a:cubicBezTo>
                  <a:lnTo>
                    <a:pt x="66" y="5"/>
                  </a:lnTo>
                  <a:cubicBezTo>
                    <a:pt x="66" y="4"/>
                    <a:pt x="66" y="2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Google Shape;2546;p36"/>
            <p:cNvSpPr/>
            <p:nvPr/>
          </p:nvSpPr>
          <p:spPr>
            <a:xfrm>
              <a:off x="1738725" y="154047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Google Shape;2547;p36"/>
            <p:cNvSpPr/>
            <p:nvPr/>
          </p:nvSpPr>
          <p:spPr>
            <a:xfrm>
              <a:off x="1738750" y="15405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9"/>
                  </a:lnTo>
                  <a:lnTo>
                    <a:pt x="2" y="42"/>
                  </a:lnTo>
                  <a:lnTo>
                    <a:pt x="66" y="4"/>
                  </a:lnTo>
                  <a:cubicBezTo>
                    <a:pt x="65" y="2"/>
                    <a:pt x="65" y="2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Google Shape;2548;p36"/>
            <p:cNvSpPr/>
            <p:nvPr/>
          </p:nvSpPr>
          <p:spPr>
            <a:xfrm>
              <a:off x="1738800" y="15406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9"/>
                  </a:lnTo>
                  <a:lnTo>
                    <a:pt x="0" y="41"/>
                  </a:lnTo>
                  <a:lnTo>
                    <a:pt x="65" y="4"/>
                  </a:lnTo>
                  <a:cubicBezTo>
                    <a:pt x="65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Google Shape;2549;p36"/>
            <p:cNvSpPr/>
            <p:nvPr/>
          </p:nvSpPr>
          <p:spPr>
            <a:xfrm>
              <a:off x="1738800" y="15406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0" y="38"/>
                  </a:lnTo>
                  <a:cubicBezTo>
                    <a:pt x="2" y="40"/>
                    <a:pt x="2" y="40"/>
                    <a:pt x="2" y="41"/>
                  </a:cubicBezTo>
                  <a:lnTo>
                    <a:pt x="67" y="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Google Shape;2550;p36"/>
            <p:cNvSpPr/>
            <p:nvPr/>
          </p:nvSpPr>
          <p:spPr>
            <a:xfrm>
              <a:off x="1738825" y="15408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1" y="36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Google Shape;2551;p36"/>
            <p:cNvSpPr/>
            <p:nvPr/>
          </p:nvSpPr>
          <p:spPr>
            <a:xfrm>
              <a:off x="1738875" y="15408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9"/>
                  </a:lnTo>
                  <a:lnTo>
                    <a:pt x="2" y="39"/>
                  </a:lnTo>
                  <a:lnTo>
                    <a:pt x="2" y="42"/>
                  </a:lnTo>
                  <a:lnTo>
                    <a:pt x="65" y="4"/>
                  </a:lnTo>
                  <a:cubicBezTo>
                    <a:pt x="65" y="2"/>
                    <a:pt x="65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Google Shape;2552;p36"/>
            <p:cNvSpPr/>
            <p:nvPr/>
          </p:nvSpPr>
          <p:spPr>
            <a:xfrm>
              <a:off x="1738875" y="15409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1"/>
                  </a:moveTo>
                  <a:lnTo>
                    <a:pt x="2" y="39"/>
                  </a:lnTo>
                  <a:lnTo>
                    <a:pt x="0" y="39"/>
                  </a:lnTo>
                  <a:cubicBezTo>
                    <a:pt x="0" y="40"/>
                    <a:pt x="0" y="41"/>
                    <a:pt x="2" y="41"/>
                  </a:cubicBezTo>
                  <a:lnTo>
                    <a:pt x="65" y="5"/>
                  </a:lnTo>
                  <a:cubicBezTo>
                    <a:pt x="65" y="4"/>
                    <a:pt x="65" y="2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Google Shape;2553;p36"/>
            <p:cNvSpPr/>
            <p:nvPr/>
          </p:nvSpPr>
          <p:spPr>
            <a:xfrm>
              <a:off x="1738900" y="15410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1" y="36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66" y="3"/>
                  </a:lnTo>
                  <a:cubicBezTo>
                    <a:pt x="66" y="2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Google Shape;2554;p36"/>
            <p:cNvSpPr/>
            <p:nvPr/>
          </p:nvSpPr>
          <p:spPr>
            <a:xfrm>
              <a:off x="1738950" y="1541125"/>
              <a:ext cx="1600" cy="1025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3"/>
                  </a:lnTo>
                  <a:cubicBezTo>
                    <a:pt x="64" y="2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Google Shape;2555;p36"/>
            <p:cNvSpPr/>
            <p:nvPr/>
          </p:nvSpPr>
          <p:spPr>
            <a:xfrm>
              <a:off x="1738950" y="15412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0" y="38"/>
                  </a:lnTo>
                  <a:cubicBezTo>
                    <a:pt x="0" y="39"/>
                    <a:pt x="0" y="41"/>
                    <a:pt x="0" y="41"/>
                  </a:cubicBezTo>
                  <a:lnTo>
                    <a:pt x="65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Google Shape;2556;p36"/>
            <p:cNvSpPr/>
            <p:nvPr/>
          </p:nvSpPr>
          <p:spPr>
            <a:xfrm>
              <a:off x="1738975" y="154125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9"/>
                  </a:lnTo>
                  <a:lnTo>
                    <a:pt x="0" y="42"/>
                  </a:lnTo>
                  <a:lnTo>
                    <a:pt x="64" y="5"/>
                  </a:lnTo>
                  <a:cubicBezTo>
                    <a:pt x="64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Google Shape;2557;p36"/>
            <p:cNvSpPr/>
            <p:nvPr/>
          </p:nvSpPr>
          <p:spPr>
            <a:xfrm>
              <a:off x="1738975" y="1541375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3"/>
                  </a:lnTo>
                  <a:cubicBezTo>
                    <a:pt x="64" y="2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Google Shape;2558;p36"/>
            <p:cNvSpPr/>
            <p:nvPr/>
          </p:nvSpPr>
          <p:spPr>
            <a:xfrm>
              <a:off x="1738975" y="15414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0" y="38"/>
                  </a:lnTo>
                  <a:cubicBezTo>
                    <a:pt x="0" y="38"/>
                    <a:pt x="0" y="39"/>
                    <a:pt x="0" y="41"/>
                  </a:cubicBez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Google Shape;2559;p36"/>
            <p:cNvSpPr/>
            <p:nvPr/>
          </p:nvSpPr>
          <p:spPr>
            <a:xfrm>
              <a:off x="1738975" y="154152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0" y="38"/>
                  </a:lnTo>
                  <a:cubicBezTo>
                    <a:pt x="0" y="39"/>
                    <a:pt x="0" y="39"/>
                    <a:pt x="0" y="41"/>
                  </a:cubicBezTo>
                  <a:lnTo>
                    <a:pt x="66" y="3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Google Shape;2560;p36"/>
            <p:cNvSpPr/>
            <p:nvPr/>
          </p:nvSpPr>
          <p:spPr>
            <a:xfrm>
              <a:off x="1739000" y="15415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5" y="1"/>
                  </a:moveTo>
                  <a:lnTo>
                    <a:pt x="1" y="39"/>
                  </a:lnTo>
                  <a:lnTo>
                    <a:pt x="1" y="42"/>
                  </a:lnTo>
                  <a:lnTo>
                    <a:pt x="65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Google Shape;2561;p36"/>
            <p:cNvSpPr/>
            <p:nvPr/>
          </p:nvSpPr>
          <p:spPr>
            <a:xfrm>
              <a:off x="1746875" y="1554700"/>
              <a:ext cx="4875" cy="2875"/>
            </a:xfrm>
            <a:custGeom>
              <a:avLst/>
              <a:gdLst/>
              <a:ahLst/>
              <a:cxnLst/>
              <a:rect l="l" t="t" r="r" b="b"/>
              <a:pathLst>
                <a:path w="195" h="115" extrusionOk="0">
                  <a:moveTo>
                    <a:pt x="64" y="1"/>
                  </a:moveTo>
                  <a:lnTo>
                    <a:pt x="1" y="39"/>
                  </a:lnTo>
                  <a:lnTo>
                    <a:pt x="130" y="114"/>
                  </a:lnTo>
                  <a:lnTo>
                    <a:pt x="195" y="7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Google Shape;2562;p36"/>
            <p:cNvSpPr/>
            <p:nvPr/>
          </p:nvSpPr>
          <p:spPr>
            <a:xfrm>
              <a:off x="1750100" y="1548125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66" y="0"/>
                  </a:moveTo>
                  <a:lnTo>
                    <a:pt x="2" y="38"/>
                  </a:lnTo>
                  <a:lnTo>
                    <a:pt x="1" y="377"/>
                  </a:lnTo>
                  <a:lnTo>
                    <a:pt x="66" y="33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Google Shape;2563;p36"/>
            <p:cNvSpPr/>
            <p:nvPr/>
          </p:nvSpPr>
          <p:spPr>
            <a:xfrm>
              <a:off x="1747375" y="1545150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1" y="0"/>
                  </a:moveTo>
                  <a:cubicBezTo>
                    <a:pt x="68" y="0"/>
                    <a:pt x="66" y="2"/>
                    <a:pt x="65" y="2"/>
                  </a:cubicBezTo>
                  <a:lnTo>
                    <a:pt x="15" y="31"/>
                  </a:lnTo>
                  <a:lnTo>
                    <a:pt x="15" y="31"/>
                  </a:lnTo>
                  <a:lnTo>
                    <a:pt x="71" y="0"/>
                  </a:lnTo>
                  <a:close/>
                  <a:moveTo>
                    <a:pt x="15" y="31"/>
                  </a:moveTo>
                  <a:lnTo>
                    <a:pt x="5" y="36"/>
                  </a:lnTo>
                  <a:cubicBezTo>
                    <a:pt x="5" y="37"/>
                    <a:pt x="5" y="37"/>
                    <a:pt x="4" y="37"/>
                  </a:cubicBezTo>
                  <a:lnTo>
                    <a:pt x="4" y="37"/>
                  </a:lnTo>
                  <a:lnTo>
                    <a:pt x="15" y="31"/>
                  </a:lnTo>
                  <a:close/>
                  <a:moveTo>
                    <a:pt x="4" y="37"/>
                  </a:moveTo>
                  <a:lnTo>
                    <a:pt x="1" y="39"/>
                  </a:lnTo>
                  <a:cubicBezTo>
                    <a:pt x="2" y="39"/>
                    <a:pt x="3" y="38"/>
                    <a:pt x="4" y="3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Google Shape;2564;p36"/>
            <p:cNvSpPr/>
            <p:nvPr/>
          </p:nvSpPr>
          <p:spPr>
            <a:xfrm>
              <a:off x="1747500" y="1545100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70" y="1"/>
                  </a:moveTo>
                  <a:lnTo>
                    <a:pt x="66" y="2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Google Shape;2565;p36"/>
            <p:cNvSpPr/>
            <p:nvPr/>
          </p:nvSpPr>
          <p:spPr>
            <a:xfrm>
              <a:off x="1747600" y="15451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1"/>
                  </a:moveTo>
                  <a:lnTo>
                    <a:pt x="1" y="38"/>
                  </a:lnTo>
                  <a:lnTo>
                    <a:pt x="5" y="3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Google Shape;2566;p36"/>
            <p:cNvSpPr/>
            <p:nvPr/>
          </p:nvSpPr>
          <p:spPr>
            <a:xfrm>
              <a:off x="1747700" y="1545100"/>
              <a:ext cx="1750" cy="925"/>
            </a:xfrm>
            <a:custGeom>
              <a:avLst/>
              <a:gdLst/>
              <a:ahLst/>
              <a:cxnLst/>
              <a:rect l="l" t="t" r="r" b="b"/>
              <a:pathLst>
                <a:path w="70" h="37" extrusionOk="0">
                  <a:moveTo>
                    <a:pt x="65" y="1"/>
                  </a:moveTo>
                  <a:lnTo>
                    <a:pt x="1" y="37"/>
                  </a:lnTo>
                  <a:lnTo>
                    <a:pt x="4" y="3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Google Shape;2567;p36"/>
            <p:cNvSpPr/>
            <p:nvPr/>
          </p:nvSpPr>
          <p:spPr>
            <a:xfrm>
              <a:off x="1747775" y="1545075"/>
              <a:ext cx="1750" cy="950"/>
            </a:xfrm>
            <a:custGeom>
              <a:avLst/>
              <a:gdLst/>
              <a:ahLst/>
              <a:cxnLst/>
              <a:rect l="l" t="t" r="r" b="b"/>
              <a:pathLst>
                <a:path w="70" h="38" extrusionOk="0">
                  <a:moveTo>
                    <a:pt x="66" y="0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Google Shape;2568;p36"/>
            <p:cNvSpPr/>
            <p:nvPr/>
          </p:nvSpPr>
          <p:spPr>
            <a:xfrm>
              <a:off x="1747850" y="1545100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66" y="1"/>
                  </a:moveTo>
                  <a:lnTo>
                    <a:pt x="1" y="37"/>
                  </a:lnTo>
                  <a:lnTo>
                    <a:pt x="4" y="3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Google Shape;2569;p36"/>
            <p:cNvSpPr/>
            <p:nvPr/>
          </p:nvSpPr>
          <p:spPr>
            <a:xfrm>
              <a:off x="1747925" y="15451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1"/>
                  </a:moveTo>
                  <a:lnTo>
                    <a:pt x="3" y="37"/>
                  </a:lnTo>
                  <a:lnTo>
                    <a:pt x="4" y="37"/>
                  </a:lnTo>
                  <a:lnTo>
                    <a:pt x="69" y="1"/>
                  </a:lnTo>
                  <a:close/>
                  <a:moveTo>
                    <a:pt x="1" y="37"/>
                  </a:moveTo>
                  <a:lnTo>
                    <a:pt x="1" y="38"/>
                  </a:lnTo>
                  <a:lnTo>
                    <a:pt x="3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Google Shape;2570;p36"/>
            <p:cNvSpPr/>
            <p:nvPr/>
          </p:nvSpPr>
          <p:spPr>
            <a:xfrm>
              <a:off x="1748000" y="15451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6" y="1"/>
                  </a:moveTo>
                  <a:lnTo>
                    <a:pt x="1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Google Shape;2571;p36"/>
            <p:cNvSpPr/>
            <p:nvPr/>
          </p:nvSpPr>
          <p:spPr>
            <a:xfrm>
              <a:off x="1748075" y="15451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572;p36"/>
            <p:cNvSpPr/>
            <p:nvPr/>
          </p:nvSpPr>
          <p:spPr>
            <a:xfrm>
              <a:off x="1748150" y="1545150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0" y="36"/>
                  </a:move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0" y="36"/>
                  </a:lnTo>
                  <a:close/>
                  <a:moveTo>
                    <a:pt x="64" y="0"/>
                  </a:moveTo>
                  <a:lnTo>
                    <a:pt x="2" y="37"/>
                  </a:lnTo>
                  <a:lnTo>
                    <a:pt x="2" y="37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573;p36"/>
            <p:cNvSpPr/>
            <p:nvPr/>
          </p:nvSpPr>
          <p:spPr>
            <a:xfrm>
              <a:off x="1748225" y="154517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7"/>
                  </a:lnTo>
                  <a:lnTo>
                    <a:pt x="2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574;p36"/>
            <p:cNvSpPr/>
            <p:nvPr/>
          </p:nvSpPr>
          <p:spPr>
            <a:xfrm>
              <a:off x="1748250" y="154517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1"/>
                  </a:moveTo>
                  <a:lnTo>
                    <a:pt x="1" y="38"/>
                  </a:lnTo>
                  <a:cubicBezTo>
                    <a:pt x="2" y="38"/>
                    <a:pt x="4" y="38"/>
                    <a:pt x="4" y="40"/>
                  </a:cubicBezTo>
                  <a:lnTo>
                    <a:pt x="69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575;p36"/>
            <p:cNvSpPr/>
            <p:nvPr/>
          </p:nvSpPr>
          <p:spPr>
            <a:xfrm>
              <a:off x="1748325" y="15452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7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576;p36"/>
            <p:cNvSpPr/>
            <p:nvPr/>
          </p:nvSpPr>
          <p:spPr>
            <a:xfrm>
              <a:off x="1748400" y="15452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1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577;p36"/>
            <p:cNvSpPr/>
            <p:nvPr/>
          </p:nvSpPr>
          <p:spPr>
            <a:xfrm>
              <a:off x="1748475" y="1545275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4" y="1"/>
                  </a:moveTo>
                  <a:lnTo>
                    <a:pt x="0" y="39"/>
                  </a:lnTo>
                  <a:lnTo>
                    <a:pt x="2" y="39"/>
                  </a:lnTo>
                  <a:lnTo>
                    <a:pt x="66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578;p36"/>
            <p:cNvSpPr/>
            <p:nvPr/>
          </p:nvSpPr>
          <p:spPr>
            <a:xfrm>
              <a:off x="1750100" y="1556600"/>
              <a:ext cx="9525" cy="5500"/>
            </a:xfrm>
            <a:custGeom>
              <a:avLst/>
              <a:gdLst/>
              <a:ahLst/>
              <a:cxnLst/>
              <a:rect l="l" t="t" r="r" b="b"/>
              <a:pathLst>
                <a:path w="381" h="220" extrusionOk="0">
                  <a:moveTo>
                    <a:pt x="66" y="0"/>
                  </a:moveTo>
                  <a:lnTo>
                    <a:pt x="1" y="38"/>
                  </a:lnTo>
                  <a:lnTo>
                    <a:pt x="317" y="219"/>
                  </a:lnTo>
                  <a:lnTo>
                    <a:pt x="381" y="18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579;p36"/>
            <p:cNvSpPr/>
            <p:nvPr/>
          </p:nvSpPr>
          <p:spPr>
            <a:xfrm>
              <a:off x="1746875" y="1546025"/>
              <a:ext cx="3300" cy="11500"/>
            </a:xfrm>
            <a:custGeom>
              <a:avLst/>
              <a:gdLst/>
              <a:ahLst/>
              <a:cxnLst/>
              <a:rect l="l" t="t" r="r" b="b"/>
              <a:pathLst>
                <a:path w="132" h="460" extrusionOk="0">
                  <a:moveTo>
                    <a:pt x="38" y="0"/>
                  </a:moveTo>
                  <a:cubicBezTo>
                    <a:pt x="17" y="0"/>
                    <a:pt x="2" y="17"/>
                    <a:pt x="2" y="46"/>
                  </a:cubicBezTo>
                  <a:lnTo>
                    <a:pt x="1" y="386"/>
                  </a:lnTo>
                  <a:lnTo>
                    <a:pt x="131" y="460"/>
                  </a:lnTo>
                  <a:lnTo>
                    <a:pt x="131" y="120"/>
                  </a:lnTo>
                  <a:cubicBezTo>
                    <a:pt x="128" y="75"/>
                    <a:pt x="105" y="33"/>
                    <a:pt x="66" y="9"/>
                  </a:cubicBezTo>
                  <a:cubicBezTo>
                    <a:pt x="56" y="3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580;p36"/>
            <p:cNvSpPr/>
            <p:nvPr/>
          </p:nvSpPr>
          <p:spPr>
            <a:xfrm>
              <a:off x="1748500" y="1545325"/>
              <a:ext cx="1675" cy="925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1" y="37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581;p36"/>
            <p:cNvSpPr/>
            <p:nvPr/>
          </p:nvSpPr>
          <p:spPr>
            <a:xfrm>
              <a:off x="1748550" y="15453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582;p36"/>
            <p:cNvSpPr/>
            <p:nvPr/>
          </p:nvSpPr>
          <p:spPr>
            <a:xfrm>
              <a:off x="1748625" y="154535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9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583;p36"/>
            <p:cNvSpPr/>
            <p:nvPr/>
          </p:nvSpPr>
          <p:spPr>
            <a:xfrm>
              <a:off x="1748700" y="154540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0"/>
                  </a:moveTo>
                  <a:lnTo>
                    <a:pt x="0" y="38"/>
                  </a:lnTo>
                  <a:lnTo>
                    <a:pt x="2" y="39"/>
                  </a:lnTo>
                  <a:lnTo>
                    <a:pt x="67" y="3"/>
                  </a:lnTo>
                  <a:cubicBezTo>
                    <a:pt x="65" y="2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584;p36"/>
            <p:cNvSpPr/>
            <p:nvPr/>
          </p:nvSpPr>
          <p:spPr>
            <a:xfrm>
              <a:off x="1748725" y="1545475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8"/>
                    <a:pt x="3" y="39"/>
                    <a:pt x="3" y="41"/>
                  </a:cubicBezTo>
                  <a:lnTo>
                    <a:pt x="69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585;p36"/>
            <p:cNvSpPr/>
            <p:nvPr/>
          </p:nvSpPr>
          <p:spPr>
            <a:xfrm>
              <a:off x="1748800" y="154550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9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586;p36"/>
            <p:cNvSpPr/>
            <p:nvPr/>
          </p:nvSpPr>
          <p:spPr>
            <a:xfrm>
              <a:off x="1748900" y="15455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1"/>
                  </a:moveTo>
                  <a:lnTo>
                    <a:pt x="1" y="37"/>
                  </a:lnTo>
                  <a:cubicBezTo>
                    <a:pt x="2" y="38"/>
                    <a:pt x="2" y="40"/>
                    <a:pt x="4" y="40"/>
                  </a:cubicBez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587;p36"/>
            <p:cNvSpPr/>
            <p:nvPr/>
          </p:nvSpPr>
          <p:spPr>
            <a:xfrm>
              <a:off x="1748950" y="1545600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6" y="1"/>
                  </a:moveTo>
                  <a:lnTo>
                    <a:pt x="0" y="39"/>
                  </a:lnTo>
                  <a:lnTo>
                    <a:pt x="3" y="42"/>
                  </a:lnTo>
                  <a:lnTo>
                    <a:pt x="68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588;p36"/>
            <p:cNvSpPr/>
            <p:nvPr/>
          </p:nvSpPr>
          <p:spPr>
            <a:xfrm>
              <a:off x="1749025" y="1545675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5" y="1"/>
                  </a:moveTo>
                  <a:lnTo>
                    <a:pt x="0" y="39"/>
                  </a:lnTo>
                  <a:lnTo>
                    <a:pt x="3" y="41"/>
                  </a:lnTo>
                  <a:lnTo>
                    <a:pt x="68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Google Shape;2589;p36"/>
            <p:cNvSpPr/>
            <p:nvPr/>
          </p:nvSpPr>
          <p:spPr>
            <a:xfrm>
              <a:off x="1749100" y="15457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Google Shape;2590;p36"/>
            <p:cNvSpPr/>
            <p:nvPr/>
          </p:nvSpPr>
          <p:spPr>
            <a:xfrm>
              <a:off x="1749150" y="154582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1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Google Shape;2591;p36"/>
            <p:cNvSpPr/>
            <p:nvPr/>
          </p:nvSpPr>
          <p:spPr>
            <a:xfrm>
              <a:off x="1749225" y="15459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1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8" y="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Google Shape;2592;p36"/>
            <p:cNvSpPr/>
            <p:nvPr/>
          </p:nvSpPr>
          <p:spPr>
            <a:xfrm>
              <a:off x="1749300" y="15459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Google Shape;2593;p36"/>
            <p:cNvSpPr/>
            <p:nvPr/>
          </p:nvSpPr>
          <p:spPr>
            <a:xfrm>
              <a:off x="1749375" y="154605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0"/>
                  </a:moveTo>
                  <a:lnTo>
                    <a:pt x="1" y="38"/>
                  </a:lnTo>
                  <a:cubicBezTo>
                    <a:pt x="1" y="40"/>
                    <a:pt x="2" y="40"/>
                    <a:pt x="4" y="41"/>
                  </a:cubicBezTo>
                  <a:lnTo>
                    <a:pt x="67" y="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Google Shape;2594;p36"/>
            <p:cNvSpPr/>
            <p:nvPr/>
          </p:nvSpPr>
          <p:spPr>
            <a:xfrm>
              <a:off x="1749425" y="1546150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5" y="1"/>
                  </a:moveTo>
                  <a:lnTo>
                    <a:pt x="0" y="37"/>
                  </a:lnTo>
                  <a:lnTo>
                    <a:pt x="4" y="44"/>
                  </a:lnTo>
                  <a:lnTo>
                    <a:pt x="68" y="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Google Shape;2595;p36"/>
            <p:cNvSpPr/>
            <p:nvPr/>
          </p:nvSpPr>
          <p:spPr>
            <a:xfrm>
              <a:off x="1749525" y="1546300"/>
              <a:ext cx="1775" cy="1150"/>
            </a:xfrm>
            <a:custGeom>
              <a:avLst/>
              <a:gdLst/>
              <a:ahLst/>
              <a:cxnLst/>
              <a:rect l="l" t="t" r="r" b="b"/>
              <a:pathLst>
                <a:path w="71" h="46" extrusionOk="0">
                  <a:moveTo>
                    <a:pt x="64" y="1"/>
                  </a:moveTo>
                  <a:lnTo>
                    <a:pt x="1" y="38"/>
                  </a:lnTo>
                  <a:cubicBezTo>
                    <a:pt x="1" y="38"/>
                    <a:pt x="1" y="37"/>
                    <a:pt x="0" y="37"/>
                  </a:cubicBezTo>
                  <a:lnTo>
                    <a:pt x="0" y="38"/>
                  </a:lnTo>
                  <a:lnTo>
                    <a:pt x="1" y="38"/>
                  </a:lnTo>
                  <a:lnTo>
                    <a:pt x="1" y="38"/>
                  </a:lnTo>
                  <a:cubicBezTo>
                    <a:pt x="2" y="40"/>
                    <a:pt x="4" y="43"/>
                    <a:pt x="5" y="45"/>
                  </a:cubicBezTo>
                  <a:lnTo>
                    <a:pt x="70" y="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Google Shape;2596;p36"/>
            <p:cNvSpPr/>
            <p:nvPr/>
          </p:nvSpPr>
          <p:spPr>
            <a:xfrm>
              <a:off x="1749625" y="154647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6" y="1"/>
                  </a:moveTo>
                  <a:lnTo>
                    <a:pt x="1" y="38"/>
                  </a:lnTo>
                  <a:cubicBezTo>
                    <a:pt x="2" y="40"/>
                    <a:pt x="4" y="41"/>
                    <a:pt x="5" y="44"/>
                  </a:cubicBezTo>
                  <a:lnTo>
                    <a:pt x="69" y="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Google Shape;2597;p36"/>
            <p:cNvSpPr/>
            <p:nvPr/>
          </p:nvSpPr>
          <p:spPr>
            <a:xfrm>
              <a:off x="1749750" y="15466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cubicBezTo>
                    <a:pt x="0" y="40"/>
                    <a:pt x="2" y="41"/>
                    <a:pt x="2" y="41"/>
                  </a:cubicBezTo>
                  <a:lnTo>
                    <a:pt x="65" y="5"/>
                  </a:lnTo>
                  <a:cubicBezTo>
                    <a:pt x="65" y="3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Google Shape;2598;p36"/>
            <p:cNvSpPr/>
            <p:nvPr/>
          </p:nvSpPr>
          <p:spPr>
            <a:xfrm>
              <a:off x="1749775" y="1546700"/>
              <a:ext cx="1650" cy="1075"/>
            </a:xfrm>
            <a:custGeom>
              <a:avLst/>
              <a:gdLst/>
              <a:ahLst/>
              <a:cxnLst/>
              <a:rect l="l" t="t" r="r" b="b"/>
              <a:pathLst>
                <a:path w="66" h="43" extrusionOk="0">
                  <a:moveTo>
                    <a:pt x="64" y="0"/>
                  </a:moveTo>
                  <a:lnTo>
                    <a:pt x="1" y="38"/>
                  </a:lnTo>
                  <a:lnTo>
                    <a:pt x="2" y="43"/>
                  </a:lnTo>
                  <a:lnTo>
                    <a:pt x="66" y="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Google Shape;2599;p36"/>
            <p:cNvSpPr/>
            <p:nvPr/>
          </p:nvSpPr>
          <p:spPr>
            <a:xfrm>
              <a:off x="1749825" y="15468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9"/>
                  </a:lnTo>
                  <a:cubicBezTo>
                    <a:pt x="0" y="39"/>
                    <a:pt x="2" y="40"/>
                    <a:pt x="2" y="41"/>
                  </a:cubicBezTo>
                  <a:lnTo>
                    <a:pt x="65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Google Shape;2600;p36"/>
            <p:cNvSpPr/>
            <p:nvPr/>
          </p:nvSpPr>
          <p:spPr>
            <a:xfrm>
              <a:off x="1749850" y="15468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1" y="38"/>
                  </a:lnTo>
                  <a:cubicBezTo>
                    <a:pt x="1" y="40"/>
                    <a:pt x="2" y="40"/>
                    <a:pt x="2" y="41"/>
                  </a:cubicBezTo>
                  <a:lnTo>
                    <a:pt x="66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Google Shape;2601;p36"/>
            <p:cNvSpPr/>
            <p:nvPr/>
          </p:nvSpPr>
          <p:spPr>
            <a:xfrm>
              <a:off x="1749875" y="15469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8"/>
                  </a:lnTo>
                  <a:cubicBezTo>
                    <a:pt x="2" y="40"/>
                    <a:pt x="2" y="41"/>
                    <a:pt x="2" y="41"/>
                  </a:cubicBezTo>
                  <a:lnTo>
                    <a:pt x="66" y="4"/>
                  </a:lnTo>
                  <a:cubicBezTo>
                    <a:pt x="65" y="4"/>
                    <a:pt x="65" y="2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Google Shape;2602;p36"/>
            <p:cNvSpPr/>
            <p:nvPr/>
          </p:nvSpPr>
          <p:spPr>
            <a:xfrm>
              <a:off x="1749925" y="15470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Google Shape;2603;p36"/>
            <p:cNvSpPr/>
            <p:nvPr/>
          </p:nvSpPr>
          <p:spPr>
            <a:xfrm>
              <a:off x="1749950" y="15471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7"/>
                  </a:lnTo>
                  <a:lnTo>
                    <a:pt x="1" y="41"/>
                  </a:lnTo>
                  <a:lnTo>
                    <a:pt x="66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Google Shape;2604;p36"/>
            <p:cNvSpPr/>
            <p:nvPr/>
          </p:nvSpPr>
          <p:spPr>
            <a:xfrm>
              <a:off x="1749950" y="15472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1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8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Google Shape;2605;p36"/>
            <p:cNvSpPr/>
            <p:nvPr/>
          </p:nvSpPr>
          <p:spPr>
            <a:xfrm>
              <a:off x="1750000" y="15472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5"/>
                  </a:lnTo>
                  <a:cubicBezTo>
                    <a:pt x="66" y="4"/>
                    <a:pt x="66" y="2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Google Shape;2606;p36"/>
            <p:cNvSpPr/>
            <p:nvPr/>
          </p:nvSpPr>
          <p:spPr>
            <a:xfrm>
              <a:off x="1750025" y="154740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1" y="36"/>
                  </a:lnTo>
                  <a:cubicBezTo>
                    <a:pt x="1" y="38"/>
                    <a:pt x="1" y="39"/>
                    <a:pt x="2" y="41"/>
                  </a:cubicBezTo>
                  <a:lnTo>
                    <a:pt x="66" y="3"/>
                  </a:lnTo>
                  <a:cubicBezTo>
                    <a:pt x="66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Google Shape;2607;p36"/>
            <p:cNvSpPr/>
            <p:nvPr/>
          </p:nvSpPr>
          <p:spPr>
            <a:xfrm>
              <a:off x="1750075" y="154745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9"/>
                  </a:lnTo>
                  <a:lnTo>
                    <a:pt x="0" y="42"/>
                  </a:ln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Google Shape;2608;p36"/>
            <p:cNvSpPr/>
            <p:nvPr/>
          </p:nvSpPr>
          <p:spPr>
            <a:xfrm>
              <a:off x="1750075" y="154752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9"/>
                  </a:lnTo>
                  <a:cubicBezTo>
                    <a:pt x="0" y="40"/>
                    <a:pt x="0" y="41"/>
                    <a:pt x="0" y="41"/>
                  </a:cubicBezTo>
                  <a:lnTo>
                    <a:pt x="64" y="5"/>
                  </a:lnTo>
                  <a:cubicBezTo>
                    <a:pt x="64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Google Shape;2609;p36"/>
            <p:cNvSpPr/>
            <p:nvPr/>
          </p:nvSpPr>
          <p:spPr>
            <a:xfrm>
              <a:off x="1750100" y="1547650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1" y="36"/>
                  </a:lnTo>
                  <a:lnTo>
                    <a:pt x="1" y="41"/>
                  </a:ln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Google Shape;2610;p36"/>
            <p:cNvSpPr/>
            <p:nvPr/>
          </p:nvSpPr>
          <p:spPr>
            <a:xfrm>
              <a:off x="1750100" y="1547725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Google Shape;2611;p36"/>
            <p:cNvSpPr/>
            <p:nvPr/>
          </p:nvSpPr>
          <p:spPr>
            <a:xfrm>
              <a:off x="1750100" y="15477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9"/>
                  </a:lnTo>
                  <a:cubicBezTo>
                    <a:pt x="1" y="40"/>
                    <a:pt x="1" y="40"/>
                    <a:pt x="1" y="42"/>
                  </a:cubicBez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Google Shape;2612;p36"/>
            <p:cNvSpPr/>
            <p:nvPr/>
          </p:nvSpPr>
          <p:spPr>
            <a:xfrm>
              <a:off x="1750150" y="1547850"/>
              <a:ext cx="1600" cy="1050"/>
            </a:xfrm>
            <a:custGeom>
              <a:avLst/>
              <a:gdLst/>
              <a:ahLst/>
              <a:cxnLst/>
              <a:rect l="l" t="t" r="r" b="b"/>
              <a:pathLst>
                <a:path w="64" h="42" extrusionOk="0">
                  <a:moveTo>
                    <a:pt x="64" y="1"/>
                  </a:moveTo>
                  <a:lnTo>
                    <a:pt x="0" y="39"/>
                  </a:lnTo>
                  <a:lnTo>
                    <a:pt x="0" y="41"/>
                  </a:lnTo>
                  <a:lnTo>
                    <a:pt x="64" y="4"/>
                  </a:lnTo>
                  <a:cubicBezTo>
                    <a:pt x="64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Google Shape;2613;p36"/>
            <p:cNvSpPr/>
            <p:nvPr/>
          </p:nvSpPr>
          <p:spPr>
            <a:xfrm>
              <a:off x="1750150" y="1547975"/>
              <a:ext cx="1600" cy="1025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64" y="0"/>
                  </a:moveTo>
                  <a:lnTo>
                    <a:pt x="0" y="36"/>
                  </a:lnTo>
                  <a:lnTo>
                    <a:pt x="0" y="41"/>
                  </a:lnTo>
                  <a:lnTo>
                    <a:pt x="64" y="3"/>
                  </a:lnTo>
                  <a:cubicBezTo>
                    <a:pt x="64" y="2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Google Shape;2614;p36"/>
            <p:cNvSpPr/>
            <p:nvPr/>
          </p:nvSpPr>
          <p:spPr>
            <a:xfrm>
              <a:off x="1750150" y="1548050"/>
              <a:ext cx="1600" cy="1000"/>
            </a:xfrm>
            <a:custGeom>
              <a:avLst/>
              <a:gdLst/>
              <a:ahLst/>
              <a:cxnLst/>
              <a:rect l="l" t="t" r="r" b="b"/>
              <a:pathLst>
                <a:path w="64" h="40" extrusionOk="0">
                  <a:moveTo>
                    <a:pt x="64" y="0"/>
                  </a:moveTo>
                  <a:lnTo>
                    <a:pt x="0" y="38"/>
                  </a:lnTo>
                  <a:lnTo>
                    <a:pt x="0" y="39"/>
                  </a:ln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Google Shape;2615;p36"/>
            <p:cNvSpPr/>
            <p:nvPr/>
          </p:nvSpPr>
          <p:spPr>
            <a:xfrm>
              <a:off x="1758000" y="1561175"/>
              <a:ext cx="4900" cy="2800"/>
            </a:xfrm>
            <a:custGeom>
              <a:avLst/>
              <a:gdLst/>
              <a:ahLst/>
              <a:cxnLst/>
              <a:rect l="l" t="t" r="r" b="b"/>
              <a:pathLst>
                <a:path w="196" h="112" extrusionOk="0">
                  <a:moveTo>
                    <a:pt x="65" y="0"/>
                  </a:moveTo>
                  <a:lnTo>
                    <a:pt x="1" y="36"/>
                  </a:lnTo>
                  <a:lnTo>
                    <a:pt x="130" y="112"/>
                  </a:lnTo>
                  <a:lnTo>
                    <a:pt x="195" y="7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Google Shape;2616;p36"/>
            <p:cNvSpPr/>
            <p:nvPr/>
          </p:nvSpPr>
          <p:spPr>
            <a:xfrm>
              <a:off x="1761225" y="1554525"/>
              <a:ext cx="1700" cy="9450"/>
            </a:xfrm>
            <a:custGeom>
              <a:avLst/>
              <a:gdLst/>
              <a:ahLst/>
              <a:cxnLst/>
              <a:rect l="l" t="t" r="r" b="b"/>
              <a:pathLst>
                <a:path w="68" h="378" extrusionOk="0">
                  <a:moveTo>
                    <a:pt x="68" y="1"/>
                  </a:moveTo>
                  <a:lnTo>
                    <a:pt x="2" y="38"/>
                  </a:lnTo>
                  <a:lnTo>
                    <a:pt x="1" y="378"/>
                  </a:lnTo>
                  <a:lnTo>
                    <a:pt x="66" y="340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Google Shape;2617;p36"/>
            <p:cNvSpPr/>
            <p:nvPr/>
          </p:nvSpPr>
          <p:spPr>
            <a:xfrm>
              <a:off x="1758525" y="1551550"/>
              <a:ext cx="1750" cy="1050"/>
            </a:xfrm>
            <a:custGeom>
              <a:avLst/>
              <a:gdLst/>
              <a:ahLst/>
              <a:cxnLst/>
              <a:rect l="l" t="t" r="r" b="b"/>
              <a:pathLst>
                <a:path w="70" h="42" extrusionOk="0">
                  <a:moveTo>
                    <a:pt x="70" y="1"/>
                  </a:moveTo>
                  <a:cubicBezTo>
                    <a:pt x="67" y="2"/>
                    <a:pt x="65" y="2"/>
                    <a:pt x="64" y="4"/>
                  </a:cubicBezTo>
                  <a:lnTo>
                    <a:pt x="30" y="24"/>
                  </a:lnTo>
                  <a:lnTo>
                    <a:pt x="30" y="24"/>
                  </a:lnTo>
                  <a:lnTo>
                    <a:pt x="70" y="1"/>
                  </a:lnTo>
                  <a:close/>
                  <a:moveTo>
                    <a:pt x="30" y="24"/>
                  </a:moveTo>
                  <a:lnTo>
                    <a:pt x="4" y="38"/>
                  </a:lnTo>
                  <a:cubicBezTo>
                    <a:pt x="3" y="38"/>
                    <a:pt x="2" y="40"/>
                    <a:pt x="0" y="41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Google Shape;2618;p36"/>
            <p:cNvSpPr/>
            <p:nvPr/>
          </p:nvSpPr>
          <p:spPr>
            <a:xfrm>
              <a:off x="1758625" y="1551525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0"/>
                  </a:moveTo>
                  <a:lnTo>
                    <a:pt x="66" y="2"/>
                  </a:lnTo>
                  <a:lnTo>
                    <a:pt x="0" y="39"/>
                  </a:lnTo>
                  <a:lnTo>
                    <a:pt x="6" y="3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Google Shape;2619;p36"/>
            <p:cNvSpPr/>
            <p:nvPr/>
          </p:nvSpPr>
          <p:spPr>
            <a:xfrm>
              <a:off x="1758775" y="155152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Google Shape;2620;p36"/>
            <p:cNvSpPr/>
            <p:nvPr/>
          </p:nvSpPr>
          <p:spPr>
            <a:xfrm>
              <a:off x="1758850" y="15515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4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Google Shape;2621;p36"/>
            <p:cNvSpPr/>
            <p:nvPr/>
          </p:nvSpPr>
          <p:spPr>
            <a:xfrm>
              <a:off x="1758925" y="15515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5" y="0"/>
                  </a:moveTo>
                  <a:lnTo>
                    <a:pt x="3" y="37"/>
                  </a:lnTo>
                  <a:lnTo>
                    <a:pt x="4" y="37"/>
                  </a:lnTo>
                  <a:lnTo>
                    <a:pt x="68" y="0"/>
                  </a:lnTo>
                  <a:close/>
                  <a:moveTo>
                    <a:pt x="0" y="37"/>
                  </a:moveTo>
                  <a:lnTo>
                    <a:pt x="0" y="38"/>
                  </a:lnTo>
                  <a:lnTo>
                    <a:pt x="3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Google Shape;2622;p36"/>
            <p:cNvSpPr/>
            <p:nvPr/>
          </p:nvSpPr>
          <p:spPr>
            <a:xfrm>
              <a:off x="1759025" y="155152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Google Shape;2623;p36"/>
            <p:cNvSpPr/>
            <p:nvPr/>
          </p:nvSpPr>
          <p:spPr>
            <a:xfrm>
              <a:off x="1759100" y="155152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0"/>
                  </a:moveTo>
                  <a:lnTo>
                    <a:pt x="0" y="38"/>
                  </a:lnTo>
                  <a:lnTo>
                    <a:pt x="2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Google Shape;2624;p36"/>
            <p:cNvSpPr/>
            <p:nvPr/>
          </p:nvSpPr>
          <p:spPr>
            <a:xfrm>
              <a:off x="1759125" y="15515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0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Google Shape;2625;p36"/>
            <p:cNvSpPr/>
            <p:nvPr/>
          </p:nvSpPr>
          <p:spPr>
            <a:xfrm>
              <a:off x="1759200" y="155155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Google Shape;2626;p36"/>
            <p:cNvSpPr/>
            <p:nvPr/>
          </p:nvSpPr>
          <p:spPr>
            <a:xfrm>
              <a:off x="1759275" y="15515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6" y="1"/>
                  </a:moveTo>
                  <a:lnTo>
                    <a:pt x="1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Google Shape;2627;p36"/>
            <p:cNvSpPr/>
            <p:nvPr/>
          </p:nvSpPr>
          <p:spPr>
            <a:xfrm>
              <a:off x="1759350" y="1551600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4" y="0"/>
                  </a:moveTo>
                  <a:lnTo>
                    <a:pt x="0" y="38"/>
                  </a:lnTo>
                  <a:lnTo>
                    <a:pt x="2" y="38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Google Shape;2628;p36"/>
            <p:cNvSpPr/>
            <p:nvPr/>
          </p:nvSpPr>
          <p:spPr>
            <a:xfrm>
              <a:off x="1759425" y="155162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0" y="37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Google Shape;2629;p36"/>
            <p:cNvSpPr/>
            <p:nvPr/>
          </p:nvSpPr>
          <p:spPr>
            <a:xfrm>
              <a:off x="1759500" y="155162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8"/>
                  </a:lnTo>
                  <a:lnTo>
                    <a:pt x="2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Google Shape;2630;p36"/>
            <p:cNvSpPr/>
            <p:nvPr/>
          </p:nvSpPr>
          <p:spPr>
            <a:xfrm>
              <a:off x="1759525" y="155167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9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Google Shape;2631;p36"/>
            <p:cNvSpPr/>
            <p:nvPr/>
          </p:nvSpPr>
          <p:spPr>
            <a:xfrm>
              <a:off x="1759600" y="15517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1"/>
                  </a:moveTo>
                  <a:lnTo>
                    <a:pt x="1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Google Shape;2632;p36"/>
            <p:cNvSpPr/>
            <p:nvPr/>
          </p:nvSpPr>
          <p:spPr>
            <a:xfrm>
              <a:off x="1761225" y="1563000"/>
              <a:ext cx="9575" cy="5550"/>
            </a:xfrm>
            <a:custGeom>
              <a:avLst/>
              <a:gdLst/>
              <a:ahLst/>
              <a:cxnLst/>
              <a:rect l="l" t="t" r="r" b="b"/>
              <a:pathLst>
                <a:path w="383" h="222" extrusionOk="0">
                  <a:moveTo>
                    <a:pt x="66" y="1"/>
                  </a:moveTo>
                  <a:lnTo>
                    <a:pt x="1" y="39"/>
                  </a:lnTo>
                  <a:lnTo>
                    <a:pt x="317" y="221"/>
                  </a:lnTo>
                  <a:lnTo>
                    <a:pt x="382" y="18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Google Shape;2633;p36"/>
            <p:cNvSpPr/>
            <p:nvPr/>
          </p:nvSpPr>
          <p:spPr>
            <a:xfrm>
              <a:off x="1759675" y="1551750"/>
              <a:ext cx="1625" cy="950"/>
            </a:xfrm>
            <a:custGeom>
              <a:avLst/>
              <a:gdLst/>
              <a:ahLst/>
              <a:cxnLst/>
              <a:rect l="l" t="t" r="r" b="b"/>
              <a:pathLst>
                <a:path w="65" h="38" extrusionOk="0">
                  <a:moveTo>
                    <a:pt x="0" y="38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Google Shape;2634;p36"/>
            <p:cNvSpPr/>
            <p:nvPr/>
          </p:nvSpPr>
          <p:spPr>
            <a:xfrm>
              <a:off x="1759675" y="15517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7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Google Shape;2635;p36"/>
            <p:cNvSpPr/>
            <p:nvPr/>
          </p:nvSpPr>
          <p:spPr>
            <a:xfrm>
              <a:off x="1759750" y="15517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Google Shape;2636;p36"/>
            <p:cNvSpPr/>
            <p:nvPr/>
          </p:nvSpPr>
          <p:spPr>
            <a:xfrm>
              <a:off x="1759825" y="155180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1"/>
                  </a:moveTo>
                  <a:lnTo>
                    <a:pt x="0" y="39"/>
                  </a:lnTo>
                  <a:lnTo>
                    <a:pt x="3" y="40"/>
                  </a:lnTo>
                  <a:lnTo>
                    <a:pt x="67" y="4"/>
                  </a:lnTo>
                  <a:cubicBezTo>
                    <a:pt x="67" y="2"/>
                    <a:pt x="66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Google Shape;2637;p36"/>
            <p:cNvSpPr/>
            <p:nvPr/>
          </p:nvSpPr>
          <p:spPr>
            <a:xfrm>
              <a:off x="1759900" y="155187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9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Google Shape;2638;p36"/>
            <p:cNvSpPr/>
            <p:nvPr/>
          </p:nvSpPr>
          <p:spPr>
            <a:xfrm>
              <a:off x="1759975" y="155195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7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Google Shape;2639;p36"/>
            <p:cNvSpPr/>
            <p:nvPr/>
          </p:nvSpPr>
          <p:spPr>
            <a:xfrm>
              <a:off x="1760025" y="15520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0"/>
                  </a:moveTo>
                  <a:lnTo>
                    <a:pt x="1" y="38"/>
                  </a:lnTo>
                  <a:cubicBezTo>
                    <a:pt x="1" y="38"/>
                    <a:pt x="2" y="39"/>
                    <a:pt x="4" y="41"/>
                  </a:cubicBez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Google Shape;2640;p36"/>
            <p:cNvSpPr/>
            <p:nvPr/>
          </p:nvSpPr>
          <p:spPr>
            <a:xfrm>
              <a:off x="1760100" y="15520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Google Shape;2641;p36"/>
            <p:cNvSpPr/>
            <p:nvPr/>
          </p:nvSpPr>
          <p:spPr>
            <a:xfrm>
              <a:off x="1760175" y="15521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1"/>
                  </a:moveTo>
                  <a:lnTo>
                    <a:pt x="1" y="37"/>
                  </a:lnTo>
                  <a:lnTo>
                    <a:pt x="4" y="40"/>
                  </a:lnTo>
                  <a:lnTo>
                    <a:pt x="67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Google Shape;2642;p36"/>
            <p:cNvSpPr/>
            <p:nvPr/>
          </p:nvSpPr>
          <p:spPr>
            <a:xfrm>
              <a:off x="1760250" y="15522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1"/>
                  </a:moveTo>
                  <a:lnTo>
                    <a:pt x="1" y="37"/>
                  </a:lnTo>
                  <a:lnTo>
                    <a:pt x="2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Google Shape;2643;p36"/>
            <p:cNvSpPr/>
            <p:nvPr/>
          </p:nvSpPr>
          <p:spPr>
            <a:xfrm>
              <a:off x="1760300" y="1552275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5" y="1"/>
                  </a:moveTo>
                  <a:lnTo>
                    <a:pt x="0" y="38"/>
                  </a:lnTo>
                  <a:cubicBezTo>
                    <a:pt x="2" y="38"/>
                    <a:pt x="3" y="40"/>
                    <a:pt x="3" y="41"/>
                  </a:cubicBezTo>
                  <a:lnTo>
                    <a:pt x="68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Google Shape;2644;p36"/>
            <p:cNvSpPr/>
            <p:nvPr/>
          </p:nvSpPr>
          <p:spPr>
            <a:xfrm>
              <a:off x="1760375" y="15523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Google Shape;2645;p36"/>
            <p:cNvSpPr/>
            <p:nvPr/>
          </p:nvSpPr>
          <p:spPr>
            <a:xfrm>
              <a:off x="1760425" y="15524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4"/>
                  </a:lnTo>
                  <a:cubicBezTo>
                    <a:pt x="66" y="3"/>
                    <a:pt x="66" y="2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Google Shape;2646;p36"/>
            <p:cNvSpPr/>
            <p:nvPr/>
          </p:nvSpPr>
          <p:spPr>
            <a:xfrm>
              <a:off x="1760500" y="15525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0"/>
                  </a:moveTo>
                  <a:lnTo>
                    <a:pt x="1" y="37"/>
                  </a:lnTo>
                  <a:lnTo>
                    <a:pt x="4" y="41"/>
                  </a:lnTo>
                  <a:lnTo>
                    <a:pt x="68" y="3"/>
                  </a:lnTo>
                  <a:cubicBezTo>
                    <a:pt x="66" y="2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Google Shape;2647;p36"/>
            <p:cNvSpPr/>
            <p:nvPr/>
          </p:nvSpPr>
          <p:spPr>
            <a:xfrm>
              <a:off x="1760575" y="155257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65" y="0"/>
                  </a:moveTo>
                  <a:lnTo>
                    <a:pt x="1" y="38"/>
                  </a:lnTo>
                  <a:lnTo>
                    <a:pt x="4" y="44"/>
                  </a:lnTo>
                  <a:lnTo>
                    <a:pt x="69" y="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Google Shape;2648;p36"/>
            <p:cNvSpPr/>
            <p:nvPr/>
          </p:nvSpPr>
          <p:spPr>
            <a:xfrm>
              <a:off x="1760650" y="1552725"/>
              <a:ext cx="1775" cy="1150"/>
            </a:xfrm>
            <a:custGeom>
              <a:avLst/>
              <a:gdLst/>
              <a:ahLst/>
              <a:cxnLst/>
              <a:rect l="l" t="t" r="r" b="b"/>
              <a:pathLst>
                <a:path w="71" h="46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41"/>
                    <a:pt x="5" y="42"/>
                    <a:pt x="6" y="45"/>
                  </a:cubicBezTo>
                  <a:lnTo>
                    <a:pt x="70" y="9"/>
                  </a:lnTo>
                  <a:cubicBezTo>
                    <a:pt x="69" y="6"/>
                    <a:pt x="67" y="3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Google Shape;2649;p36"/>
            <p:cNvSpPr/>
            <p:nvPr/>
          </p:nvSpPr>
          <p:spPr>
            <a:xfrm>
              <a:off x="1760800" y="1552900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64" y="0"/>
                  </a:moveTo>
                  <a:lnTo>
                    <a:pt x="0" y="38"/>
                  </a:lnTo>
                  <a:lnTo>
                    <a:pt x="3" y="44"/>
                  </a:lnTo>
                  <a:lnTo>
                    <a:pt x="67" y="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Google Shape;2650;p36"/>
            <p:cNvSpPr/>
            <p:nvPr/>
          </p:nvSpPr>
          <p:spPr>
            <a:xfrm>
              <a:off x="1760875" y="1553050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9"/>
                    <a:pt x="2" y="41"/>
                    <a:pt x="2" y="42"/>
                  </a:cubicBezTo>
                  <a:lnTo>
                    <a:pt x="67" y="5"/>
                  </a:lnTo>
                  <a:cubicBezTo>
                    <a:pt x="66" y="3"/>
                    <a:pt x="66" y="2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Google Shape;2651;p36"/>
            <p:cNvSpPr/>
            <p:nvPr/>
          </p:nvSpPr>
          <p:spPr>
            <a:xfrm>
              <a:off x="1760900" y="15531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1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Google Shape;2652;p36"/>
            <p:cNvSpPr/>
            <p:nvPr/>
          </p:nvSpPr>
          <p:spPr>
            <a:xfrm>
              <a:off x="1760950" y="15532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0"/>
                  </a:moveTo>
                  <a:lnTo>
                    <a:pt x="0" y="38"/>
                  </a:lnTo>
                  <a:cubicBezTo>
                    <a:pt x="2" y="40"/>
                    <a:pt x="2" y="41"/>
                    <a:pt x="2" y="41"/>
                  </a:cubicBezTo>
                  <a:lnTo>
                    <a:pt x="67" y="5"/>
                  </a:lnTo>
                  <a:cubicBezTo>
                    <a:pt x="65" y="3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Google Shape;2653;p36"/>
            <p:cNvSpPr/>
            <p:nvPr/>
          </p:nvSpPr>
          <p:spPr>
            <a:xfrm>
              <a:off x="1760975" y="15533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1"/>
                  </a:moveTo>
                  <a:lnTo>
                    <a:pt x="1" y="37"/>
                  </a:lnTo>
                  <a:cubicBezTo>
                    <a:pt x="2" y="39"/>
                    <a:pt x="2" y="40"/>
                    <a:pt x="2" y="40"/>
                  </a:cubicBezTo>
                  <a:lnTo>
                    <a:pt x="67" y="4"/>
                  </a:lnTo>
                  <a:cubicBezTo>
                    <a:pt x="66" y="2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Google Shape;2654;p36"/>
            <p:cNvSpPr/>
            <p:nvPr/>
          </p:nvSpPr>
          <p:spPr>
            <a:xfrm>
              <a:off x="1761025" y="155340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0" y="37"/>
                  </a:lnTo>
                  <a:lnTo>
                    <a:pt x="2" y="41"/>
                  </a:lnTo>
                  <a:lnTo>
                    <a:pt x="67" y="4"/>
                  </a:lnTo>
                  <a:cubicBezTo>
                    <a:pt x="65" y="2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Google Shape;2655;p36"/>
            <p:cNvSpPr/>
            <p:nvPr/>
          </p:nvSpPr>
          <p:spPr>
            <a:xfrm>
              <a:off x="1761050" y="15534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8"/>
                  </a:lnTo>
                  <a:cubicBezTo>
                    <a:pt x="1" y="38"/>
                    <a:pt x="2" y="40"/>
                    <a:pt x="2" y="41"/>
                  </a:cubicBez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Google Shape;2656;p36"/>
            <p:cNvSpPr/>
            <p:nvPr/>
          </p:nvSpPr>
          <p:spPr>
            <a:xfrm>
              <a:off x="1761100" y="15535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lnTo>
                    <a:pt x="1" y="41"/>
                  </a:lnTo>
                  <a:lnTo>
                    <a:pt x="65" y="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Google Shape;2657;p36"/>
            <p:cNvSpPr/>
            <p:nvPr/>
          </p:nvSpPr>
          <p:spPr>
            <a:xfrm>
              <a:off x="1761125" y="15536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Google Shape;2658;p36"/>
            <p:cNvSpPr/>
            <p:nvPr/>
          </p:nvSpPr>
          <p:spPr>
            <a:xfrm>
              <a:off x="1761150" y="15537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7"/>
                  </a:lnTo>
                  <a:cubicBezTo>
                    <a:pt x="1" y="38"/>
                    <a:pt x="1" y="40"/>
                    <a:pt x="1" y="41"/>
                  </a:cubicBezTo>
                  <a:lnTo>
                    <a:pt x="66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Google Shape;2659;p36"/>
            <p:cNvSpPr/>
            <p:nvPr/>
          </p:nvSpPr>
          <p:spPr>
            <a:xfrm>
              <a:off x="1761150" y="155380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6" y="1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Google Shape;2660;p36"/>
            <p:cNvSpPr/>
            <p:nvPr/>
          </p:nvSpPr>
          <p:spPr>
            <a:xfrm>
              <a:off x="1761150" y="1553875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6" y="1"/>
                  </a:moveTo>
                  <a:lnTo>
                    <a:pt x="2" y="38"/>
                  </a:lnTo>
                  <a:lnTo>
                    <a:pt x="1" y="38"/>
                  </a:lnTo>
                  <a:cubicBezTo>
                    <a:pt x="2" y="40"/>
                    <a:pt x="2" y="41"/>
                    <a:pt x="2" y="43"/>
                  </a:cubicBezTo>
                  <a:lnTo>
                    <a:pt x="66" y="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Google Shape;2661;p36"/>
            <p:cNvSpPr/>
            <p:nvPr/>
          </p:nvSpPr>
          <p:spPr>
            <a:xfrm>
              <a:off x="1761200" y="15539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0" y="39"/>
                  </a:lnTo>
                  <a:cubicBezTo>
                    <a:pt x="0" y="39"/>
                    <a:pt x="0" y="40"/>
                    <a:pt x="0" y="42"/>
                  </a:cubicBezTo>
                  <a:lnTo>
                    <a:pt x="66" y="4"/>
                  </a:lnTo>
                  <a:cubicBezTo>
                    <a:pt x="66" y="2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0" name="Google Shape;2662;p36"/>
            <p:cNvSpPr/>
            <p:nvPr/>
          </p:nvSpPr>
          <p:spPr>
            <a:xfrm>
              <a:off x="1761225" y="1554100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5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5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Google Shape;2663;p36"/>
            <p:cNvSpPr/>
            <p:nvPr/>
          </p:nvSpPr>
          <p:spPr>
            <a:xfrm>
              <a:off x="1761225" y="15541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6" y="1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6" y="4"/>
                  </a:lnTo>
                  <a:cubicBezTo>
                    <a:pt x="66" y="4"/>
                    <a:pt x="66" y="2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Google Shape;2664;p36"/>
            <p:cNvSpPr/>
            <p:nvPr/>
          </p:nvSpPr>
          <p:spPr>
            <a:xfrm>
              <a:off x="1761275" y="155420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8"/>
                  </a:lnTo>
                  <a:cubicBezTo>
                    <a:pt x="0" y="40"/>
                    <a:pt x="0" y="41"/>
                    <a:pt x="0" y="41"/>
                  </a:cubicBezTo>
                  <a:lnTo>
                    <a:pt x="64" y="5"/>
                  </a:lnTo>
                  <a:cubicBezTo>
                    <a:pt x="64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3" name="Google Shape;2665;p36"/>
            <p:cNvSpPr/>
            <p:nvPr/>
          </p:nvSpPr>
          <p:spPr>
            <a:xfrm>
              <a:off x="1761275" y="155430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9"/>
                  </a:lnTo>
                  <a:lnTo>
                    <a:pt x="0" y="42"/>
                  </a:ln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Google Shape;2666;p36"/>
            <p:cNvSpPr/>
            <p:nvPr/>
          </p:nvSpPr>
          <p:spPr>
            <a:xfrm>
              <a:off x="1761275" y="15543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9"/>
                  </a:lnTo>
                  <a:lnTo>
                    <a:pt x="0" y="41"/>
                  </a:lnTo>
                  <a:lnTo>
                    <a:pt x="64" y="4"/>
                  </a:lnTo>
                  <a:cubicBezTo>
                    <a:pt x="64" y="2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Google Shape;2667;p36"/>
            <p:cNvSpPr/>
            <p:nvPr/>
          </p:nvSpPr>
          <p:spPr>
            <a:xfrm>
              <a:off x="1761275" y="15544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0" y="38"/>
                  </a:lnTo>
                  <a:cubicBezTo>
                    <a:pt x="0" y="40"/>
                    <a:pt x="0" y="40"/>
                    <a:pt x="0" y="41"/>
                  </a:cubicBez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Google Shape;2668;p36"/>
            <p:cNvSpPr/>
            <p:nvPr/>
          </p:nvSpPr>
          <p:spPr>
            <a:xfrm>
              <a:off x="1758000" y="1552450"/>
              <a:ext cx="3300" cy="11525"/>
            </a:xfrm>
            <a:custGeom>
              <a:avLst/>
              <a:gdLst/>
              <a:ahLst/>
              <a:cxnLst/>
              <a:rect l="l" t="t" r="r" b="b"/>
              <a:pathLst>
                <a:path w="132" h="461" extrusionOk="0">
                  <a:moveTo>
                    <a:pt x="38" y="0"/>
                  </a:moveTo>
                  <a:cubicBezTo>
                    <a:pt x="17" y="0"/>
                    <a:pt x="2" y="17"/>
                    <a:pt x="2" y="46"/>
                  </a:cubicBezTo>
                  <a:lnTo>
                    <a:pt x="1" y="385"/>
                  </a:lnTo>
                  <a:lnTo>
                    <a:pt x="130" y="461"/>
                  </a:lnTo>
                  <a:lnTo>
                    <a:pt x="131" y="121"/>
                  </a:lnTo>
                  <a:cubicBezTo>
                    <a:pt x="128" y="76"/>
                    <a:pt x="105" y="34"/>
                    <a:pt x="67" y="10"/>
                  </a:cubicBezTo>
                  <a:cubicBezTo>
                    <a:pt x="57" y="3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7" name="Google Shape;2669;p36"/>
            <p:cNvSpPr/>
            <p:nvPr/>
          </p:nvSpPr>
          <p:spPr>
            <a:xfrm>
              <a:off x="1769125" y="1567575"/>
              <a:ext cx="4900" cy="2825"/>
            </a:xfrm>
            <a:custGeom>
              <a:avLst/>
              <a:gdLst/>
              <a:ahLst/>
              <a:cxnLst/>
              <a:rect l="l" t="t" r="r" b="b"/>
              <a:pathLst>
                <a:path w="196" h="113" extrusionOk="0">
                  <a:moveTo>
                    <a:pt x="66" y="1"/>
                  </a:moveTo>
                  <a:lnTo>
                    <a:pt x="1" y="38"/>
                  </a:lnTo>
                  <a:lnTo>
                    <a:pt x="131" y="112"/>
                  </a:lnTo>
                  <a:lnTo>
                    <a:pt x="195" y="7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Google Shape;2670;p36"/>
            <p:cNvSpPr/>
            <p:nvPr/>
          </p:nvSpPr>
          <p:spPr>
            <a:xfrm>
              <a:off x="1772400" y="1560975"/>
              <a:ext cx="1650" cy="9425"/>
            </a:xfrm>
            <a:custGeom>
              <a:avLst/>
              <a:gdLst/>
              <a:ahLst/>
              <a:cxnLst/>
              <a:rect l="l" t="t" r="r" b="b"/>
              <a:pathLst>
                <a:path w="66" h="377" extrusionOk="0">
                  <a:moveTo>
                    <a:pt x="66" y="1"/>
                  </a:moveTo>
                  <a:lnTo>
                    <a:pt x="0" y="37"/>
                  </a:lnTo>
                  <a:lnTo>
                    <a:pt x="0" y="376"/>
                  </a:lnTo>
                  <a:lnTo>
                    <a:pt x="64" y="34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Google Shape;2671;p36"/>
            <p:cNvSpPr/>
            <p:nvPr/>
          </p:nvSpPr>
          <p:spPr>
            <a:xfrm>
              <a:off x="1769650" y="1558000"/>
              <a:ext cx="1750" cy="1025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70" y="1"/>
                  </a:moveTo>
                  <a:lnTo>
                    <a:pt x="66" y="2"/>
                  </a:lnTo>
                  <a:lnTo>
                    <a:pt x="0" y="40"/>
                  </a:lnTo>
                  <a:lnTo>
                    <a:pt x="6" y="3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Google Shape;2672;p36"/>
            <p:cNvSpPr/>
            <p:nvPr/>
          </p:nvSpPr>
          <p:spPr>
            <a:xfrm>
              <a:off x="1769800" y="15579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8" y="0"/>
                  </a:moveTo>
                  <a:lnTo>
                    <a:pt x="64" y="2"/>
                  </a:lnTo>
                  <a:lnTo>
                    <a:pt x="0" y="38"/>
                  </a:lnTo>
                  <a:lnTo>
                    <a:pt x="4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1" name="Google Shape;2673;p36"/>
            <p:cNvSpPr/>
            <p:nvPr/>
          </p:nvSpPr>
          <p:spPr>
            <a:xfrm>
              <a:off x="1769900" y="15579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2" y="37"/>
                  </a:moveTo>
                  <a:lnTo>
                    <a:pt x="2" y="37"/>
                  </a:lnTo>
                  <a:cubicBezTo>
                    <a:pt x="2" y="37"/>
                    <a:pt x="1" y="37"/>
                    <a:pt x="0" y="38"/>
                  </a:cubicBezTo>
                  <a:lnTo>
                    <a:pt x="2" y="37"/>
                  </a:lnTo>
                  <a:close/>
                  <a:moveTo>
                    <a:pt x="64" y="0"/>
                  </a:moveTo>
                  <a:lnTo>
                    <a:pt x="2" y="37"/>
                  </a:lnTo>
                  <a:lnTo>
                    <a:pt x="2" y="37"/>
                  </a:lnTo>
                  <a:cubicBezTo>
                    <a:pt x="2" y="37"/>
                    <a:pt x="2" y="37"/>
                    <a:pt x="2" y="37"/>
                  </a:cubicBezTo>
                  <a:cubicBezTo>
                    <a:pt x="3" y="37"/>
                    <a:pt x="3" y="37"/>
                    <a:pt x="3" y="38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Google Shape;2674;p36"/>
            <p:cNvSpPr/>
            <p:nvPr/>
          </p:nvSpPr>
          <p:spPr>
            <a:xfrm>
              <a:off x="1769975" y="15579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1"/>
                  </a:moveTo>
                  <a:lnTo>
                    <a:pt x="0" y="39"/>
                  </a:lnTo>
                  <a:lnTo>
                    <a:pt x="5" y="3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Google Shape;2675;p36"/>
            <p:cNvSpPr/>
            <p:nvPr/>
          </p:nvSpPr>
          <p:spPr>
            <a:xfrm>
              <a:off x="1770075" y="155792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1" y="39"/>
                  </a:lnTo>
                  <a:lnTo>
                    <a:pt x="4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4" name="Google Shape;2676;p36"/>
            <p:cNvSpPr/>
            <p:nvPr/>
          </p:nvSpPr>
          <p:spPr>
            <a:xfrm>
              <a:off x="1770150" y="155792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1" y="39"/>
                  </a:lnTo>
                  <a:lnTo>
                    <a:pt x="3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Google Shape;2677;p36"/>
            <p:cNvSpPr/>
            <p:nvPr/>
          </p:nvSpPr>
          <p:spPr>
            <a:xfrm>
              <a:off x="1770225" y="155792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Google Shape;2678;p36"/>
            <p:cNvSpPr/>
            <p:nvPr/>
          </p:nvSpPr>
          <p:spPr>
            <a:xfrm>
              <a:off x="1770300" y="15579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Google Shape;2679;p36"/>
            <p:cNvSpPr/>
            <p:nvPr/>
          </p:nvSpPr>
          <p:spPr>
            <a:xfrm>
              <a:off x="1770375" y="155797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0"/>
                  </a:moveTo>
                  <a:lnTo>
                    <a:pt x="0" y="38"/>
                  </a:lnTo>
                  <a:lnTo>
                    <a:pt x="2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Google Shape;2680;p36"/>
            <p:cNvSpPr/>
            <p:nvPr/>
          </p:nvSpPr>
          <p:spPr>
            <a:xfrm>
              <a:off x="1770400" y="15580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1" y="37"/>
                  </a:moveTo>
                  <a:lnTo>
                    <a:pt x="1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1" y="37"/>
                  </a:lnTo>
                  <a:close/>
                  <a:moveTo>
                    <a:pt x="66" y="1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4" y="3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Google Shape;2681;p36"/>
            <p:cNvSpPr/>
            <p:nvPr/>
          </p:nvSpPr>
          <p:spPr>
            <a:xfrm>
              <a:off x="1770475" y="15580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1"/>
                  </a:moveTo>
                  <a:lnTo>
                    <a:pt x="1" y="39"/>
                  </a:lnTo>
                  <a:lnTo>
                    <a:pt x="1" y="40"/>
                  </a:lnTo>
                  <a:lnTo>
                    <a:pt x="4" y="40"/>
                  </a:lnTo>
                  <a:lnTo>
                    <a:pt x="67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Google Shape;2682;p36"/>
            <p:cNvSpPr/>
            <p:nvPr/>
          </p:nvSpPr>
          <p:spPr>
            <a:xfrm>
              <a:off x="1770550" y="15580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0"/>
                  </a:moveTo>
                  <a:lnTo>
                    <a:pt x="1" y="38"/>
                  </a:lnTo>
                  <a:lnTo>
                    <a:pt x="3" y="38"/>
                  </a:lnTo>
                  <a:lnTo>
                    <a:pt x="67" y="2"/>
                  </a:lnTo>
                  <a:cubicBezTo>
                    <a:pt x="67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Google Shape;2683;p36"/>
            <p:cNvSpPr/>
            <p:nvPr/>
          </p:nvSpPr>
          <p:spPr>
            <a:xfrm>
              <a:off x="1770625" y="15580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Google Shape;2684;p36"/>
            <p:cNvSpPr/>
            <p:nvPr/>
          </p:nvSpPr>
          <p:spPr>
            <a:xfrm>
              <a:off x="1770650" y="15580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1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8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Google Shape;2685;p36"/>
            <p:cNvSpPr/>
            <p:nvPr/>
          </p:nvSpPr>
          <p:spPr>
            <a:xfrm>
              <a:off x="1770725" y="15581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6" y="1"/>
                  </a:moveTo>
                  <a:lnTo>
                    <a:pt x="1" y="37"/>
                  </a:lnTo>
                  <a:lnTo>
                    <a:pt x="4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Google Shape;2686;p36"/>
            <p:cNvSpPr/>
            <p:nvPr/>
          </p:nvSpPr>
          <p:spPr>
            <a:xfrm>
              <a:off x="1772400" y="1569475"/>
              <a:ext cx="9525" cy="5500"/>
            </a:xfrm>
            <a:custGeom>
              <a:avLst/>
              <a:gdLst/>
              <a:ahLst/>
              <a:cxnLst/>
              <a:rect l="l" t="t" r="r" b="b"/>
              <a:pathLst>
                <a:path w="381" h="220" extrusionOk="0">
                  <a:moveTo>
                    <a:pt x="64" y="0"/>
                  </a:moveTo>
                  <a:lnTo>
                    <a:pt x="0" y="36"/>
                  </a:lnTo>
                  <a:lnTo>
                    <a:pt x="317" y="219"/>
                  </a:lnTo>
                  <a:lnTo>
                    <a:pt x="380" y="18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5" name="Google Shape;2687;p36"/>
            <p:cNvSpPr/>
            <p:nvPr/>
          </p:nvSpPr>
          <p:spPr>
            <a:xfrm>
              <a:off x="1770800" y="1558150"/>
              <a:ext cx="1625" cy="975"/>
            </a:xfrm>
            <a:custGeom>
              <a:avLst/>
              <a:gdLst/>
              <a:ahLst/>
              <a:cxnLst/>
              <a:rect l="l" t="t" r="r" b="b"/>
              <a:pathLst>
                <a:path w="65" h="39" extrusionOk="0">
                  <a:moveTo>
                    <a:pt x="1" y="38"/>
                  </a:moveTo>
                  <a:lnTo>
                    <a:pt x="64" y="1"/>
                  </a:lnTo>
                  <a:lnTo>
                    <a:pt x="64" y="1"/>
                  </a:lnTo>
                  <a:lnTo>
                    <a:pt x="1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Google Shape;2688;p36"/>
            <p:cNvSpPr/>
            <p:nvPr/>
          </p:nvSpPr>
          <p:spPr>
            <a:xfrm>
              <a:off x="1770800" y="15581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1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9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Google Shape;2689;p36"/>
            <p:cNvSpPr/>
            <p:nvPr/>
          </p:nvSpPr>
          <p:spPr>
            <a:xfrm>
              <a:off x="1770875" y="15582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1"/>
                  </a:moveTo>
                  <a:lnTo>
                    <a:pt x="1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Google Shape;2690;p36"/>
            <p:cNvSpPr/>
            <p:nvPr/>
          </p:nvSpPr>
          <p:spPr>
            <a:xfrm>
              <a:off x="1770950" y="15582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7" y="1"/>
                  </a:lnTo>
                  <a:cubicBezTo>
                    <a:pt x="67" y="1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Google Shape;2691;p36"/>
            <p:cNvSpPr/>
            <p:nvPr/>
          </p:nvSpPr>
          <p:spPr>
            <a:xfrm>
              <a:off x="1771025" y="15583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Google Shape;2692;p36"/>
            <p:cNvSpPr/>
            <p:nvPr/>
          </p:nvSpPr>
          <p:spPr>
            <a:xfrm>
              <a:off x="1771125" y="15583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2" y="40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Google Shape;2693;p36"/>
            <p:cNvSpPr/>
            <p:nvPr/>
          </p:nvSpPr>
          <p:spPr>
            <a:xfrm>
              <a:off x="1771175" y="155845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0"/>
                  </a:moveTo>
                  <a:lnTo>
                    <a:pt x="0" y="37"/>
                  </a:lnTo>
                  <a:lnTo>
                    <a:pt x="3" y="39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Google Shape;2694;p36"/>
            <p:cNvSpPr/>
            <p:nvPr/>
          </p:nvSpPr>
          <p:spPr>
            <a:xfrm>
              <a:off x="1771250" y="15584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4" y="1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Google Shape;2695;p36"/>
            <p:cNvSpPr/>
            <p:nvPr/>
          </p:nvSpPr>
          <p:spPr>
            <a:xfrm>
              <a:off x="1771300" y="15585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1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4"/>
                  </a:lnTo>
                  <a:cubicBezTo>
                    <a:pt x="68" y="2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4" name="Google Shape;2696;p36"/>
            <p:cNvSpPr/>
            <p:nvPr/>
          </p:nvSpPr>
          <p:spPr>
            <a:xfrm>
              <a:off x="1771375" y="15586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1" y="37"/>
                  </a:moveTo>
                  <a:lnTo>
                    <a:pt x="1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1" y="37"/>
                  </a:lnTo>
                  <a:close/>
                  <a:moveTo>
                    <a:pt x="65" y="1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4" y="40"/>
                  </a:lnTo>
                  <a:lnTo>
                    <a:pt x="68" y="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5" name="Google Shape;2697;p36"/>
            <p:cNvSpPr/>
            <p:nvPr/>
          </p:nvSpPr>
          <p:spPr>
            <a:xfrm>
              <a:off x="1771450" y="15587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Google Shape;2698;p36"/>
            <p:cNvSpPr/>
            <p:nvPr/>
          </p:nvSpPr>
          <p:spPr>
            <a:xfrm>
              <a:off x="1771500" y="1558775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5" y="0"/>
                  </a:moveTo>
                  <a:lnTo>
                    <a:pt x="0" y="38"/>
                  </a:lnTo>
                  <a:cubicBezTo>
                    <a:pt x="2" y="38"/>
                    <a:pt x="3" y="39"/>
                    <a:pt x="3" y="41"/>
                  </a:cubicBez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Google Shape;2699;p36"/>
            <p:cNvSpPr/>
            <p:nvPr/>
          </p:nvSpPr>
          <p:spPr>
            <a:xfrm>
              <a:off x="1771575" y="15588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cubicBezTo>
                    <a:pt x="65" y="2"/>
                    <a:pt x="65" y="2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Google Shape;2700;p36"/>
            <p:cNvSpPr/>
            <p:nvPr/>
          </p:nvSpPr>
          <p:spPr>
            <a:xfrm>
              <a:off x="1771650" y="15589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" name="Google Shape;2701;p36"/>
            <p:cNvSpPr/>
            <p:nvPr/>
          </p:nvSpPr>
          <p:spPr>
            <a:xfrm>
              <a:off x="1771700" y="1559000"/>
              <a:ext cx="1750" cy="1100"/>
            </a:xfrm>
            <a:custGeom>
              <a:avLst/>
              <a:gdLst/>
              <a:ahLst/>
              <a:cxnLst/>
              <a:rect l="l" t="t" r="r" b="b"/>
              <a:pathLst>
                <a:path w="70" h="44" extrusionOk="0">
                  <a:moveTo>
                    <a:pt x="65" y="0"/>
                  </a:moveTo>
                  <a:lnTo>
                    <a:pt x="1" y="38"/>
                  </a:lnTo>
                  <a:cubicBezTo>
                    <a:pt x="2" y="41"/>
                    <a:pt x="4" y="42"/>
                    <a:pt x="5" y="44"/>
                  </a:cubicBezTo>
                  <a:lnTo>
                    <a:pt x="69" y="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0" name="Google Shape;2702;p36"/>
            <p:cNvSpPr/>
            <p:nvPr/>
          </p:nvSpPr>
          <p:spPr>
            <a:xfrm>
              <a:off x="1771825" y="1559175"/>
              <a:ext cx="1725" cy="1150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64" y="0"/>
                  </a:moveTo>
                  <a:lnTo>
                    <a:pt x="0" y="37"/>
                  </a:lnTo>
                  <a:cubicBezTo>
                    <a:pt x="2" y="39"/>
                    <a:pt x="3" y="42"/>
                    <a:pt x="5" y="45"/>
                  </a:cubicBezTo>
                  <a:lnTo>
                    <a:pt x="68" y="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Google Shape;2703;p36"/>
            <p:cNvSpPr/>
            <p:nvPr/>
          </p:nvSpPr>
          <p:spPr>
            <a:xfrm>
              <a:off x="1771925" y="1559350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4" y="1"/>
                  </a:moveTo>
                  <a:lnTo>
                    <a:pt x="1" y="38"/>
                  </a:lnTo>
                  <a:cubicBezTo>
                    <a:pt x="2" y="40"/>
                    <a:pt x="2" y="41"/>
                    <a:pt x="4" y="44"/>
                  </a:cubicBezTo>
                  <a:lnTo>
                    <a:pt x="69" y="6"/>
                  </a:lnTo>
                  <a:cubicBezTo>
                    <a:pt x="67" y="3"/>
                    <a:pt x="66" y="2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Google Shape;2704;p36"/>
            <p:cNvSpPr/>
            <p:nvPr/>
          </p:nvSpPr>
          <p:spPr>
            <a:xfrm>
              <a:off x="1772025" y="155950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1" y="38"/>
                  </a:lnTo>
                  <a:cubicBezTo>
                    <a:pt x="1" y="38"/>
                    <a:pt x="1" y="39"/>
                    <a:pt x="2" y="41"/>
                  </a:cubicBezTo>
                  <a:lnTo>
                    <a:pt x="66" y="3"/>
                  </a:lnTo>
                  <a:cubicBezTo>
                    <a:pt x="66" y="2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Google Shape;2705;p36"/>
            <p:cNvSpPr/>
            <p:nvPr/>
          </p:nvSpPr>
          <p:spPr>
            <a:xfrm>
              <a:off x="1772075" y="1559575"/>
              <a:ext cx="1650" cy="1075"/>
            </a:xfrm>
            <a:custGeom>
              <a:avLst/>
              <a:gdLst/>
              <a:ahLst/>
              <a:cxnLst/>
              <a:rect l="l" t="t" r="r" b="b"/>
              <a:pathLst>
                <a:path w="66" h="43" extrusionOk="0">
                  <a:moveTo>
                    <a:pt x="64" y="0"/>
                  </a:moveTo>
                  <a:lnTo>
                    <a:pt x="0" y="38"/>
                  </a:lnTo>
                  <a:lnTo>
                    <a:pt x="2" y="42"/>
                  </a:lnTo>
                  <a:lnTo>
                    <a:pt x="66" y="5"/>
                  </a:lnTo>
                  <a:cubicBezTo>
                    <a:pt x="66" y="3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Google Shape;2706;p36"/>
            <p:cNvSpPr/>
            <p:nvPr/>
          </p:nvSpPr>
          <p:spPr>
            <a:xfrm>
              <a:off x="1772100" y="15596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8"/>
                  </a:lnTo>
                  <a:cubicBezTo>
                    <a:pt x="1" y="38"/>
                    <a:pt x="1" y="40"/>
                    <a:pt x="2" y="41"/>
                  </a:cubicBezTo>
                  <a:lnTo>
                    <a:pt x="66" y="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Google Shape;2707;p36"/>
            <p:cNvSpPr/>
            <p:nvPr/>
          </p:nvSpPr>
          <p:spPr>
            <a:xfrm>
              <a:off x="1772150" y="15597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Google Shape;2708;p36"/>
            <p:cNvSpPr/>
            <p:nvPr/>
          </p:nvSpPr>
          <p:spPr>
            <a:xfrm>
              <a:off x="1772175" y="15598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6" y="3"/>
                  </a:lnTo>
                  <a:cubicBezTo>
                    <a:pt x="65" y="3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Google Shape;2709;p36"/>
            <p:cNvSpPr/>
            <p:nvPr/>
          </p:nvSpPr>
          <p:spPr>
            <a:xfrm>
              <a:off x="1772175" y="15599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9"/>
                    <a:pt x="2" y="39"/>
                    <a:pt x="2" y="41"/>
                  </a:cubicBezTo>
                  <a:lnTo>
                    <a:pt x="67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Google Shape;2710;p36"/>
            <p:cNvSpPr/>
            <p:nvPr/>
          </p:nvSpPr>
          <p:spPr>
            <a:xfrm>
              <a:off x="1772225" y="15600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1"/>
                  </a:moveTo>
                  <a:lnTo>
                    <a:pt x="0" y="37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65" y="4"/>
                  </a:lnTo>
                  <a:cubicBezTo>
                    <a:pt x="65" y="4"/>
                    <a:pt x="65" y="2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Google Shape;2711;p36"/>
            <p:cNvSpPr/>
            <p:nvPr/>
          </p:nvSpPr>
          <p:spPr>
            <a:xfrm>
              <a:off x="1772250" y="15600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7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Google Shape;2712;p36"/>
            <p:cNvSpPr/>
            <p:nvPr/>
          </p:nvSpPr>
          <p:spPr>
            <a:xfrm>
              <a:off x="1772300" y="15601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5" y="3"/>
                  </a:lnTo>
                  <a:cubicBezTo>
                    <a:pt x="64" y="3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Google Shape;2713;p36"/>
            <p:cNvSpPr/>
            <p:nvPr/>
          </p:nvSpPr>
          <p:spPr>
            <a:xfrm>
              <a:off x="1772300" y="1560225"/>
              <a:ext cx="1650" cy="1075"/>
            </a:xfrm>
            <a:custGeom>
              <a:avLst/>
              <a:gdLst/>
              <a:ahLst/>
              <a:cxnLst/>
              <a:rect l="l" t="t" r="r" b="b"/>
              <a:pathLst>
                <a:path w="66" h="43" extrusionOk="0">
                  <a:moveTo>
                    <a:pt x="65" y="0"/>
                  </a:moveTo>
                  <a:lnTo>
                    <a:pt x="2" y="38"/>
                  </a:lnTo>
                  <a:lnTo>
                    <a:pt x="0" y="38"/>
                  </a:lnTo>
                  <a:cubicBezTo>
                    <a:pt x="2" y="39"/>
                    <a:pt x="2" y="41"/>
                    <a:pt x="2" y="42"/>
                  </a:cubicBezTo>
                  <a:lnTo>
                    <a:pt x="65" y="5"/>
                  </a:lnTo>
                  <a:cubicBezTo>
                    <a:pt x="65" y="3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Google Shape;2714;p36"/>
            <p:cNvSpPr/>
            <p:nvPr/>
          </p:nvSpPr>
          <p:spPr>
            <a:xfrm>
              <a:off x="1772325" y="15603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8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66" y="4"/>
                  </a:lnTo>
                  <a:cubicBezTo>
                    <a:pt x="66" y="2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Google Shape;2715;p36"/>
            <p:cNvSpPr/>
            <p:nvPr/>
          </p:nvSpPr>
          <p:spPr>
            <a:xfrm>
              <a:off x="1772375" y="1560450"/>
              <a:ext cx="1600" cy="1025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8"/>
                    <a:pt x="0" y="39"/>
                    <a:pt x="0" y="41"/>
                  </a:cubicBez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Google Shape;2716;p36"/>
            <p:cNvSpPr/>
            <p:nvPr/>
          </p:nvSpPr>
          <p:spPr>
            <a:xfrm>
              <a:off x="1772375" y="15605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1"/>
                  </a:moveTo>
                  <a:cubicBezTo>
                    <a:pt x="65" y="1"/>
                    <a:pt x="64" y="1"/>
                    <a:pt x="64" y="2"/>
                  </a:cubicBezTo>
                  <a:lnTo>
                    <a:pt x="64" y="2"/>
                  </a:lnTo>
                  <a:lnTo>
                    <a:pt x="65" y="1"/>
                  </a:lnTo>
                  <a:close/>
                  <a:moveTo>
                    <a:pt x="64" y="2"/>
                  </a:moveTo>
                  <a:lnTo>
                    <a:pt x="0" y="37"/>
                  </a:lnTo>
                  <a:lnTo>
                    <a:pt x="0" y="40"/>
                  </a:lnTo>
                  <a:lnTo>
                    <a:pt x="65" y="4"/>
                  </a:lnTo>
                  <a:cubicBezTo>
                    <a:pt x="64" y="3"/>
                    <a:pt x="64" y="2"/>
                    <a:pt x="64" y="2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Google Shape;2717;p36"/>
            <p:cNvSpPr/>
            <p:nvPr/>
          </p:nvSpPr>
          <p:spPr>
            <a:xfrm>
              <a:off x="1772400" y="15605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9"/>
                  </a:lnTo>
                  <a:lnTo>
                    <a:pt x="0" y="41"/>
                  </a:ln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Google Shape;2718;p36"/>
            <p:cNvSpPr/>
            <p:nvPr/>
          </p:nvSpPr>
          <p:spPr>
            <a:xfrm>
              <a:off x="1772400" y="156065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Google Shape;2719;p36"/>
            <p:cNvSpPr/>
            <p:nvPr/>
          </p:nvSpPr>
          <p:spPr>
            <a:xfrm>
              <a:off x="1772400" y="15607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Google Shape;2720;p36"/>
            <p:cNvSpPr/>
            <p:nvPr/>
          </p:nvSpPr>
          <p:spPr>
            <a:xfrm>
              <a:off x="1772400" y="15608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6" y="5"/>
                  </a:lnTo>
                  <a:cubicBezTo>
                    <a:pt x="66" y="3"/>
                    <a:pt x="66" y="2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Google Shape;2721;p36"/>
            <p:cNvSpPr/>
            <p:nvPr/>
          </p:nvSpPr>
          <p:spPr>
            <a:xfrm>
              <a:off x="1772400" y="15608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Google Shape;2722;p36"/>
            <p:cNvSpPr/>
            <p:nvPr/>
          </p:nvSpPr>
          <p:spPr>
            <a:xfrm>
              <a:off x="1769175" y="1558875"/>
              <a:ext cx="3250" cy="11525"/>
            </a:xfrm>
            <a:custGeom>
              <a:avLst/>
              <a:gdLst/>
              <a:ahLst/>
              <a:cxnLst/>
              <a:rect l="l" t="t" r="r" b="b"/>
              <a:pathLst>
                <a:path w="130" h="461" extrusionOk="0">
                  <a:moveTo>
                    <a:pt x="36" y="1"/>
                  </a:moveTo>
                  <a:cubicBezTo>
                    <a:pt x="15" y="1"/>
                    <a:pt x="0" y="17"/>
                    <a:pt x="0" y="47"/>
                  </a:cubicBezTo>
                  <a:lnTo>
                    <a:pt x="0" y="386"/>
                  </a:lnTo>
                  <a:lnTo>
                    <a:pt x="129" y="460"/>
                  </a:lnTo>
                  <a:lnTo>
                    <a:pt x="129" y="121"/>
                  </a:lnTo>
                  <a:cubicBezTo>
                    <a:pt x="128" y="76"/>
                    <a:pt x="103" y="34"/>
                    <a:pt x="66" y="9"/>
                  </a:cubicBezTo>
                  <a:cubicBezTo>
                    <a:pt x="55" y="3"/>
                    <a:pt x="45" y="1"/>
                    <a:pt x="3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Google Shape;2723;p36"/>
            <p:cNvSpPr/>
            <p:nvPr/>
          </p:nvSpPr>
          <p:spPr>
            <a:xfrm>
              <a:off x="1780300" y="1574000"/>
              <a:ext cx="4850" cy="2850"/>
            </a:xfrm>
            <a:custGeom>
              <a:avLst/>
              <a:gdLst/>
              <a:ahLst/>
              <a:cxnLst/>
              <a:rect l="l" t="t" r="r" b="b"/>
              <a:pathLst>
                <a:path w="194" h="114" extrusionOk="0">
                  <a:moveTo>
                    <a:pt x="64" y="0"/>
                  </a:moveTo>
                  <a:lnTo>
                    <a:pt x="1" y="38"/>
                  </a:lnTo>
                  <a:lnTo>
                    <a:pt x="130" y="113"/>
                  </a:lnTo>
                  <a:lnTo>
                    <a:pt x="193" y="7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Google Shape;2724;p36"/>
            <p:cNvSpPr/>
            <p:nvPr/>
          </p:nvSpPr>
          <p:spPr>
            <a:xfrm>
              <a:off x="1783525" y="1567400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66" y="0"/>
                  </a:moveTo>
                  <a:lnTo>
                    <a:pt x="2" y="38"/>
                  </a:lnTo>
                  <a:lnTo>
                    <a:pt x="1" y="377"/>
                  </a:lnTo>
                  <a:lnTo>
                    <a:pt x="64" y="34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Google Shape;2725;p36"/>
            <p:cNvSpPr/>
            <p:nvPr/>
          </p:nvSpPr>
          <p:spPr>
            <a:xfrm>
              <a:off x="1780775" y="1564450"/>
              <a:ext cx="1775" cy="1025"/>
            </a:xfrm>
            <a:custGeom>
              <a:avLst/>
              <a:gdLst/>
              <a:ahLst/>
              <a:cxnLst/>
              <a:rect l="l" t="t" r="r" b="b"/>
              <a:pathLst>
                <a:path w="71" h="41" extrusionOk="0">
                  <a:moveTo>
                    <a:pt x="70" y="1"/>
                  </a:moveTo>
                  <a:cubicBezTo>
                    <a:pt x="69" y="1"/>
                    <a:pt x="67" y="2"/>
                    <a:pt x="66" y="2"/>
                  </a:cubicBezTo>
                  <a:lnTo>
                    <a:pt x="2" y="39"/>
                  </a:lnTo>
                  <a:lnTo>
                    <a:pt x="2" y="39"/>
                  </a:lnTo>
                  <a:cubicBezTo>
                    <a:pt x="4" y="39"/>
                    <a:pt x="5" y="38"/>
                    <a:pt x="6" y="37"/>
                  </a:cubicBezTo>
                  <a:lnTo>
                    <a:pt x="70" y="1"/>
                  </a:lnTo>
                  <a:close/>
                  <a:moveTo>
                    <a:pt x="2" y="39"/>
                  </a:moveTo>
                  <a:cubicBezTo>
                    <a:pt x="2" y="39"/>
                    <a:pt x="1" y="40"/>
                    <a:pt x="0" y="40"/>
                  </a:cubicBezTo>
                  <a:lnTo>
                    <a:pt x="2" y="3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Google Shape;2726;p36"/>
            <p:cNvSpPr/>
            <p:nvPr/>
          </p:nvSpPr>
          <p:spPr>
            <a:xfrm>
              <a:off x="1780925" y="156440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8" y="0"/>
                  </a:moveTo>
                  <a:lnTo>
                    <a:pt x="64" y="2"/>
                  </a:lnTo>
                  <a:lnTo>
                    <a:pt x="2" y="38"/>
                  </a:lnTo>
                  <a:lnTo>
                    <a:pt x="2" y="38"/>
                  </a:lnTo>
                  <a:cubicBezTo>
                    <a:pt x="3" y="38"/>
                    <a:pt x="4" y="38"/>
                    <a:pt x="5" y="38"/>
                  </a:cubicBezTo>
                  <a:lnTo>
                    <a:pt x="68" y="0"/>
                  </a:lnTo>
                  <a:close/>
                  <a:moveTo>
                    <a:pt x="2" y="38"/>
                  </a:moveTo>
                  <a:lnTo>
                    <a:pt x="2" y="38"/>
                  </a:lnTo>
                  <a:cubicBezTo>
                    <a:pt x="2" y="38"/>
                    <a:pt x="1" y="39"/>
                    <a:pt x="0" y="39"/>
                  </a:cubicBezTo>
                  <a:lnTo>
                    <a:pt x="2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Google Shape;2727;p36"/>
            <p:cNvSpPr/>
            <p:nvPr/>
          </p:nvSpPr>
          <p:spPr>
            <a:xfrm>
              <a:off x="1781025" y="156440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64" y="0"/>
                  </a:moveTo>
                  <a:lnTo>
                    <a:pt x="1" y="38"/>
                  </a:lnTo>
                  <a:lnTo>
                    <a:pt x="5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Google Shape;2728;p36"/>
            <p:cNvSpPr/>
            <p:nvPr/>
          </p:nvSpPr>
          <p:spPr>
            <a:xfrm>
              <a:off x="1781125" y="1564400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65" y="0"/>
                  </a:moveTo>
                  <a:lnTo>
                    <a:pt x="1" y="36"/>
                  </a:lnTo>
                  <a:lnTo>
                    <a:pt x="4" y="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" name="Google Shape;2729;p36"/>
            <p:cNvSpPr/>
            <p:nvPr/>
          </p:nvSpPr>
          <p:spPr>
            <a:xfrm>
              <a:off x="1781200" y="1564400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65" y="0"/>
                  </a:moveTo>
                  <a:lnTo>
                    <a:pt x="1" y="36"/>
                  </a:lnTo>
                  <a:lnTo>
                    <a:pt x="4" y="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Google Shape;2730;p36"/>
            <p:cNvSpPr/>
            <p:nvPr/>
          </p:nvSpPr>
          <p:spPr>
            <a:xfrm>
              <a:off x="1781275" y="1564400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65" y="0"/>
                  </a:moveTo>
                  <a:lnTo>
                    <a:pt x="1" y="36"/>
                  </a:lnTo>
                  <a:lnTo>
                    <a:pt x="4" y="3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Google Shape;2731;p36"/>
            <p:cNvSpPr/>
            <p:nvPr/>
          </p:nvSpPr>
          <p:spPr>
            <a:xfrm>
              <a:off x="1781350" y="1564400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4" y="0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Google Shape;2732;p36"/>
            <p:cNvSpPr/>
            <p:nvPr/>
          </p:nvSpPr>
          <p:spPr>
            <a:xfrm>
              <a:off x="1781425" y="1564400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4" y="0"/>
                  </a:moveTo>
                  <a:lnTo>
                    <a:pt x="1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Google Shape;2733;p36"/>
            <p:cNvSpPr/>
            <p:nvPr/>
          </p:nvSpPr>
          <p:spPr>
            <a:xfrm>
              <a:off x="1781500" y="1564425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64" y="1"/>
                  </a:moveTo>
                  <a:lnTo>
                    <a:pt x="0" y="37"/>
                  </a:lnTo>
                  <a:lnTo>
                    <a:pt x="3" y="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2" name="Google Shape;2734;p36"/>
            <p:cNvSpPr/>
            <p:nvPr/>
          </p:nvSpPr>
          <p:spPr>
            <a:xfrm>
              <a:off x="1781575" y="156442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0" y="37"/>
                  </a:moveTo>
                  <a:lnTo>
                    <a:pt x="0" y="38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0" y="37"/>
                  </a:lnTo>
                  <a:close/>
                  <a:moveTo>
                    <a:pt x="64" y="1"/>
                  </a:moveTo>
                  <a:lnTo>
                    <a:pt x="1" y="38"/>
                  </a:lnTo>
                  <a:lnTo>
                    <a:pt x="1" y="38"/>
                  </a:lnTo>
                  <a:lnTo>
                    <a:pt x="2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Google Shape;2735;p36"/>
            <p:cNvSpPr/>
            <p:nvPr/>
          </p:nvSpPr>
          <p:spPr>
            <a:xfrm>
              <a:off x="1781600" y="156445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1"/>
                  </a:moveTo>
                  <a:lnTo>
                    <a:pt x="1" y="39"/>
                  </a:lnTo>
                  <a:lnTo>
                    <a:pt x="4" y="3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Google Shape;2736;p36"/>
            <p:cNvSpPr/>
            <p:nvPr/>
          </p:nvSpPr>
          <p:spPr>
            <a:xfrm>
              <a:off x="1781675" y="1564450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6" y="1"/>
                  </a:moveTo>
                  <a:lnTo>
                    <a:pt x="1" y="39"/>
                  </a:lnTo>
                  <a:lnTo>
                    <a:pt x="4" y="40"/>
                  </a:lnTo>
                  <a:lnTo>
                    <a:pt x="69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5" name="Google Shape;2737;p36"/>
            <p:cNvSpPr/>
            <p:nvPr/>
          </p:nvSpPr>
          <p:spPr>
            <a:xfrm>
              <a:off x="1781750" y="15645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0"/>
                  </a:moveTo>
                  <a:lnTo>
                    <a:pt x="1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Google Shape;2738;p36"/>
            <p:cNvSpPr/>
            <p:nvPr/>
          </p:nvSpPr>
          <p:spPr>
            <a:xfrm>
              <a:off x="1781825" y="15645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1"/>
                  </a:moveTo>
                  <a:lnTo>
                    <a:pt x="0" y="39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Google Shape;2739;p36"/>
            <p:cNvSpPr/>
            <p:nvPr/>
          </p:nvSpPr>
          <p:spPr>
            <a:xfrm>
              <a:off x="1781900" y="15645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0"/>
                  </a:moveTo>
                  <a:lnTo>
                    <a:pt x="0" y="38"/>
                  </a:lnTo>
                  <a:lnTo>
                    <a:pt x="2" y="38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Google Shape;2740;p36"/>
            <p:cNvSpPr/>
            <p:nvPr/>
          </p:nvSpPr>
          <p:spPr>
            <a:xfrm>
              <a:off x="1783525" y="1575875"/>
              <a:ext cx="9525" cy="5550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64" y="1"/>
                  </a:moveTo>
                  <a:lnTo>
                    <a:pt x="1" y="38"/>
                  </a:lnTo>
                  <a:lnTo>
                    <a:pt x="317" y="221"/>
                  </a:lnTo>
                  <a:lnTo>
                    <a:pt x="381" y="18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Google Shape;2741;p36"/>
            <p:cNvSpPr/>
            <p:nvPr/>
          </p:nvSpPr>
          <p:spPr>
            <a:xfrm>
              <a:off x="1781925" y="1564600"/>
              <a:ext cx="1675" cy="950"/>
            </a:xfrm>
            <a:custGeom>
              <a:avLst/>
              <a:gdLst/>
              <a:ahLst/>
              <a:cxnLst/>
              <a:rect l="l" t="t" r="r" b="b"/>
              <a:pathLst>
                <a:path w="67" h="38" extrusionOk="0">
                  <a:moveTo>
                    <a:pt x="1" y="37"/>
                  </a:moveTo>
                  <a:lnTo>
                    <a:pt x="66" y="1"/>
                  </a:lnTo>
                  <a:lnTo>
                    <a:pt x="66" y="1"/>
                  </a:ln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Google Shape;2742;p36"/>
            <p:cNvSpPr/>
            <p:nvPr/>
          </p:nvSpPr>
          <p:spPr>
            <a:xfrm>
              <a:off x="1781975" y="156460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8"/>
                  </a:lnTo>
                  <a:lnTo>
                    <a:pt x="2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Google Shape;2743;p36"/>
            <p:cNvSpPr/>
            <p:nvPr/>
          </p:nvSpPr>
          <p:spPr>
            <a:xfrm>
              <a:off x="1782000" y="15646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9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Google Shape;2744;p36"/>
            <p:cNvSpPr/>
            <p:nvPr/>
          </p:nvSpPr>
          <p:spPr>
            <a:xfrm>
              <a:off x="1782075" y="1564675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6" y="1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9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Google Shape;2745;p36"/>
            <p:cNvSpPr/>
            <p:nvPr/>
          </p:nvSpPr>
          <p:spPr>
            <a:xfrm>
              <a:off x="1782150" y="15647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1"/>
                  </a:moveTo>
                  <a:lnTo>
                    <a:pt x="1" y="38"/>
                  </a:lnTo>
                  <a:lnTo>
                    <a:pt x="3" y="40"/>
                  </a:lnTo>
                  <a:lnTo>
                    <a:pt x="69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4" name="Google Shape;2746;p36"/>
            <p:cNvSpPr/>
            <p:nvPr/>
          </p:nvSpPr>
          <p:spPr>
            <a:xfrm>
              <a:off x="1782225" y="1564800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6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9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Google Shape;2747;p36"/>
            <p:cNvSpPr/>
            <p:nvPr/>
          </p:nvSpPr>
          <p:spPr>
            <a:xfrm>
              <a:off x="1782300" y="1564850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6" y="1"/>
                  </a:moveTo>
                  <a:lnTo>
                    <a:pt x="0" y="39"/>
                  </a:lnTo>
                  <a:lnTo>
                    <a:pt x="3" y="40"/>
                  </a:lnTo>
                  <a:lnTo>
                    <a:pt x="68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Google Shape;2748;p36"/>
            <p:cNvSpPr/>
            <p:nvPr/>
          </p:nvSpPr>
          <p:spPr>
            <a:xfrm>
              <a:off x="1782375" y="15649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1"/>
                  </a:moveTo>
                  <a:lnTo>
                    <a:pt x="0" y="37"/>
                  </a:lnTo>
                  <a:lnTo>
                    <a:pt x="3" y="40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7" name="Google Shape;2749;p36"/>
            <p:cNvSpPr/>
            <p:nvPr/>
          </p:nvSpPr>
          <p:spPr>
            <a:xfrm>
              <a:off x="1782450" y="156497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Google Shape;2750;p36"/>
            <p:cNvSpPr/>
            <p:nvPr/>
          </p:nvSpPr>
          <p:spPr>
            <a:xfrm>
              <a:off x="1782525" y="15650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cubicBezTo>
                    <a:pt x="1" y="39"/>
                    <a:pt x="3" y="39"/>
                    <a:pt x="3" y="41"/>
                  </a:cubicBez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Google Shape;2751;p36"/>
            <p:cNvSpPr/>
            <p:nvPr/>
          </p:nvSpPr>
          <p:spPr>
            <a:xfrm>
              <a:off x="1782575" y="15651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Google Shape;2752;p36"/>
            <p:cNvSpPr/>
            <p:nvPr/>
          </p:nvSpPr>
          <p:spPr>
            <a:xfrm>
              <a:off x="1782650" y="15651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5" y="1"/>
                  </a:moveTo>
                  <a:lnTo>
                    <a:pt x="1" y="39"/>
                  </a:lnTo>
                  <a:cubicBezTo>
                    <a:pt x="1" y="40"/>
                    <a:pt x="2" y="40"/>
                    <a:pt x="2" y="42"/>
                  </a:cubicBezTo>
                  <a:lnTo>
                    <a:pt x="68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Google Shape;2753;p36"/>
            <p:cNvSpPr/>
            <p:nvPr/>
          </p:nvSpPr>
          <p:spPr>
            <a:xfrm>
              <a:off x="1782700" y="15652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6" y="1"/>
                  </a:moveTo>
                  <a:lnTo>
                    <a:pt x="0" y="39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Google Shape;2754;p36"/>
            <p:cNvSpPr/>
            <p:nvPr/>
          </p:nvSpPr>
          <p:spPr>
            <a:xfrm>
              <a:off x="1782775" y="1565325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4" y="1"/>
                  </a:moveTo>
                  <a:lnTo>
                    <a:pt x="0" y="38"/>
                  </a:lnTo>
                  <a:lnTo>
                    <a:pt x="3" y="43"/>
                  </a:lnTo>
                  <a:lnTo>
                    <a:pt x="67" y="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Google Shape;2755;p36"/>
            <p:cNvSpPr/>
            <p:nvPr/>
          </p:nvSpPr>
          <p:spPr>
            <a:xfrm>
              <a:off x="1782850" y="1565450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64" y="0"/>
                  </a:moveTo>
                  <a:lnTo>
                    <a:pt x="0" y="38"/>
                  </a:lnTo>
                  <a:lnTo>
                    <a:pt x="4" y="44"/>
                  </a:lnTo>
                  <a:lnTo>
                    <a:pt x="68" y="6"/>
                  </a:lnTo>
                  <a:cubicBezTo>
                    <a:pt x="67" y="4"/>
                    <a:pt x="65" y="2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Google Shape;2756;p36"/>
            <p:cNvSpPr/>
            <p:nvPr/>
          </p:nvSpPr>
          <p:spPr>
            <a:xfrm>
              <a:off x="1782950" y="1565575"/>
              <a:ext cx="1775" cy="1150"/>
            </a:xfrm>
            <a:custGeom>
              <a:avLst/>
              <a:gdLst/>
              <a:ahLst/>
              <a:cxnLst/>
              <a:rect l="l" t="t" r="r" b="b"/>
              <a:pathLst>
                <a:path w="71" h="46" extrusionOk="0">
                  <a:moveTo>
                    <a:pt x="64" y="1"/>
                  </a:moveTo>
                  <a:lnTo>
                    <a:pt x="0" y="39"/>
                  </a:lnTo>
                  <a:cubicBezTo>
                    <a:pt x="2" y="40"/>
                    <a:pt x="3" y="43"/>
                    <a:pt x="5" y="46"/>
                  </a:cubicBezTo>
                  <a:lnTo>
                    <a:pt x="70" y="8"/>
                  </a:lnTo>
                  <a:cubicBezTo>
                    <a:pt x="69" y="5"/>
                    <a:pt x="66" y="4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Google Shape;2757;p36"/>
            <p:cNvSpPr/>
            <p:nvPr/>
          </p:nvSpPr>
          <p:spPr>
            <a:xfrm>
              <a:off x="1783050" y="156577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66" y="0"/>
                  </a:moveTo>
                  <a:lnTo>
                    <a:pt x="1" y="38"/>
                  </a:lnTo>
                  <a:lnTo>
                    <a:pt x="4" y="44"/>
                  </a:lnTo>
                  <a:lnTo>
                    <a:pt x="69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Google Shape;2758;p36"/>
            <p:cNvSpPr/>
            <p:nvPr/>
          </p:nvSpPr>
          <p:spPr>
            <a:xfrm>
              <a:off x="1783125" y="1565900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66" y="1"/>
                  </a:moveTo>
                  <a:lnTo>
                    <a:pt x="1" y="39"/>
                  </a:lnTo>
                  <a:cubicBezTo>
                    <a:pt x="2" y="40"/>
                    <a:pt x="2" y="42"/>
                    <a:pt x="4" y="43"/>
                  </a:cubicBezTo>
                  <a:lnTo>
                    <a:pt x="67" y="5"/>
                  </a:lnTo>
                  <a:cubicBezTo>
                    <a:pt x="67" y="4"/>
                    <a:pt x="66" y="2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Google Shape;2759;p36"/>
            <p:cNvSpPr/>
            <p:nvPr/>
          </p:nvSpPr>
          <p:spPr>
            <a:xfrm>
              <a:off x="1783200" y="156602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Google Shape;2760;p36"/>
            <p:cNvSpPr/>
            <p:nvPr/>
          </p:nvSpPr>
          <p:spPr>
            <a:xfrm>
              <a:off x="1783250" y="15661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lnTo>
                    <a:pt x="1" y="41"/>
                  </a:lnTo>
                  <a:lnTo>
                    <a:pt x="65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Google Shape;2761;p36"/>
            <p:cNvSpPr/>
            <p:nvPr/>
          </p:nvSpPr>
          <p:spPr>
            <a:xfrm>
              <a:off x="1783275" y="156617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9"/>
                    <a:pt x="2" y="41"/>
                    <a:pt x="2" y="41"/>
                  </a:cubicBezTo>
                  <a:lnTo>
                    <a:pt x="66" y="3"/>
                  </a:lnTo>
                  <a:cubicBezTo>
                    <a:pt x="64" y="3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Google Shape;2762;p36"/>
            <p:cNvSpPr/>
            <p:nvPr/>
          </p:nvSpPr>
          <p:spPr>
            <a:xfrm>
              <a:off x="1783300" y="15662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1" y="38"/>
                  </a:lnTo>
                  <a:cubicBezTo>
                    <a:pt x="1" y="39"/>
                    <a:pt x="2" y="39"/>
                    <a:pt x="2" y="41"/>
                  </a:cubicBezTo>
                  <a:lnTo>
                    <a:pt x="66" y="4"/>
                  </a:lnTo>
                  <a:cubicBezTo>
                    <a:pt x="66" y="3"/>
                    <a:pt x="65" y="1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Google Shape;2763;p36"/>
            <p:cNvSpPr/>
            <p:nvPr/>
          </p:nvSpPr>
          <p:spPr>
            <a:xfrm>
              <a:off x="1783350" y="15663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9"/>
                  </a:lnTo>
                  <a:lnTo>
                    <a:pt x="2" y="42"/>
                  </a:lnTo>
                  <a:lnTo>
                    <a:pt x="66" y="4"/>
                  </a:lnTo>
                  <a:cubicBezTo>
                    <a:pt x="66" y="4"/>
                    <a:pt x="66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Google Shape;2764;p36"/>
            <p:cNvSpPr/>
            <p:nvPr/>
          </p:nvSpPr>
          <p:spPr>
            <a:xfrm>
              <a:off x="1783350" y="156642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Google Shape;2765;p36"/>
            <p:cNvSpPr/>
            <p:nvPr/>
          </p:nvSpPr>
          <p:spPr>
            <a:xfrm>
              <a:off x="1783375" y="156650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6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Google Shape;2766;p36"/>
            <p:cNvSpPr/>
            <p:nvPr/>
          </p:nvSpPr>
          <p:spPr>
            <a:xfrm>
              <a:off x="1783425" y="1566575"/>
              <a:ext cx="1650" cy="1075"/>
            </a:xfrm>
            <a:custGeom>
              <a:avLst/>
              <a:gdLst/>
              <a:ahLst/>
              <a:cxnLst/>
              <a:rect l="l" t="t" r="r" b="b"/>
              <a:pathLst>
                <a:path w="66" h="43" extrusionOk="0">
                  <a:moveTo>
                    <a:pt x="64" y="0"/>
                  </a:moveTo>
                  <a:lnTo>
                    <a:pt x="0" y="38"/>
                  </a:lnTo>
                  <a:lnTo>
                    <a:pt x="2" y="42"/>
                  </a:lnTo>
                  <a:lnTo>
                    <a:pt x="66" y="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5" name="Google Shape;2767;p36"/>
            <p:cNvSpPr/>
            <p:nvPr/>
          </p:nvSpPr>
          <p:spPr>
            <a:xfrm>
              <a:off x="1783450" y="15666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0"/>
                  </a:moveTo>
                  <a:lnTo>
                    <a:pt x="1" y="38"/>
                  </a:lnTo>
                  <a:cubicBezTo>
                    <a:pt x="1" y="38"/>
                    <a:pt x="1" y="40"/>
                    <a:pt x="1" y="41"/>
                  </a:cubicBezTo>
                  <a:lnTo>
                    <a:pt x="66" y="3"/>
                  </a:lnTo>
                  <a:cubicBezTo>
                    <a:pt x="65" y="2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Google Shape;2768;p36"/>
            <p:cNvSpPr/>
            <p:nvPr/>
          </p:nvSpPr>
          <p:spPr>
            <a:xfrm>
              <a:off x="1783450" y="15667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8"/>
                  </a:lnTo>
                  <a:cubicBezTo>
                    <a:pt x="1" y="38"/>
                    <a:pt x="1" y="40"/>
                    <a:pt x="1" y="41"/>
                  </a:cubicBez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7" name="Google Shape;2769;p36"/>
            <p:cNvSpPr/>
            <p:nvPr/>
          </p:nvSpPr>
          <p:spPr>
            <a:xfrm>
              <a:off x="1783500" y="1566850"/>
              <a:ext cx="1600" cy="1050"/>
            </a:xfrm>
            <a:custGeom>
              <a:avLst/>
              <a:gdLst/>
              <a:ahLst/>
              <a:cxnLst/>
              <a:rect l="l" t="t" r="r" b="b"/>
              <a:pathLst>
                <a:path w="64" h="42" extrusionOk="0">
                  <a:moveTo>
                    <a:pt x="64" y="1"/>
                  </a:moveTo>
                  <a:lnTo>
                    <a:pt x="0" y="37"/>
                  </a:lnTo>
                  <a:cubicBezTo>
                    <a:pt x="0" y="38"/>
                    <a:pt x="0" y="40"/>
                    <a:pt x="0" y="41"/>
                  </a:cubicBez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8" name="Google Shape;2770;p36"/>
            <p:cNvSpPr/>
            <p:nvPr/>
          </p:nvSpPr>
          <p:spPr>
            <a:xfrm>
              <a:off x="1783500" y="15669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1"/>
                  </a:moveTo>
                  <a:lnTo>
                    <a:pt x="0" y="38"/>
                  </a:lnTo>
                  <a:cubicBezTo>
                    <a:pt x="0" y="38"/>
                    <a:pt x="0" y="40"/>
                    <a:pt x="0" y="41"/>
                  </a:cubicBezTo>
                  <a:lnTo>
                    <a:pt x="65" y="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Google Shape;2771;p36"/>
            <p:cNvSpPr/>
            <p:nvPr/>
          </p:nvSpPr>
          <p:spPr>
            <a:xfrm>
              <a:off x="1783525" y="156700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0"/>
                  </a:moveTo>
                  <a:lnTo>
                    <a:pt x="1" y="38"/>
                  </a:lnTo>
                  <a:cubicBezTo>
                    <a:pt x="1" y="40"/>
                    <a:pt x="1" y="40"/>
                    <a:pt x="1" y="41"/>
                  </a:cubicBez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" name="Google Shape;2772;p36"/>
            <p:cNvSpPr/>
            <p:nvPr/>
          </p:nvSpPr>
          <p:spPr>
            <a:xfrm>
              <a:off x="1783525" y="156707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1" y="40"/>
                    <a:pt x="1" y="41"/>
                    <a:pt x="1" y="41"/>
                  </a:cubicBezTo>
                  <a:lnTo>
                    <a:pt x="66" y="5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" name="Google Shape;2773;p36"/>
            <p:cNvSpPr/>
            <p:nvPr/>
          </p:nvSpPr>
          <p:spPr>
            <a:xfrm>
              <a:off x="1783525" y="15671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6" y="5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Google Shape;2774;p36"/>
            <p:cNvSpPr/>
            <p:nvPr/>
          </p:nvSpPr>
          <p:spPr>
            <a:xfrm>
              <a:off x="1783575" y="1567250"/>
              <a:ext cx="1600" cy="1050"/>
            </a:xfrm>
            <a:custGeom>
              <a:avLst/>
              <a:gdLst/>
              <a:ahLst/>
              <a:cxnLst/>
              <a:rect l="l" t="t" r="r" b="b"/>
              <a:pathLst>
                <a:path w="64" h="42" extrusionOk="0">
                  <a:moveTo>
                    <a:pt x="64" y="1"/>
                  </a:moveTo>
                  <a:lnTo>
                    <a:pt x="0" y="37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Google Shape;2775;p36"/>
            <p:cNvSpPr/>
            <p:nvPr/>
          </p:nvSpPr>
          <p:spPr>
            <a:xfrm>
              <a:off x="1783575" y="1567325"/>
              <a:ext cx="1600" cy="1050"/>
            </a:xfrm>
            <a:custGeom>
              <a:avLst/>
              <a:gdLst/>
              <a:ahLst/>
              <a:cxnLst/>
              <a:rect l="l" t="t" r="r" b="b"/>
              <a:pathLst>
                <a:path w="64" h="42" extrusionOk="0">
                  <a:moveTo>
                    <a:pt x="64" y="1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4" name="Google Shape;2776;p36"/>
            <p:cNvSpPr/>
            <p:nvPr/>
          </p:nvSpPr>
          <p:spPr>
            <a:xfrm>
              <a:off x="1780300" y="1565300"/>
              <a:ext cx="3300" cy="11550"/>
            </a:xfrm>
            <a:custGeom>
              <a:avLst/>
              <a:gdLst/>
              <a:ahLst/>
              <a:cxnLst/>
              <a:rect l="l" t="t" r="r" b="b"/>
              <a:pathLst>
                <a:path w="132" h="462" extrusionOk="0">
                  <a:moveTo>
                    <a:pt x="37" y="1"/>
                  </a:moveTo>
                  <a:cubicBezTo>
                    <a:pt x="16" y="1"/>
                    <a:pt x="1" y="18"/>
                    <a:pt x="2" y="47"/>
                  </a:cubicBezTo>
                  <a:lnTo>
                    <a:pt x="1" y="386"/>
                  </a:lnTo>
                  <a:lnTo>
                    <a:pt x="131" y="461"/>
                  </a:lnTo>
                  <a:lnTo>
                    <a:pt x="131" y="122"/>
                  </a:lnTo>
                  <a:cubicBezTo>
                    <a:pt x="128" y="76"/>
                    <a:pt x="104" y="35"/>
                    <a:pt x="66" y="9"/>
                  </a:cubicBezTo>
                  <a:cubicBezTo>
                    <a:pt x="56" y="3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Google Shape;2777;p36"/>
            <p:cNvSpPr/>
            <p:nvPr/>
          </p:nvSpPr>
          <p:spPr>
            <a:xfrm>
              <a:off x="1791425" y="1580450"/>
              <a:ext cx="4900" cy="2825"/>
            </a:xfrm>
            <a:custGeom>
              <a:avLst/>
              <a:gdLst/>
              <a:ahLst/>
              <a:cxnLst/>
              <a:rect l="l" t="t" r="r" b="b"/>
              <a:pathLst>
                <a:path w="196" h="113" extrusionOk="0">
                  <a:moveTo>
                    <a:pt x="65" y="0"/>
                  </a:moveTo>
                  <a:lnTo>
                    <a:pt x="1" y="38"/>
                  </a:lnTo>
                  <a:lnTo>
                    <a:pt x="130" y="112"/>
                  </a:lnTo>
                  <a:lnTo>
                    <a:pt x="195" y="7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6" name="Google Shape;2778;p36"/>
            <p:cNvSpPr/>
            <p:nvPr/>
          </p:nvSpPr>
          <p:spPr>
            <a:xfrm>
              <a:off x="1802550" y="1591100"/>
              <a:ext cx="4825" cy="2825"/>
            </a:xfrm>
            <a:custGeom>
              <a:avLst/>
              <a:gdLst/>
              <a:ahLst/>
              <a:cxnLst/>
              <a:rect l="l" t="t" r="r" b="b"/>
              <a:pathLst>
                <a:path w="193" h="113" extrusionOk="0">
                  <a:moveTo>
                    <a:pt x="65" y="1"/>
                  </a:moveTo>
                  <a:lnTo>
                    <a:pt x="1" y="38"/>
                  </a:lnTo>
                  <a:lnTo>
                    <a:pt x="129" y="112"/>
                  </a:lnTo>
                  <a:lnTo>
                    <a:pt x="192" y="7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7" name="Google Shape;2779;p36"/>
            <p:cNvSpPr/>
            <p:nvPr/>
          </p:nvSpPr>
          <p:spPr>
            <a:xfrm>
              <a:off x="1794650" y="1573825"/>
              <a:ext cx="1675" cy="9450"/>
            </a:xfrm>
            <a:custGeom>
              <a:avLst/>
              <a:gdLst/>
              <a:ahLst/>
              <a:cxnLst/>
              <a:rect l="l" t="t" r="r" b="b"/>
              <a:pathLst>
                <a:path w="67" h="378" extrusionOk="0">
                  <a:moveTo>
                    <a:pt x="66" y="0"/>
                  </a:moveTo>
                  <a:lnTo>
                    <a:pt x="2" y="38"/>
                  </a:lnTo>
                  <a:lnTo>
                    <a:pt x="1" y="377"/>
                  </a:lnTo>
                  <a:lnTo>
                    <a:pt x="66" y="33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8" name="Google Shape;2780;p36"/>
            <p:cNvSpPr/>
            <p:nvPr/>
          </p:nvSpPr>
          <p:spPr>
            <a:xfrm>
              <a:off x="1794650" y="1582300"/>
              <a:ext cx="9575" cy="5525"/>
            </a:xfrm>
            <a:custGeom>
              <a:avLst/>
              <a:gdLst/>
              <a:ahLst/>
              <a:cxnLst/>
              <a:rect l="l" t="t" r="r" b="b"/>
              <a:pathLst>
                <a:path w="383" h="221" extrusionOk="0">
                  <a:moveTo>
                    <a:pt x="66" y="0"/>
                  </a:moveTo>
                  <a:lnTo>
                    <a:pt x="1" y="38"/>
                  </a:lnTo>
                  <a:lnTo>
                    <a:pt x="317" y="221"/>
                  </a:lnTo>
                  <a:lnTo>
                    <a:pt x="382" y="18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9" name="Google Shape;2781;p36"/>
            <p:cNvSpPr/>
            <p:nvPr/>
          </p:nvSpPr>
          <p:spPr>
            <a:xfrm>
              <a:off x="1791425" y="1571750"/>
              <a:ext cx="3300" cy="11525"/>
            </a:xfrm>
            <a:custGeom>
              <a:avLst/>
              <a:gdLst/>
              <a:ahLst/>
              <a:cxnLst/>
              <a:rect l="l" t="t" r="r" b="b"/>
              <a:pathLst>
                <a:path w="132" h="461" extrusionOk="0">
                  <a:moveTo>
                    <a:pt x="37" y="0"/>
                  </a:moveTo>
                  <a:cubicBezTo>
                    <a:pt x="17" y="0"/>
                    <a:pt x="2" y="17"/>
                    <a:pt x="2" y="45"/>
                  </a:cubicBezTo>
                  <a:lnTo>
                    <a:pt x="1" y="385"/>
                  </a:lnTo>
                  <a:lnTo>
                    <a:pt x="130" y="460"/>
                  </a:lnTo>
                  <a:lnTo>
                    <a:pt x="131" y="121"/>
                  </a:lnTo>
                  <a:cubicBezTo>
                    <a:pt x="128" y="76"/>
                    <a:pt x="105" y="34"/>
                    <a:pt x="66" y="9"/>
                  </a:cubicBezTo>
                  <a:cubicBezTo>
                    <a:pt x="56" y="3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0" name="Google Shape;2782;p36"/>
            <p:cNvSpPr/>
            <p:nvPr/>
          </p:nvSpPr>
          <p:spPr>
            <a:xfrm>
              <a:off x="1713950" y="1525800"/>
              <a:ext cx="4375" cy="4000"/>
            </a:xfrm>
            <a:custGeom>
              <a:avLst/>
              <a:gdLst/>
              <a:ahLst/>
              <a:cxnLst/>
              <a:rect l="l" t="t" r="r" b="b"/>
              <a:pathLst>
                <a:path w="175" h="160" extrusionOk="0">
                  <a:moveTo>
                    <a:pt x="83" y="1"/>
                  </a:moveTo>
                  <a:cubicBezTo>
                    <a:pt x="77" y="1"/>
                    <a:pt x="70" y="2"/>
                    <a:pt x="65" y="4"/>
                  </a:cubicBezTo>
                  <a:lnTo>
                    <a:pt x="1" y="42"/>
                  </a:lnTo>
                  <a:cubicBezTo>
                    <a:pt x="7" y="39"/>
                    <a:pt x="13" y="38"/>
                    <a:pt x="19" y="38"/>
                  </a:cubicBezTo>
                  <a:cubicBezTo>
                    <a:pt x="28" y="38"/>
                    <a:pt x="38" y="41"/>
                    <a:pt x="46" y="46"/>
                  </a:cubicBezTo>
                  <a:cubicBezTo>
                    <a:pt x="85" y="71"/>
                    <a:pt x="108" y="113"/>
                    <a:pt x="111" y="159"/>
                  </a:cubicBezTo>
                  <a:lnTo>
                    <a:pt x="175" y="122"/>
                  </a:lnTo>
                  <a:cubicBezTo>
                    <a:pt x="173" y="75"/>
                    <a:pt x="149" y="35"/>
                    <a:pt x="111" y="10"/>
                  </a:cubicBezTo>
                  <a:cubicBezTo>
                    <a:pt x="103" y="4"/>
                    <a:pt x="93" y="1"/>
                    <a:pt x="83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" name="Google Shape;2783;p36"/>
            <p:cNvSpPr/>
            <p:nvPr/>
          </p:nvSpPr>
          <p:spPr>
            <a:xfrm>
              <a:off x="1725100" y="1532225"/>
              <a:ext cx="4400" cy="3975"/>
            </a:xfrm>
            <a:custGeom>
              <a:avLst/>
              <a:gdLst/>
              <a:ahLst/>
              <a:cxnLst/>
              <a:rect l="l" t="t" r="r" b="b"/>
              <a:pathLst>
                <a:path w="176" h="159" extrusionOk="0">
                  <a:moveTo>
                    <a:pt x="84" y="1"/>
                  </a:moveTo>
                  <a:cubicBezTo>
                    <a:pt x="77" y="1"/>
                    <a:pt x="71" y="2"/>
                    <a:pt x="64" y="5"/>
                  </a:cubicBezTo>
                  <a:lnTo>
                    <a:pt x="0" y="41"/>
                  </a:lnTo>
                  <a:cubicBezTo>
                    <a:pt x="6" y="39"/>
                    <a:pt x="12" y="38"/>
                    <a:pt x="18" y="38"/>
                  </a:cubicBezTo>
                  <a:cubicBezTo>
                    <a:pt x="28" y="38"/>
                    <a:pt x="38" y="41"/>
                    <a:pt x="47" y="47"/>
                  </a:cubicBezTo>
                  <a:cubicBezTo>
                    <a:pt x="84" y="72"/>
                    <a:pt x="109" y="113"/>
                    <a:pt x="110" y="159"/>
                  </a:cubicBezTo>
                  <a:lnTo>
                    <a:pt x="176" y="121"/>
                  </a:lnTo>
                  <a:cubicBezTo>
                    <a:pt x="173" y="75"/>
                    <a:pt x="148" y="34"/>
                    <a:pt x="110" y="10"/>
                  </a:cubicBezTo>
                  <a:cubicBezTo>
                    <a:pt x="103" y="4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2" name="Google Shape;2784;p36"/>
            <p:cNvSpPr/>
            <p:nvPr/>
          </p:nvSpPr>
          <p:spPr>
            <a:xfrm>
              <a:off x="1736225" y="1538650"/>
              <a:ext cx="4400" cy="3975"/>
            </a:xfrm>
            <a:custGeom>
              <a:avLst/>
              <a:gdLst/>
              <a:ahLst/>
              <a:cxnLst/>
              <a:rect l="l" t="t" r="r" b="b"/>
              <a:pathLst>
                <a:path w="176" h="159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lnTo>
                    <a:pt x="0" y="43"/>
                  </a:lnTo>
                  <a:cubicBezTo>
                    <a:pt x="7" y="40"/>
                    <a:pt x="14" y="38"/>
                    <a:pt x="21" y="38"/>
                  </a:cubicBezTo>
                  <a:cubicBezTo>
                    <a:pt x="30" y="38"/>
                    <a:pt x="39" y="41"/>
                    <a:pt x="47" y="47"/>
                  </a:cubicBezTo>
                  <a:cubicBezTo>
                    <a:pt x="84" y="72"/>
                    <a:pt x="109" y="114"/>
                    <a:pt x="112" y="159"/>
                  </a:cubicBezTo>
                  <a:lnTo>
                    <a:pt x="176" y="121"/>
                  </a:lnTo>
                  <a:cubicBezTo>
                    <a:pt x="173" y="76"/>
                    <a:pt x="150" y="34"/>
                    <a:pt x="110" y="9"/>
                  </a:cubicBezTo>
                  <a:cubicBezTo>
                    <a:pt x="103" y="3"/>
                    <a:pt x="94" y="0"/>
                    <a:pt x="85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Google Shape;2785;p36"/>
            <p:cNvSpPr/>
            <p:nvPr/>
          </p:nvSpPr>
          <p:spPr>
            <a:xfrm>
              <a:off x="1747375" y="1545100"/>
              <a:ext cx="4375" cy="3950"/>
            </a:xfrm>
            <a:custGeom>
              <a:avLst/>
              <a:gdLst/>
              <a:ahLst/>
              <a:cxnLst/>
              <a:rect l="l" t="t" r="r" b="b"/>
              <a:pathLst>
                <a:path w="175" h="158" extrusionOk="0">
                  <a:moveTo>
                    <a:pt x="82" y="0"/>
                  </a:moveTo>
                  <a:cubicBezTo>
                    <a:pt x="76" y="0"/>
                    <a:pt x="70" y="1"/>
                    <a:pt x="65" y="4"/>
                  </a:cubicBezTo>
                  <a:lnTo>
                    <a:pt x="1" y="41"/>
                  </a:lnTo>
                  <a:cubicBezTo>
                    <a:pt x="7" y="38"/>
                    <a:pt x="13" y="37"/>
                    <a:pt x="19" y="37"/>
                  </a:cubicBezTo>
                  <a:cubicBezTo>
                    <a:pt x="28" y="37"/>
                    <a:pt x="38" y="40"/>
                    <a:pt x="46" y="46"/>
                  </a:cubicBezTo>
                  <a:cubicBezTo>
                    <a:pt x="85" y="70"/>
                    <a:pt x="108" y="112"/>
                    <a:pt x="111" y="157"/>
                  </a:cubicBezTo>
                  <a:lnTo>
                    <a:pt x="175" y="121"/>
                  </a:lnTo>
                  <a:cubicBezTo>
                    <a:pt x="172" y="75"/>
                    <a:pt x="149" y="34"/>
                    <a:pt x="111" y="9"/>
                  </a:cubicBezTo>
                  <a:cubicBezTo>
                    <a:pt x="102" y="3"/>
                    <a:pt x="92" y="0"/>
                    <a:pt x="82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Google Shape;2786;p36"/>
            <p:cNvSpPr/>
            <p:nvPr/>
          </p:nvSpPr>
          <p:spPr>
            <a:xfrm>
              <a:off x="1758525" y="1551525"/>
              <a:ext cx="4400" cy="3975"/>
            </a:xfrm>
            <a:custGeom>
              <a:avLst/>
              <a:gdLst/>
              <a:ahLst/>
              <a:cxnLst/>
              <a:rect l="l" t="t" r="r" b="b"/>
              <a:pathLst>
                <a:path w="176" h="159" extrusionOk="0">
                  <a:moveTo>
                    <a:pt x="84" y="0"/>
                  </a:moveTo>
                  <a:cubicBezTo>
                    <a:pt x="77" y="0"/>
                    <a:pt x="71" y="2"/>
                    <a:pt x="64" y="5"/>
                  </a:cubicBezTo>
                  <a:lnTo>
                    <a:pt x="0" y="42"/>
                  </a:lnTo>
                  <a:cubicBezTo>
                    <a:pt x="6" y="39"/>
                    <a:pt x="13" y="38"/>
                    <a:pt x="19" y="38"/>
                  </a:cubicBezTo>
                  <a:cubicBezTo>
                    <a:pt x="29" y="38"/>
                    <a:pt x="38" y="41"/>
                    <a:pt x="46" y="47"/>
                  </a:cubicBezTo>
                  <a:cubicBezTo>
                    <a:pt x="84" y="71"/>
                    <a:pt x="107" y="113"/>
                    <a:pt x="110" y="158"/>
                  </a:cubicBezTo>
                  <a:lnTo>
                    <a:pt x="176" y="121"/>
                  </a:lnTo>
                  <a:cubicBezTo>
                    <a:pt x="173" y="76"/>
                    <a:pt x="148" y="34"/>
                    <a:pt x="110" y="9"/>
                  </a:cubicBezTo>
                  <a:cubicBezTo>
                    <a:pt x="103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5" name="Google Shape;2787;p36"/>
            <p:cNvSpPr/>
            <p:nvPr/>
          </p:nvSpPr>
          <p:spPr>
            <a:xfrm>
              <a:off x="1769650" y="1557950"/>
              <a:ext cx="4400" cy="3975"/>
            </a:xfrm>
            <a:custGeom>
              <a:avLst/>
              <a:gdLst/>
              <a:ahLst/>
              <a:cxnLst/>
              <a:rect l="l" t="t" r="r" b="b"/>
              <a:pathLst>
                <a:path w="176" h="159" extrusionOk="0">
                  <a:moveTo>
                    <a:pt x="83" y="0"/>
                  </a:moveTo>
                  <a:cubicBezTo>
                    <a:pt x="77" y="0"/>
                    <a:pt x="71" y="2"/>
                    <a:pt x="66" y="4"/>
                  </a:cubicBezTo>
                  <a:lnTo>
                    <a:pt x="0" y="42"/>
                  </a:lnTo>
                  <a:cubicBezTo>
                    <a:pt x="6" y="39"/>
                    <a:pt x="13" y="37"/>
                    <a:pt x="20" y="37"/>
                  </a:cubicBezTo>
                  <a:cubicBezTo>
                    <a:pt x="29" y="37"/>
                    <a:pt x="39" y="40"/>
                    <a:pt x="47" y="46"/>
                  </a:cubicBezTo>
                  <a:cubicBezTo>
                    <a:pt x="84" y="71"/>
                    <a:pt x="109" y="113"/>
                    <a:pt x="110" y="158"/>
                  </a:cubicBezTo>
                  <a:lnTo>
                    <a:pt x="176" y="122"/>
                  </a:lnTo>
                  <a:cubicBezTo>
                    <a:pt x="173" y="75"/>
                    <a:pt x="150" y="33"/>
                    <a:pt x="110" y="9"/>
                  </a:cubicBezTo>
                  <a:cubicBezTo>
                    <a:pt x="102" y="3"/>
                    <a:pt x="93" y="0"/>
                    <a:pt x="83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6" name="Google Shape;2788;p36"/>
            <p:cNvSpPr/>
            <p:nvPr/>
          </p:nvSpPr>
          <p:spPr>
            <a:xfrm>
              <a:off x="1780775" y="1564375"/>
              <a:ext cx="4400" cy="4000"/>
            </a:xfrm>
            <a:custGeom>
              <a:avLst/>
              <a:gdLst/>
              <a:ahLst/>
              <a:cxnLst/>
              <a:rect l="l" t="t" r="r" b="b"/>
              <a:pathLst>
                <a:path w="176" h="160" extrusionOk="0">
                  <a:moveTo>
                    <a:pt x="85" y="1"/>
                  </a:moveTo>
                  <a:cubicBezTo>
                    <a:pt x="78" y="1"/>
                    <a:pt x="72" y="2"/>
                    <a:pt x="66" y="5"/>
                  </a:cubicBezTo>
                  <a:lnTo>
                    <a:pt x="0" y="42"/>
                  </a:lnTo>
                  <a:cubicBezTo>
                    <a:pt x="7" y="39"/>
                    <a:pt x="13" y="38"/>
                    <a:pt x="20" y="38"/>
                  </a:cubicBezTo>
                  <a:cubicBezTo>
                    <a:pt x="30" y="38"/>
                    <a:pt x="39" y="41"/>
                    <a:pt x="47" y="46"/>
                  </a:cubicBezTo>
                  <a:cubicBezTo>
                    <a:pt x="85" y="72"/>
                    <a:pt x="109" y="113"/>
                    <a:pt x="112" y="159"/>
                  </a:cubicBezTo>
                  <a:lnTo>
                    <a:pt x="176" y="121"/>
                  </a:lnTo>
                  <a:cubicBezTo>
                    <a:pt x="173" y="76"/>
                    <a:pt x="150" y="34"/>
                    <a:pt x="112" y="10"/>
                  </a:cubicBezTo>
                  <a:cubicBezTo>
                    <a:pt x="104" y="4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7" name="Google Shape;2789;p36"/>
            <p:cNvSpPr/>
            <p:nvPr/>
          </p:nvSpPr>
          <p:spPr>
            <a:xfrm>
              <a:off x="1792075" y="1570925"/>
              <a:ext cx="4250" cy="3825"/>
            </a:xfrm>
            <a:custGeom>
              <a:avLst/>
              <a:gdLst/>
              <a:ahLst/>
              <a:cxnLst/>
              <a:rect l="l" t="t" r="r" b="b"/>
              <a:pathLst>
                <a:path w="170" h="153" extrusionOk="0">
                  <a:moveTo>
                    <a:pt x="75" y="0"/>
                  </a:moveTo>
                  <a:lnTo>
                    <a:pt x="70" y="2"/>
                  </a:lnTo>
                  <a:cubicBezTo>
                    <a:pt x="69" y="2"/>
                    <a:pt x="68" y="3"/>
                    <a:pt x="66" y="4"/>
                  </a:cubicBezTo>
                  <a:lnTo>
                    <a:pt x="1" y="41"/>
                  </a:lnTo>
                  <a:cubicBezTo>
                    <a:pt x="4" y="39"/>
                    <a:pt x="8" y="38"/>
                    <a:pt x="11" y="38"/>
                  </a:cubicBezTo>
                  <a:cubicBezTo>
                    <a:pt x="12" y="37"/>
                    <a:pt x="14" y="37"/>
                    <a:pt x="16" y="37"/>
                  </a:cubicBezTo>
                  <a:cubicBezTo>
                    <a:pt x="18" y="37"/>
                    <a:pt x="20" y="37"/>
                    <a:pt x="21" y="38"/>
                  </a:cubicBezTo>
                  <a:cubicBezTo>
                    <a:pt x="25" y="38"/>
                    <a:pt x="30" y="39"/>
                    <a:pt x="34" y="41"/>
                  </a:cubicBezTo>
                  <a:cubicBezTo>
                    <a:pt x="39" y="42"/>
                    <a:pt x="43" y="44"/>
                    <a:pt x="46" y="47"/>
                  </a:cubicBezTo>
                  <a:cubicBezTo>
                    <a:pt x="52" y="49"/>
                    <a:pt x="56" y="52"/>
                    <a:pt x="59" y="55"/>
                  </a:cubicBezTo>
                  <a:cubicBezTo>
                    <a:pt x="57" y="55"/>
                    <a:pt x="62" y="58"/>
                    <a:pt x="66" y="62"/>
                  </a:cubicBezTo>
                  <a:cubicBezTo>
                    <a:pt x="73" y="70"/>
                    <a:pt x="81" y="80"/>
                    <a:pt x="86" y="90"/>
                  </a:cubicBezTo>
                  <a:cubicBezTo>
                    <a:pt x="89" y="94"/>
                    <a:pt x="92" y="99"/>
                    <a:pt x="94" y="105"/>
                  </a:cubicBezTo>
                  <a:cubicBezTo>
                    <a:pt x="97" y="109"/>
                    <a:pt x="98" y="115"/>
                    <a:pt x="99" y="120"/>
                  </a:cubicBezTo>
                  <a:cubicBezTo>
                    <a:pt x="101" y="125"/>
                    <a:pt x="102" y="131"/>
                    <a:pt x="104" y="136"/>
                  </a:cubicBezTo>
                  <a:cubicBezTo>
                    <a:pt x="104" y="141"/>
                    <a:pt x="105" y="147"/>
                    <a:pt x="105" y="152"/>
                  </a:cubicBezTo>
                  <a:lnTo>
                    <a:pt x="169" y="115"/>
                  </a:lnTo>
                  <a:lnTo>
                    <a:pt x="169" y="112"/>
                  </a:lnTo>
                  <a:cubicBezTo>
                    <a:pt x="169" y="110"/>
                    <a:pt x="169" y="109"/>
                    <a:pt x="169" y="109"/>
                  </a:cubicBezTo>
                  <a:cubicBezTo>
                    <a:pt x="169" y="107"/>
                    <a:pt x="169" y="106"/>
                    <a:pt x="169" y="106"/>
                  </a:cubicBezTo>
                  <a:lnTo>
                    <a:pt x="169" y="102"/>
                  </a:lnTo>
                  <a:lnTo>
                    <a:pt x="169" y="99"/>
                  </a:lnTo>
                  <a:lnTo>
                    <a:pt x="169" y="96"/>
                  </a:lnTo>
                  <a:lnTo>
                    <a:pt x="169" y="93"/>
                  </a:lnTo>
                  <a:lnTo>
                    <a:pt x="169" y="89"/>
                  </a:lnTo>
                  <a:cubicBezTo>
                    <a:pt x="169" y="87"/>
                    <a:pt x="169" y="87"/>
                    <a:pt x="168" y="86"/>
                  </a:cubicBezTo>
                  <a:lnTo>
                    <a:pt x="168" y="83"/>
                  </a:lnTo>
                  <a:lnTo>
                    <a:pt x="168" y="80"/>
                  </a:lnTo>
                  <a:cubicBezTo>
                    <a:pt x="166" y="78"/>
                    <a:pt x="166" y="77"/>
                    <a:pt x="166" y="77"/>
                  </a:cubicBezTo>
                  <a:lnTo>
                    <a:pt x="165" y="73"/>
                  </a:lnTo>
                  <a:cubicBezTo>
                    <a:pt x="165" y="73"/>
                    <a:pt x="163" y="71"/>
                    <a:pt x="163" y="70"/>
                  </a:cubicBezTo>
                  <a:lnTo>
                    <a:pt x="162" y="68"/>
                  </a:lnTo>
                  <a:lnTo>
                    <a:pt x="160" y="64"/>
                  </a:lnTo>
                  <a:lnTo>
                    <a:pt x="159" y="61"/>
                  </a:lnTo>
                  <a:lnTo>
                    <a:pt x="157" y="57"/>
                  </a:lnTo>
                  <a:lnTo>
                    <a:pt x="155" y="52"/>
                  </a:lnTo>
                  <a:cubicBezTo>
                    <a:pt x="153" y="49"/>
                    <a:pt x="152" y="47"/>
                    <a:pt x="150" y="45"/>
                  </a:cubicBezTo>
                  <a:lnTo>
                    <a:pt x="146" y="39"/>
                  </a:lnTo>
                  <a:lnTo>
                    <a:pt x="143" y="35"/>
                  </a:lnTo>
                  <a:lnTo>
                    <a:pt x="140" y="32"/>
                  </a:lnTo>
                  <a:cubicBezTo>
                    <a:pt x="140" y="31"/>
                    <a:pt x="139" y="29"/>
                    <a:pt x="139" y="29"/>
                  </a:cubicBezTo>
                  <a:lnTo>
                    <a:pt x="136" y="26"/>
                  </a:lnTo>
                  <a:lnTo>
                    <a:pt x="134" y="25"/>
                  </a:lnTo>
                  <a:cubicBezTo>
                    <a:pt x="133" y="23"/>
                    <a:pt x="131" y="22"/>
                    <a:pt x="131" y="22"/>
                  </a:cubicBezTo>
                  <a:lnTo>
                    <a:pt x="128" y="19"/>
                  </a:lnTo>
                  <a:lnTo>
                    <a:pt x="126" y="16"/>
                  </a:lnTo>
                  <a:cubicBezTo>
                    <a:pt x="124" y="16"/>
                    <a:pt x="124" y="15"/>
                    <a:pt x="124" y="15"/>
                  </a:cubicBezTo>
                  <a:lnTo>
                    <a:pt x="123" y="13"/>
                  </a:lnTo>
                  <a:lnTo>
                    <a:pt x="120" y="12"/>
                  </a:lnTo>
                  <a:lnTo>
                    <a:pt x="117" y="10"/>
                  </a:lnTo>
                  <a:lnTo>
                    <a:pt x="114" y="7"/>
                  </a:lnTo>
                  <a:lnTo>
                    <a:pt x="111" y="6"/>
                  </a:lnTo>
                  <a:lnTo>
                    <a:pt x="110" y="4"/>
                  </a:lnTo>
                  <a:lnTo>
                    <a:pt x="107" y="3"/>
                  </a:lnTo>
                  <a:lnTo>
                    <a:pt x="104" y="3"/>
                  </a:lnTo>
                  <a:lnTo>
                    <a:pt x="101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8" name="Google Shape;2790;p36"/>
            <p:cNvSpPr/>
            <p:nvPr/>
          </p:nvSpPr>
          <p:spPr>
            <a:xfrm>
              <a:off x="1805750" y="1588725"/>
              <a:ext cx="1650" cy="5200"/>
            </a:xfrm>
            <a:custGeom>
              <a:avLst/>
              <a:gdLst/>
              <a:ahLst/>
              <a:cxnLst/>
              <a:rect l="l" t="t" r="r" b="b"/>
              <a:pathLst>
                <a:path w="66" h="208" extrusionOk="0">
                  <a:moveTo>
                    <a:pt x="66" y="0"/>
                  </a:moveTo>
                  <a:lnTo>
                    <a:pt x="1" y="38"/>
                  </a:lnTo>
                  <a:lnTo>
                    <a:pt x="1" y="207"/>
                  </a:lnTo>
                  <a:lnTo>
                    <a:pt x="64" y="17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9" name="Google Shape;2791;p36"/>
            <p:cNvSpPr/>
            <p:nvPr/>
          </p:nvSpPr>
          <p:spPr>
            <a:xfrm>
              <a:off x="1713450" y="1536375"/>
              <a:ext cx="92325" cy="57550"/>
            </a:xfrm>
            <a:custGeom>
              <a:avLst/>
              <a:gdLst/>
              <a:ahLst/>
              <a:cxnLst/>
              <a:rect l="l" t="t" r="r" b="b"/>
              <a:pathLst>
                <a:path w="3693" h="2302" extrusionOk="0">
                  <a:moveTo>
                    <a:pt x="1" y="0"/>
                  </a:moveTo>
                  <a:lnTo>
                    <a:pt x="1" y="170"/>
                  </a:lnTo>
                  <a:lnTo>
                    <a:pt x="130" y="244"/>
                  </a:lnTo>
                  <a:lnTo>
                    <a:pt x="446" y="427"/>
                  </a:lnTo>
                  <a:lnTo>
                    <a:pt x="575" y="502"/>
                  </a:lnTo>
                  <a:lnTo>
                    <a:pt x="891" y="685"/>
                  </a:lnTo>
                  <a:lnTo>
                    <a:pt x="1021" y="759"/>
                  </a:lnTo>
                  <a:lnTo>
                    <a:pt x="1338" y="941"/>
                  </a:lnTo>
                  <a:lnTo>
                    <a:pt x="1467" y="1017"/>
                  </a:lnTo>
                  <a:lnTo>
                    <a:pt x="1783" y="1198"/>
                  </a:lnTo>
                  <a:lnTo>
                    <a:pt x="1912" y="1273"/>
                  </a:lnTo>
                  <a:lnTo>
                    <a:pt x="2228" y="1456"/>
                  </a:lnTo>
                  <a:lnTo>
                    <a:pt x="2357" y="1530"/>
                  </a:lnTo>
                  <a:lnTo>
                    <a:pt x="2673" y="1713"/>
                  </a:lnTo>
                  <a:lnTo>
                    <a:pt x="2804" y="1788"/>
                  </a:lnTo>
                  <a:lnTo>
                    <a:pt x="3120" y="1971"/>
                  </a:lnTo>
                  <a:lnTo>
                    <a:pt x="3249" y="2045"/>
                  </a:lnTo>
                  <a:lnTo>
                    <a:pt x="3565" y="2227"/>
                  </a:lnTo>
                  <a:lnTo>
                    <a:pt x="3693" y="2301"/>
                  </a:lnTo>
                  <a:lnTo>
                    <a:pt x="3693" y="2132"/>
                  </a:lnTo>
                  <a:lnTo>
                    <a:pt x="3565" y="2058"/>
                  </a:lnTo>
                  <a:lnTo>
                    <a:pt x="3249" y="1875"/>
                  </a:lnTo>
                  <a:lnTo>
                    <a:pt x="3120" y="1801"/>
                  </a:lnTo>
                  <a:lnTo>
                    <a:pt x="2804" y="1618"/>
                  </a:lnTo>
                  <a:lnTo>
                    <a:pt x="2675" y="1543"/>
                  </a:lnTo>
                  <a:lnTo>
                    <a:pt x="2358" y="1360"/>
                  </a:lnTo>
                  <a:lnTo>
                    <a:pt x="2228" y="1286"/>
                  </a:lnTo>
                  <a:lnTo>
                    <a:pt x="1912" y="1104"/>
                  </a:lnTo>
                  <a:lnTo>
                    <a:pt x="1783" y="1028"/>
                  </a:lnTo>
                  <a:lnTo>
                    <a:pt x="1467" y="847"/>
                  </a:lnTo>
                  <a:lnTo>
                    <a:pt x="1338" y="772"/>
                  </a:lnTo>
                  <a:lnTo>
                    <a:pt x="1021" y="589"/>
                  </a:lnTo>
                  <a:lnTo>
                    <a:pt x="892" y="514"/>
                  </a:lnTo>
                  <a:lnTo>
                    <a:pt x="576" y="332"/>
                  </a:lnTo>
                  <a:lnTo>
                    <a:pt x="446" y="257"/>
                  </a:lnTo>
                  <a:lnTo>
                    <a:pt x="130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0" name="Google Shape;2792;p36"/>
            <p:cNvSpPr/>
            <p:nvPr/>
          </p:nvSpPr>
          <p:spPr>
            <a:xfrm>
              <a:off x="1802550" y="1586875"/>
              <a:ext cx="4850" cy="2800"/>
            </a:xfrm>
            <a:custGeom>
              <a:avLst/>
              <a:gdLst/>
              <a:ahLst/>
              <a:cxnLst/>
              <a:rect l="l" t="t" r="r" b="b"/>
              <a:pathLst>
                <a:path w="194" h="112" extrusionOk="0">
                  <a:moveTo>
                    <a:pt x="66" y="0"/>
                  </a:moveTo>
                  <a:lnTo>
                    <a:pt x="1" y="38"/>
                  </a:lnTo>
                  <a:lnTo>
                    <a:pt x="129" y="112"/>
                  </a:lnTo>
                  <a:lnTo>
                    <a:pt x="194" y="7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" name="Google Shape;2793;p36"/>
            <p:cNvSpPr/>
            <p:nvPr/>
          </p:nvSpPr>
          <p:spPr>
            <a:xfrm>
              <a:off x="1805750" y="1580275"/>
              <a:ext cx="1725" cy="28250"/>
            </a:xfrm>
            <a:custGeom>
              <a:avLst/>
              <a:gdLst/>
              <a:ahLst/>
              <a:cxnLst/>
              <a:rect l="l" t="t" r="r" b="b"/>
              <a:pathLst>
                <a:path w="69" h="1130" extrusionOk="0">
                  <a:moveTo>
                    <a:pt x="69" y="0"/>
                  </a:moveTo>
                  <a:lnTo>
                    <a:pt x="3" y="38"/>
                  </a:lnTo>
                  <a:lnTo>
                    <a:pt x="1" y="1130"/>
                  </a:lnTo>
                  <a:lnTo>
                    <a:pt x="64" y="109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Google Shape;2794;p36"/>
            <p:cNvSpPr/>
            <p:nvPr/>
          </p:nvSpPr>
          <p:spPr>
            <a:xfrm>
              <a:off x="1803250" y="1577375"/>
              <a:ext cx="4200" cy="3825"/>
            </a:xfrm>
            <a:custGeom>
              <a:avLst/>
              <a:gdLst/>
              <a:ahLst/>
              <a:cxnLst/>
              <a:rect l="l" t="t" r="r" b="b"/>
              <a:pathLst>
                <a:path w="168" h="153" extrusionOk="0">
                  <a:moveTo>
                    <a:pt x="5" y="40"/>
                  </a:moveTo>
                  <a:cubicBezTo>
                    <a:pt x="3" y="40"/>
                    <a:pt x="2" y="41"/>
                    <a:pt x="0" y="42"/>
                  </a:cubicBezTo>
                  <a:lnTo>
                    <a:pt x="5" y="40"/>
                  </a:lnTo>
                  <a:close/>
                  <a:moveTo>
                    <a:pt x="74" y="0"/>
                  </a:moveTo>
                  <a:lnTo>
                    <a:pt x="70" y="2"/>
                  </a:lnTo>
                  <a:cubicBezTo>
                    <a:pt x="69" y="3"/>
                    <a:pt x="66" y="3"/>
                    <a:pt x="64" y="5"/>
                  </a:cubicBezTo>
                  <a:lnTo>
                    <a:pt x="5" y="40"/>
                  </a:lnTo>
                  <a:lnTo>
                    <a:pt x="5" y="40"/>
                  </a:lnTo>
                  <a:cubicBezTo>
                    <a:pt x="8" y="38"/>
                    <a:pt x="12" y="37"/>
                    <a:pt x="15" y="37"/>
                  </a:cubicBezTo>
                  <a:cubicBezTo>
                    <a:pt x="17" y="37"/>
                    <a:pt x="19" y="38"/>
                    <a:pt x="21" y="38"/>
                  </a:cubicBezTo>
                  <a:cubicBezTo>
                    <a:pt x="25" y="38"/>
                    <a:pt x="29" y="39"/>
                    <a:pt x="32" y="41"/>
                  </a:cubicBezTo>
                  <a:cubicBezTo>
                    <a:pt x="37" y="42"/>
                    <a:pt x="43" y="44"/>
                    <a:pt x="45" y="47"/>
                  </a:cubicBezTo>
                  <a:cubicBezTo>
                    <a:pt x="50" y="50"/>
                    <a:pt x="54" y="52"/>
                    <a:pt x="58" y="55"/>
                  </a:cubicBezTo>
                  <a:cubicBezTo>
                    <a:pt x="61" y="57"/>
                    <a:pt x="63" y="60"/>
                    <a:pt x="64" y="61"/>
                  </a:cubicBezTo>
                  <a:cubicBezTo>
                    <a:pt x="69" y="65"/>
                    <a:pt x="72" y="70"/>
                    <a:pt x="74" y="76"/>
                  </a:cubicBezTo>
                  <a:cubicBezTo>
                    <a:pt x="79" y="80"/>
                    <a:pt x="82" y="84"/>
                    <a:pt x="85" y="89"/>
                  </a:cubicBezTo>
                  <a:cubicBezTo>
                    <a:pt x="87" y="94"/>
                    <a:pt x="90" y="99"/>
                    <a:pt x="92" y="105"/>
                  </a:cubicBezTo>
                  <a:cubicBezTo>
                    <a:pt x="95" y="109"/>
                    <a:pt x="96" y="115"/>
                    <a:pt x="98" y="121"/>
                  </a:cubicBezTo>
                  <a:cubicBezTo>
                    <a:pt x="99" y="126"/>
                    <a:pt x="101" y="131"/>
                    <a:pt x="102" y="137"/>
                  </a:cubicBezTo>
                  <a:cubicBezTo>
                    <a:pt x="102" y="141"/>
                    <a:pt x="103" y="147"/>
                    <a:pt x="103" y="152"/>
                  </a:cubicBezTo>
                  <a:lnTo>
                    <a:pt x="167" y="115"/>
                  </a:lnTo>
                  <a:lnTo>
                    <a:pt x="167" y="112"/>
                  </a:lnTo>
                  <a:lnTo>
                    <a:pt x="167" y="109"/>
                  </a:lnTo>
                  <a:lnTo>
                    <a:pt x="167" y="106"/>
                  </a:lnTo>
                  <a:cubicBezTo>
                    <a:pt x="167" y="105"/>
                    <a:pt x="167" y="103"/>
                    <a:pt x="167" y="102"/>
                  </a:cubicBezTo>
                  <a:lnTo>
                    <a:pt x="167" y="99"/>
                  </a:lnTo>
                  <a:lnTo>
                    <a:pt x="167" y="96"/>
                  </a:lnTo>
                  <a:cubicBezTo>
                    <a:pt x="167" y="94"/>
                    <a:pt x="167" y="93"/>
                    <a:pt x="167" y="93"/>
                  </a:cubicBezTo>
                  <a:lnTo>
                    <a:pt x="167" y="89"/>
                  </a:lnTo>
                  <a:cubicBezTo>
                    <a:pt x="167" y="87"/>
                    <a:pt x="167" y="87"/>
                    <a:pt x="166" y="86"/>
                  </a:cubicBezTo>
                  <a:cubicBezTo>
                    <a:pt x="166" y="84"/>
                    <a:pt x="166" y="84"/>
                    <a:pt x="166" y="83"/>
                  </a:cubicBezTo>
                  <a:cubicBezTo>
                    <a:pt x="166" y="81"/>
                    <a:pt x="166" y="81"/>
                    <a:pt x="164" y="80"/>
                  </a:cubicBezTo>
                  <a:lnTo>
                    <a:pt x="164" y="77"/>
                  </a:lnTo>
                  <a:lnTo>
                    <a:pt x="163" y="73"/>
                  </a:lnTo>
                  <a:lnTo>
                    <a:pt x="161" y="70"/>
                  </a:lnTo>
                  <a:cubicBezTo>
                    <a:pt x="161" y="70"/>
                    <a:pt x="161" y="68"/>
                    <a:pt x="160" y="68"/>
                  </a:cubicBezTo>
                  <a:cubicBezTo>
                    <a:pt x="160" y="67"/>
                    <a:pt x="160" y="65"/>
                    <a:pt x="159" y="64"/>
                  </a:cubicBezTo>
                  <a:lnTo>
                    <a:pt x="157" y="61"/>
                  </a:lnTo>
                  <a:cubicBezTo>
                    <a:pt x="157" y="60"/>
                    <a:pt x="156" y="58"/>
                    <a:pt x="156" y="57"/>
                  </a:cubicBezTo>
                  <a:lnTo>
                    <a:pt x="153" y="54"/>
                  </a:lnTo>
                  <a:lnTo>
                    <a:pt x="153" y="52"/>
                  </a:lnTo>
                  <a:cubicBezTo>
                    <a:pt x="151" y="50"/>
                    <a:pt x="150" y="47"/>
                    <a:pt x="148" y="45"/>
                  </a:cubicBezTo>
                  <a:lnTo>
                    <a:pt x="144" y="39"/>
                  </a:lnTo>
                  <a:lnTo>
                    <a:pt x="141" y="35"/>
                  </a:lnTo>
                  <a:cubicBezTo>
                    <a:pt x="141" y="35"/>
                    <a:pt x="140" y="34"/>
                    <a:pt x="140" y="32"/>
                  </a:cubicBezTo>
                  <a:lnTo>
                    <a:pt x="137" y="29"/>
                  </a:lnTo>
                  <a:lnTo>
                    <a:pt x="134" y="26"/>
                  </a:lnTo>
                  <a:lnTo>
                    <a:pt x="132" y="25"/>
                  </a:lnTo>
                  <a:cubicBezTo>
                    <a:pt x="131" y="23"/>
                    <a:pt x="130" y="22"/>
                    <a:pt x="130" y="22"/>
                  </a:cubicBezTo>
                  <a:lnTo>
                    <a:pt x="127" y="19"/>
                  </a:lnTo>
                  <a:lnTo>
                    <a:pt x="124" y="16"/>
                  </a:lnTo>
                  <a:lnTo>
                    <a:pt x="122" y="15"/>
                  </a:lnTo>
                  <a:lnTo>
                    <a:pt x="121" y="15"/>
                  </a:lnTo>
                  <a:lnTo>
                    <a:pt x="118" y="12"/>
                  </a:lnTo>
                  <a:lnTo>
                    <a:pt x="115" y="10"/>
                  </a:lnTo>
                  <a:lnTo>
                    <a:pt x="112" y="9"/>
                  </a:lnTo>
                  <a:lnTo>
                    <a:pt x="111" y="6"/>
                  </a:lnTo>
                  <a:lnTo>
                    <a:pt x="108" y="6"/>
                  </a:lnTo>
                  <a:lnTo>
                    <a:pt x="105" y="5"/>
                  </a:lnTo>
                  <a:lnTo>
                    <a:pt x="102" y="3"/>
                  </a:lnTo>
                  <a:lnTo>
                    <a:pt x="101" y="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Google Shape;2795;p36"/>
            <p:cNvSpPr/>
            <p:nvPr/>
          </p:nvSpPr>
          <p:spPr>
            <a:xfrm>
              <a:off x="1802525" y="1578175"/>
              <a:ext cx="3325" cy="30350"/>
            </a:xfrm>
            <a:custGeom>
              <a:avLst/>
              <a:gdLst/>
              <a:ahLst/>
              <a:cxnLst/>
              <a:rect l="l" t="t" r="r" b="b"/>
              <a:pathLst>
                <a:path w="133" h="1214" extrusionOk="0">
                  <a:moveTo>
                    <a:pt x="40" y="0"/>
                  </a:moveTo>
                  <a:cubicBezTo>
                    <a:pt x="18" y="0"/>
                    <a:pt x="3" y="17"/>
                    <a:pt x="3" y="47"/>
                  </a:cubicBezTo>
                  <a:lnTo>
                    <a:pt x="2" y="386"/>
                  </a:lnTo>
                  <a:lnTo>
                    <a:pt x="128" y="460"/>
                  </a:lnTo>
                  <a:lnTo>
                    <a:pt x="128" y="629"/>
                  </a:lnTo>
                  <a:lnTo>
                    <a:pt x="2" y="555"/>
                  </a:lnTo>
                  <a:lnTo>
                    <a:pt x="0" y="1138"/>
                  </a:lnTo>
                  <a:lnTo>
                    <a:pt x="130" y="1214"/>
                  </a:lnTo>
                  <a:lnTo>
                    <a:pt x="132" y="120"/>
                  </a:lnTo>
                  <a:cubicBezTo>
                    <a:pt x="131" y="76"/>
                    <a:pt x="106" y="33"/>
                    <a:pt x="69" y="9"/>
                  </a:cubicBezTo>
                  <a:cubicBezTo>
                    <a:pt x="58" y="3"/>
                    <a:pt x="49" y="0"/>
                    <a:pt x="4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Google Shape;2796;p36"/>
            <p:cNvSpPr/>
            <p:nvPr/>
          </p:nvSpPr>
          <p:spPr>
            <a:xfrm>
              <a:off x="1605575" y="1551950"/>
              <a:ext cx="150125" cy="86950"/>
            </a:xfrm>
            <a:custGeom>
              <a:avLst/>
              <a:gdLst/>
              <a:ahLst/>
              <a:cxnLst/>
              <a:rect l="l" t="t" r="r" b="b"/>
              <a:pathLst>
                <a:path w="6005" h="3478" extrusionOk="0">
                  <a:moveTo>
                    <a:pt x="3070" y="1"/>
                  </a:moveTo>
                  <a:lnTo>
                    <a:pt x="0" y="1784"/>
                  </a:lnTo>
                  <a:lnTo>
                    <a:pt x="2935" y="3478"/>
                  </a:lnTo>
                  <a:lnTo>
                    <a:pt x="6005" y="1694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Google Shape;2797;p36"/>
            <p:cNvSpPr/>
            <p:nvPr/>
          </p:nvSpPr>
          <p:spPr>
            <a:xfrm>
              <a:off x="1678950" y="1594300"/>
              <a:ext cx="76750" cy="45075"/>
            </a:xfrm>
            <a:custGeom>
              <a:avLst/>
              <a:gdLst/>
              <a:ahLst/>
              <a:cxnLst/>
              <a:rect l="l" t="t" r="r" b="b"/>
              <a:pathLst>
                <a:path w="3070" h="1803" extrusionOk="0">
                  <a:moveTo>
                    <a:pt x="3070" y="0"/>
                  </a:moveTo>
                  <a:lnTo>
                    <a:pt x="0" y="1784"/>
                  </a:lnTo>
                  <a:lnTo>
                    <a:pt x="0" y="1803"/>
                  </a:lnTo>
                  <a:lnTo>
                    <a:pt x="3070" y="19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6" name="Google Shape;2798;p36"/>
            <p:cNvSpPr/>
            <p:nvPr/>
          </p:nvSpPr>
          <p:spPr>
            <a:xfrm>
              <a:off x="1605575" y="1596550"/>
              <a:ext cx="73400" cy="42825"/>
            </a:xfrm>
            <a:custGeom>
              <a:avLst/>
              <a:gdLst/>
              <a:ahLst/>
              <a:cxnLst/>
              <a:rect l="l" t="t" r="r" b="b"/>
              <a:pathLst>
                <a:path w="2936" h="1713" extrusionOk="0">
                  <a:moveTo>
                    <a:pt x="0" y="0"/>
                  </a:moveTo>
                  <a:lnTo>
                    <a:pt x="0" y="18"/>
                  </a:lnTo>
                  <a:lnTo>
                    <a:pt x="2935" y="1713"/>
                  </a:lnTo>
                  <a:lnTo>
                    <a:pt x="2935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oogle Shape;2799;p36"/>
            <p:cNvSpPr/>
            <p:nvPr/>
          </p:nvSpPr>
          <p:spPr>
            <a:xfrm>
              <a:off x="1605575" y="1596550"/>
              <a:ext cx="73400" cy="42825"/>
            </a:xfrm>
            <a:custGeom>
              <a:avLst/>
              <a:gdLst/>
              <a:ahLst/>
              <a:cxnLst/>
              <a:rect l="l" t="t" r="r" b="b"/>
              <a:pathLst>
                <a:path w="2936" h="1713" extrusionOk="0">
                  <a:moveTo>
                    <a:pt x="0" y="0"/>
                  </a:moveTo>
                  <a:lnTo>
                    <a:pt x="0" y="18"/>
                  </a:lnTo>
                  <a:lnTo>
                    <a:pt x="2935" y="1713"/>
                  </a:lnTo>
                  <a:lnTo>
                    <a:pt x="2935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Google Shape;2800;p36"/>
            <p:cNvSpPr/>
            <p:nvPr/>
          </p:nvSpPr>
          <p:spPr>
            <a:xfrm>
              <a:off x="1678950" y="1594725"/>
              <a:ext cx="76750" cy="45100"/>
            </a:xfrm>
            <a:custGeom>
              <a:avLst/>
              <a:gdLst/>
              <a:ahLst/>
              <a:cxnLst/>
              <a:rect l="l" t="t" r="r" b="b"/>
              <a:pathLst>
                <a:path w="3070" h="1804" extrusionOk="0">
                  <a:moveTo>
                    <a:pt x="3070" y="1"/>
                  </a:moveTo>
                  <a:lnTo>
                    <a:pt x="0" y="1784"/>
                  </a:lnTo>
                  <a:lnTo>
                    <a:pt x="0" y="1803"/>
                  </a:lnTo>
                  <a:lnTo>
                    <a:pt x="3070" y="20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oogle Shape;2801;p36"/>
            <p:cNvSpPr/>
            <p:nvPr/>
          </p:nvSpPr>
          <p:spPr>
            <a:xfrm>
              <a:off x="1605575" y="1596975"/>
              <a:ext cx="73400" cy="42850"/>
            </a:xfrm>
            <a:custGeom>
              <a:avLst/>
              <a:gdLst/>
              <a:ahLst/>
              <a:cxnLst/>
              <a:rect l="l" t="t" r="r" b="b"/>
              <a:pathLst>
                <a:path w="2936" h="1714" extrusionOk="0">
                  <a:moveTo>
                    <a:pt x="0" y="1"/>
                  </a:moveTo>
                  <a:lnTo>
                    <a:pt x="0" y="20"/>
                  </a:lnTo>
                  <a:lnTo>
                    <a:pt x="2935" y="1713"/>
                  </a:lnTo>
                  <a:lnTo>
                    <a:pt x="2935" y="1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Google Shape;2802;p36"/>
            <p:cNvSpPr/>
            <p:nvPr/>
          </p:nvSpPr>
          <p:spPr>
            <a:xfrm>
              <a:off x="1678950" y="1595200"/>
              <a:ext cx="76750" cy="45050"/>
            </a:xfrm>
            <a:custGeom>
              <a:avLst/>
              <a:gdLst/>
              <a:ahLst/>
              <a:cxnLst/>
              <a:rect l="l" t="t" r="r" b="b"/>
              <a:pathLst>
                <a:path w="3070" h="1802" extrusionOk="0">
                  <a:moveTo>
                    <a:pt x="3070" y="1"/>
                  </a:moveTo>
                  <a:lnTo>
                    <a:pt x="0" y="1783"/>
                  </a:lnTo>
                  <a:lnTo>
                    <a:pt x="0" y="1802"/>
                  </a:lnTo>
                  <a:lnTo>
                    <a:pt x="3070" y="1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Google Shape;2803;p36"/>
            <p:cNvSpPr/>
            <p:nvPr/>
          </p:nvSpPr>
          <p:spPr>
            <a:xfrm>
              <a:off x="1605575" y="1597425"/>
              <a:ext cx="73400" cy="42825"/>
            </a:xfrm>
            <a:custGeom>
              <a:avLst/>
              <a:gdLst/>
              <a:ahLst/>
              <a:cxnLst/>
              <a:rect l="l" t="t" r="r" b="b"/>
              <a:pathLst>
                <a:path w="2936" h="1713" extrusionOk="0">
                  <a:moveTo>
                    <a:pt x="0" y="0"/>
                  </a:moveTo>
                  <a:lnTo>
                    <a:pt x="0" y="19"/>
                  </a:lnTo>
                  <a:lnTo>
                    <a:pt x="2935" y="1713"/>
                  </a:lnTo>
                  <a:lnTo>
                    <a:pt x="2935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Google Shape;2804;p36"/>
            <p:cNvSpPr/>
            <p:nvPr/>
          </p:nvSpPr>
          <p:spPr>
            <a:xfrm>
              <a:off x="1799250" y="1594975"/>
              <a:ext cx="3275" cy="1875"/>
            </a:xfrm>
            <a:custGeom>
              <a:avLst/>
              <a:gdLst/>
              <a:ahLst/>
              <a:cxnLst/>
              <a:rect l="l" t="t" r="r" b="b"/>
              <a:pathLst>
                <a:path w="131" h="75" extrusionOk="0">
                  <a:moveTo>
                    <a:pt x="66" y="1"/>
                  </a:moveTo>
                  <a:lnTo>
                    <a:pt x="1" y="37"/>
                  </a:lnTo>
                  <a:lnTo>
                    <a:pt x="65" y="75"/>
                  </a:lnTo>
                  <a:lnTo>
                    <a:pt x="130" y="3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3" name="Google Shape;2805;p36"/>
            <p:cNvSpPr/>
            <p:nvPr/>
          </p:nvSpPr>
          <p:spPr>
            <a:xfrm>
              <a:off x="1799250" y="1595900"/>
              <a:ext cx="1700" cy="15575"/>
            </a:xfrm>
            <a:custGeom>
              <a:avLst/>
              <a:gdLst/>
              <a:ahLst/>
              <a:cxnLst/>
              <a:rect l="l" t="t" r="r" b="b"/>
              <a:pathLst>
                <a:path w="68" h="623" extrusionOk="0">
                  <a:moveTo>
                    <a:pt x="1" y="0"/>
                  </a:moveTo>
                  <a:lnTo>
                    <a:pt x="2" y="585"/>
                  </a:lnTo>
                  <a:lnTo>
                    <a:pt x="68" y="622"/>
                  </a:lnTo>
                  <a:lnTo>
                    <a:pt x="6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4" name="Google Shape;2806;p36"/>
            <p:cNvSpPr/>
            <p:nvPr/>
          </p:nvSpPr>
          <p:spPr>
            <a:xfrm>
              <a:off x="1800850" y="1590750"/>
              <a:ext cx="1675" cy="5175"/>
            </a:xfrm>
            <a:custGeom>
              <a:avLst/>
              <a:gdLst/>
              <a:ahLst/>
              <a:cxnLst/>
              <a:rect l="l" t="t" r="r" b="b"/>
              <a:pathLst>
                <a:path w="67" h="207" extrusionOk="0">
                  <a:moveTo>
                    <a:pt x="1" y="0"/>
                  </a:moveTo>
                  <a:lnTo>
                    <a:pt x="2" y="170"/>
                  </a:lnTo>
                  <a:lnTo>
                    <a:pt x="66" y="206"/>
                  </a:lnTo>
                  <a:lnTo>
                    <a:pt x="66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5" name="Google Shape;2807;p36"/>
            <p:cNvSpPr/>
            <p:nvPr/>
          </p:nvSpPr>
          <p:spPr>
            <a:xfrm>
              <a:off x="1799250" y="1590750"/>
              <a:ext cx="3275" cy="1875"/>
            </a:xfrm>
            <a:custGeom>
              <a:avLst/>
              <a:gdLst/>
              <a:ahLst/>
              <a:cxnLst/>
              <a:rect l="l" t="t" r="r" b="b"/>
              <a:pathLst>
                <a:path w="131" h="75" extrusionOk="0">
                  <a:moveTo>
                    <a:pt x="65" y="0"/>
                  </a:moveTo>
                  <a:lnTo>
                    <a:pt x="1" y="37"/>
                  </a:lnTo>
                  <a:lnTo>
                    <a:pt x="65" y="74"/>
                  </a:lnTo>
                  <a:lnTo>
                    <a:pt x="130" y="3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Google Shape;2808;p36"/>
            <p:cNvSpPr/>
            <p:nvPr/>
          </p:nvSpPr>
          <p:spPr>
            <a:xfrm>
              <a:off x="1788125" y="1602350"/>
              <a:ext cx="1675" cy="15525"/>
            </a:xfrm>
            <a:custGeom>
              <a:avLst/>
              <a:gdLst/>
              <a:ahLst/>
              <a:cxnLst/>
              <a:rect l="l" t="t" r="r" b="b"/>
              <a:pathLst>
                <a:path w="67" h="621" extrusionOk="0">
                  <a:moveTo>
                    <a:pt x="1" y="0"/>
                  </a:moveTo>
                  <a:lnTo>
                    <a:pt x="2" y="583"/>
                  </a:lnTo>
                  <a:lnTo>
                    <a:pt x="66" y="621"/>
                  </a:lnTo>
                  <a:lnTo>
                    <a:pt x="6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7" name="Google Shape;2809;p36"/>
            <p:cNvSpPr/>
            <p:nvPr/>
          </p:nvSpPr>
          <p:spPr>
            <a:xfrm>
              <a:off x="1789725" y="1601400"/>
              <a:ext cx="3325" cy="16475"/>
            </a:xfrm>
            <a:custGeom>
              <a:avLst/>
              <a:gdLst/>
              <a:ahLst/>
              <a:cxnLst/>
              <a:rect l="l" t="t" r="r" b="b"/>
              <a:pathLst>
                <a:path w="133" h="659" extrusionOk="0">
                  <a:moveTo>
                    <a:pt x="131" y="1"/>
                  </a:moveTo>
                  <a:lnTo>
                    <a:pt x="1" y="76"/>
                  </a:lnTo>
                  <a:lnTo>
                    <a:pt x="2" y="659"/>
                  </a:lnTo>
                  <a:lnTo>
                    <a:pt x="133" y="58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8" name="Google Shape;2810;p36"/>
            <p:cNvSpPr/>
            <p:nvPr/>
          </p:nvSpPr>
          <p:spPr>
            <a:xfrm>
              <a:off x="1788125" y="1600450"/>
              <a:ext cx="4900" cy="2875"/>
            </a:xfrm>
            <a:custGeom>
              <a:avLst/>
              <a:gdLst/>
              <a:ahLst/>
              <a:cxnLst/>
              <a:rect l="l" t="t" r="r" b="b"/>
              <a:pathLst>
                <a:path w="196" h="115" extrusionOk="0">
                  <a:moveTo>
                    <a:pt x="130" y="1"/>
                  </a:moveTo>
                  <a:lnTo>
                    <a:pt x="1" y="76"/>
                  </a:lnTo>
                  <a:lnTo>
                    <a:pt x="65" y="114"/>
                  </a:lnTo>
                  <a:lnTo>
                    <a:pt x="195" y="39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9" name="Google Shape;2811;p36"/>
            <p:cNvSpPr/>
            <p:nvPr/>
          </p:nvSpPr>
          <p:spPr>
            <a:xfrm>
              <a:off x="1799225" y="1583175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1" y="0"/>
                  </a:moveTo>
                  <a:lnTo>
                    <a:pt x="2" y="340"/>
                  </a:lnTo>
                  <a:lnTo>
                    <a:pt x="66" y="377"/>
                  </a:lnTo>
                  <a:lnTo>
                    <a:pt x="64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Google Shape;2812;p36"/>
            <p:cNvSpPr/>
            <p:nvPr/>
          </p:nvSpPr>
          <p:spPr>
            <a:xfrm>
              <a:off x="1800850" y="1580150"/>
              <a:ext cx="2775" cy="1200"/>
            </a:xfrm>
            <a:custGeom>
              <a:avLst/>
              <a:gdLst/>
              <a:ahLst/>
              <a:cxnLst/>
              <a:rect l="l" t="t" r="r" b="b"/>
              <a:pathLst>
                <a:path w="111" h="48" extrusionOk="0">
                  <a:moveTo>
                    <a:pt x="27" y="1"/>
                  </a:moveTo>
                  <a:cubicBezTo>
                    <a:pt x="17" y="1"/>
                    <a:pt x="8" y="4"/>
                    <a:pt x="1" y="10"/>
                  </a:cubicBezTo>
                  <a:lnTo>
                    <a:pt x="65" y="47"/>
                  </a:lnTo>
                  <a:cubicBezTo>
                    <a:pt x="72" y="41"/>
                    <a:pt x="81" y="38"/>
                    <a:pt x="91" y="38"/>
                  </a:cubicBezTo>
                  <a:cubicBezTo>
                    <a:pt x="97" y="38"/>
                    <a:pt x="104" y="40"/>
                    <a:pt x="111" y="43"/>
                  </a:cubicBezTo>
                  <a:lnTo>
                    <a:pt x="46" y="5"/>
                  </a:lnTo>
                  <a:cubicBezTo>
                    <a:pt x="40" y="2"/>
                    <a:pt x="33" y="1"/>
                    <a:pt x="2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" name="Google Shape;2813;p36"/>
            <p:cNvSpPr/>
            <p:nvPr/>
          </p:nvSpPr>
          <p:spPr>
            <a:xfrm>
              <a:off x="1800850" y="1580275"/>
              <a:ext cx="1850" cy="1075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9" y="0"/>
                  </a:moveTo>
                  <a:cubicBezTo>
                    <a:pt x="7" y="0"/>
                    <a:pt x="2" y="2"/>
                    <a:pt x="1" y="5"/>
                  </a:cubicBezTo>
                  <a:lnTo>
                    <a:pt x="65" y="42"/>
                  </a:lnTo>
                  <a:cubicBezTo>
                    <a:pt x="67" y="39"/>
                    <a:pt x="70" y="38"/>
                    <a:pt x="73" y="36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Google Shape;2814;p36"/>
            <p:cNvSpPr/>
            <p:nvPr/>
          </p:nvSpPr>
          <p:spPr>
            <a:xfrm>
              <a:off x="1801075" y="1580200"/>
              <a:ext cx="1825" cy="1025"/>
            </a:xfrm>
            <a:custGeom>
              <a:avLst/>
              <a:gdLst/>
              <a:ahLst/>
              <a:cxnLst/>
              <a:rect l="l" t="t" r="r" b="b"/>
              <a:pathLst>
                <a:path w="73" h="41" extrusionOk="0">
                  <a:moveTo>
                    <a:pt x="8" y="0"/>
                  </a:moveTo>
                  <a:cubicBezTo>
                    <a:pt x="5" y="2"/>
                    <a:pt x="2" y="2"/>
                    <a:pt x="0" y="3"/>
                  </a:cubicBezTo>
                  <a:lnTo>
                    <a:pt x="64" y="41"/>
                  </a:lnTo>
                  <a:lnTo>
                    <a:pt x="73" y="3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3" name="Google Shape;2815;p36"/>
            <p:cNvSpPr/>
            <p:nvPr/>
          </p:nvSpPr>
          <p:spPr>
            <a:xfrm>
              <a:off x="1801250" y="1580150"/>
              <a:ext cx="1775" cy="1025"/>
            </a:xfrm>
            <a:custGeom>
              <a:avLst/>
              <a:gdLst/>
              <a:ahLst/>
              <a:cxnLst/>
              <a:rect l="l" t="t" r="r" b="b"/>
              <a:pathLst>
                <a:path w="71" h="41" extrusionOk="0">
                  <a:moveTo>
                    <a:pt x="7" y="1"/>
                  </a:moveTo>
                  <a:lnTo>
                    <a:pt x="1" y="2"/>
                  </a:lnTo>
                  <a:lnTo>
                    <a:pt x="66" y="40"/>
                  </a:lnTo>
                  <a:cubicBezTo>
                    <a:pt x="67" y="40"/>
                    <a:pt x="69" y="39"/>
                    <a:pt x="70" y="39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oogle Shape;2816;p36"/>
            <p:cNvSpPr/>
            <p:nvPr/>
          </p:nvSpPr>
          <p:spPr>
            <a:xfrm>
              <a:off x="1801400" y="1580150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1" y="1"/>
                  </a:moveTo>
                  <a:lnTo>
                    <a:pt x="64" y="39"/>
                  </a:lnTo>
                  <a:lnTo>
                    <a:pt x="70" y="3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5" name="Google Shape;2817;p36"/>
            <p:cNvSpPr/>
            <p:nvPr/>
          </p:nvSpPr>
          <p:spPr>
            <a:xfrm>
              <a:off x="1801500" y="1580150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1" y="1"/>
                  </a:moveTo>
                  <a:lnTo>
                    <a:pt x="66" y="39"/>
                  </a:lnTo>
                  <a:lnTo>
                    <a:pt x="70" y="3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6" name="Google Shape;2818;p36"/>
            <p:cNvSpPr/>
            <p:nvPr/>
          </p:nvSpPr>
          <p:spPr>
            <a:xfrm>
              <a:off x="1801625" y="158015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1"/>
                  </a:moveTo>
                  <a:lnTo>
                    <a:pt x="65" y="39"/>
                  </a:lnTo>
                  <a:lnTo>
                    <a:pt x="68" y="3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7" name="Google Shape;2819;p36"/>
            <p:cNvSpPr/>
            <p:nvPr/>
          </p:nvSpPr>
          <p:spPr>
            <a:xfrm>
              <a:off x="1801725" y="158015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1" y="1"/>
                  </a:moveTo>
                  <a:lnTo>
                    <a:pt x="64" y="39"/>
                  </a:lnTo>
                  <a:lnTo>
                    <a:pt x="69" y="3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8" name="Google Shape;2820;p36"/>
            <p:cNvSpPr/>
            <p:nvPr/>
          </p:nvSpPr>
          <p:spPr>
            <a:xfrm>
              <a:off x="1801825" y="15802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1" y="0"/>
                  </a:moveTo>
                  <a:lnTo>
                    <a:pt x="65" y="38"/>
                  </a:lnTo>
                  <a:lnTo>
                    <a:pt x="68" y="39"/>
                  </a:lnTo>
                  <a:lnTo>
                    <a:pt x="4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9" name="Google Shape;2821;p36"/>
            <p:cNvSpPr/>
            <p:nvPr/>
          </p:nvSpPr>
          <p:spPr>
            <a:xfrm>
              <a:off x="1801900" y="15802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1" y="1"/>
                  </a:moveTo>
                  <a:lnTo>
                    <a:pt x="65" y="38"/>
                  </a:lnTo>
                  <a:cubicBezTo>
                    <a:pt x="65" y="38"/>
                    <a:pt x="66" y="38"/>
                    <a:pt x="67" y="39"/>
                  </a:cubicBezTo>
                  <a:lnTo>
                    <a:pt x="67" y="39"/>
                  </a:lnTo>
                  <a:lnTo>
                    <a:pt x="4" y="2"/>
                  </a:lnTo>
                  <a:lnTo>
                    <a:pt x="1" y="1"/>
                  </a:lnTo>
                  <a:close/>
                  <a:moveTo>
                    <a:pt x="67" y="39"/>
                  </a:moveTo>
                  <a:lnTo>
                    <a:pt x="69" y="40"/>
                  </a:lnTo>
                  <a:cubicBezTo>
                    <a:pt x="68" y="39"/>
                    <a:pt x="67" y="39"/>
                    <a:pt x="67" y="39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0" name="Google Shape;2822;p36"/>
            <p:cNvSpPr/>
            <p:nvPr/>
          </p:nvSpPr>
          <p:spPr>
            <a:xfrm>
              <a:off x="1801975" y="1580275"/>
              <a:ext cx="1650" cy="950"/>
            </a:xfrm>
            <a:custGeom>
              <a:avLst/>
              <a:gdLst/>
              <a:ahLst/>
              <a:cxnLst/>
              <a:rect l="l" t="t" r="r" b="b"/>
              <a:pathLst>
                <a:path w="66" h="38" extrusionOk="0">
                  <a:moveTo>
                    <a:pt x="66" y="38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6" y="38"/>
                  </a:lnTo>
                  <a:lnTo>
                    <a:pt x="66" y="38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1" name="Google Shape;2823;p36"/>
            <p:cNvSpPr/>
            <p:nvPr/>
          </p:nvSpPr>
          <p:spPr>
            <a:xfrm>
              <a:off x="1791350" y="1591650"/>
              <a:ext cx="9525" cy="5525"/>
            </a:xfrm>
            <a:custGeom>
              <a:avLst/>
              <a:gdLst/>
              <a:ahLst/>
              <a:cxnLst/>
              <a:rect l="l" t="t" r="r" b="b"/>
              <a:pathLst>
                <a:path w="381" h="221" extrusionOk="0">
                  <a:moveTo>
                    <a:pt x="317" y="1"/>
                  </a:moveTo>
                  <a:lnTo>
                    <a:pt x="1" y="183"/>
                  </a:lnTo>
                  <a:lnTo>
                    <a:pt x="65" y="221"/>
                  </a:lnTo>
                  <a:lnTo>
                    <a:pt x="381" y="3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" name="Google Shape;2824;p36"/>
            <p:cNvSpPr/>
            <p:nvPr/>
          </p:nvSpPr>
          <p:spPr>
            <a:xfrm>
              <a:off x="1799225" y="1580375"/>
              <a:ext cx="3250" cy="3750"/>
            </a:xfrm>
            <a:custGeom>
              <a:avLst/>
              <a:gdLst/>
              <a:ahLst/>
              <a:cxnLst/>
              <a:rect l="l" t="t" r="r" b="b"/>
              <a:pathLst>
                <a:path w="130" h="150" extrusionOk="0">
                  <a:moveTo>
                    <a:pt x="66" y="1"/>
                  </a:moveTo>
                  <a:cubicBezTo>
                    <a:pt x="27" y="25"/>
                    <a:pt x="3" y="67"/>
                    <a:pt x="1" y="112"/>
                  </a:cubicBezTo>
                  <a:lnTo>
                    <a:pt x="64" y="150"/>
                  </a:lnTo>
                  <a:cubicBezTo>
                    <a:pt x="67" y="105"/>
                    <a:pt x="92" y="63"/>
                    <a:pt x="130" y="3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" name="Google Shape;2825;p36"/>
            <p:cNvSpPr/>
            <p:nvPr/>
          </p:nvSpPr>
          <p:spPr>
            <a:xfrm>
              <a:off x="1799225" y="1582875"/>
              <a:ext cx="1650" cy="1250"/>
            </a:xfrm>
            <a:custGeom>
              <a:avLst/>
              <a:gdLst/>
              <a:ahLst/>
              <a:cxnLst/>
              <a:rect l="l" t="t" r="r" b="b"/>
              <a:pathLst>
                <a:path w="66" h="50" extrusionOk="0">
                  <a:moveTo>
                    <a:pt x="1" y="1"/>
                  </a:moveTo>
                  <a:cubicBezTo>
                    <a:pt x="1" y="5"/>
                    <a:pt x="1" y="8"/>
                    <a:pt x="1" y="12"/>
                  </a:cubicBezTo>
                  <a:lnTo>
                    <a:pt x="64" y="50"/>
                  </a:lnTo>
                  <a:lnTo>
                    <a:pt x="66" y="50"/>
                  </a:lnTo>
                  <a:cubicBezTo>
                    <a:pt x="64" y="46"/>
                    <a:pt x="64" y="41"/>
                    <a:pt x="66" y="3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4" name="Google Shape;2826;p36"/>
            <p:cNvSpPr/>
            <p:nvPr/>
          </p:nvSpPr>
          <p:spPr>
            <a:xfrm>
              <a:off x="1799250" y="1582625"/>
              <a:ext cx="1675" cy="1175"/>
            </a:xfrm>
            <a:custGeom>
              <a:avLst/>
              <a:gdLst/>
              <a:ahLst/>
              <a:cxnLst/>
              <a:rect l="l" t="t" r="r" b="b"/>
              <a:pathLst>
                <a:path w="67" h="47" extrusionOk="0">
                  <a:moveTo>
                    <a:pt x="2" y="0"/>
                  </a:moveTo>
                  <a:lnTo>
                    <a:pt x="1" y="11"/>
                  </a:lnTo>
                  <a:lnTo>
                    <a:pt x="65" y="47"/>
                  </a:lnTo>
                  <a:cubicBezTo>
                    <a:pt x="65" y="44"/>
                    <a:pt x="66" y="41"/>
                    <a:pt x="66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" name="Google Shape;2827;p36"/>
            <p:cNvSpPr/>
            <p:nvPr/>
          </p:nvSpPr>
          <p:spPr>
            <a:xfrm>
              <a:off x="1799300" y="1582450"/>
              <a:ext cx="1650" cy="1150"/>
            </a:xfrm>
            <a:custGeom>
              <a:avLst/>
              <a:gdLst/>
              <a:ahLst/>
              <a:cxnLst/>
              <a:rect l="l" t="t" r="r" b="b"/>
              <a:pathLst>
                <a:path w="66" h="46" extrusionOk="0">
                  <a:moveTo>
                    <a:pt x="2" y="0"/>
                  </a:moveTo>
                  <a:cubicBezTo>
                    <a:pt x="0" y="3"/>
                    <a:pt x="0" y="6"/>
                    <a:pt x="0" y="7"/>
                  </a:cubicBezTo>
                  <a:lnTo>
                    <a:pt x="64" y="45"/>
                  </a:lnTo>
                  <a:cubicBezTo>
                    <a:pt x="64" y="42"/>
                    <a:pt x="66" y="41"/>
                    <a:pt x="66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Google Shape;2828;p36"/>
            <p:cNvSpPr/>
            <p:nvPr/>
          </p:nvSpPr>
          <p:spPr>
            <a:xfrm>
              <a:off x="1799325" y="1582300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2" y="0"/>
                  </a:moveTo>
                  <a:cubicBezTo>
                    <a:pt x="2" y="2"/>
                    <a:pt x="1" y="5"/>
                    <a:pt x="1" y="6"/>
                  </a:cubicBezTo>
                  <a:lnTo>
                    <a:pt x="65" y="44"/>
                  </a:lnTo>
                  <a:cubicBezTo>
                    <a:pt x="66" y="42"/>
                    <a:pt x="68" y="40"/>
                    <a:pt x="68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" name="Google Shape;2829;p36"/>
            <p:cNvSpPr/>
            <p:nvPr/>
          </p:nvSpPr>
          <p:spPr>
            <a:xfrm>
              <a:off x="1799375" y="1582125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3" y="0"/>
                  </a:moveTo>
                  <a:lnTo>
                    <a:pt x="0" y="7"/>
                  </a:lnTo>
                  <a:lnTo>
                    <a:pt x="66" y="44"/>
                  </a:lnTo>
                  <a:cubicBezTo>
                    <a:pt x="66" y="42"/>
                    <a:pt x="67" y="41"/>
                    <a:pt x="67" y="3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" name="Google Shape;2830;p36"/>
            <p:cNvSpPr/>
            <p:nvPr/>
          </p:nvSpPr>
          <p:spPr>
            <a:xfrm>
              <a:off x="1799450" y="1581975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2" y="0"/>
                  </a:moveTo>
                  <a:cubicBezTo>
                    <a:pt x="2" y="3"/>
                    <a:pt x="0" y="5"/>
                    <a:pt x="0" y="8"/>
                  </a:cubicBezTo>
                  <a:lnTo>
                    <a:pt x="64" y="44"/>
                  </a:lnTo>
                  <a:cubicBezTo>
                    <a:pt x="65" y="42"/>
                    <a:pt x="65" y="41"/>
                    <a:pt x="67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9" name="Google Shape;2831;p36"/>
            <p:cNvSpPr/>
            <p:nvPr/>
          </p:nvSpPr>
          <p:spPr>
            <a:xfrm>
              <a:off x="1799475" y="158182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4" y="1"/>
                  </a:moveTo>
                  <a:lnTo>
                    <a:pt x="1" y="6"/>
                  </a:lnTo>
                  <a:lnTo>
                    <a:pt x="66" y="44"/>
                  </a:lnTo>
                  <a:cubicBezTo>
                    <a:pt x="66" y="43"/>
                    <a:pt x="67" y="41"/>
                    <a:pt x="69" y="38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0" name="Google Shape;2832;p36"/>
            <p:cNvSpPr/>
            <p:nvPr/>
          </p:nvSpPr>
          <p:spPr>
            <a:xfrm>
              <a:off x="1799550" y="1581725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3" y="0"/>
                  </a:moveTo>
                  <a:lnTo>
                    <a:pt x="1" y="5"/>
                  </a:lnTo>
                  <a:lnTo>
                    <a:pt x="66" y="42"/>
                  </a:lnTo>
                  <a:lnTo>
                    <a:pt x="69" y="3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1" name="Google Shape;2833;p36"/>
            <p:cNvSpPr/>
            <p:nvPr/>
          </p:nvSpPr>
          <p:spPr>
            <a:xfrm>
              <a:off x="1799625" y="1581600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3" y="1"/>
                  </a:moveTo>
                  <a:cubicBezTo>
                    <a:pt x="3" y="2"/>
                    <a:pt x="2" y="4"/>
                    <a:pt x="0" y="5"/>
                  </a:cubicBezTo>
                  <a:lnTo>
                    <a:pt x="66" y="43"/>
                  </a:lnTo>
                  <a:lnTo>
                    <a:pt x="69" y="3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" name="Google Shape;2834;p36"/>
            <p:cNvSpPr/>
            <p:nvPr/>
          </p:nvSpPr>
          <p:spPr>
            <a:xfrm>
              <a:off x="1799700" y="158142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5" y="1"/>
                  </a:moveTo>
                  <a:lnTo>
                    <a:pt x="0" y="6"/>
                  </a:lnTo>
                  <a:lnTo>
                    <a:pt x="66" y="44"/>
                  </a:lnTo>
                  <a:cubicBezTo>
                    <a:pt x="66" y="41"/>
                    <a:pt x="67" y="40"/>
                    <a:pt x="69" y="38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" name="Google Shape;2835;p36"/>
            <p:cNvSpPr/>
            <p:nvPr/>
          </p:nvSpPr>
          <p:spPr>
            <a:xfrm>
              <a:off x="1799800" y="158127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4" y="1"/>
                  </a:moveTo>
                  <a:lnTo>
                    <a:pt x="1" y="7"/>
                  </a:lnTo>
                  <a:lnTo>
                    <a:pt x="65" y="44"/>
                  </a:lnTo>
                  <a:lnTo>
                    <a:pt x="69" y="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4" name="Google Shape;2836;p36"/>
            <p:cNvSpPr/>
            <p:nvPr/>
          </p:nvSpPr>
          <p:spPr>
            <a:xfrm>
              <a:off x="1799875" y="1581150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" y="0"/>
                  </a:moveTo>
                  <a:lnTo>
                    <a:pt x="1" y="6"/>
                  </a:lnTo>
                  <a:lnTo>
                    <a:pt x="64" y="44"/>
                  </a:lnTo>
                  <a:lnTo>
                    <a:pt x="69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Google Shape;2837;p36"/>
            <p:cNvSpPr/>
            <p:nvPr/>
          </p:nvSpPr>
          <p:spPr>
            <a:xfrm>
              <a:off x="1799975" y="1581000"/>
              <a:ext cx="1775" cy="1100"/>
            </a:xfrm>
            <a:custGeom>
              <a:avLst/>
              <a:gdLst/>
              <a:ahLst/>
              <a:cxnLst/>
              <a:rect l="l" t="t" r="r" b="b"/>
              <a:pathLst>
                <a:path w="71" h="44" extrusionOk="0">
                  <a:moveTo>
                    <a:pt x="7" y="0"/>
                  </a:moveTo>
                  <a:cubicBezTo>
                    <a:pt x="5" y="2"/>
                    <a:pt x="2" y="5"/>
                    <a:pt x="1" y="6"/>
                  </a:cubicBezTo>
                  <a:lnTo>
                    <a:pt x="66" y="44"/>
                  </a:lnTo>
                  <a:cubicBezTo>
                    <a:pt x="68" y="42"/>
                    <a:pt x="69" y="39"/>
                    <a:pt x="71" y="3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6" name="Google Shape;2838;p36"/>
            <p:cNvSpPr/>
            <p:nvPr/>
          </p:nvSpPr>
          <p:spPr>
            <a:xfrm>
              <a:off x="1800125" y="1580800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8" y="1"/>
                  </a:moveTo>
                  <a:cubicBezTo>
                    <a:pt x="5" y="2"/>
                    <a:pt x="2" y="5"/>
                    <a:pt x="1" y="8"/>
                  </a:cubicBezTo>
                  <a:lnTo>
                    <a:pt x="65" y="46"/>
                  </a:lnTo>
                  <a:lnTo>
                    <a:pt x="66" y="46"/>
                  </a:lnTo>
                  <a:cubicBezTo>
                    <a:pt x="67" y="43"/>
                    <a:pt x="70" y="42"/>
                    <a:pt x="73" y="3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7" name="Google Shape;2839;p36"/>
            <p:cNvSpPr/>
            <p:nvPr/>
          </p:nvSpPr>
          <p:spPr>
            <a:xfrm>
              <a:off x="1800325" y="1580425"/>
              <a:ext cx="2150" cy="1350"/>
            </a:xfrm>
            <a:custGeom>
              <a:avLst/>
              <a:gdLst/>
              <a:ahLst/>
              <a:cxnLst/>
              <a:rect l="l" t="t" r="r" b="b"/>
              <a:pathLst>
                <a:path w="86" h="54" extrusionOk="0">
                  <a:moveTo>
                    <a:pt x="22" y="0"/>
                  </a:moveTo>
                  <a:cubicBezTo>
                    <a:pt x="15" y="4"/>
                    <a:pt x="7" y="10"/>
                    <a:pt x="0" y="16"/>
                  </a:cubicBezTo>
                  <a:lnTo>
                    <a:pt x="65" y="54"/>
                  </a:lnTo>
                  <a:cubicBezTo>
                    <a:pt x="71" y="48"/>
                    <a:pt x="78" y="42"/>
                    <a:pt x="86" y="38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8" name="Google Shape;2840;p36"/>
            <p:cNvSpPr/>
            <p:nvPr/>
          </p:nvSpPr>
          <p:spPr>
            <a:xfrm>
              <a:off x="1800850" y="1581075"/>
              <a:ext cx="3325" cy="30350"/>
            </a:xfrm>
            <a:custGeom>
              <a:avLst/>
              <a:gdLst/>
              <a:ahLst/>
              <a:cxnLst/>
              <a:rect l="l" t="t" r="r" b="b"/>
              <a:pathLst>
                <a:path w="133" h="1214" extrusionOk="0">
                  <a:moveTo>
                    <a:pt x="94" y="1"/>
                  </a:moveTo>
                  <a:cubicBezTo>
                    <a:pt x="85" y="1"/>
                    <a:pt x="75" y="4"/>
                    <a:pt x="65" y="10"/>
                  </a:cubicBezTo>
                  <a:cubicBezTo>
                    <a:pt x="27" y="35"/>
                    <a:pt x="4" y="76"/>
                    <a:pt x="1" y="122"/>
                  </a:cubicBezTo>
                  <a:lnTo>
                    <a:pt x="1" y="461"/>
                  </a:lnTo>
                  <a:lnTo>
                    <a:pt x="66" y="424"/>
                  </a:lnTo>
                  <a:lnTo>
                    <a:pt x="66" y="593"/>
                  </a:lnTo>
                  <a:lnTo>
                    <a:pt x="1" y="631"/>
                  </a:lnTo>
                  <a:lnTo>
                    <a:pt x="4" y="1214"/>
                  </a:lnTo>
                  <a:lnTo>
                    <a:pt x="133" y="1140"/>
                  </a:lnTo>
                  <a:lnTo>
                    <a:pt x="130" y="47"/>
                  </a:lnTo>
                  <a:cubicBezTo>
                    <a:pt x="130" y="18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9" name="Google Shape;2841;p36"/>
            <p:cNvSpPr/>
            <p:nvPr/>
          </p:nvSpPr>
          <p:spPr>
            <a:xfrm>
              <a:off x="1788100" y="1596225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131" y="0"/>
                  </a:moveTo>
                  <a:lnTo>
                    <a:pt x="0" y="76"/>
                  </a:lnTo>
                  <a:lnTo>
                    <a:pt x="66" y="113"/>
                  </a:lnTo>
                  <a:lnTo>
                    <a:pt x="195" y="38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0" name="Google Shape;2842;p36"/>
            <p:cNvSpPr/>
            <p:nvPr/>
          </p:nvSpPr>
          <p:spPr>
            <a:xfrm>
              <a:off x="1777000" y="1606925"/>
              <a:ext cx="4850" cy="2800"/>
            </a:xfrm>
            <a:custGeom>
              <a:avLst/>
              <a:gdLst/>
              <a:ahLst/>
              <a:cxnLst/>
              <a:rect l="l" t="t" r="r" b="b"/>
              <a:pathLst>
                <a:path w="194" h="112" extrusionOk="0">
                  <a:moveTo>
                    <a:pt x="130" y="0"/>
                  </a:moveTo>
                  <a:lnTo>
                    <a:pt x="1" y="74"/>
                  </a:lnTo>
                  <a:lnTo>
                    <a:pt x="64" y="112"/>
                  </a:lnTo>
                  <a:lnTo>
                    <a:pt x="193" y="3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Google Shape;2843;p36"/>
            <p:cNvSpPr/>
            <p:nvPr/>
          </p:nvSpPr>
          <p:spPr>
            <a:xfrm>
              <a:off x="1777000" y="1608750"/>
              <a:ext cx="1650" cy="15550"/>
            </a:xfrm>
            <a:custGeom>
              <a:avLst/>
              <a:gdLst/>
              <a:ahLst/>
              <a:cxnLst/>
              <a:rect l="l" t="t" r="r" b="b"/>
              <a:pathLst>
                <a:path w="66" h="622" extrusionOk="0">
                  <a:moveTo>
                    <a:pt x="1" y="1"/>
                  </a:moveTo>
                  <a:lnTo>
                    <a:pt x="2" y="585"/>
                  </a:lnTo>
                  <a:lnTo>
                    <a:pt x="66" y="622"/>
                  </a:lnTo>
                  <a:lnTo>
                    <a:pt x="64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" name="Google Shape;2844;p36"/>
            <p:cNvSpPr/>
            <p:nvPr/>
          </p:nvSpPr>
          <p:spPr>
            <a:xfrm>
              <a:off x="1778600" y="1607825"/>
              <a:ext cx="3275" cy="16475"/>
            </a:xfrm>
            <a:custGeom>
              <a:avLst/>
              <a:gdLst/>
              <a:ahLst/>
              <a:cxnLst/>
              <a:rect l="l" t="t" r="r" b="b"/>
              <a:pathLst>
                <a:path w="131" h="659" extrusionOk="0">
                  <a:moveTo>
                    <a:pt x="129" y="0"/>
                  </a:moveTo>
                  <a:lnTo>
                    <a:pt x="0" y="76"/>
                  </a:lnTo>
                  <a:lnTo>
                    <a:pt x="2" y="659"/>
                  </a:lnTo>
                  <a:lnTo>
                    <a:pt x="131" y="5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3" name="Google Shape;2845;p36"/>
            <p:cNvSpPr/>
            <p:nvPr/>
          </p:nvSpPr>
          <p:spPr>
            <a:xfrm>
              <a:off x="1780225" y="1598100"/>
              <a:ext cx="9525" cy="5500"/>
            </a:xfrm>
            <a:custGeom>
              <a:avLst/>
              <a:gdLst/>
              <a:ahLst/>
              <a:cxnLst/>
              <a:rect l="l" t="t" r="r" b="b"/>
              <a:pathLst>
                <a:path w="381" h="220" extrusionOk="0">
                  <a:moveTo>
                    <a:pt x="315" y="1"/>
                  </a:moveTo>
                  <a:lnTo>
                    <a:pt x="1" y="183"/>
                  </a:lnTo>
                  <a:lnTo>
                    <a:pt x="64" y="220"/>
                  </a:lnTo>
                  <a:lnTo>
                    <a:pt x="381" y="38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Google Shape;2846;p36"/>
            <p:cNvSpPr/>
            <p:nvPr/>
          </p:nvSpPr>
          <p:spPr>
            <a:xfrm>
              <a:off x="1776975" y="1602675"/>
              <a:ext cx="4875" cy="2825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131" y="0"/>
                  </a:moveTo>
                  <a:lnTo>
                    <a:pt x="0" y="74"/>
                  </a:lnTo>
                  <a:lnTo>
                    <a:pt x="65" y="112"/>
                  </a:lnTo>
                  <a:lnTo>
                    <a:pt x="194" y="37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5" name="Google Shape;2847;p36"/>
            <p:cNvSpPr/>
            <p:nvPr/>
          </p:nvSpPr>
          <p:spPr>
            <a:xfrm>
              <a:off x="1765825" y="1615225"/>
              <a:ext cx="1700" cy="15525"/>
            </a:xfrm>
            <a:custGeom>
              <a:avLst/>
              <a:gdLst/>
              <a:ahLst/>
              <a:cxnLst/>
              <a:rect l="l" t="t" r="r" b="b"/>
              <a:pathLst>
                <a:path w="68" h="621" extrusionOk="0">
                  <a:moveTo>
                    <a:pt x="1" y="0"/>
                  </a:moveTo>
                  <a:lnTo>
                    <a:pt x="2" y="583"/>
                  </a:lnTo>
                  <a:lnTo>
                    <a:pt x="68" y="621"/>
                  </a:lnTo>
                  <a:lnTo>
                    <a:pt x="66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6" name="Google Shape;2848;p36"/>
            <p:cNvSpPr/>
            <p:nvPr/>
          </p:nvSpPr>
          <p:spPr>
            <a:xfrm>
              <a:off x="1765825" y="1613325"/>
              <a:ext cx="4900" cy="2850"/>
            </a:xfrm>
            <a:custGeom>
              <a:avLst/>
              <a:gdLst/>
              <a:ahLst/>
              <a:cxnLst/>
              <a:rect l="l" t="t" r="r" b="b"/>
              <a:pathLst>
                <a:path w="196" h="114" extrusionOk="0">
                  <a:moveTo>
                    <a:pt x="132" y="1"/>
                  </a:moveTo>
                  <a:lnTo>
                    <a:pt x="1" y="76"/>
                  </a:lnTo>
                  <a:lnTo>
                    <a:pt x="66" y="114"/>
                  </a:lnTo>
                  <a:lnTo>
                    <a:pt x="195" y="3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Google Shape;2849;p36"/>
            <p:cNvSpPr/>
            <p:nvPr/>
          </p:nvSpPr>
          <p:spPr>
            <a:xfrm>
              <a:off x="1767475" y="1614275"/>
              <a:ext cx="3275" cy="16475"/>
            </a:xfrm>
            <a:custGeom>
              <a:avLst/>
              <a:gdLst/>
              <a:ahLst/>
              <a:cxnLst/>
              <a:rect l="l" t="t" r="r" b="b"/>
              <a:pathLst>
                <a:path w="131" h="659" extrusionOk="0">
                  <a:moveTo>
                    <a:pt x="129" y="0"/>
                  </a:moveTo>
                  <a:lnTo>
                    <a:pt x="0" y="76"/>
                  </a:lnTo>
                  <a:lnTo>
                    <a:pt x="2" y="659"/>
                  </a:lnTo>
                  <a:lnTo>
                    <a:pt x="131" y="58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8" name="Google Shape;2850;p36"/>
            <p:cNvSpPr/>
            <p:nvPr/>
          </p:nvSpPr>
          <p:spPr>
            <a:xfrm>
              <a:off x="1769075" y="1604525"/>
              <a:ext cx="9550" cy="5525"/>
            </a:xfrm>
            <a:custGeom>
              <a:avLst/>
              <a:gdLst/>
              <a:ahLst/>
              <a:cxnLst/>
              <a:rect l="l" t="t" r="r" b="b"/>
              <a:pathLst>
                <a:path w="382" h="221" extrusionOk="0">
                  <a:moveTo>
                    <a:pt x="316" y="0"/>
                  </a:moveTo>
                  <a:lnTo>
                    <a:pt x="0" y="183"/>
                  </a:lnTo>
                  <a:lnTo>
                    <a:pt x="65" y="221"/>
                  </a:lnTo>
                  <a:lnTo>
                    <a:pt x="381" y="38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9" name="Google Shape;2851;p36"/>
            <p:cNvSpPr/>
            <p:nvPr/>
          </p:nvSpPr>
          <p:spPr>
            <a:xfrm>
              <a:off x="1765825" y="1609100"/>
              <a:ext cx="4900" cy="2800"/>
            </a:xfrm>
            <a:custGeom>
              <a:avLst/>
              <a:gdLst/>
              <a:ahLst/>
              <a:cxnLst/>
              <a:rect l="l" t="t" r="r" b="b"/>
              <a:pathLst>
                <a:path w="196" h="112" extrusionOk="0">
                  <a:moveTo>
                    <a:pt x="130" y="0"/>
                  </a:moveTo>
                  <a:lnTo>
                    <a:pt x="1" y="75"/>
                  </a:lnTo>
                  <a:lnTo>
                    <a:pt x="65" y="112"/>
                  </a:lnTo>
                  <a:lnTo>
                    <a:pt x="195" y="3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0" name="Google Shape;2852;p36"/>
            <p:cNvSpPr/>
            <p:nvPr/>
          </p:nvSpPr>
          <p:spPr>
            <a:xfrm>
              <a:off x="1754700" y="1621625"/>
              <a:ext cx="1700" cy="15550"/>
            </a:xfrm>
            <a:custGeom>
              <a:avLst/>
              <a:gdLst/>
              <a:ahLst/>
              <a:cxnLst/>
              <a:rect l="l" t="t" r="r" b="b"/>
              <a:pathLst>
                <a:path w="68" h="622" extrusionOk="0">
                  <a:moveTo>
                    <a:pt x="1" y="1"/>
                  </a:moveTo>
                  <a:lnTo>
                    <a:pt x="2" y="584"/>
                  </a:lnTo>
                  <a:lnTo>
                    <a:pt x="68" y="621"/>
                  </a:lnTo>
                  <a:lnTo>
                    <a:pt x="65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1" name="Google Shape;2853;p36"/>
            <p:cNvSpPr/>
            <p:nvPr/>
          </p:nvSpPr>
          <p:spPr>
            <a:xfrm>
              <a:off x="1754700" y="1619750"/>
              <a:ext cx="4900" cy="2850"/>
            </a:xfrm>
            <a:custGeom>
              <a:avLst/>
              <a:gdLst/>
              <a:ahLst/>
              <a:cxnLst/>
              <a:rect l="l" t="t" r="r" b="b"/>
              <a:pathLst>
                <a:path w="196" h="114" extrusionOk="0">
                  <a:moveTo>
                    <a:pt x="130" y="0"/>
                  </a:moveTo>
                  <a:lnTo>
                    <a:pt x="1" y="76"/>
                  </a:lnTo>
                  <a:lnTo>
                    <a:pt x="65" y="113"/>
                  </a:lnTo>
                  <a:lnTo>
                    <a:pt x="195" y="3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2" name="Google Shape;2854;p36"/>
            <p:cNvSpPr/>
            <p:nvPr/>
          </p:nvSpPr>
          <p:spPr>
            <a:xfrm>
              <a:off x="1756300" y="1620700"/>
              <a:ext cx="3325" cy="16475"/>
            </a:xfrm>
            <a:custGeom>
              <a:avLst/>
              <a:gdLst/>
              <a:ahLst/>
              <a:cxnLst/>
              <a:rect l="l" t="t" r="r" b="b"/>
              <a:pathLst>
                <a:path w="133" h="659" extrusionOk="0">
                  <a:moveTo>
                    <a:pt x="131" y="0"/>
                  </a:moveTo>
                  <a:lnTo>
                    <a:pt x="1" y="75"/>
                  </a:lnTo>
                  <a:lnTo>
                    <a:pt x="4" y="658"/>
                  </a:lnTo>
                  <a:lnTo>
                    <a:pt x="133" y="58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Google Shape;2855;p36"/>
            <p:cNvSpPr/>
            <p:nvPr/>
          </p:nvSpPr>
          <p:spPr>
            <a:xfrm>
              <a:off x="1757925" y="1610975"/>
              <a:ext cx="9525" cy="5500"/>
            </a:xfrm>
            <a:custGeom>
              <a:avLst/>
              <a:gdLst/>
              <a:ahLst/>
              <a:cxnLst/>
              <a:rect l="l" t="t" r="r" b="b"/>
              <a:pathLst>
                <a:path w="381" h="220" extrusionOk="0">
                  <a:moveTo>
                    <a:pt x="317" y="0"/>
                  </a:moveTo>
                  <a:lnTo>
                    <a:pt x="1" y="182"/>
                  </a:lnTo>
                  <a:lnTo>
                    <a:pt x="65" y="219"/>
                  </a:lnTo>
                  <a:lnTo>
                    <a:pt x="381" y="3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4" name="Google Shape;2856;p36"/>
            <p:cNvSpPr/>
            <p:nvPr/>
          </p:nvSpPr>
          <p:spPr>
            <a:xfrm>
              <a:off x="1754700" y="1615500"/>
              <a:ext cx="4850" cy="2850"/>
            </a:xfrm>
            <a:custGeom>
              <a:avLst/>
              <a:gdLst/>
              <a:ahLst/>
              <a:cxnLst/>
              <a:rect l="l" t="t" r="r" b="b"/>
              <a:pathLst>
                <a:path w="194" h="114" extrusionOk="0">
                  <a:moveTo>
                    <a:pt x="130" y="1"/>
                  </a:moveTo>
                  <a:lnTo>
                    <a:pt x="1" y="76"/>
                  </a:lnTo>
                  <a:lnTo>
                    <a:pt x="65" y="114"/>
                  </a:lnTo>
                  <a:lnTo>
                    <a:pt x="194" y="38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5" name="Google Shape;2857;p36"/>
            <p:cNvSpPr/>
            <p:nvPr/>
          </p:nvSpPr>
          <p:spPr>
            <a:xfrm>
              <a:off x="1743575" y="1626200"/>
              <a:ext cx="4850" cy="2825"/>
            </a:xfrm>
            <a:custGeom>
              <a:avLst/>
              <a:gdLst/>
              <a:ahLst/>
              <a:cxnLst/>
              <a:rect l="l" t="t" r="r" b="b"/>
              <a:pathLst>
                <a:path w="194" h="113" extrusionOk="0">
                  <a:moveTo>
                    <a:pt x="130" y="0"/>
                  </a:moveTo>
                  <a:lnTo>
                    <a:pt x="1" y="74"/>
                  </a:lnTo>
                  <a:lnTo>
                    <a:pt x="64" y="112"/>
                  </a:lnTo>
                  <a:lnTo>
                    <a:pt x="194" y="3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6" name="Google Shape;2858;p36"/>
            <p:cNvSpPr/>
            <p:nvPr/>
          </p:nvSpPr>
          <p:spPr>
            <a:xfrm>
              <a:off x="1746800" y="1617400"/>
              <a:ext cx="9525" cy="5525"/>
            </a:xfrm>
            <a:custGeom>
              <a:avLst/>
              <a:gdLst/>
              <a:ahLst/>
              <a:cxnLst/>
              <a:rect l="l" t="t" r="r" b="b"/>
              <a:pathLst>
                <a:path w="381" h="221" extrusionOk="0">
                  <a:moveTo>
                    <a:pt x="317" y="0"/>
                  </a:moveTo>
                  <a:lnTo>
                    <a:pt x="1" y="183"/>
                  </a:lnTo>
                  <a:lnTo>
                    <a:pt x="65" y="220"/>
                  </a:lnTo>
                  <a:lnTo>
                    <a:pt x="381" y="3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7" name="Google Shape;2859;p36"/>
            <p:cNvSpPr/>
            <p:nvPr/>
          </p:nvSpPr>
          <p:spPr>
            <a:xfrm>
              <a:off x="1743550" y="1621950"/>
              <a:ext cx="4875" cy="2825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131" y="1"/>
                  </a:moveTo>
                  <a:lnTo>
                    <a:pt x="0" y="75"/>
                  </a:lnTo>
                  <a:lnTo>
                    <a:pt x="65" y="112"/>
                  </a:lnTo>
                  <a:lnTo>
                    <a:pt x="195" y="3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8" name="Google Shape;2860;p36"/>
            <p:cNvSpPr/>
            <p:nvPr/>
          </p:nvSpPr>
          <p:spPr>
            <a:xfrm>
              <a:off x="1745175" y="1591650"/>
              <a:ext cx="57350" cy="37375"/>
            </a:xfrm>
            <a:custGeom>
              <a:avLst/>
              <a:gdLst/>
              <a:ahLst/>
              <a:cxnLst/>
              <a:rect l="l" t="t" r="r" b="b"/>
              <a:pathLst>
                <a:path w="2294" h="1495" extrusionOk="0">
                  <a:moveTo>
                    <a:pt x="2293" y="1"/>
                  </a:moveTo>
                  <a:lnTo>
                    <a:pt x="2228" y="38"/>
                  </a:lnTo>
                  <a:lnTo>
                    <a:pt x="1912" y="221"/>
                  </a:lnTo>
                  <a:lnTo>
                    <a:pt x="1783" y="296"/>
                  </a:lnTo>
                  <a:lnTo>
                    <a:pt x="1466" y="478"/>
                  </a:lnTo>
                  <a:lnTo>
                    <a:pt x="1337" y="553"/>
                  </a:lnTo>
                  <a:lnTo>
                    <a:pt x="1021" y="736"/>
                  </a:lnTo>
                  <a:lnTo>
                    <a:pt x="891" y="810"/>
                  </a:lnTo>
                  <a:lnTo>
                    <a:pt x="575" y="992"/>
                  </a:lnTo>
                  <a:lnTo>
                    <a:pt x="446" y="1068"/>
                  </a:lnTo>
                  <a:lnTo>
                    <a:pt x="130" y="1250"/>
                  </a:lnTo>
                  <a:lnTo>
                    <a:pt x="0" y="1324"/>
                  </a:lnTo>
                  <a:lnTo>
                    <a:pt x="0" y="1494"/>
                  </a:lnTo>
                  <a:lnTo>
                    <a:pt x="130" y="1420"/>
                  </a:lnTo>
                  <a:lnTo>
                    <a:pt x="446" y="1237"/>
                  </a:lnTo>
                  <a:lnTo>
                    <a:pt x="576" y="1162"/>
                  </a:lnTo>
                  <a:lnTo>
                    <a:pt x="892" y="981"/>
                  </a:lnTo>
                  <a:lnTo>
                    <a:pt x="1021" y="905"/>
                  </a:lnTo>
                  <a:lnTo>
                    <a:pt x="1337" y="723"/>
                  </a:lnTo>
                  <a:lnTo>
                    <a:pt x="1466" y="647"/>
                  </a:lnTo>
                  <a:lnTo>
                    <a:pt x="1783" y="466"/>
                  </a:lnTo>
                  <a:lnTo>
                    <a:pt x="1913" y="391"/>
                  </a:lnTo>
                  <a:lnTo>
                    <a:pt x="2228" y="208"/>
                  </a:lnTo>
                  <a:lnTo>
                    <a:pt x="2293" y="170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9" name="Google Shape;2861;p36"/>
            <p:cNvSpPr/>
            <p:nvPr/>
          </p:nvSpPr>
          <p:spPr>
            <a:xfrm>
              <a:off x="1745150" y="1613250"/>
              <a:ext cx="3300" cy="30375"/>
            </a:xfrm>
            <a:custGeom>
              <a:avLst/>
              <a:gdLst/>
              <a:ahLst/>
              <a:cxnLst/>
              <a:rect l="l" t="t" r="r" b="b"/>
              <a:pathLst>
                <a:path w="132" h="1215" extrusionOk="0">
                  <a:moveTo>
                    <a:pt x="94" y="1"/>
                  </a:moveTo>
                  <a:cubicBezTo>
                    <a:pt x="86" y="1"/>
                    <a:pt x="76" y="4"/>
                    <a:pt x="65" y="9"/>
                  </a:cubicBezTo>
                  <a:cubicBezTo>
                    <a:pt x="26" y="34"/>
                    <a:pt x="1" y="76"/>
                    <a:pt x="0" y="121"/>
                  </a:cubicBezTo>
                  <a:lnTo>
                    <a:pt x="3" y="1214"/>
                  </a:lnTo>
                  <a:lnTo>
                    <a:pt x="132" y="1139"/>
                  </a:lnTo>
                  <a:lnTo>
                    <a:pt x="131" y="556"/>
                  </a:lnTo>
                  <a:lnTo>
                    <a:pt x="1" y="630"/>
                  </a:lnTo>
                  <a:lnTo>
                    <a:pt x="1" y="460"/>
                  </a:lnTo>
                  <a:lnTo>
                    <a:pt x="131" y="386"/>
                  </a:lnTo>
                  <a:lnTo>
                    <a:pt x="129" y="47"/>
                  </a:lnTo>
                  <a:cubicBezTo>
                    <a:pt x="129" y="17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0" name="Google Shape;2862;p36"/>
            <p:cNvSpPr/>
            <p:nvPr/>
          </p:nvSpPr>
          <p:spPr>
            <a:xfrm>
              <a:off x="1743550" y="1623800"/>
              <a:ext cx="1650" cy="5225"/>
            </a:xfrm>
            <a:custGeom>
              <a:avLst/>
              <a:gdLst/>
              <a:ahLst/>
              <a:cxnLst/>
              <a:rect l="l" t="t" r="r" b="b"/>
              <a:pathLst>
                <a:path w="66" h="209" extrusionOk="0">
                  <a:moveTo>
                    <a:pt x="0" y="1"/>
                  </a:moveTo>
                  <a:lnTo>
                    <a:pt x="2" y="170"/>
                  </a:lnTo>
                  <a:lnTo>
                    <a:pt x="65" y="208"/>
                  </a:lnTo>
                  <a:lnTo>
                    <a:pt x="65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1" name="Google Shape;2863;p36"/>
            <p:cNvSpPr/>
            <p:nvPr/>
          </p:nvSpPr>
          <p:spPr>
            <a:xfrm>
              <a:off x="1743550" y="1615325"/>
              <a:ext cx="1675" cy="28300"/>
            </a:xfrm>
            <a:custGeom>
              <a:avLst/>
              <a:gdLst/>
              <a:ahLst/>
              <a:cxnLst/>
              <a:rect l="l" t="t" r="r" b="b"/>
              <a:pathLst>
                <a:path w="67" h="1132" extrusionOk="0">
                  <a:moveTo>
                    <a:pt x="0" y="0"/>
                  </a:moveTo>
                  <a:lnTo>
                    <a:pt x="3" y="1094"/>
                  </a:lnTo>
                  <a:lnTo>
                    <a:pt x="67" y="1131"/>
                  </a:lnTo>
                  <a:lnTo>
                    <a:pt x="64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Google Shape;2864;p36"/>
            <p:cNvSpPr/>
            <p:nvPr/>
          </p:nvSpPr>
          <p:spPr>
            <a:xfrm>
              <a:off x="1745150" y="1612300"/>
              <a:ext cx="2775" cy="1200"/>
            </a:xfrm>
            <a:custGeom>
              <a:avLst/>
              <a:gdLst/>
              <a:ahLst/>
              <a:cxnLst/>
              <a:rect l="l" t="t" r="r" b="b"/>
              <a:pathLst>
                <a:path w="111" h="48" extrusionOk="0">
                  <a:moveTo>
                    <a:pt x="27" y="1"/>
                  </a:moveTo>
                  <a:cubicBezTo>
                    <a:pt x="18" y="1"/>
                    <a:pt x="8" y="4"/>
                    <a:pt x="0" y="10"/>
                  </a:cubicBezTo>
                  <a:lnTo>
                    <a:pt x="65" y="47"/>
                  </a:lnTo>
                  <a:cubicBezTo>
                    <a:pt x="73" y="42"/>
                    <a:pt x="82" y="39"/>
                    <a:pt x="91" y="39"/>
                  </a:cubicBezTo>
                  <a:cubicBezTo>
                    <a:pt x="98" y="39"/>
                    <a:pt x="104" y="40"/>
                    <a:pt x="110" y="43"/>
                  </a:cubicBezTo>
                  <a:lnTo>
                    <a:pt x="46" y="5"/>
                  </a:lnTo>
                  <a:cubicBezTo>
                    <a:pt x="40" y="2"/>
                    <a:pt x="34" y="1"/>
                    <a:pt x="2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3" name="Google Shape;2865;p36"/>
            <p:cNvSpPr/>
            <p:nvPr/>
          </p:nvSpPr>
          <p:spPr>
            <a:xfrm>
              <a:off x="1745150" y="1612425"/>
              <a:ext cx="1850" cy="1075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10" y="0"/>
                  </a:moveTo>
                  <a:cubicBezTo>
                    <a:pt x="6" y="2"/>
                    <a:pt x="3" y="3"/>
                    <a:pt x="0" y="5"/>
                  </a:cubicBezTo>
                  <a:lnTo>
                    <a:pt x="65" y="42"/>
                  </a:lnTo>
                  <a:cubicBezTo>
                    <a:pt x="68" y="41"/>
                    <a:pt x="71" y="40"/>
                    <a:pt x="74" y="3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4" name="Google Shape;2866;p36"/>
            <p:cNvSpPr/>
            <p:nvPr/>
          </p:nvSpPr>
          <p:spPr>
            <a:xfrm>
              <a:off x="1745400" y="1612350"/>
              <a:ext cx="1800" cy="1050"/>
            </a:xfrm>
            <a:custGeom>
              <a:avLst/>
              <a:gdLst/>
              <a:ahLst/>
              <a:cxnLst/>
              <a:rect l="l" t="t" r="r" b="b"/>
              <a:pathLst>
                <a:path w="72" h="42" extrusionOk="0">
                  <a:moveTo>
                    <a:pt x="7" y="1"/>
                  </a:moveTo>
                  <a:cubicBezTo>
                    <a:pt x="5" y="2"/>
                    <a:pt x="2" y="2"/>
                    <a:pt x="0" y="3"/>
                  </a:cubicBezTo>
                  <a:lnTo>
                    <a:pt x="64" y="41"/>
                  </a:lnTo>
                  <a:cubicBezTo>
                    <a:pt x="67" y="40"/>
                    <a:pt x="68" y="40"/>
                    <a:pt x="71" y="38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5" name="Google Shape;2867;p36"/>
            <p:cNvSpPr/>
            <p:nvPr/>
          </p:nvSpPr>
          <p:spPr>
            <a:xfrm>
              <a:off x="1745575" y="1612325"/>
              <a:ext cx="1750" cy="1000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6" y="0"/>
                  </a:moveTo>
                  <a:lnTo>
                    <a:pt x="0" y="2"/>
                  </a:lnTo>
                  <a:lnTo>
                    <a:pt x="64" y="39"/>
                  </a:lnTo>
                  <a:cubicBezTo>
                    <a:pt x="66" y="39"/>
                    <a:pt x="69" y="38"/>
                    <a:pt x="70" y="38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6" name="Google Shape;2868;p36"/>
            <p:cNvSpPr/>
            <p:nvPr/>
          </p:nvSpPr>
          <p:spPr>
            <a:xfrm>
              <a:off x="1745725" y="161232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0" y="0"/>
                  </a:moveTo>
                  <a:lnTo>
                    <a:pt x="64" y="38"/>
                  </a:lnTo>
                  <a:lnTo>
                    <a:pt x="68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7" name="Google Shape;2869;p36"/>
            <p:cNvSpPr/>
            <p:nvPr/>
          </p:nvSpPr>
          <p:spPr>
            <a:xfrm>
              <a:off x="1745825" y="161232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1" y="0"/>
                  </a:moveTo>
                  <a:lnTo>
                    <a:pt x="64" y="38"/>
                  </a:lnTo>
                  <a:lnTo>
                    <a:pt x="69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8" name="Google Shape;2870;p36"/>
            <p:cNvSpPr/>
            <p:nvPr/>
          </p:nvSpPr>
          <p:spPr>
            <a:xfrm>
              <a:off x="1745925" y="1612325"/>
              <a:ext cx="1750" cy="950"/>
            </a:xfrm>
            <a:custGeom>
              <a:avLst/>
              <a:gdLst/>
              <a:ahLst/>
              <a:cxnLst/>
              <a:rect l="l" t="t" r="r" b="b"/>
              <a:pathLst>
                <a:path w="70" h="38" extrusionOk="0">
                  <a:moveTo>
                    <a:pt x="1" y="0"/>
                  </a:moveTo>
                  <a:lnTo>
                    <a:pt x="66" y="38"/>
                  </a:lnTo>
                  <a:lnTo>
                    <a:pt x="69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9" name="Google Shape;2871;p36"/>
            <p:cNvSpPr/>
            <p:nvPr/>
          </p:nvSpPr>
          <p:spPr>
            <a:xfrm>
              <a:off x="1746050" y="161232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0" y="0"/>
                  </a:moveTo>
                  <a:lnTo>
                    <a:pt x="64" y="38"/>
                  </a:lnTo>
                  <a:lnTo>
                    <a:pt x="64" y="39"/>
                  </a:lnTo>
                  <a:lnTo>
                    <a:pt x="67" y="39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0" name="Google Shape;2872;p36"/>
            <p:cNvSpPr/>
            <p:nvPr/>
          </p:nvSpPr>
          <p:spPr>
            <a:xfrm>
              <a:off x="1746125" y="16123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1"/>
                  </a:moveTo>
                  <a:lnTo>
                    <a:pt x="65" y="38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5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1" name="Google Shape;2873;p36"/>
            <p:cNvSpPr/>
            <p:nvPr/>
          </p:nvSpPr>
          <p:spPr>
            <a:xfrm>
              <a:off x="1746225" y="161237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1" y="1"/>
                  </a:moveTo>
                  <a:lnTo>
                    <a:pt x="64" y="39"/>
                  </a:lnTo>
                  <a:cubicBezTo>
                    <a:pt x="64" y="39"/>
                    <a:pt x="65" y="39"/>
                    <a:pt x="65" y="39"/>
                  </a:cubicBezTo>
                  <a:lnTo>
                    <a:pt x="65" y="39"/>
                  </a:lnTo>
                  <a:lnTo>
                    <a:pt x="3" y="2"/>
                  </a:lnTo>
                  <a:lnTo>
                    <a:pt x="1" y="1"/>
                  </a:lnTo>
                  <a:close/>
                  <a:moveTo>
                    <a:pt x="65" y="39"/>
                  </a:moveTo>
                  <a:lnTo>
                    <a:pt x="67" y="40"/>
                  </a:lnTo>
                  <a:cubicBezTo>
                    <a:pt x="66" y="39"/>
                    <a:pt x="66" y="39"/>
                    <a:pt x="65" y="39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2" name="Google Shape;2874;p36"/>
            <p:cNvSpPr/>
            <p:nvPr/>
          </p:nvSpPr>
          <p:spPr>
            <a:xfrm>
              <a:off x="1746300" y="1612425"/>
              <a:ext cx="1625" cy="975"/>
            </a:xfrm>
            <a:custGeom>
              <a:avLst/>
              <a:gdLst/>
              <a:ahLst/>
              <a:cxnLst/>
              <a:rect l="l" t="t" r="r" b="b"/>
              <a:pathLst>
                <a:path w="65" h="39" extrusionOk="0">
                  <a:moveTo>
                    <a:pt x="64" y="3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4" y="38"/>
                  </a:lnTo>
                  <a:lnTo>
                    <a:pt x="64" y="38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" name="Google Shape;2875;p36"/>
            <p:cNvSpPr/>
            <p:nvPr/>
          </p:nvSpPr>
          <p:spPr>
            <a:xfrm>
              <a:off x="1743550" y="1612525"/>
              <a:ext cx="3250" cy="3775"/>
            </a:xfrm>
            <a:custGeom>
              <a:avLst/>
              <a:gdLst/>
              <a:ahLst/>
              <a:cxnLst/>
              <a:rect l="l" t="t" r="r" b="b"/>
              <a:pathLst>
                <a:path w="130" h="151" extrusionOk="0">
                  <a:moveTo>
                    <a:pt x="64" y="1"/>
                  </a:moveTo>
                  <a:cubicBezTo>
                    <a:pt x="26" y="25"/>
                    <a:pt x="2" y="67"/>
                    <a:pt x="0" y="112"/>
                  </a:cubicBezTo>
                  <a:lnTo>
                    <a:pt x="64" y="150"/>
                  </a:lnTo>
                  <a:cubicBezTo>
                    <a:pt x="67" y="105"/>
                    <a:pt x="90" y="63"/>
                    <a:pt x="129" y="38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Google Shape;2876;p36"/>
            <p:cNvSpPr/>
            <p:nvPr/>
          </p:nvSpPr>
          <p:spPr>
            <a:xfrm>
              <a:off x="1743500" y="1615025"/>
              <a:ext cx="1650" cy="1275"/>
            </a:xfrm>
            <a:custGeom>
              <a:avLst/>
              <a:gdLst/>
              <a:ahLst/>
              <a:cxnLst/>
              <a:rect l="l" t="t" r="r" b="b"/>
              <a:pathLst>
                <a:path w="66" h="51" extrusionOk="0">
                  <a:moveTo>
                    <a:pt x="2" y="1"/>
                  </a:moveTo>
                  <a:cubicBezTo>
                    <a:pt x="1" y="5"/>
                    <a:pt x="1" y="8"/>
                    <a:pt x="2" y="12"/>
                  </a:cubicBezTo>
                  <a:lnTo>
                    <a:pt x="65" y="49"/>
                  </a:lnTo>
                  <a:lnTo>
                    <a:pt x="65" y="49"/>
                  </a:lnTo>
                  <a:cubicBezTo>
                    <a:pt x="65" y="45"/>
                    <a:pt x="66" y="41"/>
                    <a:pt x="66" y="37"/>
                  </a:cubicBezTo>
                  <a:lnTo>
                    <a:pt x="2" y="1"/>
                  </a:lnTo>
                  <a:close/>
                  <a:moveTo>
                    <a:pt x="65" y="49"/>
                  </a:moveTo>
                  <a:cubicBezTo>
                    <a:pt x="65" y="50"/>
                    <a:pt x="65" y="50"/>
                    <a:pt x="65" y="50"/>
                  </a:cubicBezTo>
                  <a:lnTo>
                    <a:pt x="66" y="50"/>
                  </a:lnTo>
                  <a:lnTo>
                    <a:pt x="65" y="49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5" name="Google Shape;2877;p36"/>
            <p:cNvSpPr/>
            <p:nvPr/>
          </p:nvSpPr>
          <p:spPr>
            <a:xfrm>
              <a:off x="1743550" y="1614775"/>
              <a:ext cx="1675" cy="1200"/>
            </a:xfrm>
            <a:custGeom>
              <a:avLst/>
              <a:gdLst/>
              <a:ahLst/>
              <a:cxnLst/>
              <a:rect l="l" t="t" r="r" b="b"/>
              <a:pathLst>
                <a:path w="67" h="48" extrusionOk="0">
                  <a:moveTo>
                    <a:pt x="2" y="1"/>
                  </a:moveTo>
                  <a:cubicBezTo>
                    <a:pt x="2" y="5"/>
                    <a:pt x="0" y="6"/>
                    <a:pt x="0" y="11"/>
                  </a:cubicBezTo>
                  <a:lnTo>
                    <a:pt x="65" y="47"/>
                  </a:lnTo>
                  <a:cubicBezTo>
                    <a:pt x="65" y="44"/>
                    <a:pt x="67" y="41"/>
                    <a:pt x="67" y="38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Google Shape;2878;p36"/>
            <p:cNvSpPr/>
            <p:nvPr/>
          </p:nvSpPr>
          <p:spPr>
            <a:xfrm>
              <a:off x="1743575" y="1614625"/>
              <a:ext cx="1700" cy="1150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2" y="1"/>
                  </a:moveTo>
                  <a:cubicBezTo>
                    <a:pt x="2" y="2"/>
                    <a:pt x="1" y="5"/>
                    <a:pt x="1" y="8"/>
                  </a:cubicBezTo>
                  <a:lnTo>
                    <a:pt x="66" y="46"/>
                  </a:lnTo>
                  <a:cubicBezTo>
                    <a:pt x="66" y="43"/>
                    <a:pt x="67" y="40"/>
                    <a:pt x="67" y="3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7" name="Google Shape;2879;p36"/>
            <p:cNvSpPr/>
            <p:nvPr/>
          </p:nvSpPr>
          <p:spPr>
            <a:xfrm>
              <a:off x="1743625" y="1614450"/>
              <a:ext cx="1675" cy="1125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3" y="1"/>
                  </a:moveTo>
                  <a:cubicBezTo>
                    <a:pt x="2" y="2"/>
                    <a:pt x="0" y="5"/>
                    <a:pt x="0" y="6"/>
                  </a:cubicBezTo>
                  <a:lnTo>
                    <a:pt x="65" y="44"/>
                  </a:lnTo>
                  <a:cubicBezTo>
                    <a:pt x="65" y="41"/>
                    <a:pt x="67" y="40"/>
                    <a:pt x="67" y="37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8" name="Google Shape;2880;p36"/>
            <p:cNvSpPr/>
            <p:nvPr/>
          </p:nvSpPr>
          <p:spPr>
            <a:xfrm>
              <a:off x="1743675" y="1614275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2" y="0"/>
                  </a:moveTo>
                  <a:lnTo>
                    <a:pt x="1" y="8"/>
                  </a:lnTo>
                  <a:lnTo>
                    <a:pt x="65" y="44"/>
                  </a:lnTo>
                  <a:cubicBezTo>
                    <a:pt x="65" y="42"/>
                    <a:pt x="66" y="41"/>
                    <a:pt x="68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9" name="Google Shape;2881;p36"/>
            <p:cNvSpPr/>
            <p:nvPr/>
          </p:nvSpPr>
          <p:spPr>
            <a:xfrm>
              <a:off x="1743725" y="1614175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3" y="0"/>
                  </a:moveTo>
                  <a:cubicBezTo>
                    <a:pt x="2" y="1"/>
                    <a:pt x="2" y="3"/>
                    <a:pt x="0" y="6"/>
                  </a:cubicBezTo>
                  <a:lnTo>
                    <a:pt x="66" y="42"/>
                  </a:lnTo>
                  <a:cubicBezTo>
                    <a:pt x="66" y="41"/>
                    <a:pt x="67" y="39"/>
                    <a:pt x="69" y="36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Google Shape;2882;p36"/>
            <p:cNvSpPr/>
            <p:nvPr/>
          </p:nvSpPr>
          <p:spPr>
            <a:xfrm>
              <a:off x="1743800" y="1614025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3" y="0"/>
                  </a:moveTo>
                  <a:cubicBezTo>
                    <a:pt x="2" y="2"/>
                    <a:pt x="2" y="3"/>
                    <a:pt x="0" y="6"/>
                  </a:cubicBezTo>
                  <a:lnTo>
                    <a:pt x="66" y="42"/>
                  </a:lnTo>
                  <a:cubicBezTo>
                    <a:pt x="66" y="41"/>
                    <a:pt x="67" y="39"/>
                    <a:pt x="67" y="36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1" name="Google Shape;2883;p36"/>
            <p:cNvSpPr/>
            <p:nvPr/>
          </p:nvSpPr>
          <p:spPr>
            <a:xfrm>
              <a:off x="1743875" y="1613875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3" y="0"/>
                  </a:moveTo>
                  <a:lnTo>
                    <a:pt x="0" y="6"/>
                  </a:lnTo>
                  <a:lnTo>
                    <a:pt x="64" y="42"/>
                  </a:lnTo>
                  <a:lnTo>
                    <a:pt x="67" y="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2" name="Google Shape;2884;p36"/>
            <p:cNvSpPr/>
            <p:nvPr/>
          </p:nvSpPr>
          <p:spPr>
            <a:xfrm>
              <a:off x="1743950" y="1613725"/>
              <a:ext cx="1675" cy="1125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3" y="1"/>
                  </a:moveTo>
                  <a:lnTo>
                    <a:pt x="0" y="6"/>
                  </a:lnTo>
                  <a:lnTo>
                    <a:pt x="64" y="44"/>
                  </a:lnTo>
                  <a:lnTo>
                    <a:pt x="67" y="3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Google Shape;2885;p36"/>
            <p:cNvSpPr/>
            <p:nvPr/>
          </p:nvSpPr>
          <p:spPr>
            <a:xfrm>
              <a:off x="1744025" y="161357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3" y="1"/>
                  </a:moveTo>
                  <a:lnTo>
                    <a:pt x="0" y="7"/>
                  </a:lnTo>
                  <a:lnTo>
                    <a:pt x="64" y="44"/>
                  </a:lnTo>
                  <a:cubicBezTo>
                    <a:pt x="65" y="43"/>
                    <a:pt x="67" y="40"/>
                    <a:pt x="68" y="39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" name="Google Shape;2886;p36"/>
            <p:cNvSpPr/>
            <p:nvPr/>
          </p:nvSpPr>
          <p:spPr>
            <a:xfrm>
              <a:off x="1744075" y="1613450"/>
              <a:ext cx="1750" cy="1100"/>
            </a:xfrm>
            <a:custGeom>
              <a:avLst/>
              <a:gdLst/>
              <a:ahLst/>
              <a:cxnLst/>
              <a:rect l="l" t="t" r="r" b="b"/>
              <a:pathLst>
                <a:path w="70" h="44" extrusionOk="0">
                  <a:moveTo>
                    <a:pt x="5" y="0"/>
                  </a:moveTo>
                  <a:lnTo>
                    <a:pt x="1" y="6"/>
                  </a:lnTo>
                  <a:lnTo>
                    <a:pt x="66" y="44"/>
                  </a:lnTo>
                  <a:lnTo>
                    <a:pt x="69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5" name="Google Shape;2887;p36"/>
            <p:cNvSpPr/>
            <p:nvPr/>
          </p:nvSpPr>
          <p:spPr>
            <a:xfrm>
              <a:off x="1744200" y="1613300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" y="0"/>
                  </a:moveTo>
                  <a:lnTo>
                    <a:pt x="0" y="6"/>
                  </a:lnTo>
                  <a:lnTo>
                    <a:pt x="64" y="44"/>
                  </a:lnTo>
                  <a:lnTo>
                    <a:pt x="68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6" name="Google Shape;2888;p36"/>
            <p:cNvSpPr/>
            <p:nvPr/>
          </p:nvSpPr>
          <p:spPr>
            <a:xfrm>
              <a:off x="1744300" y="1613150"/>
              <a:ext cx="1775" cy="1100"/>
            </a:xfrm>
            <a:custGeom>
              <a:avLst/>
              <a:gdLst/>
              <a:ahLst/>
              <a:cxnLst/>
              <a:rect l="l" t="t" r="r" b="b"/>
              <a:pathLst>
                <a:path w="71" h="44" extrusionOk="0">
                  <a:moveTo>
                    <a:pt x="5" y="0"/>
                  </a:moveTo>
                  <a:cubicBezTo>
                    <a:pt x="4" y="2"/>
                    <a:pt x="2" y="5"/>
                    <a:pt x="1" y="6"/>
                  </a:cubicBezTo>
                  <a:lnTo>
                    <a:pt x="64" y="44"/>
                  </a:lnTo>
                  <a:lnTo>
                    <a:pt x="70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7" name="Google Shape;2889;p36"/>
            <p:cNvSpPr/>
            <p:nvPr/>
          </p:nvSpPr>
          <p:spPr>
            <a:xfrm>
              <a:off x="1744425" y="1612975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7" y="0"/>
                  </a:moveTo>
                  <a:cubicBezTo>
                    <a:pt x="6" y="2"/>
                    <a:pt x="3" y="5"/>
                    <a:pt x="0" y="7"/>
                  </a:cubicBezTo>
                  <a:lnTo>
                    <a:pt x="65" y="45"/>
                  </a:lnTo>
                  <a:cubicBezTo>
                    <a:pt x="67" y="42"/>
                    <a:pt x="70" y="39"/>
                    <a:pt x="73" y="3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8" name="Google Shape;2890;p36"/>
            <p:cNvSpPr/>
            <p:nvPr/>
          </p:nvSpPr>
          <p:spPr>
            <a:xfrm>
              <a:off x="1744600" y="1612525"/>
              <a:ext cx="2200" cy="1400"/>
            </a:xfrm>
            <a:custGeom>
              <a:avLst/>
              <a:gdLst/>
              <a:ahLst/>
              <a:cxnLst/>
              <a:rect l="l" t="t" r="r" b="b"/>
              <a:pathLst>
                <a:path w="88" h="56" extrusionOk="0">
                  <a:moveTo>
                    <a:pt x="22" y="1"/>
                  </a:moveTo>
                  <a:cubicBezTo>
                    <a:pt x="15" y="5"/>
                    <a:pt x="8" y="11"/>
                    <a:pt x="0" y="18"/>
                  </a:cubicBezTo>
                  <a:lnTo>
                    <a:pt x="66" y="56"/>
                  </a:lnTo>
                  <a:cubicBezTo>
                    <a:pt x="71" y="49"/>
                    <a:pt x="79" y="43"/>
                    <a:pt x="87" y="38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9" name="Google Shape;2891;p36"/>
            <p:cNvSpPr/>
            <p:nvPr/>
          </p:nvSpPr>
          <p:spPr>
            <a:xfrm>
              <a:off x="1754675" y="1608900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0" y="1"/>
                  </a:moveTo>
                  <a:lnTo>
                    <a:pt x="2" y="340"/>
                  </a:lnTo>
                  <a:lnTo>
                    <a:pt x="66" y="378"/>
                  </a:lnTo>
                  <a:lnTo>
                    <a:pt x="6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0" name="Google Shape;2892;p36"/>
            <p:cNvSpPr/>
            <p:nvPr/>
          </p:nvSpPr>
          <p:spPr>
            <a:xfrm>
              <a:off x="1756275" y="1605900"/>
              <a:ext cx="2800" cy="1175"/>
            </a:xfrm>
            <a:custGeom>
              <a:avLst/>
              <a:gdLst/>
              <a:ahLst/>
              <a:cxnLst/>
              <a:rect l="l" t="t" r="r" b="b"/>
              <a:pathLst>
                <a:path w="112" h="47" extrusionOk="0">
                  <a:moveTo>
                    <a:pt x="27" y="0"/>
                  </a:moveTo>
                  <a:cubicBezTo>
                    <a:pt x="18" y="0"/>
                    <a:pt x="9" y="3"/>
                    <a:pt x="0" y="9"/>
                  </a:cubicBezTo>
                  <a:lnTo>
                    <a:pt x="65" y="47"/>
                  </a:lnTo>
                  <a:cubicBezTo>
                    <a:pt x="73" y="41"/>
                    <a:pt x="82" y="38"/>
                    <a:pt x="92" y="38"/>
                  </a:cubicBezTo>
                  <a:cubicBezTo>
                    <a:pt x="98" y="38"/>
                    <a:pt x="105" y="39"/>
                    <a:pt x="112" y="42"/>
                  </a:cubicBezTo>
                  <a:lnTo>
                    <a:pt x="47" y="5"/>
                  </a:lnTo>
                  <a:cubicBezTo>
                    <a:pt x="41" y="2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1" name="Google Shape;2893;p36"/>
            <p:cNvSpPr/>
            <p:nvPr/>
          </p:nvSpPr>
          <p:spPr>
            <a:xfrm>
              <a:off x="1756275" y="1606000"/>
              <a:ext cx="1875" cy="1075"/>
            </a:xfrm>
            <a:custGeom>
              <a:avLst/>
              <a:gdLst/>
              <a:ahLst/>
              <a:cxnLst/>
              <a:rect l="l" t="t" r="r" b="b"/>
              <a:pathLst>
                <a:path w="75" h="43" extrusionOk="0">
                  <a:moveTo>
                    <a:pt x="10" y="1"/>
                  </a:moveTo>
                  <a:cubicBezTo>
                    <a:pt x="7" y="2"/>
                    <a:pt x="5" y="4"/>
                    <a:pt x="0" y="5"/>
                  </a:cubicBezTo>
                  <a:lnTo>
                    <a:pt x="65" y="43"/>
                  </a:lnTo>
                  <a:cubicBezTo>
                    <a:pt x="68" y="40"/>
                    <a:pt x="71" y="38"/>
                    <a:pt x="74" y="3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Google Shape;2894;p36"/>
            <p:cNvSpPr/>
            <p:nvPr/>
          </p:nvSpPr>
          <p:spPr>
            <a:xfrm>
              <a:off x="1756525" y="1605925"/>
              <a:ext cx="1800" cy="1050"/>
            </a:xfrm>
            <a:custGeom>
              <a:avLst/>
              <a:gdLst/>
              <a:ahLst/>
              <a:cxnLst/>
              <a:rect l="l" t="t" r="r" b="b"/>
              <a:pathLst>
                <a:path w="72" h="42" extrusionOk="0">
                  <a:moveTo>
                    <a:pt x="8" y="1"/>
                  </a:moveTo>
                  <a:cubicBezTo>
                    <a:pt x="5" y="1"/>
                    <a:pt x="2" y="2"/>
                    <a:pt x="0" y="4"/>
                  </a:cubicBezTo>
                  <a:lnTo>
                    <a:pt x="64" y="41"/>
                  </a:lnTo>
                  <a:cubicBezTo>
                    <a:pt x="67" y="40"/>
                    <a:pt x="70" y="39"/>
                    <a:pt x="71" y="3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Google Shape;2895;p36"/>
            <p:cNvSpPr/>
            <p:nvPr/>
          </p:nvSpPr>
          <p:spPr>
            <a:xfrm>
              <a:off x="1756700" y="1605900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6" y="0"/>
                  </a:moveTo>
                  <a:cubicBezTo>
                    <a:pt x="5" y="0"/>
                    <a:pt x="2" y="0"/>
                    <a:pt x="1" y="2"/>
                  </a:cubicBezTo>
                  <a:lnTo>
                    <a:pt x="64" y="40"/>
                  </a:lnTo>
                  <a:lnTo>
                    <a:pt x="70" y="3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4" name="Google Shape;2896;p36"/>
            <p:cNvSpPr/>
            <p:nvPr/>
          </p:nvSpPr>
          <p:spPr>
            <a:xfrm>
              <a:off x="1756850" y="1605900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0" y="0"/>
                  </a:moveTo>
                  <a:lnTo>
                    <a:pt x="64" y="38"/>
                  </a:lnTo>
                  <a:lnTo>
                    <a:pt x="70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5" name="Google Shape;2897;p36"/>
            <p:cNvSpPr/>
            <p:nvPr/>
          </p:nvSpPr>
          <p:spPr>
            <a:xfrm>
              <a:off x="1756950" y="1605900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1" y="0"/>
                  </a:moveTo>
                  <a:lnTo>
                    <a:pt x="66" y="38"/>
                  </a:lnTo>
                  <a:cubicBezTo>
                    <a:pt x="67" y="37"/>
                    <a:pt x="67" y="37"/>
                    <a:pt x="68" y="37"/>
                  </a:cubicBezTo>
                  <a:cubicBezTo>
                    <a:pt x="68" y="37"/>
                    <a:pt x="68" y="37"/>
                    <a:pt x="68" y="37"/>
                  </a:cubicBezTo>
                  <a:lnTo>
                    <a:pt x="68" y="37"/>
                  </a:lnTo>
                  <a:lnTo>
                    <a:pt x="5" y="0"/>
                  </a:lnTo>
                  <a:close/>
                  <a:moveTo>
                    <a:pt x="68" y="37"/>
                  </a:moveTo>
                  <a:lnTo>
                    <a:pt x="70" y="38"/>
                  </a:lnTo>
                  <a:cubicBezTo>
                    <a:pt x="70" y="38"/>
                    <a:pt x="69" y="37"/>
                    <a:pt x="68" y="3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Google Shape;2898;p36"/>
            <p:cNvSpPr/>
            <p:nvPr/>
          </p:nvSpPr>
          <p:spPr>
            <a:xfrm>
              <a:off x="1757075" y="16059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0"/>
                  </a:moveTo>
                  <a:lnTo>
                    <a:pt x="65" y="38"/>
                  </a:lnTo>
                  <a:lnTo>
                    <a:pt x="65" y="37"/>
                  </a:lnTo>
                  <a:lnTo>
                    <a:pt x="68" y="3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Google Shape;2899;p36"/>
            <p:cNvSpPr/>
            <p:nvPr/>
          </p:nvSpPr>
          <p:spPr>
            <a:xfrm>
              <a:off x="1757175" y="16059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0"/>
                  </a:moveTo>
                  <a:lnTo>
                    <a:pt x="64" y="38"/>
                  </a:lnTo>
                  <a:lnTo>
                    <a:pt x="69" y="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8" name="Google Shape;2900;p36"/>
            <p:cNvSpPr/>
            <p:nvPr/>
          </p:nvSpPr>
          <p:spPr>
            <a:xfrm>
              <a:off x="1757275" y="16059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1" y="0"/>
                  </a:moveTo>
                  <a:lnTo>
                    <a:pt x="65" y="38"/>
                  </a:lnTo>
                  <a:lnTo>
                    <a:pt x="67" y="40"/>
                  </a:lnTo>
                  <a:lnTo>
                    <a:pt x="4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9" name="Google Shape;2901;p36"/>
            <p:cNvSpPr/>
            <p:nvPr/>
          </p:nvSpPr>
          <p:spPr>
            <a:xfrm>
              <a:off x="1757350" y="16059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1" y="1"/>
                  </a:moveTo>
                  <a:lnTo>
                    <a:pt x="4" y="4"/>
                  </a:lnTo>
                  <a:lnTo>
                    <a:pt x="56" y="33"/>
                  </a:lnTo>
                  <a:lnTo>
                    <a:pt x="56" y="33"/>
                  </a:lnTo>
                  <a:lnTo>
                    <a:pt x="1" y="1"/>
                  </a:lnTo>
                  <a:close/>
                  <a:moveTo>
                    <a:pt x="56" y="33"/>
                  </a:moveTo>
                  <a:lnTo>
                    <a:pt x="64" y="39"/>
                  </a:lnTo>
                  <a:lnTo>
                    <a:pt x="67" y="40"/>
                  </a:lnTo>
                  <a:lnTo>
                    <a:pt x="56" y="33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0" name="Google Shape;2902;p36"/>
            <p:cNvSpPr/>
            <p:nvPr/>
          </p:nvSpPr>
          <p:spPr>
            <a:xfrm>
              <a:off x="1757425" y="1606000"/>
              <a:ext cx="1650" cy="950"/>
            </a:xfrm>
            <a:custGeom>
              <a:avLst/>
              <a:gdLst/>
              <a:ahLst/>
              <a:cxnLst/>
              <a:rect l="l" t="t" r="r" b="b"/>
              <a:pathLst>
                <a:path w="66" h="38" extrusionOk="0">
                  <a:moveTo>
                    <a:pt x="66" y="37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66" y="37"/>
                  </a:lnTo>
                  <a:lnTo>
                    <a:pt x="66" y="37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1" name="Google Shape;2903;p36"/>
            <p:cNvSpPr/>
            <p:nvPr/>
          </p:nvSpPr>
          <p:spPr>
            <a:xfrm>
              <a:off x="1756275" y="1606825"/>
              <a:ext cx="3275" cy="11500"/>
            </a:xfrm>
            <a:custGeom>
              <a:avLst/>
              <a:gdLst/>
              <a:ahLst/>
              <a:cxnLst/>
              <a:rect l="l" t="t" r="r" b="b"/>
              <a:pathLst>
                <a:path w="131" h="460" extrusionOk="0">
                  <a:moveTo>
                    <a:pt x="95" y="0"/>
                  </a:moveTo>
                  <a:cubicBezTo>
                    <a:pt x="86" y="0"/>
                    <a:pt x="76" y="3"/>
                    <a:pt x="65" y="10"/>
                  </a:cubicBezTo>
                  <a:cubicBezTo>
                    <a:pt x="26" y="33"/>
                    <a:pt x="3" y="75"/>
                    <a:pt x="0" y="120"/>
                  </a:cubicBezTo>
                  <a:lnTo>
                    <a:pt x="0" y="459"/>
                  </a:lnTo>
                  <a:lnTo>
                    <a:pt x="131" y="385"/>
                  </a:lnTo>
                  <a:lnTo>
                    <a:pt x="131" y="46"/>
                  </a:lnTo>
                  <a:cubicBezTo>
                    <a:pt x="131" y="17"/>
                    <a:pt x="116" y="0"/>
                    <a:pt x="95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2" name="Google Shape;2904;p36"/>
            <p:cNvSpPr/>
            <p:nvPr/>
          </p:nvSpPr>
          <p:spPr>
            <a:xfrm>
              <a:off x="1754675" y="1606125"/>
              <a:ext cx="3250" cy="3750"/>
            </a:xfrm>
            <a:custGeom>
              <a:avLst/>
              <a:gdLst/>
              <a:ahLst/>
              <a:cxnLst/>
              <a:rect l="l" t="t" r="r" b="b"/>
              <a:pathLst>
                <a:path w="130" h="150" extrusionOk="0">
                  <a:moveTo>
                    <a:pt x="64" y="0"/>
                  </a:moveTo>
                  <a:cubicBezTo>
                    <a:pt x="26" y="25"/>
                    <a:pt x="3" y="67"/>
                    <a:pt x="0" y="112"/>
                  </a:cubicBezTo>
                  <a:lnTo>
                    <a:pt x="64" y="149"/>
                  </a:lnTo>
                  <a:cubicBezTo>
                    <a:pt x="67" y="105"/>
                    <a:pt x="92" y="62"/>
                    <a:pt x="129" y="38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3" name="Google Shape;2905;p36"/>
            <p:cNvSpPr/>
            <p:nvPr/>
          </p:nvSpPr>
          <p:spPr>
            <a:xfrm>
              <a:off x="1754675" y="1608625"/>
              <a:ext cx="1625" cy="1250"/>
            </a:xfrm>
            <a:custGeom>
              <a:avLst/>
              <a:gdLst/>
              <a:ahLst/>
              <a:cxnLst/>
              <a:rect l="l" t="t" r="r" b="b"/>
              <a:pathLst>
                <a:path w="65" h="50" extrusionOk="0">
                  <a:moveTo>
                    <a:pt x="0" y="0"/>
                  </a:moveTo>
                  <a:cubicBezTo>
                    <a:pt x="0" y="3"/>
                    <a:pt x="0" y="7"/>
                    <a:pt x="0" y="12"/>
                  </a:cubicBezTo>
                  <a:lnTo>
                    <a:pt x="64" y="49"/>
                  </a:lnTo>
                  <a:cubicBezTo>
                    <a:pt x="64" y="45"/>
                    <a:pt x="64" y="41"/>
                    <a:pt x="64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" name="Google Shape;2906;p36"/>
            <p:cNvSpPr/>
            <p:nvPr/>
          </p:nvSpPr>
          <p:spPr>
            <a:xfrm>
              <a:off x="1754700" y="1608375"/>
              <a:ext cx="1675" cy="1175"/>
            </a:xfrm>
            <a:custGeom>
              <a:avLst/>
              <a:gdLst/>
              <a:ahLst/>
              <a:cxnLst/>
              <a:rect l="l" t="t" r="r" b="b"/>
              <a:pathLst>
                <a:path w="67" h="47" extrusionOk="0">
                  <a:moveTo>
                    <a:pt x="2" y="0"/>
                  </a:moveTo>
                  <a:cubicBezTo>
                    <a:pt x="1" y="3"/>
                    <a:pt x="1" y="6"/>
                    <a:pt x="1" y="9"/>
                  </a:cubicBezTo>
                  <a:lnTo>
                    <a:pt x="65" y="46"/>
                  </a:lnTo>
                  <a:cubicBezTo>
                    <a:pt x="65" y="44"/>
                    <a:pt x="66" y="41"/>
                    <a:pt x="66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5" name="Google Shape;2907;p36"/>
            <p:cNvSpPr/>
            <p:nvPr/>
          </p:nvSpPr>
          <p:spPr>
            <a:xfrm>
              <a:off x="1754750" y="1608175"/>
              <a:ext cx="1650" cy="1150"/>
            </a:xfrm>
            <a:custGeom>
              <a:avLst/>
              <a:gdLst/>
              <a:ahLst/>
              <a:cxnLst/>
              <a:rect l="l" t="t" r="r" b="b"/>
              <a:pathLst>
                <a:path w="66" h="46" extrusionOk="0">
                  <a:moveTo>
                    <a:pt x="2" y="1"/>
                  </a:moveTo>
                  <a:cubicBezTo>
                    <a:pt x="0" y="4"/>
                    <a:pt x="0" y="5"/>
                    <a:pt x="0" y="8"/>
                  </a:cubicBezTo>
                  <a:lnTo>
                    <a:pt x="64" y="46"/>
                  </a:lnTo>
                  <a:cubicBezTo>
                    <a:pt x="64" y="43"/>
                    <a:pt x="66" y="40"/>
                    <a:pt x="66" y="38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6" name="Google Shape;2908;p36"/>
            <p:cNvSpPr/>
            <p:nvPr/>
          </p:nvSpPr>
          <p:spPr>
            <a:xfrm>
              <a:off x="1754775" y="1608000"/>
              <a:ext cx="1700" cy="1150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2" y="1"/>
                  </a:moveTo>
                  <a:cubicBezTo>
                    <a:pt x="2" y="3"/>
                    <a:pt x="1" y="5"/>
                    <a:pt x="1" y="8"/>
                  </a:cubicBezTo>
                  <a:lnTo>
                    <a:pt x="65" y="45"/>
                  </a:lnTo>
                  <a:cubicBezTo>
                    <a:pt x="66" y="43"/>
                    <a:pt x="67" y="41"/>
                    <a:pt x="67" y="38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7" name="Google Shape;2909;p36"/>
            <p:cNvSpPr/>
            <p:nvPr/>
          </p:nvSpPr>
          <p:spPr>
            <a:xfrm>
              <a:off x="1754825" y="1607850"/>
              <a:ext cx="1675" cy="1125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3" y="1"/>
                  </a:moveTo>
                  <a:lnTo>
                    <a:pt x="0" y="7"/>
                  </a:lnTo>
                  <a:lnTo>
                    <a:pt x="65" y="44"/>
                  </a:lnTo>
                  <a:lnTo>
                    <a:pt x="67" y="3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8" name="Google Shape;2910;p36"/>
            <p:cNvSpPr/>
            <p:nvPr/>
          </p:nvSpPr>
          <p:spPr>
            <a:xfrm>
              <a:off x="1754900" y="1607700"/>
              <a:ext cx="1675" cy="1125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2" y="1"/>
                  </a:moveTo>
                  <a:cubicBezTo>
                    <a:pt x="2" y="2"/>
                    <a:pt x="0" y="5"/>
                    <a:pt x="0" y="7"/>
                  </a:cubicBezTo>
                  <a:lnTo>
                    <a:pt x="64" y="44"/>
                  </a:lnTo>
                  <a:cubicBezTo>
                    <a:pt x="65" y="43"/>
                    <a:pt x="67" y="40"/>
                    <a:pt x="67" y="39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9" name="Google Shape;2911;p36"/>
            <p:cNvSpPr/>
            <p:nvPr/>
          </p:nvSpPr>
          <p:spPr>
            <a:xfrm>
              <a:off x="1754925" y="160757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3" y="0"/>
                  </a:moveTo>
                  <a:cubicBezTo>
                    <a:pt x="3" y="2"/>
                    <a:pt x="2" y="4"/>
                    <a:pt x="1" y="6"/>
                  </a:cubicBezTo>
                  <a:lnTo>
                    <a:pt x="66" y="44"/>
                  </a:lnTo>
                  <a:lnTo>
                    <a:pt x="66" y="42"/>
                  </a:lnTo>
                  <a:cubicBezTo>
                    <a:pt x="66" y="41"/>
                    <a:pt x="69" y="39"/>
                    <a:pt x="69" y="3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0" name="Google Shape;2912;p36"/>
            <p:cNvSpPr/>
            <p:nvPr/>
          </p:nvSpPr>
          <p:spPr>
            <a:xfrm>
              <a:off x="1755000" y="16074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3" y="0"/>
                  </a:moveTo>
                  <a:cubicBezTo>
                    <a:pt x="2" y="2"/>
                    <a:pt x="2" y="3"/>
                    <a:pt x="0" y="6"/>
                  </a:cubicBezTo>
                  <a:lnTo>
                    <a:pt x="66" y="44"/>
                  </a:lnTo>
                  <a:lnTo>
                    <a:pt x="66" y="42"/>
                  </a:lnTo>
                  <a:cubicBezTo>
                    <a:pt x="66" y="41"/>
                    <a:pt x="69" y="39"/>
                    <a:pt x="69" y="3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1" name="Google Shape;2913;p36"/>
            <p:cNvSpPr/>
            <p:nvPr/>
          </p:nvSpPr>
          <p:spPr>
            <a:xfrm>
              <a:off x="1755075" y="1607300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3" y="1"/>
                  </a:moveTo>
                  <a:cubicBezTo>
                    <a:pt x="2" y="2"/>
                    <a:pt x="2" y="4"/>
                    <a:pt x="0" y="5"/>
                  </a:cubicBezTo>
                  <a:lnTo>
                    <a:pt x="66" y="43"/>
                  </a:lnTo>
                  <a:cubicBezTo>
                    <a:pt x="66" y="42"/>
                    <a:pt x="67" y="40"/>
                    <a:pt x="68" y="37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2" name="Google Shape;2914;p36"/>
            <p:cNvSpPr/>
            <p:nvPr/>
          </p:nvSpPr>
          <p:spPr>
            <a:xfrm>
              <a:off x="1755150" y="1607175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3" y="0"/>
                  </a:moveTo>
                  <a:cubicBezTo>
                    <a:pt x="3" y="2"/>
                    <a:pt x="2" y="3"/>
                    <a:pt x="0" y="6"/>
                  </a:cubicBezTo>
                  <a:lnTo>
                    <a:pt x="65" y="42"/>
                  </a:lnTo>
                  <a:lnTo>
                    <a:pt x="68" y="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3" name="Google Shape;2915;p36"/>
            <p:cNvSpPr/>
            <p:nvPr/>
          </p:nvSpPr>
          <p:spPr>
            <a:xfrm>
              <a:off x="1755250" y="16070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3" y="0"/>
                  </a:moveTo>
                  <a:lnTo>
                    <a:pt x="1" y="6"/>
                  </a:lnTo>
                  <a:lnTo>
                    <a:pt x="64" y="44"/>
                  </a:lnTo>
                  <a:lnTo>
                    <a:pt x="69" y="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4" name="Google Shape;2916;p36"/>
            <p:cNvSpPr/>
            <p:nvPr/>
          </p:nvSpPr>
          <p:spPr>
            <a:xfrm>
              <a:off x="1755325" y="160687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5" y="1"/>
                  </a:moveTo>
                  <a:cubicBezTo>
                    <a:pt x="3" y="2"/>
                    <a:pt x="2" y="5"/>
                    <a:pt x="0" y="6"/>
                  </a:cubicBezTo>
                  <a:lnTo>
                    <a:pt x="66" y="44"/>
                  </a:lnTo>
                  <a:cubicBezTo>
                    <a:pt x="67" y="41"/>
                    <a:pt x="67" y="40"/>
                    <a:pt x="69" y="38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5" name="Google Shape;2917;p36"/>
            <p:cNvSpPr/>
            <p:nvPr/>
          </p:nvSpPr>
          <p:spPr>
            <a:xfrm>
              <a:off x="1755475" y="1606725"/>
              <a:ext cx="1750" cy="1125"/>
            </a:xfrm>
            <a:custGeom>
              <a:avLst/>
              <a:gdLst/>
              <a:ahLst/>
              <a:cxnLst/>
              <a:rect l="l" t="t" r="r" b="b"/>
              <a:pathLst>
                <a:path w="70" h="45" extrusionOk="0">
                  <a:moveTo>
                    <a:pt x="5" y="1"/>
                  </a:moveTo>
                  <a:cubicBezTo>
                    <a:pt x="3" y="2"/>
                    <a:pt x="2" y="4"/>
                    <a:pt x="0" y="7"/>
                  </a:cubicBezTo>
                  <a:lnTo>
                    <a:pt x="64" y="44"/>
                  </a:lnTo>
                  <a:lnTo>
                    <a:pt x="70" y="37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6" name="Google Shape;2918;p36"/>
            <p:cNvSpPr/>
            <p:nvPr/>
          </p:nvSpPr>
          <p:spPr>
            <a:xfrm>
              <a:off x="1755575" y="1606525"/>
              <a:ext cx="1800" cy="1150"/>
            </a:xfrm>
            <a:custGeom>
              <a:avLst/>
              <a:gdLst/>
              <a:ahLst/>
              <a:cxnLst/>
              <a:rect l="l" t="t" r="r" b="b"/>
              <a:pathLst>
                <a:path w="72" h="46" extrusionOk="0">
                  <a:moveTo>
                    <a:pt x="8" y="0"/>
                  </a:moveTo>
                  <a:lnTo>
                    <a:pt x="1" y="9"/>
                  </a:lnTo>
                  <a:lnTo>
                    <a:pt x="64" y="45"/>
                  </a:lnTo>
                  <a:cubicBezTo>
                    <a:pt x="67" y="44"/>
                    <a:pt x="69" y="41"/>
                    <a:pt x="72" y="3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7" name="Google Shape;2919;p36"/>
            <p:cNvSpPr/>
            <p:nvPr/>
          </p:nvSpPr>
          <p:spPr>
            <a:xfrm>
              <a:off x="1755750" y="1606125"/>
              <a:ext cx="2175" cy="1350"/>
            </a:xfrm>
            <a:custGeom>
              <a:avLst/>
              <a:gdLst/>
              <a:ahLst/>
              <a:cxnLst/>
              <a:rect l="l" t="t" r="r" b="b"/>
              <a:pathLst>
                <a:path w="87" h="54" extrusionOk="0">
                  <a:moveTo>
                    <a:pt x="21" y="0"/>
                  </a:moveTo>
                  <a:cubicBezTo>
                    <a:pt x="14" y="4"/>
                    <a:pt x="7" y="10"/>
                    <a:pt x="1" y="16"/>
                  </a:cubicBezTo>
                  <a:lnTo>
                    <a:pt x="65" y="54"/>
                  </a:lnTo>
                  <a:cubicBezTo>
                    <a:pt x="70" y="48"/>
                    <a:pt x="78" y="42"/>
                    <a:pt x="86" y="38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8" name="Google Shape;2920;p36"/>
            <p:cNvSpPr/>
            <p:nvPr/>
          </p:nvSpPr>
          <p:spPr>
            <a:xfrm>
              <a:off x="1765800" y="1602500"/>
              <a:ext cx="1650" cy="9400"/>
            </a:xfrm>
            <a:custGeom>
              <a:avLst/>
              <a:gdLst/>
              <a:ahLst/>
              <a:cxnLst/>
              <a:rect l="l" t="t" r="r" b="b"/>
              <a:pathLst>
                <a:path w="66" h="376" extrusionOk="0">
                  <a:moveTo>
                    <a:pt x="1" y="0"/>
                  </a:moveTo>
                  <a:lnTo>
                    <a:pt x="2" y="339"/>
                  </a:lnTo>
                  <a:lnTo>
                    <a:pt x="66" y="376"/>
                  </a:lnTo>
                  <a:lnTo>
                    <a:pt x="66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9" name="Google Shape;2921;p36"/>
            <p:cNvSpPr/>
            <p:nvPr/>
          </p:nvSpPr>
          <p:spPr>
            <a:xfrm>
              <a:off x="1767425" y="1599450"/>
              <a:ext cx="2775" cy="1175"/>
            </a:xfrm>
            <a:custGeom>
              <a:avLst/>
              <a:gdLst/>
              <a:ahLst/>
              <a:cxnLst/>
              <a:rect l="l" t="t" r="r" b="b"/>
              <a:pathLst>
                <a:path w="111" h="47" extrusionOk="0">
                  <a:moveTo>
                    <a:pt x="28" y="1"/>
                  </a:moveTo>
                  <a:cubicBezTo>
                    <a:pt x="18" y="1"/>
                    <a:pt x="9" y="4"/>
                    <a:pt x="1" y="9"/>
                  </a:cubicBezTo>
                  <a:lnTo>
                    <a:pt x="65" y="47"/>
                  </a:lnTo>
                  <a:cubicBezTo>
                    <a:pt x="72" y="41"/>
                    <a:pt x="81" y="38"/>
                    <a:pt x="91" y="38"/>
                  </a:cubicBezTo>
                  <a:cubicBezTo>
                    <a:pt x="97" y="38"/>
                    <a:pt x="104" y="39"/>
                    <a:pt x="111" y="42"/>
                  </a:cubicBezTo>
                  <a:lnTo>
                    <a:pt x="47" y="5"/>
                  </a:lnTo>
                  <a:cubicBezTo>
                    <a:pt x="41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0" name="Google Shape;2922;p36"/>
            <p:cNvSpPr/>
            <p:nvPr/>
          </p:nvSpPr>
          <p:spPr>
            <a:xfrm>
              <a:off x="1767425" y="1599550"/>
              <a:ext cx="1850" cy="1075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9" y="1"/>
                  </a:moveTo>
                  <a:cubicBezTo>
                    <a:pt x="7" y="2"/>
                    <a:pt x="4" y="4"/>
                    <a:pt x="1" y="5"/>
                  </a:cubicBezTo>
                  <a:lnTo>
                    <a:pt x="65" y="43"/>
                  </a:lnTo>
                  <a:cubicBezTo>
                    <a:pt x="68" y="41"/>
                    <a:pt x="70" y="40"/>
                    <a:pt x="73" y="38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1" name="Google Shape;2923;p36"/>
            <p:cNvSpPr/>
            <p:nvPr/>
          </p:nvSpPr>
          <p:spPr>
            <a:xfrm>
              <a:off x="1767650" y="1599475"/>
              <a:ext cx="1825" cy="1050"/>
            </a:xfrm>
            <a:custGeom>
              <a:avLst/>
              <a:gdLst/>
              <a:ahLst/>
              <a:cxnLst/>
              <a:rect l="l" t="t" r="r" b="b"/>
              <a:pathLst>
                <a:path w="73" h="42" extrusionOk="0">
                  <a:moveTo>
                    <a:pt x="8" y="1"/>
                  </a:moveTo>
                  <a:cubicBezTo>
                    <a:pt x="5" y="2"/>
                    <a:pt x="3" y="4"/>
                    <a:pt x="0" y="4"/>
                  </a:cubicBezTo>
                  <a:lnTo>
                    <a:pt x="64" y="41"/>
                  </a:lnTo>
                  <a:cubicBezTo>
                    <a:pt x="67" y="40"/>
                    <a:pt x="70" y="40"/>
                    <a:pt x="73" y="38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2" name="Google Shape;2924;p36"/>
            <p:cNvSpPr/>
            <p:nvPr/>
          </p:nvSpPr>
          <p:spPr>
            <a:xfrm>
              <a:off x="1767825" y="1599475"/>
              <a:ext cx="1800" cy="975"/>
            </a:xfrm>
            <a:custGeom>
              <a:avLst/>
              <a:gdLst/>
              <a:ahLst/>
              <a:cxnLst/>
              <a:rect l="l" t="t" r="r" b="b"/>
              <a:pathLst>
                <a:path w="72" h="39" extrusionOk="0">
                  <a:moveTo>
                    <a:pt x="1" y="1"/>
                  </a:moveTo>
                  <a:lnTo>
                    <a:pt x="66" y="38"/>
                  </a:lnTo>
                  <a:lnTo>
                    <a:pt x="72" y="37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3" name="Google Shape;2925;p36"/>
            <p:cNvSpPr/>
            <p:nvPr/>
          </p:nvSpPr>
          <p:spPr>
            <a:xfrm>
              <a:off x="1767975" y="159947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1" y="1"/>
                  </a:moveTo>
                  <a:lnTo>
                    <a:pt x="66" y="37"/>
                  </a:lnTo>
                  <a:lnTo>
                    <a:pt x="70" y="37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" name="Google Shape;2926;p36"/>
            <p:cNvSpPr/>
            <p:nvPr/>
          </p:nvSpPr>
          <p:spPr>
            <a:xfrm>
              <a:off x="1768075" y="1599450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1" y="0"/>
                  </a:moveTo>
                  <a:lnTo>
                    <a:pt x="66" y="38"/>
                  </a:lnTo>
                  <a:lnTo>
                    <a:pt x="71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" name="Google Shape;2927;p36"/>
            <p:cNvSpPr/>
            <p:nvPr/>
          </p:nvSpPr>
          <p:spPr>
            <a:xfrm>
              <a:off x="1768200" y="1599450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0" y="0"/>
                  </a:moveTo>
                  <a:lnTo>
                    <a:pt x="66" y="38"/>
                  </a:lnTo>
                  <a:lnTo>
                    <a:pt x="70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" name="Google Shape;2928;p36"/>
            <p:cNvSpPr/>
            <p:nvPr/>
          </p:nvSpPr>
          <p:spPr>
            <a:xfrm>
              <a:off x="1768300" y="15994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1" y="1"/>
                  </a:moveTo>
                  <a:lnTo>
                    <a:pt x="66" y="37"/>
                  </a:lnTo>
                  <a:lnTo>
                    <a:pt x="66" y="38"/>
                  </a:lnTo>
                  <a:lnTo>
                    <a:pt x="69" y="3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7" name="Google Shape;2929;p36"/>
            <p:cNvSpPr/>
            <p:nvPr/>
          </p:nvSpPr>
          <p:spPr>
            <a:xfrm>
              <a:off x="1768400" y="15994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1" y="1"/>
                  </a:moveTo>
                  <a:lnTo>
                    <a:pt x="65" y="38"/>
                  </a:lnTo>
                  <a:lnTo>
                    <a:pt x="68" y="40"/>
                  </a:lnTo>
                  <a:lnTo>
                    <a:pt x="4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8" name="Google Shape;2930;p36"/>
            <p:cNvSpPr/>
            <p:nvPr/>
          </p:nvSpPr>
          <p:spPr>
            <a:xfrm>
              <a:off x="1768475" y="15995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1" y="0"/>
                  </a:moveTo>
                  <a:lnTo>
                    <a:pt x="65" y="38"/>
                  </a:lnTo>
                  <a:lnTo>
                    <a:pt x="69" y="39"/>
                  </a:lnTo>
                  <a:lnTo>
                    <a:pt x="4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9" name="Google Shape;2931;p36"/>
            <p:cNvSpPr/>
            <p:nvPr/>
          </p:nvSpPr>
          <p:spPr>
            <a:xfrm>
              <a:off x="1768550" y="15995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6" y="38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66" y="38"/>
                  </a:lnTo>
                  <a:lnTo>
                    <a:pt x="66" y="38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0" name="Google Shape;2932;p36"/>
            <p:cNvSpPr/>
            <p:nvPr/>
          </p:nvSpPr>
          <p:spPr>
            <a:xfrm>
              <a:off x="1767425" y="1600375"/>
              <a:ext cx="3300" cy="11525"/>
            </a:xfrm>
            <a:custGeom>
              <a:avLst/>
              <a:gdLst/>
              <a:ahLst/>
              <a:cxnLst/>
              <a:rect l="l" t="t" r="r" b="b"/>
              <a:pathLst>
                <a:path w="132" h="461" extrusionOk="0">
                  <a:moveTo>
                    <a:pt x="94" y="1"/>
                  </a:moveTo>
                  <a:cubicBezTo>
                    <a:pt x="85" y="1"/>
                    <a:pt x="75" y="4"/>
                    <a:pt x="65" y="10"/>
                  </a:cubicBezTo>
                  <a:cubicBezTo>
                    <a:pt x="27" y="34"/>
                    <a:pt x="2" y="76"/>
                    <a:pt x="1" y="121"/>
                  </a:cubicBezTo>
                  <a:lnTo>
                    <a:pt x="1" y="461"/>
                  </a:lnTo>
                  <a:lnTo>
                    <a:pt x="131" y="385"/>
                  </a:lnTo>
                  <a:lnTo>
                    <a:pt x="130" y="46"/>
                  </a:lnTo>
                  <a:cubicBezTo>
                    <a:pt x="130" y="17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1" name="Google Shape;2933;p36"/>
            <p:cNvSpPr/>
            <p:nvPr/>
          </p:nvSpPr>
          <p:spPr>
            <a:xfrm>
              <a:off x="1765800" y="1599675"/>
              <a:ext cx="3250" cy="3750"/>
            </a:xfrm>
            <a:custGeom>
              <a:avLst/>
              <a:gdLst/>
              <a:ahLst/>
              <a:cxnLst/>
              <a:rect l="l" t="t" r="r" b="b"/>
              <a:pathLst>
                <a:path w="130" h="150" extrusionOk="0">
                  <a:moveTo>
                    <a:pt x="66" y="0"/>
                  </a:moveTo>
                  <a:cubicBezTo>
                    <a:pt x="27" y="25"/>
                    <a:pt x="3" y="67"/>
                    <a:pt x="1" y="113"/>
                  </a:cubicBezTo>
                  <a:lnTo>
                    <a:pt x="66" y="149"/>
                  </a:lnTo>
                  <a:cubicBezTo>
                    <a:pt x="67" y="104"/>
                    <a:pt x="92" y="62"/>
                    <a:pt x="130" y="38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2" name="Google Shape;2934;p36"/>
            <p:cNvSpPr/>
            <p:nvPr/>
          </p:nvSpPr>
          <p:spPr>
            <a:xfrm>
              <a:off x="1765800" y="1602175"/>
              <a:ext cx="1650" cy="1250"/>
            </a:xfrm>
            <a:custGeom>
              <a:avLst/>
              <a:gdLst/>
              <a:ahLst/>
              <a:cxnLst/>
              <a:rect l="l" t="t" r="r" b="b"/>
              <a:pathLst>
                <a:path w="66" h="50" extrusionOk="0">
                  <a:moveTo>
                    <a:pt x="2" y="0"/>
                  </a:moveTo>
                  <a:cubicBezTo>
                    <a:pt x="1" y="4"/>
                    <a:pt x="1" y="9"/>
                    <a:pt x="1" y="13"/>
                  </a:cubicBezTo>
                  <a:lnTo>
                    <a:pt x="66" y="49"/>
                  </a:lnTo>
                  <a:cubicBezTo>
                    <a:pt x="66" y="45"/>
                    <a:pt x="66" y="42"/>
                    <a:pt x="66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3" name="Google Shape;2935;p36"/>
            <p:cNvSpPr/>
            <p:nvPr/>
          </p:nvSpPr>
          <p:spPr>
            <a:xfrm>
              <a:off x="1765825" y="1601950"/>
              <a:ext cx="1675" cy="1175"/>
            </a:xfrm>
            <a:custGeom>
              <a:avLst/>
              <a:gdLst/>
              <a:ahLst/>
              <a:cxnLst/>
              <a:rect l="l" t="t" r="r" b="b"/>
              <a:pathLst>
                <a:path w="67" h="47" extrusionOk="0">
                  <a:moveTo>
                    <a:pt x="2" y="0"/>
                  </a:moveTo>
                  <a:cubicBezTo>
                    <a:pt x="1" y="3"/>
                    <a:pt x="1" y="6"/>
                    <a:pt x="1" y="9"/>
                  </a:cubicBezTo>
                  <a:lnTo>
                    <a:pt x="65" y="47"/>
                  </a:lnTo>
                  <a:cubicBezTo>
                    <a:pt x="65" y="44"/>
                    <a:pt x="66" y="40"/>
                    <a:pt x="66" y="3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" name="Google Shape;2936;p36"/>
            <p:cNvSpPr/>
            <p:nvPr/>
          </p:nvSpPr>
          <p:spPr>
            <a:xfrm>
              <a:off x="1765875" y="1601775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2" y="0"/>
                  </a:moveTo>
                  <a:cubicBezTo>
                    <a:pt x="2" y="2"/>
                    <a:pt x="0" y="4"/>
                    <a:pt x="0" y="7"/>
                  </a:cubicBezTo>
                  <a:lnTo>
                    <a:pt x="66" y="44"/>
                  </a:lnTo>
                  <a:cubicBezTo>
                    <a:pt x="66" y="42"/>
                    <a:pt x="67" y="39"/>
                    <a:pt x="67" y="3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" name="Google Shape;2937;p36"/>
            <p:cNvSpPr/>
            <p:nvPr/>
          </p:nvSpPr>
          <p:spPr>
            <a:xfrm>
              <a:off x="1765900" y="160157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4" y="1"/>
                  </a:moveTo>
                  <a:lnTo>
                    <a:pt x="1" y="8"/>
                  </a:lnTo>
                  <a:lnTo>
                    <a:pt x="66" y="44"/>
                  </a:lnTo>
                  <a:cubicBezTo>
                    <a:pt x="66" y="43"/>
                    <a:pt x="68" y="40"/>
                    <a:pt x="68" y="39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6" name="Google Shape;2938;p36"/>
            <p:cNvSpPr/>
            <p:nvPr/>
          </p:nvSpPr>
          <p:spPr>
            <a:xfrm>
              <a:off x="1765975" y="1601450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2" y="0"/>
                  </a:moveTo>
                  <a:cubicBezTo>
                    <a:pt x="1" y="2"/>
                    <a:pt x="1" y="3"/>
                    <a:pt x="1" y="6"/>
                  </a:cubicBezTo>
                  <a:lnTo>
                    <a:pt x="65" y="44"/>
                  </a:lnTo>
                  <a:lnTo>
                    <a:pt x="66" y="3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Google Shape;2939;p36"/>
            <p:cNvSpPr/>
            <p:nvPr/>
          </p:nvSpPr>
          <p:spPr>
            <a:xfrm>
              <a:off x="1766025" y="1601300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3" y="0"/>
                  </a:moveTo>
                  <a:cubicBezTo>
                    <a:pt x="2" y="2"/>
                    <a:pt x="0" y="3"/>
                    <a:pt x="0" y="6"/>
                  </a:cubicBezTo>
                  <a:lnTo>
                    <a:pt x="64" y="44"/>
                  </a:lnTo>
                  <a:cubicBezTo>
                    <a:pt x="65" y="41"/>
                    <a:pt x="65" y="39"/>
                    <a:pt x="67" y="3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Google Shape;2940;p36"/>
            <p:cNvSpPr/>
            <p:nvPr/>
          </p:nvSpPr>
          <p:spPr>
            <a:xfrm>
              <a:off x="1766100" y="1601150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2" y="0"/>
                  </a:moveTo>
                  <a:cubicBezTo>
                    <a:pt x="2" y="2"/>
                    <a:pt x="0" y="3"/>
                    <a:pt x="0" y="6"/>
                  </a:cubicBezTo>
                  <a:lnTo>
                    <a:pt x="64" y="44"/>
                  </a:lnTo>
                  <a:cubicBezTo>
                    <a:pt x="65" y="41"/>
                    <a:pt x="67" y="40"/>
                    <a:pt x="67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9" name="Google Shape;2941;p36"/>
            <p:cNvSpPr/>
            <p:nvPr/>
          </p:nvSpPr>
          <p:spPr>
            <a:xfrm>
              <a:off x="1766125" y="1601000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3" y="1"/>
                  </a:moveTo>
                  <a:lnTo>
                    <a:pt x="1" y="6"/>
                  </a:lnTo>
                  <a:lnTo>
                    <a:pt x="66" y="44"/>
                  </a:lnTo>
                  <a:cubicBezTo>
                    <a:pt x="66" y="41"/>
                    <a:pt x="67" y="40"/>
                    <a:pt x="69" y="38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0" name="Google Shape;2942;p36"/>
            <p:cNvSpPr/>
            <p:nvPr/>
          </p:nvSpPr>
          <p:spPr>
            <a:xfrm>
              <a:off x="1766200" y="1600850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3" y="1"/>
                  </a:moveTo>
                  <a:lnTo>
                    <a:pt x="0" y="7"/>
                  </a:lnTo>
                  <a:lnTo>
                    <a:pt x="66" y="44"/>
                  </a:lnTo>
                  <a:lnTo>
                    <a:pt x="69" y="3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1" name="Google Shape;2943;p36"/>
            <p:cNvSpPr/>
            <p:nvPr/>
          </p:nvSpPr>
          <p:spPr>
            <a:xfrm>
              <a:off x="1766275" y="16007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" y="0"/>
                  </a:moveTo>
                  <a:cubicBezTo>
                    <a:pt x="3" y="3"/>
                    <a:pt x="2" y="4"/>
                    <a:pt x="0" y="6"/>
                  </a:cubicBezTo>
                  <a:lnTo>
                    <a:pt x="66" y="44"/>
                  </a:lnTo>
                  <a:cubicBezTo>
                    <a:pt x="67" y="42"/>
                    <a:pt x="67" y="39"/>
                    <a:pt x="69" y="38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2" name="Google Shape;2944;p36"/>
            <p:cNvSpPr/>
            <p:nvPr/>
          </p:nvSpPr>
          <p:spPr>
            <a:xfrm>
              <a:off x="1766375" y="1600600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4" y="1"/>
                  </a:moveTo>
                  <a:cubicBezTo>
                    <a:pt x="2" y="2"/>
                    <a:pt x="2" y="4"/>
                    <a:pt x="1" y="7"/>
                  </a:cubicBezTo>
                  <a:lnTo>
                    <a:pt x="65" y="43"/>
                  </a:lnTo>
                  <a:lnTo>
                    <a:pt x="69" y="3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3" name="Google Shape;2945;p36"/>
            <p:cNvSpPr/>
            <p:nvPr/>
          </p:nvSpPr>
          <p:spPr>
            <a:xfrm>
              <a:off x="1766450" y="1600450"/>
              <a:ext cx="1775" cy="1075"/>
            </a:xfrm>
            <a:custGeom>
              <a:avLst/>
              <a:gdLst/>
              <a:ahLst/>
              <a:cxnLst/>
              <a:rect l="l" t="t" r="r" b="b"/>
              <a:pathLst>
                <a:path w="71" h="43" extrusionOk="0">
                  <a:moveTo>
                    <a:pt x="5" y="1"/>
                  </a:moveTo>
                  <a:lnTo>
                    <a:pt x="1" y="7"/>
                  </a:lnTo>
                  <a:lnTo>
                    <a:pt x="66" y="43"/>
                  </a:lnTo>
                  <a:cubicBezTo>
                    <a:pt x="67" y="42"/>
                    <a:pt x="69" y="40"/>
                    <a:pt x="70" y="37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4" name="Google Shape;2946;p36"/>
            <p:cNvSpPr/>
            <p:nvPr/>
          </p:nvSpPr>
          <p:spPr>
            <a:xfrm>
              <a:off x="1766550" y="1600275"/>
              <a:ext cx="1775" cy="1125"/>
            </a:xfrm>
            <a:custGeom>
              <a:avLst/>
              <a:gdLst/>
              <a:ahLst/>
              <a:cxnLst/>
              <a:rect l="l" t="t" r="r" b="b"/>
              <a:pathLst>
                <a:path w="71" h="45" extrusionOk="0">
                  <a:moveTo>
                    <a:pt x="7" y="1"/>
                  </a:moveTo>
                  <a:cubicBezTo>
                    <a:pt x="5" y="4"/>
                    <a:pt x="2" y="5"/>
                    <a:pt x="1" y="8"/>
                  </a:cubicBezTo>
                  <a:lnTo>
                    <a:pt x="66" y="44"/>
                  </a:lnTo>
                  <a:lnTo>
                    <a:pt x="71" y="38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" name="Google Shape;2947;p36"/>
            <p:cNvSpPr/>
            <p:nvPr/>
          </p:nvSpPr>
          <p:spPr>
            <a:xfrm>
              <a:off x="1766700" y="1600125"/>
              <a:ext cx="1800" cy="1150"/>
            </a:xfrm>
            <a:custGeom>
              <a:avLst/>
              <a:gdLst/>
              <a:ahLst/>
              <a:cxnLst/>
              <a:rect l="l" t="t" r="r" b="b"/>
              <a:pathLst>
                <a:path w="72" h="46" extrusionOk="0">
                  <a:moveTo>
                    <a:pt x="8" y="1"/>
                  </a:moveTo>
                  <a:lnTo>
                    <a:pt x="1" y="8"/>
                  </a:lnTo>
                  <a:lnTo>
                    <a:pt x="65" y="46"/>
                  </a:lnTo>
                  <a:lnTo>
                    <a:pt x="72" y="37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6" name="Google Shape;2948;p36"/>
            <p:cNvSpPr/>
            <p:nvPr/>
          </p:nvSpPr>
          <p:spPr>
            <a:xfrm>
              <a:off x="1766900" y="1599675"/>
              <a:ext cx="2150" cy="1400"/>
            </a:xfrm>
            <a:custGeom>
              <a:avLst/>
              <a:gdLst/>
              <a:ahLst/>
              <a:cxnLst/>
              <a:rect l="l" t="t" r="r" b="b"/>
              <a:pathLst>
                <a:path w="86" h="56" extrusionOk="0">
                  <a:moveTo>
                    <a:pt x="22" y="0"/>
                  </a:moveTo>
                  <a:cubicBezTo>
                    <a:pt x="13" y="6"/>
                    <a:pt x="6" y="12"/>
                    <a:pt x="0" y="17"/>
                  </a:cubicBezTo>
                  <a:lnTo>
                    <a:pt x="64" y="55"/>
                  </a:lnTo>
                  <a:cubicBezTo>
                    <a:pt x="71" y="48"/>
                    <a:pt x="78" y="42"/>
                    <a:pt x="86" y="38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7" name="Google Shape;2949;p36"/>
            <p:cNvSpPr/>
            <p:nvPr/>
          </p:nvSpPr>
          <p:spPr>
            <a:xfrm>
              <a:off x="1776975" y="1596025"/>
              <a:ext cx="1650" cy="9475"/>
            </a:xfrm>
            <a:custGeom>
              <a:avLst/>
              <a:gdLst/>
              <a:ahLst/>
              <a:cxnLst/>
              <a:rect l="l" t="t" r="r" b="b"/>
              <a:pathLst>
                <a:path w="66" h="379" extrusionOk="0">
                  <a:moveTo>
                    <a:pt x="0" y="1"/>
                  </a:moveTo>
                  <a:lnTo>
                    <a:pt x="0" y="340"/>
                  </a:lnTo>
                  <a:lnTo>
                    <a:pt x="65" y="378"/>
                  </a:lnTo>
                  <a:lnTo>
                    <a:pt x="64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8" name="Google Shape;2950;p36"/>
            <p:cNvSpPr/>
            <p:nvPr/>
          </p:nvSpPr>
          <p:spPr>
            <a:xfrm>
              <a:off x="1778550" y="1593025"/>
              <a:ext cx="2825" cy="1200"/>
            </a:xfrm>
            <a:custGeom>
              <a:avLst/>
              <a:gdLst/>
              <a:ahLst/>
              <a:cxnLst/>
              <a:rect l="l" t="t" r="r" b="b"/>
              <a:pathLst>
                <a:path w="113" h="48" extrusionOk="0">
                  <a:moveTo>
                    <a:pt x="28" y="0"/>
                  </a:moveTo>
                  <a:cubicBezTo>
                    <a:pt x="18" y="0"/>
                    <a:pt x="9" y="3"/>
                    <a:pt x="1" y="9"/>
                  </a:cubicBezTo>
                  <a:lnTo>
                    <a:pt x="66" y="47"/>
                  </a:lnTo>
                  <a:cubicBezTo>
                    <a:pt x="74" y="41"/>
                    <a:pt x="83" y="38"/>
                    <a:pt x="92" y="38"/>
                  </a:cubicBezTo>
                  <a:cubicBezTo>
                    <a:pt x="99" y="38"/>
                    <a:pt x="106" y="40"/>
                    <a:pt x="113" y="43"/>
                  </a:cubicBezTo>
                  <a:lnTo>
                    <a:pt x="47" y="5"/>
                  </a:lnTo>
                  <a:cubicBezTo>
                    <a:pt x="41" y="2"/>
                    <a:pt x="35" y="0"/>
                    <a:pt x="2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9" name="Google Shape;2951;p36"/>
            <p:cNvSpPr/>
            <p:nvPr/>
          </p:nvSpPr>
          <p:spPr>
            <a:xfrm>
              <a:off x="1778550" y="1593125"/>
              <a:ext cx="1875" cy="1100"/>
            </a:xfrm>
            <a:custGeom>
              <a:avLst/>
              <a:gdLst/>
              <a:ahLst/>
              <a:cxnLst/>
              <a:rect l="l" t="t" r="r" b="b"/>
              <a:pathLst>
                <a:path w="75" h="44" extrusionOk="0">
                  <a:moveTo>
                    <a:pt x="10" y="1"/>
                  </a:moveTo>
                  <a:cubicBezTo>
                    <a:pt x="7" y="2"/>
                    <a:pt x="4" y="4"/>
                    <a:pt x="1" y="5"/>
                  </a:cubicBezTo>
                  <a:lnTo>
                    <a:pt x="66" y="43"/>
                  </a:lnTo>
                  <a:cubicBezTo>
                    <a:pt x="69" y="42"/>
                    <a:pt x="72" y="40"/>
                    <a:pt x="75" y="39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0" name="Google Shape;2952;p36"/>
            <p:cNvSpPr/>
            <p:nvPr/>
          </p:nvSpPr>
          <p:spPr>
            <a:xfrm>
              <a:off x="1778775" y="1593075"/>
              <a:ext cx="1850" cy="1025"/>
            </a:xfrm>
            <a:custGeom>
              <a:avLst/>
              <a:gdLst/>
              <a:ahLst/>
              <a:cxnLst/>
              <a:rect l="l" t="t" r="r" b="b"/>
              <a:pathLst>
                <a:path w="74" h="41" extrusionOk="0">
                  <a:moveTo>
                    <a:pt x="8" y="0"/>
                  </a:moveTo>
                  <a:cubicBezTo>
                    <a:pt x="6" y="2"/>
                    <a:pt x="4" y="2"/>
                    <a:pt x="1" y="3"/>
                  </a:cubicBezTo>
                  <a:lnTo>
                    <a:pt x="66" y="41"/>
                  </a:lnTo>
                  <a:cubicBezTo>
                    <a:pt x="67" y="39"/>
                    <a:pt x="70" y="38"/>
                    <a:pt x="73" y="3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1" name="Google Shape;2953;p36"/>
            <p:cNvSpPr/>
            <p:nvPr/>
          </p:nvSpPr>
          <p:spPr>
            <a:xfrm>
              <a:off x="1779000" y="1593025"/>
              <a:ext cx="1750" cy="1000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6" y="1"/>
                  </a:moveTo>
                  <a:cubicBezTo>
                    <a:pt x="3" y="1"/>
                    <a:pt x="2" y="1"/>
                    <a:pt x="0" y="2"/>
                  </a:cubicBezTo>
                  <a:lnTo>
                    <a:pt x="64" y="40"/>
                  </a:lnTo>
                  <a:lnTo>
                    <a:pt x="70" y="3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2" name="Google Shape;2954;p36"/>
            <p:cNvSpPr/>
            <p:nvPr/>
          </p:nvSpPr>
          <p:spPr>
            <a:xfrm>
              <a:off x="1779150" y="159307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0" y="0"/>
                  </a:moveTo>
                  <a:lnTo>
                    <a:pt x="64" y="38"/>
                  </a:lnTo>
                  <a:lnTo>
                    <a:pt x="68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3" name="Google Shape;2955;p36"/>
            <p:cNvSpPr/>
            <p:nvPr/>
          </p:nvSpPr>
          <p:spPr>
            <a:xfrm>
              <a:off x="1779250" y="15930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1" y="1"/>
                  </a:moveTo>
                  <a:lnTo>
                    <a:pt x="64" y="38"/>
                  </a:lnTo>
                  <a:lnTo>
                    <a:pt x="69" y="3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4" name="Google Shape;2956;p36"/>
            <p:cNvSpPr/>
            <p:nvPr/>
          </p:nvSpPr>
          <p:spPr>
            <a:xfrm>
              <a:off x="1779350" y="1593025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1" y="1"/>
                  </a:moveTo>
                  <a:lnTo>
                    <a:pt x="65" y="38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" name="Google Shape;2957;p36"/>
            <p:cNvSpPr/>
            <p:nvPr/>
          </p:nvSpPr>
          <p:spPr>
            <a:xfrm>
              <a:off x="1779475" y="159307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0" y="0"/>
                  </a:moveTo>
                  <a:lnTo>
                    <a:pt x="65" y="38"/>
                  </a:lnTo>
                  <a:lnTo>
                    <a:pt x="65" y="36"/>
                  </a:lnTo>
                  <a:lnTo>
                    <a:pt x="68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6" name="Google Shape;2958;p36"/>
            <p:cNvSpPr/>
            <p:nvPr/>
          </p:nvSpPr>
          <p:spPr>
            <a:xfrm>
              <a:off x="1779550" y="159307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0" y="0"/>
                  </a:moveTo>
                  <a:lnTo>
                    <a:pt x="64" y="38"/>
                  </a:lnTo>
                  <a:lnTo>
                    <a:pt x="68" y="38"/>
                  </a:lnTo>
                  <a:lnTo>
                    <a:pt x="3" y="2"/>
                  </a:ln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7" name="Google Shape;2959;p36"/>
            <p:cNvSpPr/>
            <p:nvPr/>
          </p:nvSpPr>
          <p:spPr>
            <a:xfrm>
              <a:off x="1779625" y="159310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1"/>
                  </a:moveTo>
                  <a:lnTo>
                    <a:pt x="32" y="18"/>
                  </a:lnTo>
                  <a:lnTo>
                    <a:pt x="4" y="2"/>
                  </a:lnTo>
                  <a:cubicBezTo>
                    <a:pt x="3" y="1"/>
                    <a:pt x="1" y="1"/>
                    <a:pt x="0" y="1"/>
                  </a:cubicBezTo>
                  <a:close/>
                  <a:moveTo>
                    <a:pt x="32" y="18"/>
                  </a:moveTo>
                  <a:lnTo>
                    <a:pt x="68" y="40"/>
                  </a:lnTo>
                  <a:lnTo>
                    <a:pt x="65" y="37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8" name="Google Shape;2960;p36"/>
            <p:cNvSpPr/>
            <p:nvPr/>
          </p:nvSpPr>
          <p:spPr>
            <a:xfrm>
              <a:off x="1779725" y="1593125"/>
              <a:ext cx="1625" cy="975"/>
            </a:xfrm>
            <a:custGeom>
              <a:avLst/>
              <a:gdLst/>
              <a:ahLst/>
              <a:cxnLst/>
              <a:rect l="l" t="t" r="r" b="b"/>
              <a:pathLst>
                <a:path w="65" h="39" extrusionOk="0">
                  <a:moveTo>
                    <a:pt x="64" y="39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64" y="39"/>
                  </a:lnTo>
                  <a:lnTo>
                    <a:pt x="64" y="39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9" name="Google Shape;2961;p36"/>
            <p:cNvSpPr/>
            <p:nvPr/>
          </p:nvSpPr>
          <p:spPr>
            <a:xfrm>
              <a:off x="1778550" y="1593975"/>
              <a:ext cx="3300" cy="11475"/>
            </a:xfrm>
            <a:custGeom>
              <a:avLst/>
              <a:gdLst/>
              <a:ahLst/>
              <a:cxnLst/>
              <a:rect l="l" t="t" r="r" b="b"/>
              <a:pathLst>
                <a:path w="132" h="459" extrusionOk="0">
                  <a:moveTo>
                    <a:pt x="95" y="0"/>
                  </a:moveTo>
                  <a:cubicBezTo>
                    <a:pt x="87" y="0"/>
                    <a:pt x="77" y="3"/>
                    <a:pt x="66" y="9"/>
                  </a:cubicBezTo>
                  <a:cubicBezTo>
                    <a:pt x="27" y="34"/>
                    <a:pt x="4" y="74"/>
                    <a:pt x="1" y="119"/>
                  </a:cubicBezTo>
                  <a:lnTo>
                    <a:pt x="2" y="459"/>
                  </a:lnTo>
                  <a:lnTo>
                    <a:pt x="131" y="385"/>
                  </a:lnTo>
                  <a:lnTo>
                    <a:pt x="130" y="45"/>
                  </a:lnTo>
                  <a:cubicBezTo>
                    <a:pt x="130" y="17"/>
                    <a:pt x="116" y="0"/>
                    <a:pt x="95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0" name="Google Shape;2962;p36"/>
            <p:cNvSpPr/>
            <p:nvPr/>
          </p:nvSpPr>
          <p:spPr>
            <a:xfrm>
              <a:off x="1776925" y="1593250"/>
              <a:ext cx="3250" cy="3750"/>
            </a:xfrm>
            <a:custGeom>
              <a:avLst/>
              <a:gdLst/>
              <a:ahLst/>
              <a:cxnLst/>
              <a:rect l="l" t="t" r="r" b="b"/>
              <a:pathLst>
                <a:path w="130" h="150" extrusionOk="0">
                  <a:moveTo>
                    <a:pt x="66" y="0"/>
                  </a:moveTo>
                  <a:cubicBezTo>
                    <a:pt x="28" y="25"/>
                    <a:pt x="4" y="67"/>
                    <a:pt x="1" y="112"/>
                  </a:cubicBezTo>
                  <a:lnTo>
                    <a:pt x="66" y="150"/>
                  </a:lnTo>
                  <a:cubicBezTo>
                    <a:pt x="67" y="105"/>
                    <a:pt x="92" y="63"/>
                    <a:pt x="130" y="38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1" name="Google Shape;2963;p36"/>
            <p:cNvSpPr/>
            <p:nvPr/>
          </p:nvSpPr>
          <p:spPr>
            <a:xfrm>
              <a:off x="1776925" y="1595700"/>
              <a:ext cx="1650" cy="1300"/>
            </a:xfrm>
            <a:custGeom>
              <a:avLst/>
              <a:gdLst/>
              <a:ahLst/>
              <a:cxnLst/>
              <a:rect l="l" t="t" r="r" b="b"/>
              <a:pathLst>
                <a:path w="66" h="52" extrusionOk="0">
                  <a:moveTo>
                    <a:pt x="1" y="1"/>
                  </a:moveTo>
                  <a:cubicBezTo>
                    <a:pt x="1" y="5"/>
                    <a:pt x="1" y="10"/>
                    <a:pt x="1" y="14"/>
                  </a:cubicBezTo>
                  <a:lnTo>
                    <a:pt x="66" y="52"/>
                  </a:lnTo>
                  <a:cubicBezTo>
                    <a:pt x="66" y="47"/>
                    <a:pt x="66" y="43"/>
                    <a:pt x="66" y="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2" name="Google Shape;2964;p36"/>
            <p:cNvSpPr/>
            <p:nvPr/>
          </p:nvSpPr>
          <p:spPr>
            <a:xfrm>
              <a:off x="1776975" y="1595500"/>
              <a:ext cx="1675" cy="1175"/>
            </a:xfrm>
            <a:custGeom>
              <a:avLst/>
              <a:gdLst/>
              <a:ahLst/>
              <a:cxnLst/>
              <a:rect l="l" t="t" r="r" b="b"/>
              <a:pathLst>
                <a:path w="67" h="47" extrusionOk="0">
                  <a:moveTo>
                    <a:pt x="2" y="0"/>
                  </a:moveTo>
                  <a:cubicBezTo>
                    <a:pt x="2" y="3"/>
                    <a:pt x="0" y="6"/>
                    <a:pt x="0" y="9"/>
                  </a:cubicBezTo>
                  <a:lnTo>
                    <a:pt x="64" y="47"/>
                  </a:lnTo>
                  <a:lnTo>
                    <a:pt x="67" y="3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3" name="Google Shape;2965;p36"/>
            <p:cNvSpPr/>
            <p:nvPr/>
          </p:nvSpPr>
          <p:spPr>
            <a:xfrm>
              <a:off x="1777000" y="1595300"/>
              <a:ext cx="1700" cy="1150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2" y="1"/>
                  </a:moveTo>
                  <a:cubicBezTo>
                    <a:pt x="2" y="4"/>
                    <a:pt x="1" y="5"/>
                    <a:pt x="1" y="8"/>
                  </a:cubicBezTo>
                  <a:lnTo>
                    <a:pt x="66" y="46"/>
                  </a:lnTo>
                  <a:cubicBezTo>
                    <a:pt x="66" y="43"/>
                    <a:pt x="67" y="42"/>
                    <a:pt x="67" y="39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4" name="Google Shape;2966;p36"/>
            <p:cNvSpPr/>
            <p:nvPr/>
          </p:nvSpPr>
          <p:spPr>
            <a:xfrm>
              <a:off x="1777050" y="1595175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3" y="0"/>
                  </a:moveTo>
                  <a:cubicBezTo>
                    <a:pt x="2" y="2"/>
                    <a:pt x="0" y="5"/>
                    <a:pt x="0" y="6"/>
                  </a:cubicBezTo>
                  <a:lnTo>
                    <a:pt x="65" y="44"/>
                  </a:lnTo>
                  <a:cubicBezTo>
                    <a:pt x="65" y="41"/>
                    <a:pt x="67" y="39"/>
                    <a:pt x="67" y="36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" name="Google Shape;2967;p36"/>
            <p:cNvSpPr/>
            <p:nvPr/>
          </p:nvSpPr>
          <p:spPr>
            <a:xfrm>
              <a:off x="1777100" y="159497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2" y="1"/>
                  </a:moveTo>
                  <a:lnTo>
                    <a:pt x="1" y="8"/>
                  </a:lnTo>
                  <a:lnTo>
                    <a:pt x="65" y="44"/>
                  </a:lnTo>
                  <a:lnTo>
                    <a:pt x="68" y="3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6" name="Google Shape;2968;p36"/>
            <p:cNvSpPr/>
            <p:nvPr/>
          </p:nvSpPr>
          <p:spPr>
            <a:xfrm>
              <a:off x="1777150" y="1594850"/>
              <a:ext cx="1700" cy="1150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3" y="0"/>
                  </a:moveTo>
                  <a:cubicBezTo>
                    <a:pt x="2" y="3"/>
                    <a:pt x="0" y="4"/>
                    <a:pt x="0" y="6"/>
                  </a:cubicBezTo>
                  <a:lnTo>
                    <a:pt x="65" y="43"/>
                  </a:lnTo>
                  <a:lnTo>
                    <a:pt x="65" y="43"/>
                  </a:lnTo>
                  <a:cubicBezTo>
                    <a:pt x="66" y="42"/>
                    <a:pt x="67" y="40"/>
                    <a:pt x="67" y="39"/>
                  </a:cubicBezTo>
                  <a:lnTo>
                    <a:pt x="3" y="0"/>
                  </a:lnTo>
                  <a:close/>
                  <a:moveTo>
                    <a:pt x="65" y="43"/>
                  </a:moveTo>
                  <a:cubicBezTo>
                    <a:pt x="65" y="44"/>
                    <a:pt x="65" y="44"/>
                    <a:pt x="64" y="45"/>
                  </a:cubicBezTo>
                  <a:lnTo>
                    <a:pt x="66" y="44"/>
                  </a:lnTo>
                  <a:lnTo>
                    <a:pt x="65" y="43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7" name="Google Shape;2969;p36"/>
            <p:cNvSpPr/>
            <p:nvPr/>
          </p:nvSpPr>
          <p:spPr>
            <a:xfrm>
              <a:off x="1777225" y="159472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2" y="1"/>
                  </a:moveTo>
                  <a:cubicBezTo>
                    <a:pt x="2" y="2"/>
                    <a:pt x="0" y="4"/>
                    <a:pt x="0" y="7"/>
                  </a:cubicBezTo>
                  <a:lnTo>
                    <a:pt x="64" y="44"/>
                  </a:lnTo>
                  <a:lnTo>
                    <a:pt x="67" y="3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8" name="Google Shape;2970;p36"/>
            <p:cNvSpPr/>
            <p:nvPr/>
          </p:nvSpPr>
          <p:spPr>
            <a:xfrm>
              <a:off x="1777300" y="1594575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3" y="1"/>
                  </a:moveTo>
                  <a:lnTo>
                    <a:pt x="0" y="5"/>
                  </a:lnTo>
                  <a:lnTo>
                    <a:pt x="64" y="43"/>
                  </a:lnTo>
                  <a:lnTo>
                    <a:pt x="67" y="3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9" name="Google Shape;2971;p36"/>
            <p:cNvSpPr/>
            <p:nvPr/>
          </p:nvSpPr>
          <p:spPr>
            <a:xfrm>
              <a:off x="1777375" y="1594450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3" y="0"/>
                  </a:moveTo>
                  <a:cubicBezTo>
                    <a:pt x="2" y="2"/>
                    <a:pt x="0" y="3"/>
                    <a:pt x="0" y="5"/>
                  </a:cubicBezTo>
                  <a:lnTo>
                    <a:pt x="64" y="42"/>
                  </a:lnTo>
                  <a:lnTo>
                    <a:pt x="67" y="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0" name="Google Shape;2972;p36"/>
            <p:cNvSpPr/>
            <p:nvPr/>
          </p:nvSpPr>
          <p:spPr>
            <a:xfrm>
              <a:off x="1777450" y="1594300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3" y="0"/>
                  </a:moveTo>
                  <a:lnTo>
                    <a:pt x="0" y="6"/>
                  </a:lnTo>
                  <a:lnTo>
                    <a:pt x="64" y="44"/>
                  </a:lnTo>
                  <a:lnTo>
                    <a:pt x="67" y="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1" name="Google Shape;2973;p36"/>
            <p:cNvSpPr/>
            <p:nvPr/>
          </p:nvSpPr>
          <p:spPr>
            <a:xfrm>
              <a:off x="1777500" y="1594150"/>
              <a:ext cx="1750" cy="1125"/>
            </a:xfrm>
            <a:custGeom>
              <a:avLst/>
              <a:gdLst/>
              <a:ahLst/>
              <a:cxnLst/>
              <a:rect l="l" t="t" r="r" b="b"/>
              <a:pathLst>
                <a:path w="70" h="45" extrusionOk="0">
                  <a:moveTo>
                    <a:pt x="5" y="1"/>
                  </a:moveTo>
                  <a:lnTo>
                    <a:pt x="1" y="6"/>
                  </a:lnTo>
                  <a:lnTo>
                    <a:pt x="65" y="44"/>
                  </a:lnTo>
                  <a:lnTo>
                    <a:pt x="69" y="3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" name="Google Shape;2974;p36"/>
            <p:cNvSpPr/>
            <p:nvPr/>
          </p:nvSpPr>
          <p:spPr>
            <a:xfrm>
              <a:off x="1777625" y="1594000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5" y="1"/>
                  </a:moveTo>
                  <a:lnTo>
                    <a:pt x="0" y="7"/>
                  </a:lnTo>
                  <a:lnTo>
                    <a:pt x="64" y="44"/>
                  </a:lnTo>
                  <a:lnTo>
                    <a:pt x="68" y="3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3" name="Google Shape;2975;p36"/>
            <p:cNvSpPr/>
            <p:nvPr/>
          </p:nvSpPr>
          <p:spPr>
            <a:xfrm>
              <a:off x="1777725" y="1593850"/>
              <a:ext cx="1775" cy="1125"/>
            </a:xfrm>
            <a:custGeom>
              <a:avLst/>
              <a:gdLst/>
              <a:ahLst/>
              <a:cxnLst/>
              <a:rect l="l" t="t" r="r" b="b"/>
              <a:pathLst>
                <a:path w="71" h="45" extrusionOk="0">
                  <a:moveTo>
                    <a:pt x="5" y="1"/>
                  </a:moveTo>
                  <a:cubicBezTo>
                    <a:pt x="4" y="2"/>
                    <a:pt x="2" y="5"/>
                    <a:pt x="1" y="7"/>
                  </a:cubicBezTo>
                  <a:lnTo>
                    <a:pt x="64" y="44"/>
                  </a:lnTo>
                  <a:cubicBezTo>
                    <a:pt x="66" y="42"/>
                    <a:pt x="67" y="40"/>
                    <a:pt x="70" y="3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4" name="Google Shape;2976;p36"/>
            <p:cNvSpPr/>
            <p:nvPr/>
          </p:nvSpPr>
          <p:spPr>
            <a:xfrm>
              <a:off x="1777825" y="1593675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8" y="1"/>
                  </a:moveTo>
                  <a:cubicBezTo>
                    <a:pt x="5" y="2"/>
                    <a:pt x="4" y="5"/>
                    <a:pt x="1" y="8"/>
                  </a:cubicBezTo>
                  <a:lnTo>
                    <a:pt x="66" y="46"/>
                  </a:lnTo>
                  <a:cubicBezTo>
                    <a:pt x="68" y="43"/>
                    <a:pt x="71" y="40"/>
                    <a:pt x="73" y="37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" name="Google Shape;2977;p36"/>
            <p:cNvSpPr/>
            <p:nvPr/>
          </p:nvSpPr>
          <p:spPr>
            <a:xfrm>
              <a:off x="1778025" y="1593250"/>
              <a:ext cx="2150" cy="1350"/>
            </a:xfrm>
            <a:custGeom>
              <a:avLst/>
              <a:gdLst/>
              <a:ahLst/>
              <a:cxnLst/>
              <a:rect l="l" t="t" r="r" b="b"/>
              <a:pathLst>
                <a:path w="86" h="54" extrusionOk="0">
                  <a:moveTo>
                    <a:pt x="22" y="0"/>
                  </a:moveTo>
                  <a:cubicBezTo>
                    <a:pt x="15" y="5"/>
                    <a:pt x="7" y="10"/>
                    <a:pt x="0" y="18"/>
                  </a:cubicBezTo>
                  <a:lnTo>
                    <a:pt x="65" y="54"/>
                  </a:lnTo>
                  <a:cubicBezTo>
                    <a:pt x="71" y="48"/>
                    <a:pt x="79" y="42"/>
                    <a:pt x="86" y="38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6" name="Google Shape;2978;p36"/>
            <p:cNvSpPr/>
            <p:nvPr/>
          </p:nvSpPr>
          <p:spPr>
            <a:xfrm>
              <a:off x="1788100" y="1589625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0" y="0"/>
                  </a:moveTo>
                  <a:lnTo>
                    <a:pt x="0" y="340"/>
                  </a:lnTo>
                  <a:lnTo>
                    <a:pt x="66" y="377"/>
                  </a:lnTo>
                  <a:lnTo>
                    <a:pt x="64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7" name="Google Shape;2979;p36"/>
            <p:cNvSpPr/>
            <p:nvPr/>
          </p:nvSpPr>
          <p:spPr>
            <a:xfrm>
              <a:off x="1789700" y="1586600"/>
              <a:ext cx="2775" cy="1150"/>
            </a:xfrm>
            <a:custGeom>
              <a:avLst/>
              <a:gdLst/>
              <a:ahLst/>
              <a:cxnLst/>
              <a:rect l="l" t="t" r="r" b="b"/>
              <a:pathLst>
                <a:path w="111" h="46" extrusionOk="0">
                  <a:moveTo>
                    <a:pt x="27" y="1"/>
                  </a:moveTo>
                  <a:cubicBezTo>
                    <a:pt x="17" y="1"/>
                    <a:pt x="8" y="4"/>
                    <a:pt x="0" y="10"/>
                  </a:cubicBezTo>
                  <a:lnTo>
                    <a:pt x="65" y="46"/>
                  </a:lnTo>
                  <a:cubicBezTo>
                    <a:pt x="73" y="41"/>
                    <a:pt x="83" y="37"/>
                    <a:pt x="93" y="37"/>
                  </a:cubicBezTo>
                  <a:cubicBezTo>
                    <a:pt x="99" y="37"/>
                    <a:pt x="105" y="39"/>
                    <a:pt x="110" y="42"/>
                  </a:cubicBezTo>
                  <a:lnTo>
                    <a:pt x="47" y="5"/>
                  </a:lnTo>
                  <a:cubicBezTo>
                    <a:pt x="41" y="2"/>
                    <a:pt x="34" y="1"/>
                    <a:pt x="2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8" name="Google Shape;2980;p36"/>
            <p:cNvSpPr/>
            <p:nvPr/>
          </p:nvSpPr>
          <p:spPr>
            <a:xfrm>
              <a:off x="1789700" y="1586725"/>
              <a:ext cx="1875" cy="1025"/>
            </a:xfrm>
            <a:custGeom>
              <a:avLst/>
              <a:gdLst/>
              <a:ahLst/>
              <a:cxnLst/>
              <a:rect l="l" t="t" r="r" b="b"/>
              <a:pathLst>
                <a:path w="75" h="41" extrusionOk="0">
                  <a:moveTo>
                    <a:pt x="10" y="0"/>
                  </a:moveTo>
                  <a:cubicBezTo>
                    <a:pt x="6" y="0"/>
                    <a:pt x="3" y="2"/>
                    <a:pt x="0" y="5"/>
                  </a:cubicBezTo>
                  <a:lnTo>
                    <a:pt x="65" y="41"/>
                  </a:lnTo>
                  <a:cubicBezTo>
                    <a:pt x="68" y="39"/>
                    <a:pt x="71" y="38"/>
                    <a:pt x="74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9" name="Google Shape;2981;p36"/>
            <p:cNvSpPr/>
            <p:nvPr/>
          </p:nvSpPr>
          <p:spPr>
            <a:xfrm>
              <a:off x="1789950" y="1586650"/>
              <a:ext cx="1800" cy="1050"/>
            </a:xfrm>
            <a:custGeom>
              <a:avLst/>
              <a:gdLst/>
              <a:ahLst/>
              <a:cxnLst/>
              <a:rect l="l" t="t" r="r" b="b"/>
              <a:pathLst>
                <a:path w="72" h="42" extrusionOk="0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lnTo>
                    <a:pt x="64" y="41"/>
                  </a:lnTo>
                  <a:cubicBezTo>
                    <a:pt x="67" y="40"/>
                    <a:pt x="68" y="38"/>
                    <a:pt x="71" y="3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0" name="Google Shape;2982;p36"/>
            <p:cNvSpPr/>
            <p:nvPr/>
          </p:nvSpPr>
          <p:spPr>
            <a:xfrm>
              <a:off x="1790125" y="1586600"/>
              <a:ext cx="1775" cy="1025"/>
            </a:xfrm>
            <a:custGeom>
              <a:avLst/>
              <a:gdLst/>
              <a:ahLst/>
              <a:cxnLst/>
              <a:rect l="l" t="t" r="r" b="b"/>
              <a:pathLst>
                <a:path w="71" h="41" extrusionOk="0">
                  <a:moveTo>
                    <a:pt x="6" y="1"/>
                  </a:moveTo>
                  <a:lnTo>
                    <a:pt x="1" y="2"/>
                  </a:lnTo>
                  <a:lnTo>
                    <a:pt x="64" y="40"/>
                  </a:lnTo>
                  <a:cubicBezTo>
                    <a:pt x="66" y="39"/>
                    <a:pt x="69" y="39"/>
                    <a:pt x="70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1" name="Google Shape;2983;p36"/>
            <p:cNvSpPr/>
            <p:nvPr/>
          </p:nvSpPr>
          <p:spPr>
            <a:xfrm>
              <a:off x="1790275" y="15866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1"/>
                  </a:moveTo>
                  <a:lnTo>
                    <a:pt x="64" y="39"/>
                  </a:lnTo>
                  <a:lnTo>
                    <a:pt x="64" y="37"/>
                  </a:lnTo>
                  <a:lnTo>
                    <a:pt x="68" y="37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2" name="Google Shape;2984;p36"/>
            <p:cNvSpPr/>
            <p:nvPr/>
          </p:nvSpPr>
          <p:spPr>
            <a:xfrm>
              <a:off x="1790375" y="15865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1" y="1"/>
                  </a:moveTo>
                  <a:lnTo>
                    <a:pt x="64" y="38"/>
                  </a:lnTo>
                  <a:lnTo>
                    <a:pt x="69" y="3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3" name="Google Shape;2985;p36"/>
            <p:cNvSpPr/>
            <p:nvPr/>
          </p:nvSpPr>
          <p:spPr>
            <a:xfrm>
              <a:off x="1790500" y="15865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1"/>
                  </a:moveTo>
                  <a:lnTo>
                    <a:pt x="64" y="38"/>
                  </a:lnTo>
                  <a:lnTo>
                    <a:pt x="68" y="38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4" name="Google Shape;2986;p36"/>
            <p:cNvSpPr/>
            <p:nvPr/>
          </p:nvSpPr>
          <p:spPr>
            <a:xfrm>
              <a:off x="1790600" y="15866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1"/>
                  </a:moveTo>
                  <a:lnTo>
                    <a:pt x="64" y="39"/>
                  </a:lnTo>
                  <a:lnTo>
                    <a:pt x="69" y="3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" name="Google Shape;2987;p36"/>
            <p:cNvSpPr/>
            <p:nvPr/>
          </p:nvSpPr>
          <p:spPr>
            <a:xfrm>
              <a:off x="1790675" y="1586600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0" y="1"/>
                  </a:moveTo>
                  <a:lnTo>
                    <a:pt x="66" y="39"/>
                  </a:lnTo>
                  <a:lnTo>
                    <a:pt x="68" y="40"/>
                  </a:lnTo>
                  <a:lnTo>
                    <a:pt x="5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" name="Google Shape;2988;p36"/>
            <p:cNvSpPr/>
            <p:nvPr/>
          </p:nvSpPr>
          <p:spPr>
            <a:xfrm>
              <a:off x="1790750" y="15866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lnTo>
                    <a:pt x="65" y="38"/>
                  </a:lnTo>
                  <a:lnTo>
                    <a:pt x="68" y="40"/>
                  </a:lnTo>
                  <a:lnTo>
                    <a:pt x="5" y="2"/>
                  </a:lnTo>
                  <a:cubicBezTo>
                    <a:pt x="3" y="2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7" name="Google Shape;2989;p36"/>
            <p:cNvSpPr/>
            <p:nvPr/>
          </p:nvSpPr>
          <p:spPr>
            <a:xfrm>
              <a:off x="1790850" y="1586725"/>
              <a:ext cx="1625" cy="975"/>
            </a:xfrm>
            <a:custGeom>
              <a:avLst/>
              <a:gdLst/>
              <a:ahLst/>
              <a:cxnLst/>
              <a:rect l="l" t="t" r="r" b="b"/>
              <a:pathLst>
                <a:path w="65" h="39" extrusionOk="0">
                  <a:moveTo>
                    <a:pt x="64" y="38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4" y="38"/>
                  </a:lnTo>
                  <a:lnTo>
                    <a:pt x="64" y="38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8" name="Google Shape;2990;p36"/>
            <p:cNvSpPr/>
            <p:nvPr/>
          </p:nvSpPr>
          <p:spPr>
            <a:xfrm>
              <a:off x="1789725" y="1587525"/>
              <a:ext cx="3250" cy="11550"/>
            </a:xfrm>
            <a:custGeom>
              <a:avLst/>
              <a:gdLst/>
              <a:ahLst/>
              <a:cxnLst/>
              <a:rect l="l" t="t" r="r" b="b"/>
              <a:pathLst>
                <a:path w="130" h="462" extrusionOk="0">
                  <a:moveTo>
                    <a:pt x="93" y="0"/>
                  </a:moveTo>
                  <a:cubicBezTo>
                    <a:pt x="84" y="0"/>
                    <a:pt x="75" y="3"/>
                    <a:pt x="64" y="9"/>
                  </a:cubicBezTo>
                  <a:cubicBezTo>
                    <a:pt x="25" y="35"/>
                    <a:pt x="2" y="76"/>
                    <a:pt x="1" y="122"/>
                  </a:cubicBezTo>
                  <a:lnTo>
                    <a:pt x="1" y="461"/>
                  </a:lnTo>
                  <a:lnTo>
                    <a:pt x="130" y="386"/>
                  </a:lnTo>
                  <a:lnTo>
                    <a:pt x="130" y="47"/>
                  </a:lnTo>
                  <a:cubicBezTo>
                    <a:pt x="129" y="18"/>
                    <a:pt x="114" y="0"/>
                    <a:pt x="93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9" name="Google Shape;2991;p36"/>
            <p:cNvSpPr/>
            <p:nvPr/>
          </p:nvSpPr>
          <p:spPr>
            <a:xfrm>
              <a:off x="1788100" y="1586825"/>
              <a:ext cx="3250" cy="3775"/>
            </a:xfrm>
            <a:custGeom>
              <a:avLst/>
              <a:gdLst/>
              <a:ahLst/>
              <a:cxnLst/>
              <a:rect l="l" t="t" r="r" b="b"/>
              <a:pathLst>
                <a:path w="130" h="151" extrusionOk="0">
                  <a:moveTo>
                    <a:pt x="64" y="1"/>
                  </a:moveTo>
                  <a:cubicBezTo>
                    <a:pt x="26" y="25"/>
                    <a:pt x="2" y="66"/>
                    <a:pt x="0" y="112"/>
                  </a:cubicBezTo>
                  <a:lnTo>
                    <a:pt x="64" y="150"/>
                  </a:lnTo>
                  <a:cubicBezTo>
                    <a:pt x="67" y="104"/>
                    <a:pt x="90" y="62"/>
                    <a:pt x="129" y="37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0" name="Google Shape;2992;p36"/>
            <p:cNvSpPr/>
            <p:nvPr/>
          </p:nvSpPr>
          <p:spPr>
            <a:xfrm>
              <a:off x="1788100" y="1589300"/>
              <a:ext cx="1650" cy="1300"/>
            </a:xfrm>
            <a:custGeom>
              <a:avLst/>
              <a:gdLst/>
              <a:ahLst/>
              <a:cxnLst/>
              <a:rect l="l" t="t" r="r" b="b"/>
              <a:pathLst>
                <a:path w="66" h="52" extrusionOk="0">
                  <a:moveTo>
                    <a:pt x="0" y="0"/>
                  </a:moveTo>
                  <a:cubicBezTo>
                    <a:pt x="0" y="5"/>
                    <a:pt x="0" y="9"/>
                    <a:pt x="0" y="13"/>
                  </a:cubicBezTo>
                  <a:lnTo>
                    <a:pt x="64" y="51"/>
                  </a:lnTo>
                  <a:lnTo>
                    <a:pt x="66" y="51"/>
                  </a:lnTo>
                  <a:cubicBezTo>
                    <a:pt x="64" y="47"/>
                    <a:pt x="64" y="42"/>
                    <a:pt x="66" y="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1" name="Google Shape;2993;p36"/>
            <p:cNvSpPr/>
            <p:nvPr/>
          </p:nvSpPr>
          <p:spPr>
            <a:xfrm>
              <a:off x="1788100" y="1589075"/>
              <a:ext cx="1700" cy="1175"/>
            </a:xfrm>
            <a:custGeom>
              <a:avLst/>
              <a:gdLst/>
              <a:ahLst/>
              <a:cxnLst/>
              <a:rect l="l" t="t" r="r" b="b"/>
              <a:pathLst>
                <a:path w="68" h="47" extrusionOk="0">
                  <a:moveTo>
                    <a:pt x="2" y="1"/>
                  </a:moveTo>
                  <a:cubicBezTo>
                    <a:pt x="2" y="3"/>
                    <a:pt x="0" y="6"/>
                    <a:pt x="0" y="9"/>
                  </a:cubicBezTo>
                  <a:lnTo>
                    <a:pt x="66" y="47"/>
                  </a:lnTo>
                  <a:cubicBezTo>
                    <a:pt x="66" y="44"/>
                    <a:pt x="66" y="41"/>
                    <a:pt x="67" y="38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2" name="Google Shape;2994;p36"/>
            <p:cNvSpPr/>
            <p:nvPr/>
          </p:nvSpPr>
          <p:spPr>
            <a:xfrm>
              <a:off x="1788125" y="1588900"/>
              <a:ext cx="1700" cy="1150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4" y="0"/>
                  </a:moveTo>
                  <a:cubicBezTo>
                    <a:pt x="2" y="2"/>
                    <a:pt x="1" y="5"/>
                    <a:pt x="1" y="8"/>
                  </a:cubicBezTo>
                  <a:lnTo>
                    <a:pt x="66" y="45"/>
                  </a:lnTo>
                  <a:cubicBezTo>
                    <a:pt x="66" y="42"/>
                    <a:pt x="67" y="39"/>
                    <a:pt x="67" y="3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3" name="Google Shape;2995;p36"/>
            <p:cNvSpPr/>
            <p:nvPr/>
          </p:nvSpPr>
          <p:spPr>
            <a:xfrm>
              <a:off x="1788200" y="1588725"/>
              <a:ext cx="1650" cy="1150"/>
            </a:xfrm>
            <a:custGeom>
              <a:avLst/>
              <a:gdLst/>
              <a:ahLst/>
              <a:cxnLst/>
              <a:rect l="l" t="t" r="r" b="b"/>
              <a:pathLst>
                <a:path w="66" h="46" extrusionOk="0">
                  <a:moveTo>
                    <a:pt x="2" y="0"/>
                  </a:moveTo>
                  <a:lnTo>
                    <a:pt x="1" y="7"/>
                  </a:lnTo>
                  <a:lnTo>
                    <a:pt x="64" y="45"/>
                  </a:lnTo>
                  <a:lnTo>
                    <a:pt x="64" y="44"/>
                  </a:lnTo>
                  <a:cubicBezTo>
                    <a:pt x="64" y="42"/>
                    <a:pt x="66" y="39"/>
                    <a:pt x="66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4" name="Google Shape;2996;p36"/>
            <p:cNvSpPr/>
            <p:nvPr/>
          </p:nvSpPr>
          <p:spPr>
            <a:xfrm>
              <a:off x="1788250" y="1588575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2" y="0"/>
                  </a:moveTo>
                  <a:cubicBezTo>
                    <a:pt x="2" y="2"/>
                    <a:pt x="0" y="5"/>
                    <a:pt x="0" y="6"/>
                  </a:cubicBezTo>
                  <a:lnTo>
                    <a:pt x="64" y="44"/>
                  </a:lnTo>
                  <a:lnTo>
                    <a:pt x="67" y="3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5" name="Google Shape;2997;p36"/>
            <p:cNvSpPr/>
            <p:nvPr/>
          </p:nvSpPr>
          <p:spPr>
            <a:xfrm>
              <a:off x="1788275" y="15884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3" y="0"/>
                  </a:moveTo>
                  <a:cubicBezTo>
                    <a:pt x="2" y="2"/>
                    <a:pt x="1" y="5"/>
                    <a:pt x="1" y="6"/>
                  </a:cubicBezTo>
                  <a:lnTo>
                    <a:pt x="66" y="44"/>
                  </a:lnTo>
                  <a:cubicBezTo>
                    <a:pt x="66" y="41"/>
                    <a:pt x="69" y="40"/>
                    <a:pt x="69" y="3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6" name="Google Shape;2998;p36"/>
            <p:cNvSpPr/>
            <p:nvPr/>
          </p:nvSpPr>
          <p:spPr>
            <a:xfrm>
              <a:off x="1788350" y="158827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3" y="1"/>
                  </a:moveTo>
                  <a:cubicBezTo>
                    <a:pt x="2" y="2"/>
                    <a:pt x="0" y="5"/>
                    <a:pt x="0" y="6"/>
                  </a:cubicBezTo>
                  <a:lnTo>
                    <a:pt x="66" y="44"/>
                  </a:lnTo>
                  <a:cubicBezTo>
                    <a:pt x="66" y="41"/>
                    <a:pt x="67" y="40"/>
                    <a:pt x="67" y="38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7" name="Google Shape;2999;p36"/>
            <p:cNvSpPr/>
            <p:nvPr/>
          </p:nvSpPr>
          <p:spPr>
            <a:xfrm>
              <a:off x="1788425" y="158812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3" y="1"/>
                  </a:moveTo>
                  <a:cubicBezTo>
                    <a:pt x="2" y="4"/>
                    <a:pt x="0" y="5"/>
                    <a:pt x="0" y="7"/>
                  </a:cubicBezTo>
                  <a:lnTo>
                    <a:pt x="64" y="44"/>
                  </a:lnTo>
                  <a:cubicBezTo>
                    <a:pt x="66" y="41"/>
                    <a:pt x="66" y="40"/>
                    <a:pt x="67" y="39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Google Shape;3000;p36"/>
            <p:cNvSpPr/>
            <p:nvPr/>
          </p:nvSpPr>
          <p:spPr>
            <a:xfrm>
              <a:off x="1788500" y="1588000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3" y="0"/>
                  </a:moveTo>
                  <a:cubicBezTo>
                    <a:pt x="2" y="3"/>
                    <a:pt x="0" y="4"/>
                    <a:pt x="0" y="6"/>
                  </a:cubicBezTo>
                  <a:lnTo>
                    <a:pt x="64" y="44"/>
                  </a:lnTo>
                  <a:cubicBezTo>
                    <a:pt x="66" y="42"/>
                    <a:pt x="67" y="39"/>
                    <a:pt x="67" y="3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Google Shape;3001;p36"/>
            <p:cNvSpPr/>
            <p:nvPr/>
          </p:nvSpPr>
          <p:spPr>
            <a:xfrm>
              <a:off x="1788575" y="1587875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3" y="1"/>
                  </a:moveTo>
                  <a:cubicBezTo>
                    <a:pt x="2" y="2"/>
                    <a:pt x="2" y="4"/>
                    <a:pt x="0" y="7"/>
                  </a:cubicBezTo>
                  <a:lnTo>
                    <a:pt x="64" y="43"/>
                  </a:lnTo>
                  <a:lnTo>
                    <a:pt x="68" y="3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Google Shape;3002;p36"/>
            <p:cNvSpPr/>
            <p:nvPr/>
          </p:nvSpPr>
          <p:spPr>
            <a:xfrm>
              <a:off x="1788650" y="158772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4" y="1"/>
                  </a:moveTo>
                  <a:cubicBezTo>
                    <a:pt x="3" y="2"/>
                    <a:pt x="2" y="4"/>
                    <a:pt x="0" y="7"/>
                  </a:cubicBezTo>
                  <a:lnTo>
                    <a:pt x="65" y="44"/>
                  </a:lnTo>
                  <a:lnTo>
                    <a:pt x="65" y="43"/>
                  </a:lnTo>
                  <a:lnTo>
                    <a:pt x="68" y="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Google Shape;3003;p36"/>
            <p:cNvSpPr/>
            <p:nvPr/>
          </p:nvSpPr>
          <p:spPr>
            <a:xfrm>
              <a:off x="1788750" y="1587600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" y="0"/>
                  </a:moveTo>
                  <a:cubicBezTo>
                    <a:pt x="3" y="2"/>
                    <a:pt x="2" y="3"/>
                    <a:pt x="0" y="6"/>
                  </a:cubicBezTo>
                  <a:lnTo>
                    <a:pt x="64" y="44"/>
                  </a:lnTo>
                  <a:cubicBezTo>
                    <a:pt x="66" y="41"/>
                    <a:pt x="67" y="39"/>
                    <a:pt x="69" y="38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2" name="Google Shape;3004;p36"/>
            <p:cNvSpPr/>
            <p:nvPr/>
          </p:nvSpPr>
          <p:spPr>
            <a:xfrm>
              <a:off x="1788850" y="1587400"/>
              <a:ext cx="1775" cy="1150"/>
            </a:xfrm>
            <a:custGeom>
              <a:avLst/>
              <a:gdLst/>
              <a:ahLst/>
              <a:cxnLst/>
              <a:rect l="l" t="t" r="r" b="b"/>
              <a:pathLst>
                <a:path w="71" h="46" extrusionOk="0">
                  <a:moveTo>
                    <a:pt x="5" y="1"/>
                  </a:moveTo>
                  <a:cubicBezTo>
                    <a:pt x="4" y="4"/>
                    <a:pt x="2" y="5"/>
                    <a:pt x="1" y="8"/>
                  </a:cubicBezTo>
                  <a:lnTo>
                    <a:pt x="65" y="46"/>
                  </a:lnTo>
                  <a:lnTo>
                    <a:pt x="70" y="3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Google Shape;3005;p36"/>
            <p:cNvSpPr/>
            <p:nvPr/>
          </p:nvSpPr>
          <p:spPr>
            <a:xfrm>
              <a:off x="1789000" y="1587225"/>
              <a:ext cx="1800" cy="1150"/>
            </a:xfrm>
            <a:custGeom>
              <a:avLst/>
              <a:gdLst/>
              <a:ahLst/>
              <a:cxnLst/>
              <a:rect l="l" t="t" r="r" b="b"/>
              <a:pathLst>
                <a:path w="72" h="46" extrusionOk="0">
                  <a:moveTo>
                    <a:pt x="6" y="1"/>
                  </a:moveTo>
                  <a:cubicBezTo>
                    <a:pt x="5" y="4"/>
                    <a:pt x="2" y="5"/>
                    <a:pt x="1" y="8"/>
                  </a:cubicBezTo>
                  <a:lnTo>
                    <a:pt x="64" y="46"/>
                  </a:lnTo>
                  <a:cubicBezTo>
                    <a:pt x="67" y="43"/>
                    <a:pt x="69" y="41"/>
                    <a:pt x="72" y="38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Google Shape;3006;p36"/>
            <p:cNvSpPr/>
            <p:nvPr/>
          </p:nvSpPr>
          <p:spPr>
            <a:xfrm>
              <a:off x="1789150" y="1586825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22" y="1"/>
                  </a:moveTo>
                  <a:cubicBezTo>
                    <a:pt x="15" y="5"/>
                    <a:pt x="8" y="11"/>
                    <a:pt x="0" y="17"/>
                  </a:cubicBezTo>
                  <a:lnTo>
                    <a:pt x="66" y="54"/>
                  </a:lnTo>
                  <a:cubicBezTo>
                    <a:pt x="71" y="47"/>
                    <a:pt x="79" y="43"/>
                    <a:pt x="87" y="37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5" name="Google Shape;3007;p36"/>
            <p:cNvSpPr/>
            <p:nvPr/>
          </p:nvSpPr>
          <p:spPr>
            <a:xfrm>
              <a:off x="1618000" y="1508275"/>
              <a:ext cx="89200" cy="43500"/>
            </a:xfrm>
            <a:custGeom>
              <a:avLst/>
              <a:gdLst/>
              <a:ahLst/>
              <a:cxnLst/>
              <a:rect l="l" t="t" r="r" b="b"/>
              <a:pathLst>
                <a:path w="3568" h="1740" extrusionOk="0">
                  <a:moveTo>
                    <a:pt x="3568" y="0"/>
                  </a:moveTo>
                  <a:lnTo>
                    <a:pt x="2416" y="335"/>
                  </a:lnTo>
                  <a:lnTo>
                    <a:pt x="1" y="1739"/>
                  </a:lnTo>
                  <a:lnTo>
                    <a:pt x="1" y="1739"/>
                  </a:lnTo>
                  <a:lnTo>
                    <a:pt x="1153" y="1403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" name="Google Shape;3008;p36"/>
            <p:cNvSpPr/>
            <p:nvPr/>
          </p:nvSpPr>
          <p:spPr>
            <a:xfrm>
              <a:off x="1617900" y="1543325"/>
              <a:ext cx="57625" cy="82125"/>
            </a:xfrm>
            <a:custGeom>
              <a:avLst/>
              <a:gdLst/>
              <a:ahLst/>
              <a:cxnLst/>
              <a:rect l="l" t="t" r="r" b="b"/>
              <a:pathLst>
                <a:path w="2305" h="3285" extrusionOk="0">
                  <a:moveTo>
                    <a:pt x="1157" y="1"/>
                  </a:moveTo>
                  <a:lnTo>
                    <a:pt x="5" y="337"/>
                  </a:lnTo>
                  <a:lnTo>
                    <a:pt x="0" y="1957"/>
                  </a:lnTo>
                  <a:lnTo>
                    <a:pt x="2300" y="3285"/>
                  </a:lnTo>
                  <a:lnTo>
                    <a:pt x="2304" y="1664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Google Shape;3009;p36"/>
            <p:cNvSpPr/>
            <p:nvPr/>
          </p:nvSpPr>
          <p:spPr>
            <a:xfrm>
              <a:off x="1646825" y="1508275"/>
              <a:ext cx="89050" cy="76650"/>
            </a:xfrm>
            <a:custGeom>
              <a:avLst/>
              <a:gdLst/>
              <a:ahLst/>
              <a:cxnLst/>
              <a:rect l="l" t="t" r="r" b="b"/>
              <a:pathLst>
                <a:path w="3562" h="3066" extrusionOk="0">
                  <a:moveTo>
                    <a:pt x="2415" y="0"/>
                  </a:moveTo>
                  <a:lnTo>
                    <a:pt x="0" y="1403"/>
                  </a:lnTo>
                  <a:lnTo>
                    <a:pt x="1147" y="3066"/>
                  </a:lnTo>
                  <a:lnTo>
                    <a:pt x="3562" y="1662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8" name="Google Shape;3010;p36"/>
            <p:cNvSpPr/>
            <p:nvPr/>
          </p:nvSpPr>
          <p:spPr>
            <a:xfrm>
              <a:off x="1675400" y="1549825"/>
              <a:ext cx="60475" cy="75625"/>
            </a:xfrm>
            <a:custGeom>
              <a:avLst/>
              <a:gdLst/>
              <a:ahLst/>
              <a:cxnLst/>
              <a:rect l="l" t="t" r="r" b="b"/>
              <a:pathLst>
                <a:path w="2419" h="3025" extrusionOk="0">
                  <a:moveTo>
                    <a:pt x="2419" y="0"/>
                  </a:moveTo>
                  <a:lnTo>
                    <a:pt x="4" y="1404"/>
                  </a:lnTo>
                  <a:lnTo>
                    <a:pt x="0" y="3025"/>
                  </a:lnTo>
                  <a:lnTo>
                    <a:pt x="2414" y="1621"/>
                  </a:lnTo>
                  <a:lnTo>
                    <a:pt x="2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9" name="Google Shape;3011;p36"/>
            <p:cNvSpPr/>
            <p:nvPr/>
          </p:nvSpPr>
          <p:spPr>
            <a:xfrm>
              <a:off x="1696850" y="1599850"/>
              <a:ext cx="4075" cy="10950"/>
            </a:xfrm>
            <a:custGeom>
              <a:avLst/>
              <a:gdLst/>
              <a:ahLst/>
              <a:cxnLst/>
              <a:rect l="l" t="t" r="r" b="b"/>
              <a:pathLst>
                <a:path w="163" h="438" extrusionOk="0">
                  <a:moveTo>
                    <a:pt x="118" y="0"/>
                  </a:moveTo>
                  <a:cubicBezTo>
                    <a:pt x="107" y="0"/>
                    <a:pt x="95" y="4"/>
                    <a:pt x="82" y="12"/>
                  </a:cubicBezTo>
                  <a:cubicBezTo>
                    <a:pt x="34" y="42"/>
                    <a:pt x="3" y="95"/>
                    <a:pt x="1" y="153"/>
                  </a:cubicBezTo>
                  <a:lnTo>
                    <a:pt x="1" y="380"/>
                  </a:lnTo>
                  <a:cubicBezTo>
                    <a:pt x="1" y="416"/>
                    <a:pt x="19" y="437"/>
                    <a:pt x="46" y="437"/>
                  </a:cubicBezTo>
                  <a:cubicBezTo>
                    <a:pt x="57" y="437"/>
                    <a:pt x="69" y="434"/>
                    <a:pt x="82" y="427"/>
                  </a:cubicBezTo>
                  <a:cubicBezTo>
                    <a:pt x="130" y="395"/>
                    <a:pt x="160" y="342"/>
                    <a:pt x="163" y="286"/>
                  </a:cubicBezTo>
                  <a:lnTo>
                    <a:pt x="163" y="58"/>
                  </a:lnTo>
                  <a:cubicBezTo>
                    <a:pt x="163" y="21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Google Shape;3012;p36"/>
            <p:cNvSpPr/>
            <p:nvPr/>
          </p:nvSpPr>
          <p:spPr>
            <a:xfrm>
              <a:off x="1696825" y="1588400"/>
              <a:ext cx="4075" cy="10950"/>
            </a:xfrm>
            <a:custGeom>
              <a:avLst/>
              <a:gdLst/>
              <a:ahLst/>
              <a:cxnLst/>
              <a:rect l="l" t="t" r="r" b="b"/>
              <a:pathLst>
                <a:path w="163" h="438" extrusionOk="0">
                  <a:moveTo>
                    <a:pt x="117" y="1"/>
                  </a:moveTo>
                  <a:cubicBezTo>
                    <a:pt x="107" y="1"/>
                    <a:pt x="94" y="4"/>
                    <a:pt x="81" y="12"/>
                  </a:cubicBezTo>
                  <a:cubicBezTo>
                    <a:pt x="33" y="42"/>
                    <a:pt x="3" y="94"/>
                    <a:pt x="0" y="152"/>
                  </a:cubicBezTo>
                  <a:lnTo>
                    <a:pt x="0" y="380"/>
                  </a:lnTo>
                  <a:cubicBezTo>
                    <a:pt x="0" y="416"/>
                    <a:pt x="18" y="437"/>
                    <a:pt x="45" y="437"/>
                  </a:cubicBezTo>
                  <a:cubicBezTo>
                    <a:pt x="56" y="437"/>
                    <a:pt x="68" y="434"/>
                    <a:pt x="81" y="426"/>
                  </a:cubicBezTo>
                  <a:cubicBezTo>
                    <a:pt x="129" y="394"/>
                    <a:pt x="160" y="342"/>
                    <a:pt x="162" y="286"/>
                  </a:cubicBezTo>
                  <a:lnTo>
                    <a:pt x="162" y="58"/>
                  </a:lnTo>
                  <a:cubicBezTo>
                    <a:pt x="162" y="22"/>
                    <a:pt x="144" y="1"/>
                    <a:pt x="1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1" name="Google Shape;3013;p36"/>
            <p:cNvSpPr/>
            <p:nvPr/>
          </p:nvSpPr>
          <p:spPr>
            <a:xfrm>
              <a:off x="1695650" y="1598575"/>
              <a:ext cx="1250" cy="1600"/>
            </a:xfrm>
            <a:custGeom>
              <a:avLst/>
              <a:gdLst/>
              <a:ahLst/>
              <a:cxnLst/>
              <a:rect l="l" t="t" r="r" b="b"/>
              <a:pathLst>
                <a:path w="50" h="64" extrusionOk="0">
                  <a:moveTo>
                    <a:pt x="36" y="0"/>
                  </a:moveTo>
                  <a:cubicBezTo>
                    <a:pt x="33" y="0"/>
                    <a:pt x="29" y="1"/>
                    <a:pt x="25" y="3"/>
                  </a:cubicBezTo>
                  <a:cubicBezTo>
                    <a:pt x="11" y="12"/>
                    <a:pt x="2" y="28"/>
                    <a:pt x="1" y="45"/>
                  </a:cubicBezTo>
                  <a:cubicBezTo>
                    <a:pt x="1" y="57"/>
                    <a:pt x="7" y="63"/>
                    <a:pt x="15" y="63"/>
                  </a:cubicBezTo>
                  <a:cubicBezTo>
                    <a:pt x="18" y="63"/>
                    <a:pt x="22" y="62"/>
                    <a:pt x="25" y="60"/>
                  </a:cubicBezTo>
                  <a:cubicBezTo>
                    <a:pt x="40" y="50"/>
                    <a:pt x="49" y="35"/>
                    <a:pt x="50" y="18"/>
                  </a:cubicBezTo>
                  <a:cubicBezTo>
                    <a:pt x="50" y="7"/>
                    <a:pt x="44" y="0"/>
                    <a:pt x="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Google Shape;3014;p36"/>
            <p:cNvSpPr/>
            <p:nvPr/>
          </p:nvSpPr>
          <p:spPr>
            <a:xfrm>
              <a:off x="1701925" y="1585450"/>
              <a:ext cx="4075" cy="10925"/>
            </a:xfrm>
            <a:custGeom>
              <a:avLst/>
              <a:gdLst/>
              <a:ahLst/>
              <a:cxnLst/>
              <a:rect l="l" t="t" r="r" b="b"/>
              <a:pathLst>
                <a:path w="163" h="437" extrusionOk="0">
                  <a:moveTo>
                    <a:pt x="118" y="1"/>
                  </a:moveTo>
                  <a:cubicBezTo>
                    <a:pt x="107" y="1"/>
                    <a:pt x="95" y="4"/>
                    <a:pt x="82" y="12"/>
                  </a:cubicBezTo>
                  <a:cubicBezTo>
                    <a:pt x="32" y="43"/>
                    <a:pt x="3" y="95"/>
                    <a:pt x="1" y="153"/>
                  </a:cubicBezTo>
                  <a:lnTo>
                    <a:pt x="1" y="379"/>
                  </a:lnTo>
                  <a:cubicBezTo>
                    <a:pt x="1" y="416"/>
                    <a:pt x="19" y="437"/>
                    <a:pt x="45" y="437"/>
                  </a:cubicBezTo>
                  <a:cubicBezTo>
                    <a:pt x="56" y="437"/>
                    <a:pt x="68" y="433"/>
                    <a:pt x="82" y="425"/>
                  </a:cubicBezTo>
                  <a:cubicBezTo>
                    <a:pt x="130" y="395"/>
                    <a:pt x="160" y="343"/>
                    <a:pt x="163" y="286"/>
                  </a:cubicBezTo>
                  <a:lnTo>
                    <a:pt x="163" y="59"/>
                  </a:lnTo>
                  <a:cubicBezTo>
                    <a:pt x="163" y="22"/>
                    <a:pt x="144" y="1"/>
                    <a:pt x="11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3" name="Google Shape;3015;p36"/>
            <p:cNvSpPr/>
            <p:nvPr/>
          </p:nvSpPr>
          <p:spPr>
            <a:xfrm>
              <a:off x="1695000" y="1581575"/>
              <a:ext cx="12525" cy="32425"/>
            </a:xfrm>
            <a:custGeom>
              <a:avLst/>
              <a:gdLst/>
              <a:ahLst/>
              <a:cxnLst/>
              <a:rect l="l" t="t" r="r" b="b"/>
              <a:pathLst>
                <a:path w="501" h="1297" extrusionOk="0">
                  <a:moveTo>
                    <a:pt x="396" y="156"/>
                  </a:moveTo>
                  <a:cubicBezTo>
                    <a:pt x="422" y="156"/>
                    <a:pt x="440" y="177"/>
                    <a:pt x="440" y="214"/>
                  </a:cubicBezTo>
                  <a:lnTo>
                    <a:pt x="440" y="440"/>
                  </a:lnTo>
                  <a:cubicBezTo>
                    <a:pt x="437" y="498"/>
                    <a:pt x="407" y="550"/>
                    <a:pt x="359" y="580"/>
                  </a:cubicBezTo>
                  <a:cubicBezTo>
                    <a:pt x="345" y="588"/>
                    <a:pt x="333" y="592"/>
                    <a:pt x="322" y="592"/>
                  </a:cubicBezTo>
                  <a:cubicBezTo>
                    <a:pt x="296" y="592"/>
                    <a:pt x="278" y="571"/>
                    <a:pt x="278" y="534"/>
                  </a:cubicBezTo>
                  <a:lnTo>
                    <a:pt x="278" y="306"/>
                  </a:lnTo>
                  <a:cubicBezTo>
                    <a:pt x="280" y="250"/>
                    <a:pt x="311" y="198"/>
                    <a:pt x="359" y="167"/>
                  </a:cubicBezTo>
                  <a:cubicBezTo>
                    <a:pt x="372" y="159"/>
                    <a:pt x="384" y="156"/>
                    <a:pt x="396" y="156"/>
                  </a:cubicBezTo>
                  <a:close/>
                  <a:moveTo>
                    <a:pt x="191" y="273"/>
                  </a:moveTo>
                  <a:cubicBezTo>
                    <a:pt x="217" y="273"/>
                    <a:pt x="235" y="294"/>
                    <a:pt x="235" y="331"/>
                  </a:cubicBezTo>
                  <a:lnTo>
                    <a:pt x="235" y="559"/>
                  </a:lnTo>
                  <a:cubicBezTo>
                    <a:pt x="233" y="615"/>
                    <a:pt x="202" y="667"/>
                    <a:pt x="154" y="698"/>
                  </a:cubicBezTo>
                  <a:cubicBezTo>
                    <a:pt x="141" y="706"/>
                    <a:pt x="129" y="709"/>
                    <a:pt x="117" y="709"/>
                  </a:cubicBezTo>
                  <a:cubicBezTo>
                    <a:pt x="91" y="709"/>
                    <a:pt x="73" y="688"/>
                    <a:pt x="73" y="652"/>
                  </a:cubicBezTo>
                  <a:lnTo>
                    <a:pt x="73" y="425"/>
                  </a:lnTo>
                  <a:cubicBezTo>
                    <a:pt x="76" y="367"/>
                    <a:pt x="106" y="315"/>
                    <a:pt x="154" y="285"/>
                  </a:cubicBezTo>
                  <a:cubicBezTo>
                    <a:pt x="168" y="277"/>
                    <a:pt x="180" y="273"/>
                    <a:pt x="191" y="273"/>
                  </a:cubicBezTo>
                  <a:close/>
                  <a:moveTo>
                    <a:pt x="62" y="679"/>
                  </a:moveTo>
                  <a:cubicBezTo>
                    <a:pt x="70" y="679"/>
                    <a:pt x="75" y="686"/>
                    <a:pt x="75" y="696"/>
                  </a:cubicBezTo>
                  <a:cubicBezTo>
                    <a:pt x="75" y="714"/>
                    <a:pt x="64" y="730"/>
                    <a:pt x="50" y="740"/>
                  </a:cubicBezTo>
                  <a:cubicBezTo>
                    <a:pt x="46" y="742"/>
                    <a:pt x="42" y="743"/>
                    <a:pt x="39" y="743"/>
                  </a:cubicBezTo>
                  <a:cubicBezTo>
                    <a:pt x="31" y="743"/>
                    <a:pt x="25" y="737"/>
                    <a:pt x="25" y="725"/>
                  </a:cubicBezTo>
                  <a:cubicBezTo>
                    <a:pt x="27" y="708"/>
                    <a:pt x="35" y="692"/>
                    <a:pt x="50" y="683"/>
                  </a:cubicBezTo>
                  <a:cubicBezTo>
                    <a:pt x="54" y="681"/>
                    <a:pt x="59" y="679"/>
                    <a:pt x="62" y="679"/>
                  </a:cubicBezTo>
                  <a:close/>
                  <a:moveTo>
                    <a:pt x="397" y="614"/>
                  </a:moveTo>
                  <a:cubicBezTo>
                    <a:pt x="423" y="614"/>
                    <a:pt x="441" y="635"/>
                    <a:pt x="441" y="672"/>
                  </a:cubicBezTo>
                  <a:lnTo>
                    <a:pt x="441" y="898"/>
                  </a:lnTo>
                  <a:cubicBezTo>
                    <a:pt x="438" y="956"/>
                    <a:pt x="408" y="1008"/>
                    <a:pt x="360" y="1039"/>
                  </a:cubicBezTo>
                  <a:cubicBezTo>
                    <a:pt x="347" y="1046"/>
                    <a:pt x="334" y="1050"/>
                    <a:pt x="323" y="1050"/>
                  </a:cubicBezTo>
                  <a:cubicBezTo>
                    <a:pt x="297" y="1050"/>
                    <a:pt x="279" y="1029"/>
                    <a:pt x="279" y="992"/>
                  </a:cubicBezTo>
                  <a:lnTo>
                    <a:pt x="279" y="765"/>
                  </a:lnTo>
                  <a:cubicBezTo>
                    <a:pt x="282" y="708"/>
                    <a:pt x="311" y="656"/>
                    <a:pt x="360" y="625"/>
                  </a:cubicBezTo>
                  <a:cubicBezTo>
                    <a:pt x="373" y="618"/>
                    <a:pt x="386" y="614"/>
                    <a:pt x="397" y="614"/>
                  </a:cubicBezTo>
                  <a:close/>
                  <a:moveTo>
                    <a:pt x="192" y="731"/>
                  </a:moveTo>
                  <a:cubicBezTo>
                    <a:pt x="219" y="731"/>
                    <a:pt x="237" y="752"/>
                    <a:pt x="237" y="789"/>
                  </a:cubicBezTo>
                  <a:lnTo>
                    <a:pt x="237" y="1017"/>
                  </a:lnTo>
                  <a:cubicBezTo>
                    <a:pt x="234" y="1073"/>
                    <a:pt x="204" y="1126"/>
                    <a:pt x="156" y="1156"/>
                  </a:cubicBezTo>
                  <a:cubicBezTo>
                    <a:pt x="142" y="1164"/>
                    <a:pt x="130" y="1167"/>
                    <a:pt x="119" y="1167"/>
                  </a:cubicBezTo>
                  <a:cubicBezTo>
                    <a:pt x="93" y="1167"/>
                    <a:pt x="75" y="1147"/>
                    <a:pt x="75" y="1110"/>
                  </a:cubicBezTo>
                  <a:lnTo>
                    <a:pt x="75" y="884"/>
                  </a:lnTo>
                  <a:cubicBezTo>
                    <a:pt x="77" y="826"/>
                    <a:pt x="108" y="773"/>
                    <a:pt x="156" y="743"/>
                  </a:cubicBezTo>
                  <a:cubicBezTo>
                    <a:pt x="169" y="735"/>
                    <a:pt x="181" y="731"/>
                    <a:pt x="192" y="731"/>
                  </a:cubicBezTo>
                  <a:close/>
                  <a:moveTo>
                    <a:pt x="498" y="0"/>
                  </a:moveTo>
                  <a:lnTo>
                    <a:pt x="1" y="289"/>
                  </a:lnTo>
                  <a:lnTo>
                    <a:pt x="2" y="1297"/>
                  </a:lnTo>
                  <a:lnTo>
                    <a:pt x="501" y="1008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4" name="Google Shape;3016;p36"/>
            <p:cNvSpPr/>
            <p:nvPr/>
          </p:nvSpPr>
          <p:spPr>
            <a:xfrm>
              <a:off x="1701950" y="1596925"/>
              <a:ext cx="4100" cy="10925"/>
            </a:xfrm>
            <a:custGeom>
              <a:avLst/>
              <a:gdLst/>
              <a:ahLst/>
              <a:cxnLst/>
              <a:rect l="l" t="t" r="r" b="b"/>
              <a:pathLst>
                <a:path w="164" h="437" extrusionOk="0">
                  <a:moveTo>
                    <a:pt x="118" y="0"/>
                  </a:moveTo>
                  <a:cubicBezTo>
                    <a:pt x="107" y="0"/>
                    <a:pt x="94" y="4"/>
                    <a:pt x="81" y="11"/>
                  </a:cubicBezTo>
                  <a:cubicBezTo>
                    <a:pt x="33" y="42"/>
                    <a:pt x="4" y="94"/>
                    <a:pt x="1" y="152"/>
                  </a:cubicBezTo>
                  <a:lnTo>
                    <a:pt x="1" y="378"/>
                  </a:lnTo>
                  <a:cubicBezTo>
                    <a:pt x="1" y="415"/>
                    <a:pt x="19" y="436"/>
                    <a:pt x="45" y="436"/>
                  </a:cubicBezTo>
                  <a:cubicBezTo>
                    <a:pt x="56" y="436"/>
                    <a:pt x="69" y="432"/>
                    <a:pt x="82" y="425"/>
                  </a:cubicBezTo>
                  <a:cubicBezTo>
                    <a:pt x="130" y="394"/>
                    <a:pt x="160" y="342"/>
                    <a:pt x="163" y="285"/>
                  </a:cubicBezTo>
                  <a:lnTo>
                    <a:pt x="163" y="58"/>
                  </a:lnTo>
                  <a:cubicBezTo>
                    <a:pt x="163" y="21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Google Shape;3017;p36"/>
            <p:cNvSpPr/>
            <p:nvPr/>
          </p:nvSpPr>
          <p:spPr>
            <a:xfrm>
              <a:off x="1622725" y="1579000"/>
              <a:ext cx="5375" cy="3100"/>
            </a:xfrm>
            <a:custGeom>
              <a:avLst/>
              <a:gdLst/>
              <a:ahLst/>
              <a:cxnLst/>
              <a:rect l="l" t="t" r="r" b="b"/>
              <a:pathLst>
                <a:path w="215" h="124" extrusionOk="0">
                  <a:moveTo>
                    <a:pt x="65" y="0"/>
                  </a:moveTo>
                  <a:lnTo>
                    <a:pt x="0" y="37"/>
                  </a:lnTo>
                  <a:lnTo>
                    <a:pt x="151" y="124"/>
                  </a:lnTo>
                  <a:lnTo>
                    <a:pt x="215" y="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" name="Google Shape;3018;p36"/>
            <p:cNvSpPr/>
            <p:nvPr/>
          </p:nvSpPr>
          <p:spPr>
            <a:xfrm>
              <a:off x="1622725" y="1570950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65" y="1"/>
                  </a:moveTo>
                  <a:lnTo>
                    <a:pt x="2" y="38"/>
                  </a:lnTo>
                  <a:lnTo>
                    <a:pt x="0" y="359"/>
                  </a:lnTo>
                  <a:lnTo>
                    <a:pt x="0" y="359"/>
                  </a:lnTo>
                  <a:lnTo>
                    <a:pt x="65" y="32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" name="Google Shape;3019;p36"/>
            <p:cNvSpPr/>
            <p:nvPr/>
          </p:nvSpPr>
          <p:spPr>
            <a:xfrm>
              <a:off x="1627075" y="1581500"/>
              <a:ext cx="5375" cy="3150"/>
            </a:xfrm>
            <a:custGeom>
              <a:avLst/>
              <a:gdLst/>
              <a:ahLst/>
              <a:cxnLst/>
              <a:rect l="l" t="t" r="r" b="b"/>
              <a:pathLst>
                <a:path w="215" h="126" extrusionOk="0">
                  <a:moveTo>
                    <a:pt x="65" y="1"/>
                  </a:moveTo>
                  <a:lnTo>
                    <a:pt x="0" y="38"/>
                  </a:lnTo>
                  <a:lnTo>
                    <a:pt x="151" y="125"/>
                  </a:lnTo>
                  <a:lnTo>
                    <a:pt x="215" y="8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8" name="Google Shape;3020;p36"/>
            <p:cNvSpPr/>
            <p:nvPr/>
          </p:nvSpPr>
          <p:spPr>
            <a:xfrm>
              <a:off x="1622725" y="1571900"/>
              <a:ext cx="3775" cy="10200"/>
            </a:xfrm>
            <a:custGeom>
              <a:avLst/>
              <a:gdLst/>
              <a:ahLst/>
              <a:cxnLst/>
              <a:rect l="l" t="t" r="r" b="b"/>
              <a:pathLst>
                <a:path w="151" h="408" extrusionOk="0">
                  <a:moveTo>
                    <a:pt x="2" y="0"/>
                  </a:moveTo>
                  <a:lnTo>
                    <a:pt x="0" y="321"/>
                  </a:lnTo>
                  <a:lnTo>
                    <a:pt x="151" y="408"/>
                  </a:lnTo>
                  <a:lnTo>
                    <a:pt x="151" y="8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9" name="Google Shape;3021;p36"/>
            <p:cNvSpPr/>
            <p:nvPr/>
          </p:nvSpPr>
          <p:spPr>
            <a:xfrm>
              <a:off x="1626475" y="1573125"/>
              <a:ext cx="1675" cy="8975"/>
            </a:xfrm>
            <a:custGeom>
              <a:avLst/>
              <a:gdLst/>
              <a:ahLst/>
              <a:cxnLst/>
              <a:rect l="l" t="t" r="r" b="b"/>
              <a:pathLst>
                <a:path w="67" h="359" extrusionOk="0">
                  <a:moveTo>
                    <a:pt x="66" y="1"/>
                  </a:moveTo>
                  <a:lnTo>
                    <a:pt x="1" y="38"/>
                  </a:lnTo>
                  <a:lnTo>
                    <a:pt x="1" y="359"/>
                  </a:lnTo>
                  <a:lnTo>
                    <a:pt x="65" y="321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0" name="Google Shape;3022;p36"/>
            <p:cNvSpPr/>
            <p:nvPr/>
          </p:nvSpPr>
          <p:spPr>
            <a:xfrm>
              <a:off x="1622750" y="1570950"/>
              <a:ext cx="5400" cy="3150"/>
            </a:xfrm>
            <a:custGeom>
              <a:avLst/>
              <a:gdLst/>
              <a:ahLst/>
              <a:cxnLst/>
              <a:rect l="l" t="t" r="r" b="b"/>
              <a:pathLst>
                <a:path w="216" h="126" extrusionOk="0">
                  <a:moveTo>
                    <a:pt x="64" y="1"/>
                  </a:moveTo>
                  <a:lnTo>
                    <a:pt x="1" y="38"/>
                  </a:lnTo>
                  <a:lnTo>
                    <a:pt x="150" y="125"/>
                  </a:lnTo>
                  <a:lnTo>
                    <a:pt x="215" y="8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1" name="Google Shape;3023;p36"/>
            <p:cNvSpPr/>
            <p:nvPr/>
          </p:nvSpPr>
          <p:spPr>
            <a:xfrm>
              <a:off x="1627075" y="1573450"/>
              <a:ext cx="1650" cy="9025"/>
            </a:xfrm>
            <a:custGeom>
              <a:avLst/>
              <a:gdLst/>
              <a:ahLst/>
              <a:cxnLst/>
              <a:rect l="l" t="t" r="r" b="b"/>
              <a:pathLst>
                <a:path w="66" h="361" extrusionOk="0">
                  <a:moveTo>
                    <a:pt x="65" y="1"/>
                  </a:moveTo>
                  <a:lnTo>
                    <a:pt x="2" y="38"/>
                  </a:lnTo>
                  <a:lnTo>
                    <a:pt x="0" y="360"/>
                  </a:lnTo>
                  <a:lnTo>
                    <a:pt x="65" y="32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2" name="Google Shape;3024;p36"/>
            <p:cNvSpPr/>
            <p:nvPr/>
          </p:nvSpPr>
          <p:spPr>
            <a:xfrm>
              <a:off x="1622750" y="1570250"/>
              <a:ext cx="5400" cy="3150"/>
            </a:xfrm>
            <a:custGeom>
              <a:avLst/>
              <a:gdLst/>
              <a:ahLst/>
              <a:cxnLst/>
              <a:rect l="l" t="t" r="r" b="b"/>
              <a:pathLst>
                <a:path w="216" h="126" extrusionOk="0">
                  <a:moveTo>
                    <a:pt x="64" y="1"/>
                  </a:moveTo>
                  <a:lnTo>
                    <a:pt x="1" y="39"/>
                  </a:lnTo>
                  <a:lnTo>
                    <a:pt x="151" y="126"/>
                  </a:lnTo>
                  <a:lnTo>
                    <a:pt x="215" y="8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Google Shape;3025;p36"/>
            <p:cNvSpPr/>
            <p:nvPr/>
          </p:nvSpPr>
          <p:spPr>
            <a:xfrm>
              <a:off x="1622750" y="1562250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66" y="1"/>
                  </a:moveTo>
                  <a:lnTo>
                    <a:pt x="2" y="38"/>
                  </a:lnTo>
                  <a:lnTo>
                    <a:pt x="1" y="359"/>
                  </a:lnTo>
                  <a:lnTo>
                    <a:pt x="64" y="321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4" name="Google Shape;3026;p36"/>
            <p:cNvSpPr/>
            <p:nvPr/>
          </p:nvSpPr>
          <p:spPr>
            <a:xfrm>
              <a:off x="1627100" y="1573450"/>
              <a:ext cx="5400" cy="3150"/>
            </a:xfrm>
            <a:custGeom>
              <a:avLst/>
              <a:gdLst/>
              <a:ahLst/>
              <a:cxnLst/>
              <a:rect l="l" t="t" r="r" b="b"/>
              <a:pathLst>
                <a:path w="216" h="126" extrusionOk="0">
                  <a:moveTo>
                    <a:pt x="64" y="1"/>
                  </a:moveTo>
                  <a:lnTo>
                    <a:pt x="1" y="38"/>
                  </a:lnTo>
                  <a:lnTo>
                    <a:pt x="151" y="125"/>
                  </a:lnTo>
                  <a:lnTo>
                    <a:pt x="215" y="8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5" name="Google Shape;3027;p36"/>
            <p:cNvSpPr/>
            <p:nvPr/>
          </p:nvSpPr>
          <p:spPr>
            <a:xfrm>
              <a:off x="1627075" y="1574400"/>
              <a:ext cx="3825" cy="10250"/>
            </a:xfrm>
            <a:custGeom>
              <a:avLst/>
              <a:gdLst/>
              <a:ahLst/>
              <a:cxnLst/>
              <a:rect l="l" t="t" r="r" b="b"/>
              <a:pathLst>
                <a:path w="153" h="410" extrusionOk="0">
                  <a:moveTo>
                    <a:pt x="2" y="0"/>
                  </a:moveTo>
                  <a:lnTo>
                    <a:pt x="0" y="322"/>
                  </a:lnTo>
                  <a:lnTo>
                    <a:pt x="151" y="409"/>
                  </a:lnTo>
                  <a:lnTo>
                    <a:pt x="152" y="8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6" name="Google Shape;3028;p36"/>
            <p:cNvSpPr/>
            <p:nvPr/>
          </p:nvSpPr>
          <p:spPr>
            <a:xfrm>
              <a:off x="1630825" y="1575625"/>
              <a:ext cx="1675" cy="9025"/>
            </a:xfrm>
            <a:custGeom>
              <a:avLst/>
              <a:gdLst/>
              <a:ahLst/>
              <a:cxnLst/>
              <a:rect l="l" t="t" r="r" b="b"/>
              <a:pathLst>
                <a:path w="67" h="361" extrusionOk="0">
                  <a:moveTo>
                    <a:pt x="66" y="1"/>
                  </a:moveTo>
                  <a:lnTo>
                    <a:pt x="2" y="38"/>
                  </a:lnTo>
                  <a:lnTo>
                    <a:pt x="1" y="360"/>
                  </a:lnTo>
                  <a:lnTo>
                    <a:pt x="65" y="32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oogle Shape;3029;p36"/>
            <p:cNvSpPr/>
            <p:nvPr/>
          </p:nvSpPr>
          <p:spPr>
            <a:xfrm>
              <a:off x="1627100" y="1572775"/>
              <a:ext cx="5400" cy="3125"/>
            </a:xfrm>
            <a:custGeom>
              <a:avLst/>
              <a:gdLst/>
              <a:ahLst/>
              <a:cxnLst/>
              <a:rect l="l" t="t" r="r" b="b"/>
              <a:pathLst>
                <a:path w="216" h="125" extrusionOk="0">
                  <a:moveTo>
                    <a:pt x="66" y="0"/>
                  </a:moveTo>
                  <a:lnTo>
                    <a:pt x="1" y="38"/>
                  </a:lnTo>
                  <a:lnTo>
                    <a:pt x="151" y="125"/>
                  </a:lnTo>
                  <a:lnTo>
                    <a:pt x="215" y="8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" name="Google Shape;3030;p36"/>
            <p:cNvSpPr/>
            <p:nvPr/>
          </p:nvSpPr>
          <p:spPr>
            <a:xfrm>
              <a:off x="1622800" y="1562250"/>
              <a:ext cx="5375" cy="3100"/>
            </a:xfrm>
            <a:custGeom>
              <a:avLst/>
              <a:gdLst/>
              <a:ahLst/>
              <a:cxnLst/>
              <a:rect l="l" t="t" r="r" b="b"/>
              <a:pathLst>
                <a:path w="215" h="124" extrusionOk="0">
                  <a:moveTo>
                    <a:pt x="64" y="1"/>
                  </a:moveTo>
                  <a:lnTo>
                    <a:pt x="0" y="38"/>
                  </a:lnTo>
                  <a:lnTo>
                    <a:pt x="149" y="124"/>
                  </a:lnTo>
                  <a:lnTo>
                    <a:pt x="215" y="8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9" name="Google Shape;3031;p36"/>
            <p:cNvSpPr/>
            <p:nvPr/>
          </p:nvSpPr>
          <p:spPr>
            <a:xfrm>
              <a:off x="1626525" y="1564400"/>
              <a:ext cx="1650" cy="9000"/>
            </a:xfrm>
            <a:custGeom>
              <a:avLst/>
              <a:gdLst/>
              <a:ahLst/>
              <a:cxnLst/>
              <a:rect l="l" t="t" r="r" b="b"/>
              <a:pathLst>
                <a:path w="66" h="360" extrusionOk="0">
                  <a:moveTo>
                    <a:pt x="66" y="0"/>
                  </a:moveTo>
                  <a:lnTo>
                    <a:pt x="0" y="38"/>
                  </a:lnTo>
                  <a:lnTo>
                    <a:pt x="0" y="360"/>
                  </a:lnTo>
                  <a:lnTo>
                    <a:pt x="64" y="3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0" name="Google Shape;3032;p36"/>
            <p:cNvSpPr/>
            <p:nvPr/>
          </p:nvSpPr>
          <p:spPr>
            <a:xfrm>
              <a:off x="1622750" y="1563200"/>
              <a:ext cx="3800" cy="10200"/>
            </a:xfrm>
            <a:custGeom>
              <a:avLst/>
              <a:gdLst/>
              <a:ahLst/>
              <a:cxnLst/>
              <a:rect l="l" t="t" r="r" b="b"/>
              <a:pathLst>
                <a:path w="152" h="408" extrusionOk="0">
                  <a:moveTo>
                    <a:pt x="2" y="0"/>
                  </a:moveTo>
                  <a:lnTo>
                    <a:pt x="1" y="321"/>
                  </a:lnTo>
                  <a:lnTo>
                    <a:pt x="151" y="408"/>
                  </a:lnTo>
                  <a:lnTo>
                    <a:pt x="151" y="8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" name="Google Shape;3033;p36"/>
            <p:cNvSpPr/>
            <p:nvPr/>
          </p:nvSpPr>
          <p:spPr>
            <a:xfrm>
              <a:off x="1627100" y="1564750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66" y="1"/>
                  </a:moveTo>
                  <a:lnTo>
                    <a:pt x="2" y="38"/>
                  </a:lnTo>
                  <a:lnTo>
                    <a:pt x="1" y="359"/>
                  </a:lnTo>
                  <a:lnTo>
                    <a:pt x="66" y="321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2" name="Google Shape;3034;p36"/>
            <p:cNvSpPr/>
            <p:nvPr/>
          </p:nvSpPr>
          <p:spPr>
            <a:xfrm>
              <a:off x="1627100" y="1565700"/>
              <a:ext cx="3800" cy="10200"/>
            </a:xfrm>
            <a:custGeom>
              <a:avLst/>
              <a:gdLst/>
              <a:ahLst/>
              <a:cxnLst/>
              <a:rect l="l" t="t" r="r" b="b"/>
              <a:pathLst>
                <a:path w="152" h="408" extrusionOk="0">
                  <a:moveTo>
                    <a:pt x="2" y="0"/>
                  </a:moveTo>
                  <a:lnTo>
                    <a:pt x="1" y="321"/>
                  </a:lnTo>
                  <a:lnTo>
                    <a:pt x="151" y="408"/>
                  </a:lnTo>
                  <a:lnTo>
                    <a:pt x="151" y="8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3" name="Google Shape;3035;p36"/>
            <p:cNvSpPr/>
            <p:nvPr/>
          </p:nvSpPr>
          <p:spPr>
            <a:xfrm>
              <a:off x="1630875" y="1566925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66" y="1"/>
                  </a:moveTo>
                  <a:lnTo>
                    <a:pt x="0" y="38"/>
                  </a:lnTo>
                  <a:lnTo>
                    <a:pt x="0" y="359"/>
                  </a:lnTo>
                  <a:lnTo>
                    <a:pt x="64" y="321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4" name="Google Shape;3036;p36"/>
            <p:cNvSpPr/>
            <p:nvPr/>
          </p:nvSpPr>
          <p:spPr>
            <a:xfrm>
              <a:off x="1627150" y="1564750"/>
              <a:ext cx="5375" cy="3150"/>
            </a:xfrm>
            <a:custGeom>
              <a:avLst/>
              <a:gdLst/>
              <a:ahLst/>
              <a:cxnLst/>
              <a:rect l="l" t="t" r="r" b="b"/>
              <a:pathLst>
                <a:path w="215" h="126" extrusionOk="0">
                  <a:moveTo>
                    <a:pt x="64" y="1"/>
                  </a:moveTo>
                  <a:lnTo>
                    <a:pt x="0" y="38"/>
                  </a:lnTo>
                  <a:lnTo>
                    <a:pt x="149" y="125"/>
                  </a:lnTo>
                  <a:lnTo>
                    <a:pt x="215" y="8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5" name="Google Shape;3037;p36"/>
            <p:cNvSpPr/>
            <p:nvPr/>
          </p:nvSpPr>
          <p:spPr>
            <a:xfrm>
              <a:off x="1622275" y="1562400"/>
              <a:ext cx="9100" cy="22900"/>
            </a:xfrm>
            <a:custGeom>
              <a:avLst/>
              <a:gdLst/>
              <a:ahLst/>
              <a:cxnLst/>
              <a:rect l="l" t="t" r="r" b="b"/>
              <a:pathLst>
                <a:path w="364" h="916" extrusionOk="0">
                  <a:moveTo>
                    <a:pt x="18" y="32"/>
                  </a:moveTo>
                  <a:lnTo>
                    <a:pt x="169" y="118"/>
                  </a:lnTo>
                  <a:lnTo>
                    <a:pt x="169" y="440"/>
                  </a:lnTo>
                  <a:lnTo>
                    <a:pt x="18" y="353"/>
                  </a:lnTo>
                  <a:lnTo>
                    <a:pt x="18" y="32"/>
                  </a:lnTo>
                  <a:close/>
                  <a:moveTo>
                    <a:pt x="194" y="132"/>
                  </a:moveTo>
                  <a:lnTo>
                    <a:pt x="343" y="219"/>
                  </a:lnTo>
                  <a:lnTo>
                    <a:pt x="341" y="540"/>
                  </a:lnTo>
                  <a:lnTo>
                    <a:pt x="192" y="453"/>
                  </a:lnTo>
                  <a:lnTo>
                    <a:pt x="194" y="132"/>
                  </a:lnTo>
                  <a:close/>
                  <a:moveTo>
                    <a:pt x="18" y="380"/>
                  </a:moveTo>
                  <a:lnTo>
                    <a:pt x="169" y="467"/>
                  </a:lnTo>
                  <a:lnTo>
                    <a:pt x="169" y="788"/>
                  </a:lnTo>
                  <a:lnTo>
                    <a:pt x="167" y="788"/>
                  </a:lnTo>
                  <a:lnTo>
                    <a:pt x="18" y="701"/>
                  </a:lnTo>
                  <a:lnTo>
                    <a:pt x="18" y="380"/>
                  </a:lnTo>
                  <a:close/>
                  <a:moveTo>
                    <a:pt x="192" y="480"/>
                  </a:moveTo>
                  <a:lnTo>
                    <a:pt x="341" y="567"/>
                  </a:lnTo>
                  <a:lnTo>
                    <a:pt x="341" y="889"/>
                  </a:lnTo>
                  <a:lnTo>
                    <a:pt x="192" y="802"/>
                  </a:lnTo>
                  <a:lnTo>
                    <a:pt x="192" y="480"/>
                  </a:lnTo>
                  <a:close/>
                  <a:moveTo>
                    <a:pt x="2" y="0"/>
                  </a:moveTo>
                  <a:lnTo>
                    <a:pt x="1" y="708"/>
                  </a:lnTo>
                  <a:lnTo>
                    <a:pt x="360" y="915"/>
                  </a:lnTo>
                  <a:lnTo>
                    <a:pt x="363" y="2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Google Shape;3038;p36"/>
            <p:cNvSpPr/>
            <p:nvPr/>
          </p:nvSpPr>
          <p:spPr>
            <a:xfrm>
              <a:off x="1631275" y="1566675"/>
              <a:ext cx="1700" cy="18650"/>
            </a:xfrm>
            <a:custGeom>
              <a:avLst/>
              <a:gdLst/>
              <a:ahLst/>
              <a:cxnLst/>
              <a:rect l="l" t="t" r="r" b="b"/>
              <a:pathLst>
                <a:path w="68" h="746" extrusionOk="0">
                  <a:moveTo>
                    <a:pt x="67" y="0"/>
                  </a:moveTo>
                  <a:lnTo>
                    <a:pt x="3" y="38"/>
                  </a:lnTo>
                  <a:lnTo>
                    <a:pt x="0" y="746"/>
                  </a:lnTo>
                  <a:lnTo>
                    <a:pt x="0" y="746"/>
                  </a:lnTo>
                  <a:lnTo>
                    <a:pt x="66" y="70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" name="Google Shape;3039;p36"/>
            <p:cNvSpPr/>
            <p:nvPr/>
          </p:nvSpPr>
          <p:spPr>
            <a:xfrm>
              <a:off x="1622325" y="1561450"/>
              <a:ext cx="10650" cy="6200"/>
            </a:xfrm>
            <a:custGeom>
              <a:avLst/>
              <a:gdLst/>
              <a:ahLst/>
              <a:cxnLst/>
              <a:rect l="l" t="t" r="r" b="b"/>
              <a:pathLst>
                <a:path w="426" h="248" extrusionOk="0">
                  <a:moveTo>
                    <a:pt x="65" y="1"/>
                  </a:moveTo>
                  <a:lnTo>
                    <a:pt x="0" y="38"/>
                  </a:lnTo>
                  <a:lnTo>
                    <a:pt x="361" y="247"/>
                  </a:lnTo>
                  <a:lnTo>
                    <a:pt x="425" y="20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8" name="Google Shape;3040;p36"/>
            <p:cNvSpPr/>
            <p:nvPr/>
          </p:nvSpPr>
          <p:spPr>
            <a:xfrm>
              <a:off x="1655875" y="1598100"/>
              <a:ext cx="5400" cy="3150"/>
            </a:xfrm>
            <a:custGeom>
              <a:avLst/>
              <a:gdLst/>
              <a:ahLst/>
              <a:cxnLst/>
              <a:rect l="l" t="t" r="r" b="b"/>
              <a:pathLst>
                <a:path w="216" h="126" extrusionOk="0">
                  <a:moveTo>
                    <a:pt x="65" y="1"/>
                  </a:moveTo>
                  <a:lnTo>
                    <a:pt x="1" y="38"/>
                  </a:lnTo>
                  <a:lnTo>
                    <a:pt x="150" y="125"/>
                  </a:lnTo>
                  <a:lnTo>
                    <a:pt x="216" y="88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9" name="Google Shape;3041;p36"/>
            <p:cNvSpPr/>
            <p:nvPr/>
          </p:nvSpPr>
          <p:spPr>
            <a:xfrm>
              <a:off x="1655875" y="1590100"/>
              <a:ext cx="1675" cy="8975"/>
            </a:xfrm>
            <a:custGeom>
              <a:avLst/>
              <a:gdLst/>
              <a:ahLst/>
              <a:cxnLst/>
              <a:rect l="l" t="t" r="r" b="b"/>
              <a:pathLst>
                <a:path w="67" h="359" extrusionOk="0">
                  <a:moveTo>
                    <a:pt x="66" y="0"/>
                  </a:moveTo>
                  <a:lnTo>
                    <a:pt x="1" y="38"/>
                  </a:lnTo>
                  <a:lnTo>
                    <a:pt x="1" y="358"/>
                  </a:lnTo>
                  <a:lnTo>
                    <a:pt x="65" y="32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0" name="Google Shape;3042;p36"/>
            <p:cNvSpPr/>
            <p:nvPr/>
          </p:nvSpPr>
          <p:spPr>
            <a:xfrm>
              <a:off x="1660225" y="1600650"/>
              <a:ext cx="5400" cy="3100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65" y="0"/>
                  </a:moveTo>
                  <a:lnTo>
                    <a:pt x="1" y="38"/>
                  </a:lnTo>
                  <a:lnTo>
                    <a:pt x="150" y="123"/>
                  </a:lnTo>
                  <a:lnTo>
                    <a:pt x="216" y="8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1" name="Google Shape;3043;p36"/>
            <p:cNvSpPr/>
            <p:nvPr/>
          </p:nvSpPr>
          <p:spPr>
            <a:xfrm>
              <a:off x="1655875" y="1591025"/>
              <a:ext cx="3800" cy="10225"/>
            </a:xfrm>
            <a:custGeom>
              <a:avLst/>
              <a:gdLst/>
              <a:ahLst/>
              <a:cxnLst/>
              <a:rect l="l" t="t" r="r" b="b"/>
              <a:pathLst>
                <a:path w="152" h="409" extrusionOk="0">
                  <a:moveTo>
                    <a:pt x="1" y="1"/>
                  </a:moveTo>
                  <a:lnTo>
                    <a:pt x="1" y="321"/>
                  </a:lnTo>
                  <a:lnTo>
                    <a:pt x="150" y="408"/>
                  </a:lnTo>
                  <a:lnTo>
                    <a:pt x="152" y="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Google Shape;3044;p36"/>
            <p:cNvSpPr/>
            <p:nvPr/>
          </p:nvSpPr>
          <p:spPr>
            <a:xfrm>
              <a:off x="1659625" y="1592275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66" y="0"/>
                  </a:moveTo>
                  <a:lnTo>
                    <a:pt x="2" y="38"/>
                  </a:lnTo>
                  <a:lnTo>
                    <a:pt x="0" y="358"/>
                  </a:lnTo>
                  <a:lnTo>
                    <a:pt x="66" y="32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Google Shape;3045;p36"/>
            <p:cNvSpPr/>
            <p:nvPr/>
          </p:nvSpPr>
          <p:spPr>
            <a:xfrm>
              <a:off x="1655875" y="1590100"/>
              <a:ext cx="5400" cy="3125"/>
            </a:xfrm>
            <a:custGeom>
              <a:avLst/>
              <a:gdLst/>
              <a:ahLst/>
              <a:cxnLst/>
              <a:rect l="l" t="t" r="r" b="b"/>
              <a:pathLst>
                <a:path w="216" h="125" extrusionOk="0">
                  <a:moveTo>
                    <a:pt x="66" y="0"/>
                  </a:moveTo>
                  <a:lnTo>
                    <a:pt x="1" y="38"/>
                  </a:lnTo>
                  <a:lnTo>
                    <a:pt x="152" y="125"/>
                  </a:lnTo>
                  <a:lnTo>
                    <a:pt x="216" y="8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4" name="Google Shape;3046;p36"/>
            <p:cNvSpPr/>
            <p:nvPr/>
          </p:nvSpPr>
          <p:spPr>
            <a:xfrm>
              <a:off x="1660225" y="1592600"/>
              <a:ext cx="1675" cy="9000"/>
            </a:xfrm>
            <a:custGeom>
              <a:avLst/>
              <a:gdLst/>
              <a:ahLst/>
              <a:cxnLst/>
              <a:rect l="l" t="t" r="r" b="b"/>
              <a:pathLst>
                <a:path w="67" h="360" extrusionOk="0">
                  <a:moveTo>
                    <a:pt x="66" y="0"/>
                  </a:moveTo>
                  <a:lnTo>
                    <a:pt x="1" y="38"/>
                  </a:lnTo>
                  <a:lnTo>
                    <a:pt x="1" y="360"/>
                  </a:lnTo>
                  <a:lnTo>
                    <a:pt x="65" y="3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Google Shape;3047;p36"/>
            <p:cNvSpPr/>
            <p:nvPr/>
          </p:nvSpPr>
          <p:spPr>
            <a:xfrm>
              <a:off x="1655875" y="1589400"/>
              <a:ext cx="5400" cy="3100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66" y="1"/>
                  </a:moveTo>
                  <a:lnTo>
                    <a:pt x="1" y="38"/>
                  </a:lnTo>
                  <a:lnTo>
                    <a:pt x="152" y="124"/>
                  </a:lnTo>
                  <a:lnTo>
                    <a:pt x="216" y="8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6" name="Google Shape;3048;p36"/>
            <p:cNvSpPr/>
            <p:nvPr/>
          </p:nvSpPr>
          <p:spPr>
            <a:xfrm>
              <a:off x="1655875" y="1581400"/>
              <a:ext cx="1675" cy="8975"/>
            </a:xfrm>
            <a:custGeom>
              <a:avLst/>
              <a:gdLst/>
              <a:ahLst/>
              <a:cxnLst/>
              <a:rect l="l" t="t" r="r" b="b"/>
              <a:pathLst>
                <a:path w="67" h="359" extrusionOk="0">
                  <a:moveTo>
                    <a:pt x="66" y="0"/>
                  </a:moveTo>
                  <a:lnTo>
                    <a:pt x="2" y="36"/>
                  </a:lnTo>
                  <a:lnTo>
                    <a:pt x="1" y="358"/>
                  </a:lnTo>
                  <a:lnTo>
                    <a:pt x="66" y="32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" name="Google Shape;3049;p36"/>
            <p:cNvSpPr/>
            <p:nvPr/>
          </p:nvSpPr>
          <p:spPr>
            <a:xfrm>
              <a:off x="1660225" y="1592600"/>
              <a:ext cx="5400" cy="3125"/>
            </a:xfrm>
            <a:custGeom>
              <a:avLst/>
              <a:gdLst/>
              <a:ahLst/>
              <a:cxnLst/>
              <a:rect l="l" t="t" r="r" b="b"/>
              <a:pathLst>
                <a:path w="216" h="125" extrusionOk="0">
                  <a:moveTo>
                    <a:pt x="66" y="0"/>
                  </a:moveTo>
                  <a:lnTo>
                    <a:pt x="1" y="38"/>
                  </a:lnTo>
                  <a:lnTo>
                    <a:pt x="152" y="125"/>
                  </a:lnTo>
                  <a:lnTo>
                    <a:pt x="216" y="8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8" name="Google Shape;3050;p36"/>
            <p:cNvSpPr/>
            <p:nvPr/>
          </p:nvSpPr>
          <p:spPr>
            <a:xfrm>
              <a:off x="1660225" y="1593525"/>
              <a:ext cx="3800" cy="10225"/>
            </a:xfrm>
            <a:custGeom>
              <a:avLst/>
              <a:gdLst/>
              <a:ahLst/>
              <a:cxnLst/>
              <a:rect l="l" t="t" r="r" b="b"/>
              <a:pathLst>
                <a:path w="152" h="409" extrusionOk="0">
                  <a:moveTo>
                    <a:pt x="1" y="1"/>
                  </a:moveTo>
                  <a:lnTo>
                    <a:pt x="1" y="323"/>
                  </a:lnTo>
                  <a:lnTo>
                    <a:pt x="150" y="408"/>
                  </a:lnTo>
                  <a:lnTo>
                    <a:pt x="152" y="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9" name="Google Shape;3051;p36"/>
            <p:cNvSpPr/>
            <p:nvPr/>
          </p:nvSpPr>
          <p:spPr>
            <a:xfrm>
              <a:off x="1663975" y="1594775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66" y="0"/>
                  </a:moveTo>
                  <a:lnTo>
                    <a:pt x="2" y="38"/>
                  </a:lnTo>
                  <a:lnTo>
                    <a:pt x="0" y="358"/>
                  </a:lnTo>
                  <a:lnTo>
                    <a:pt x="66" y="3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0" name="Google Shape;3052;p36"/>
            <p:cNvSpPr/>
            <p:nvPr/>
          </p:nvSpPr>
          <p:spPr>
            <a:xfrm>
              <a:off x="1660225" y="1591900"/>
              <a:ext cx="5400" cy="3150"/>
            </a:xfrm>
            <a:custGeom>
              <a:avLst/>
              <a:gdLst/>
              <a:ahLst/>
              <a:cxnLst/>
              <a:rect l="l" t="t" r="r" b="b"/>
              <a:pathLst>
                <a:path w="216" h="126" extrusionOk="0">
                  <a:moveTo>
                    <a:pt x="66" y="1"/>
                  </a:moveTo>
                  <a:lnTo>
                    <a:pt x="1" y="38"/>
                  </a:lnTo>
                  <a:lnTo>
                    <a:pt x="152" y="125"/>
                  </a:lnTo>
                  <a:lnTo>
                    <a:pt x="216" y="8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1" name="Google Shape;3053;p36"/>
            <p:cNvSpPr/>
            <p:nvPr/>
          </p:nvSpPr>
          <p:spPr>
            <a:xfrm>
              <a:off x="1655925" y="1581400"/>
              <a:ext cx="5375" cy="3100"/>
            </a:xfrm>
            <a:custGeom>
              <a:avLst/>
              <a:gdLst/>
              <a:ahLst/>
              <a:cxnLst/>
              <a:rect l="l" t="t" r="r" b="b"/>
              <a:pathLst>
                <a:path w="215" h="124" extrusionOk="0">
                  <a:moveTo>
                    <a:pt x="64" y="0"/>
                  </a:moveTo>
                  <a:lnTo>
                    <a:pt x="0" y="36"/>
                  </a:lnTo>
                  <a:lnTo>
                    <a:pt x="150" y="123"/>
                  </a:lnTo>
                  <a:lnTo>
                    <a:pt x="215" y="8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Google Shape;3054;p36"/>
            <p:cNvSpPr/>
            <p:nvPr/>
          </p:nvSpPr>
          <p:spPr>
            <a:xfrm>
              <a:off x="1659650" y="1583525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66" y="1"/>
                  </a:moveTo>
                  <a:lnTo>
                    <a:pt x="1" y="38"/>
                  </a:lnTo>
                  <a:lnTo>
                    <a:pt x="1" y="359"/>
                  </a:lnTo>
                  <a:lnTo>
                    <a:pt x="65" y="32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Google Shape;3055;p36"/>
            <p:cNvSpPr/>
            <p:nvPr/>
          </p:nvSpPr>
          <p:spPr>
            <a:xfrm>
              <a:off x="1655875" y="1582300"/>
              <a:ext cx="3800" cy="10200"/>
            </a:xfrm>
            <a:custGeom>
              <a:avLst/>
              <a:gdLst/>
              <a:ahLst/>
              <a:cxnLst/>
              <a:rect l="l" t="t" r="r" b="b"/>
              <a:pathLst>
                <a:path w="152" h="408" extrusionOk="0">
                  <a:moveTo>
                    <a:pt x="2" y="0"/>
                  </a:moveTo>
                  <a:lnTo>
                    <a:pt x="1" y="322"/>
                  </a:lnTo>
                  <a:lnTo>
                    <a:pt x="152" y="408"/>
                  </a:lnTo>
                  <a:lnTo>
                    <a:pt x="152" y="8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Google Shape;3056;p36"/>
            <p:cNvSpPr/>
            <p:nvPr/>
          </p:nvSpPr>
          <p:spPr>
            <a:xfrm>
              <a:off x="1660225" y="1583900"/>
              <a:ext cx="1675" cy="8975"/>
            </a:xfrm>
            <a:custGeom>
              <a:avLst/>
              <a:gdLst/>
              <a:ahLst/>
              <a:cxnLst/>
              <a:rect l="l" t="t" r="r" b="b"/>
              <a:pathLst>
                <a:path w="67" h="359" extrusionOk="0">
                  <a:moveTo>
                    <a:pt x="66" y="0"/>
                  </a:moveTo>
                  <a:lnTo>
                    <a:pt x="2" y="38"/>
                  </a:lnTo>
                  <a:lnTo>
                    <a:pt x="1" y="358"/>
                  </a:lnTo>
                  <a:lnTo>
                    <a:pt x="1" y="358"/>
                  </a:lnTo>
                  <a:lnTo>
                    <a:pt x="66" y="32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5" name="Google Shape;3057;p36"/>
            <p:cNvSpPr/>
            <p:nvPr/>
          </p:nvSpPr>
          <p:spPr>
            <a:xfrm>
              <a:off x="1660225" y="1584825"/>
              <a:ext cx="3850" cy="10225"/>
            </a:xfrm>
            <a:custGeom>
              <a:avLst/>
              <a:gdLst/>
              <a:ahLst/>
              <a:cxnLst/>
              <a:rect l="l" t="t" r="r" b="b"/>
              <a:pathLst>
                <a:path w="154" h="409" extrusionOk="0">
                  <a:moveTo>
                    <a:pt x="2" y="1"/>
                  </a:moveTo>
                  <a:lnTo>
                    <a:pt x="1" y="321"/>
                  </a:lnTo>
                  <a:lnTo>
                    <a:pt x="152" y="408"/>
                  </a:lnTo>
                  <a:lnTo>
                    <a:pt x="153" y="8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6" name="Google Shape;3058;p36"/>
            <p:cNvSpPr/>
            <p:nvPr/>
          </p:nvSpPr>
          <p:spPr>
            <a:xfrm>
              <a:off x="1664000" y="1586075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66" y="0"/>
                  </a:moveTo>
                  <a:lnTo>
                    <a:pt x="2" y="38"/>
                  </a:lnTo>
                  <a:lnTo>
                    <a:pt x="1" y="358"/>
                  </a:lnTo>
                  <a:lnTo>
                    <a:pt x="1" y="358"/>
                  </a:lnTo>
                  <a:lnTo>
                    <a:pt x="65" y="32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7" name="Google Shape;3059;p36"/>
            <p:cNvSpPr/>
            <p:nvPr/>
          </p:nvSpPr>
          <p:spPr>
            <a:xfrm>
              <a:off x="1660275" y="1583900"/>
              <a:ext cx="5375" cy="3125"/>
            </a:xfrm>
            <a:custGeom>
              <a:avLst/>
              <a:gdLst/>
              <a:ahLst/>
              <a:cxnLst/>
              <a:rect l="l" t="t" r="r" b="b"/>
              <a:pathLst>
                <a:path w="215" h="125" extrusionOk="0">
                  <a:moveTo>
                    <a:pt x="64" y="0"/>
                  </a:moveTo>
                  <a:lnTo>
                    <a:pt x="0" y="38"/>
                  </a:lnTo>
                  <a:lnTo>
                    <a:pt x="151" y="125"/>
                  </a:lnTo>
                  <a:lnTo>
                    <a:pt x="215" y="8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8" name="Google Shape;3060;p36"/>
            <p:cNvSpPr/>
            <p:nvPr/>
          </p:nvSpPr>
          <p:spPr>
            <a:xfrm>
              <a:off x="1655425" y="1581525"/>
              <a:ext cx="9075" cy="22900"/>
            </a:xfrm>
            <a:custGeom>
              <a:avLst/>
              <a:gdLst/>
              <a:ahLst/>
              <a:cxnLst/>
              <a:rect l="l" t="t" r="r" b="b"/>
              <a:pathLst>
                <a:path w="363" h="916" extrusionOk="0">
                  <a:moveTo>
                    <a:pt x="20" y="33"/>
                  </a:moveTo>
                  <a:lnTo>
                    <a:pt x="171" y="120"/>
                  </a:lnTo>
                  <a:lnTo>
                    <a:pt x="170" y="440"/>
                  </a:lnTo>
                  <a:lnTo>
                    <a:pt x="20" y="353"/>
                  </a:lnTo>
                  <a:lnTo>
                    <a:pt x="20" y="33"/>
                  </a:lnTo>
                  <a:close/>
                  <a:moveTo>
                    <a:pt x="194" y="133"/>
                  </a:moveTo>
                  <a:lnTo>
                    <a:pt x="345" y="220"/>
                  </a:lnTo>
                  <a:lnTo>
                    <a:pt x="344" y="542"/>
                  </a:lnTo>
                  <a:lnTo>
                    <a:pt x="194" y="455"/>
                  </a:lnTo>
                  <a:lnTo>
                    <a:pt x="194" y="133"/>
                  </a:lnTo>
                  <a:close/>
                  <a:moveTo>
                    <a:pt x="20" y="381"/>
                  </a:moveTo>
                  <a:lnTo>
                    <a:pt x="170" y="468"/>
                  </a:lnTo>
                  <a:lnTo>
                    <a:pt x="170" y="790"/>
                  </a:lnTo>
                  <a:lnTo>
                    <a:pt x="19" y="703"/>
                  </a:lnTo>
                  <a:lnTo>
                    <a:pt x="20" y="381"/>
                  </a:lnTo>
                  <a:close/>
                  <a:moveTo>
                    <a:pt x="194" y="482"/>
                  </a:moveTo>
                  <a:lnTo>
                    <a:pt x="344" y="569"/>
                  </a:lnTo>
                  <a:lnTo>
                    <a:pt x="344" y="890"/>
                  </a:lnTo>
                  <a:lnTo>
                    <a:pt x="193" y="803"/>
                  </a:lnTo>
                  <a:lnTo>
                    <a:pt x="194" y="482"/>
                  </a:lnTo>
                  <a:close/>
                  <a:moveTo>
                    <a:pt x="3" y="1"/>
                  </a:moveTo>
                  <a:lnTo>
                    <a:pt x="0" y="709"/>
                  </a:lnTo>
                  <a:lnTo>
                    <a:pt x="361" y="916"/>
                  </a:lnTo>
                  <a:lnTo>
                    <a:pt x="363" y="21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9" name="Google Shape;3061;p36"/>
            <p:cNvSpPr/>
            <p:nvPr/>
          </p:nvSpPr>
          <p:spPr>
            <a:xfrm>
              <a:off x="1664450" y="1585825"/>
              <a:ext cx="1675" cy="18650"/>
            </a:xfrm>
            <a:custGeom>
              <a:avLst/>
              <a:gdLst/>
              <a:ahLst/>
              <a:cxnLst/>
              <a:rect l="l" t="t" r="r" b="b"/>
              <a:pathLst>
                <a:path w="67" h="746" extrusionOk="0">
                  <a:moveTo>
                    <a:pt x="67" y="0"/>
                  </a:moveTo>
                  <a:lnTo>
                    <a:pt x="2" y="38"/>
                  </a:lnTo>
                  <a:lnTo>
                    <a:pt x="0" y="745"/>
                  </a:lnTo>
                  <a:lnTo>
                    <a:pt x="64" y="70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0" name="Google Shape;3062;p36"/>
            <p:cNvSpPr/>
            <p:nvPr/>
          </p:nvSpPr>
          <p:spPr>
            <a:xfrm>
              <a:off x="1655475" y="1580600"/>
              <a:ext cx="10650" cy="6175"/>
            </a:xfrm>
            <a:custGeom>
              <a:avLst/>
              <a:gdLst/>
              <a:ahLst/>
              <a:cxnLst/>
              <a:rect l="l" t="t" r="r" b="b"/>
              <a:pathLst>
                <a:path w="426" h="247" extrusionOk="0">
                  <a:moveTo>
                    <a:pt x="65" y="0"/>
                  </a:moveTo>
                  <a:lnTo>
                    <a:pt x="1" y="38"/>
                  </a:lnTo>
                  <a:lnTo>
                    <a:pt x="361" y="247"/>
                  </a:lnTo>
                  <a:lnTo>
                    <a:pt x="426" y="20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1" name="Google Shape;3063;p36"/>
            <p:cNvSpPr/>
            <p:nvPr/>
          </p:nvSpPr>
          <p:spPr>
            <a:xfrm>
              <a:off x="1726225" y="1585625"/>
              <a:ext cx="5375" cy="3150"/>
            </a:xfrm>
            <a:custGeom>
              <a:avLst/>
              <a:gdLst/>
              <a:ahLst/>
              <a:cxnLst/>
              <a:rect l="l" t="t" r="r" b="b"/>
              <a:pathLst>
                <a:path w="215" h="126" extrusionOk="0">
                  <a:moveTo>
                    <a:pt x="151" y="1"/>
                  </a:moveTo>
                  <a:lnTo>
                    <a:pt x="0" y="88"/>
                  </a:lnTo>
                  <a:lnTo>
                    <a:pt x="65" y="126"/>
                  </a:lnTo>
                  <a:lnTo>
                    <a:pt x="215" y="39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Google Shape;3064;p36"/>
            <p:cNvSpPr/>
            <p:nvPr/>
          </p:nvSpPr>
          <p:spPr>
            <a:xfrm>
              <a:off x="1729950" y="1577625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0" y="0"/>
                  </a:moveTo>
                  <a:lnTo>
                    <a:pt x="2" y="321"/>
                  </a:lnTo>
                  <a:lnTo>
                    <a:pt x="66" y="359"/>
                  </a:lnTo>
                  <a:lnTo>
                    <a:pt x="66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3" name="Google Shape;3065;p36"/>
            <p:cNvSpPr/>
            <p:nvPr/>
          </p:nvSpPr>
          <p:spPr>
            <a:xfrm>
              <a:off x="1721875" y="1588125"/>
              <a:ext cx="5375" cy="3150"/>
            </a:xfrm>
            <a:custGeom>
              <a:avLst/>
              <a:gdLst/>
              <a:ahLst/>
              <a:cxnLst/>
              <a:rect l="l" t="t" r="r" b="b"/>
              <a:pathLst>
                <a:path w="215" h="126" extrusionOk="0">
                  <a:moveTo>
                    <a:pt x="151" y="1"/>
                  </a:moveTo>
                  <a:lnTo>
                    <a:pt x="0" y="88"/>
                  </a:lnTo>
                  <a:lnTo>
                    <a:pt x="64" y="126"/>
                  </a:lnTo>
                  <a:lnTo>
                    <a:pt x="215" y="39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4" name="Google Shape;3066;p36"/>
            <p:cNvSpPr/>
            <p:nvPr/>
          </p:nvSpPr>
          <p:spPr>
            <a:xfrm>
              <a:off x="1726225" y="1579750"/>
              <a:ext cx="1650" cy="9025"/>
            </a:xfrm>
            <a:custGeom>
              <a:avLst/>
              <a:gdLst/>
              <a:ahLst/>
              <a:cxnLst/>
              <a:rect l="l" t="t" r="r" b="b"/>
              <a:pathLst>
                <a:path w="66" h="361" extrusionOk="0">
                  <a:moveTo>
                    <a:pt x="0" y="1"/>
                  </a:moveTo>
                  <a:lnTo>
                    <a:pt x="0" y="323"/>
                  </a:lnTo>
                  <a:lnTo>
                    <a:pt x="65" y="361"/>
                  </a:lnTo>
                  <a:lnTo>
                    <a:pt x="64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Google Shape;3067;p36"/>
            <p:cNvSpPr/>
            <p:nvPr/>
          </p:nvSpPr>
          <p:spPr>
            <a:xfrm>
              <a:off x="1726225" y="1577625"/>
              <a:ext cx="5375" cy="3100"/>
            </a:xfrm>
            <a:custGeom>
              <a:avLst/>
              <a:gdLst/>
              <a:ahLst/>
              <a:cxnLst/>
              <a:rect l="l" t="t" r="r" b="b"/>
              <a:pathLst>
                <a:path w="215" h="124" extrusionOk="0">
                  <a:moveTo>
                    <a:pt x="149" y="0"/>
                  </a:moveTo>
                  <a:lnTo>
                    <a:pt x="0" y="86"/>
                  </a:lnTo>
                  <a:lnTo>
                    <a:pt x="64" y="124"/>
                  </a:lnTo>
                  <a:lnTo>
                    <a:pt x="215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6" name="Google Shape;3068;p36"/>
            <p:cNvSpPr/>
            <p:nvPr/>
          </p:nvSpPr>
          <p:spPr>
            <a:xfrm>
              <a:off x="1725600" y="1580125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0" y="0"/>
                  </a:moveTo>
                  <a:lnTo>
                    <a:pt x="2" y="321"/>
                  </a:lnTo>
                  <a:lnTo>
                    <a:pt x="66" y="359"/>
                  </a:lnTo>
                  <a:lnTo>
                    <a:pt x="64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" name="Google Shape;3069;p36"/>
            <p:cNvSpPr/>
            <p:nvPr/>
          </p:nvSpPr>
          <p:spPr>
            <a:xfrm>
              <a:off x="1726225" y="1576925"/>
              <a:ext cx="5375" cy="3125"/>
            </a:xfrm>
            <a:custGeom>
              <a:avLst/>
              <a:gdLst/>
              <a:ahLst/>
              <a:cxnLst/>
              <a:rect l="l" t="t" r="r" b="b"/>
              <a:pathLst>
                <a:path w="215" h="125" extrusionOk="0">
                  <a:moveTo>
                    <a:pt x="149" y="1"/>
                  </a:moveTo>
                  <a:lnTo>
                    <a:pt x="0" y="86"/>
                  </a:lnTo>
                  <a:lnTo>
                    <a:pt x="64" y="124"/>
                  </a:lnTo>
                  <a:lnTo>
                    <a:pt x="215" y="3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Google Shape;3070;p36"/>
            <p:cNvSpPr/>
            <p:nvPr/>
          </p:nvSpPr>
          <p:spPr>
            <a:xfrm>
              <a:off x="1729950" y="1568875"/>
              <a:ext cx="1650" cy="9000"/>
            </a:xfrm>
            <a:custGeom>
              <a:avLst/>
              <a:gdLst/>
              <a:ahLst/>
              <a:cxnLst/>
              <a:rect l="l" t="t" r="r" b="b"/>
              <a:pathLst>
                <a:path w="66" h="360" extrusionOk="0">
                  <a:moveTo>
                    <a:pt x="0" y="1"/>
                  </a:moveTo>
                  <a:lnTo>
                    <a:pt x="0" y="323"/>
                  </a:lnTo>
                  <a:lnTo>
                    <a:pt x="66" y="359"/>
                  </a:lnTo>
                  <a:lnTo>
                    <a:pt x="64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9" name="Google Shape;3071;p36"/>
            <p:cNvSpPr/>
            <p:nvPr/>
          </p:nvSpPr>
          <p:spPr>
            <a:xfrm>
              <a:off x="1721825" y="1580125"/>
              <a:ext cx="5400" cy="3100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51" y="0"/>
                  </a:moveTo>
                  <a:lnTo>
                    <a:pt x="1" y="87"/>
                  </a:lnTo>
                  <a:lnTo>
                    <a:pt x="66" y="124"/>
                  </a:lnTo>
                  <a:lnTo>
                    <a:pt x="215" y="38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0" name="Google Shape;3072;p36"/>
            <p:cNvSpPr/>
            <p:nvPr/>
          </p:nvSpPr>
          <p:spPr>
            <a:xfrm>
              <a:off x="1721825" y="1582300"/>
              <a:ext cx="1650" cy="8975"/>
            </a:xfrm>
            <a:custGeom>
              <a:avLst/>
              <a:gdLst/>
              <a:ahLst/>
              <a:cxnLst/>
              <a:rect l="l" t="t" r="r" b="b"/>
              <a:pathLst>
                <a:path w="66" h="359" extrusionOk="0">
                  <a:moveTo>
                    <a:pt x="1" y="0"/>
                  </a:moveTo>
                  <a:lnTo>
                    <a:pt x="2" y="321"/>
                  </a:lnTo>
                  <a:lnTo>
                    <a:pt x="66" y="359"/>
                  </a:lnTo>
                  <a:lnTo>
                    <a:pt x="66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1" name="Google Shape;3073;p36"/>
            <p:cNvSpPr/>
            <p:nvPr/>
          </p:nvSpPr>
          <p:spPr>
            <a:xfrm>
              <a:off x="1721825" y="1579425"/>
              <a:ext cx="5400" cy="3125"/>
            </a:xfrm>
            <a:custGeom>
              <a:avLst/>
              <a:gdLst/>
              <a:ahLst/>
              <a:cxnLst/>
              <a:rect l="l" t="t" r="r" b="b"/>
              <a:pathLst>
                <a:path w="216" h="125" extrusionOk="0">
                  <a:moveTo>
                    <a:pt x="151" y="1"/>
                  </a:moveTo>
                  <a:lnTo>
                    <a:pt x="1" y="88"/>
                  </a:lnTo>
                  <a:lnTo>
                    <a:pt x="66" y="124"/>
                  </a:lnTo>
                  <a:lnTo>
                    <a:pt x="215" y="39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2" name="Google Shape;3074;p36"/>
            <p:cNvSpPr/>
            <p:nvPr/>
          </p:nvSpPr>
          <p:spPr>
            <a:xfrm>
              <a:off x="1726175" y="1571050"/>
              <a:ext cx="1650" cy="9000"/>
            </a:xfrm>
            <a:custGeom>
              <a:avLst/>
              <a:gdLst/>
              <a:ahLst/>
              <a:cxnLst/>
              <a:rect l="l" t="t" r="r" b="b"/>
              <a:pathLst>
                <a:path w="66" h="360" extrusionOk="0">
                  <a:moveTo>
                    <a:pt x="1" y="1"/>
                  </a:moveTo>
                  <a:lnTo>
                    <a:pt x="2" y="321"/>
                  </a:lnTo>
                  <a:lnTo>
                    <a:pt x="66" y="359"/>
                  </a:lnTo>
                  <a:lnTo>
                    <a:pt x="66" y="359"/>
                  </a:lnTo>
                  <a:lnTo>
                    <a:pt x="64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3" name="Google Shape;3075;p36"/>
            <p:cNvSpPr/>
            <p:nvPr/>
          </p:nvSpPr>
          <p:spPr>
            <a:xfrm>
              <a:off x="1726175" y="1568875"/>
              <a:ext cx="5400" cy="3150"/>
            </a:xfrm>
            <a:custGeom>
              <a:avLst/>
              <a:gdLst/>
              <a:ahLst/>
              <a:cxnLst/>
              <a:rect l="l" t="t" r="r" b="b"/>
              <a:pathLst>
                <a:path w="216" h="126" extrusionOk="0">
                  <a:moveTo>
                    <a:pt x="151" y="1"/>
                  </a:moveTo>
                  <a:lnTo>
                    <a:pt x="1" y="88"/>
                  </a:lnTo>
                  <a:lnTo>
                    <a:pt x="64" y="126"/>
                  </a:lnTo>
                  <a:lnTo>
                    <a:pt x="215" y="39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Google Shape;3076;p36"/>
            <p:cNvSpPr/>
            <p:nvPr/>
          </p:nvSpPr>
          <p:spPr>
            <a:xfrm>
              <a:off x="1725550" y="1571425"/>
              <a:ext cx="1675" cy="8975"/>
            </a:xfrm>
            <a:custGeom>
              <a:avLst/>
              <a:gdLst/>
              <a:ahLst/>
              <a:cxnLst/>
              <a:rect l="l" t="t" r="r" b="b"/>
              <a:pathLst>
                <a:path w="67" h="359" extrusionOk="0">
                  <a:moveTo>
                    <a:pt x="1" y="0"/>
                  </a:moveTo>
                  <a:lnTo>
                    <a:pt x="2" y="321"/>
                  </a:lnTo>
                  <a:lnTo>
                    <a:pt x="66" y="359"/>
                  </a:lnTo>
                  <a:lnTo>
                    <a:pt x="66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5" name="Google Shape;3077;p36"/>
            <p:cNvSpPr/>
            <p:nvPr/>
          </p:nvSpPr>
          <p:spPr>
            <a:xfrm>
              <a:off x="1721825" y="1571425"/>
              <a:ext cx="5400" cy="3100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50" y="0"/>
                  </a:moveTo>
                  <a:lnTo>
                    <a:pt x="1" y="86"/>
                  </a:lnTo>
                  <a:lnTo>
                    <a:pt x="64" y="124"/>
                  </a:lnTo>
                  <a:lnTo>
                    <a:pt x="215" y="3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Google Shape;3078;p36"/>
            <p:cNvSpPr/>
            <p:nvPr/>
          </p:nvSpPr>
          <p:spPr>
            <a:xfrm>
              <a:off x="1727800" y="1578525"/>
              <a:ext cx="3800" cy="10250"/>
            </a:xfrm>
            <a:custGeom>
              <a:avLst/>
              <a:gdLst/>
              <a:ahLst/>
              <a:cxnLst/>
              <a:rect l="l" t="t" r="r" b="b"/>
              <a:pathLst>
                <a:path w="152" h="410" extrusionOk="0">
                  <a:moveTo>
                    <a:pt x="152" y="1"/>
                  </a:moveTo>
                  <a:lnTo>
                    <a:pt x="1" y="88"/>
                  </a:lnTo>
                  <a:lnTo>
                    <a:pt x="2" y="410"/>
                  </a:lnTo>
                  <a:lnTo>
                    <a:pt x="152" y="323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Google Shape;3079;p36"/>
            <p:cNvSpPr/>
            <p:nvPr/>
          </p:nvSpPr>
          <p:spPr>
            <a:xfrm>
              <a:off x="1723450" y="1581075"/>
              <a:ext cx="3800" cy="10200"/>
            </a:xfrm>
            <a:custGeom>
              <a:avLst/>
              <a:gdLst/>
              <a:ahLst/>
              <a:cxnLst/>
              <a:rect l="l" t="t" r="r" b="b"/>
              <a:pathLst>
                <a:path w="152" h="408" extrusionOk="0">
                  <a:moveTo>
                    <a:pt x="150" y="0"/>
                  </a:moveTo>
                  <a:lnTo>
                    <a:pt x="1" y="86"/>
                  </a:lnTo>
                  <a:lnTo>
                    <a:pt x="1" y="408"/>
                  </a:lnTo>
                  <a:lnTo>
                    <a:pt x="152" y="32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" name="Google Shape;3080;p36"/>
            <p:cNvSpPr/>
            <p:nvPr/>
          </p:nvSpPr>
          <p:spPr>
            <a:xfrm>
              <a:off x="1727775" y="1569825"/>
              <a:ext cx="3825" cy="10225"/>
            </a:xfrm>
            <a:custGeom>
              <a:avLst/>
              <a:gdLst/>
              <a:ahLst/>
              <a:cxnLst/>
              <a:rect l="l" t="t" r="r" b="b"/>
              <a:pathLst>
                <a:path w="153" h="409" extrusionOk="0">
                  <a:moveTo>
                    <a:pt x="151" y="1"/>
                  </a:moveTo>
                  <a:lnTo>
                    <a:pt x="0" y="88"/>
                  </a:lnTo>
                  <a:lnTo>
                    <a:pt x="2" y="408"/>
                  </a:lnTo>
                  <a:lnTo>
                    <a:pt x="153" y="32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" name="Google Shape;3081;p36"/>
            <p:cNvSpPr/>
            <p:nvPr/>
          </p:nvSpPr>
          <p:spPr>
            <a:xfrm>
              <a:off x="1723425" y="1572325"/>
              <a:ext cx="3800" cy="10225"/>
            </a:xfrm>
            <a:custGeom>
              <a:avLst/>
              <a:gdLst/>
              <a:ahLst/>
              <a:cxnLst/>
              <a:rect l="l" t="t" r="r" b="b"/>
              <a:pathLst>
                <a:path w="152" h="409" extrusionOk="0">
                  <a:moveTo>
                    <a:pt x="151" y="1"/>
                  </a:moveTo>
                  <a:lnTo>
                    <a:pt x="0" y="88"/>
                  </a:lnTo>
                  <a:lnTo>
                    <a:pt x="2" y="408"/>
                  </a:lnTo>
                  <a:lnTo>
                    <a:pt x="151" y="323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Google Shape;3082;p36"/>
            <p:cNvSpPr/>
            <p:nvPr/>
          </p:nvSpPr>
          <p:spPr>
            <a:xfrm>
              <a:off x="1721825" y="1573550"/>
              <a:ext cx="1650" cy="9000"/>
            </a:xfrm>
            <a:custGeom>
              <a:avLst/>
              <a:gdLst/>
              <a:ahLst/>
              <a:cxnLst/>
              <a:rect l="l" t="t" r="r" b="b"/>
              <a:pathLst>
                <a:path w="66" h="360" extrusionOk="0">
                  <a:moveTo>
                    <a:pt x="1" y="1"/>
                  </a:moveTo>
                  <a:lnTo>
                    <a:pt x="1" y="323"/>
                  </a:lnTo>
                  <a:lnTo>
                    <a:pt x="66" y="359"/>
                  </a:lnTo>
                  <a:lnTo>
                    <a:pt x="66" y="359"/>
                  </a:lnTo>
                  <a:lnTo>
                    <a:pt x="64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Google Shape;3083;p36"/>
            <p:cNvSpPr/>
            <p:nvPr/>
          </p:nvSpPr>
          <p:spPr>
            <a:xfrm>
              <a:off x="1723000" y="1569075"/>
              <a:ext cx="9075" cy="22900"/>
            </a:xfrm>
            <a:custGeom>
              <a:avLst/>
              <a:gdLst/>
              <a:ahLst/>
              <a:cxnLst/>
              <a:rect l="l" t="t" r="r" b="b"/>
              <a:pathLst>
                <a:path w="363" h="916" extrusionOk="0">
                  <a:moveTo>
                    <a:pt x="344" y="31"/>
                  </a:moveTo>
                  <a:lnTo>
                    <a:pt x="344" y="351"/>
                  </a:lnTo>
                  <a:lnTo>
                    <a:pt x="193" y="438"/>
                  </a:lnTo>
                  <a:lnTo>
                    <a:pt x="193" y="118"/>
                  </a:lnTo>
                  <a:lnTo>
                    <a:pt x="344" y="31"/>
                  </a:lnTo>
                  <a:close/>
                  <a:moveTo>
                    <a:pt x="168" y="131"/>
                  </a:moveTo>
                  <a:lnTo>
                    <a:pt x="168" y="453"/>
                  </a:lnTo>
                  <a:lnTo>
                    <a:pt x="19" y="538"/>
                  </a:lnTo>
                  <a:lnTo>
                    <a:pt x="17" y="218"/>
                  </a:lnTo>
                  <a:lnTo>
                    <a:pt x="168" y="131"/>
                  </a:lnTo>
                  <a:close/>
                  <a:moveTo>
                    <a:pt x="344" y="379"/>
                  </a:moveTo>
                  <a:lnTo>
                    <a:pt x="344" y="701"/>
                  </a:lnTo>
                  <a:lnTo>
                    <a:pt x="193" y="788"/>
                  </a:lnTo>
                  <a:lnTo>
                    <a:pt x="193" y="466"/>
                  </a:lnTo>
                  <a:lnTo>
                    <a:pt x="344" y="379"/>
                  </a:lnTo>
                  <a:close/>
                  <a:moveTo>
                    <a:pt x="170" y="480"/>
                  </a:moveTo>
                  <a:lnTo>
                    <a:pt x="170" y="801"/>
                  </a:lnTo>
                  <a:lnTo>
                    <a:pt x="19" y="888"/>
                  </a:lnTo>
                  <a:lnTo>
                    <a:pt x="19" y="567"/>
                  </a:lnTo>
                  <a:lnTo>
                    <a:pt x="170" y="480"/>
                  </a:lnTo>
                  <a:close/>
                  <a:moveTo>
                    <a:pt x="360" y="0"/>
                  </a:moveTo>
                  <a:lnTo>
                    <a:pt x="0" y="208"/>
                  </a:lnTo>
                  <a:lnTo>
                    <a:pt x="1" y="915"/>
                  </a:lnTo>
                  <a:lnTo>
                    <a:pt x="363" y="70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Google Shape;3084;p36"/>
            <p:cNvSpPr/>
            <p:nvPr/>
          </p:nvSpPr>
          <p:spPr>
            <a:xfrm>
              <a:off x="1721350" y="1573300"/>
              <a:ext cx="1700" cy="18675"/>
            </a:xfrm>
            <a:custGeom>
              <a:avLst/>
              <a:gdLst/>
              <a:ahLst/>
              <a:cxnLst/>
              <a:rect l="l" t="t" r="r" b="b"/>
              <a:pathLst>
                <a:path w="68" h="747" extrusionOk="0">
                  <a:moveTo>
                    <a:pt x="1" y="1"/>
                  </a:moveTo>
                  <a:lnTo>
                    <a:pt x="4" y="708"/>
                  </a:lnTo>
                  <a:lnTo>
                    <a:pt x="67" y="746"/>
                  </a:lnTo>
                  <a:lnTo>
                    <a:pt x="66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Google Shape;3085;p36"/>
            <p:cNvSpPr/>
            <p:nvPr/>
          </p:nvSpPr>
          <p:spPr>
            <a:xfrm>
              <a:off x="1721350" y="1568125"/>
              <a:ext cx="10650" cy="6150"/>
            </a:xfrm>
            <a:custGeom>
              <a:avLst/>
              <a:gdLst/>
              <a:ahLst/>
              <a:cxnLst/>
              <a:rect l="l" t="t" r="r" b="b"/>
              <a:pathLst>
                <a:path w="426" h="246" extrusionOk="0">
                  <a:moveTo>
                    <a:pt x="362" y="0"/>
                  </a:moveTo>
                  <a:lnTo>
                    <a:pt x="1" y="208"/>
                  </a:lnTo>
                  <a:lnTo>
                    <a:pt x="66" y="246"/>
                  </a:lnTo>
                  <a:lnTo>
                    <a:pt x="426" y="3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3086;p36"/>
            <p:cNvSpPr/>
            <p:nvPr/>
          </p:nvSpPr>
          <p:spPr>
            <a:xfrm>
              <a:off x="1598750" y="1501300"/>
              <a:ext cx="111325" cy="52250"/>
            </a:xfrm>
            <a:custGeom>
              <a:avLst/>
              <a:gdLst/>
              <a:ahLst/>
              <a:cxnLst/>
              <a:rect l="l" t="t" r="r" b="b"/>
              <a:pathLst>
                <a:path w="4453" h="2090" extrusionOk="0">
                  <a:moveTo>
                    <a:pt x="4452" y="1"/>
                  </a:moveTo>
                  <a:lnTo>
                    <a:pt x="2737" y="500"/>
                  </a:lnTo>
                  <a:lnTo>
                    <a:pt x="1" y="2089"/>
                  </a:lnTo>
                  <a:lnTo>
                    <a:pt x="1" y="2089"/>
                  </a:lnTo>
                  <a:lnTo>
                    <a:pt x="1715" y="1592"/>
                  </a:lnTo>
                  <a:lnTo>
                    <a:pt x="445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5" name="Google Shape;3087;p36"/>
            <p:cNvSpPr/>
            <p:nvPr/>
          </p:nvSpPr>
          <p:spPr>
            <a:xfrm>
              <a:off x="1598750" y="1499000"/>
              <a:ext cx="111325" cy="52225"/>
            </a:xfrm>
            <a:custGeom>
              <a:avLst/>
              <a:gdLst/>
              <a:ahLst/>
              <a:cxnLst/>
              <a:rect l="l" t="t" r="r" b="b"/>
              <a:pathLst>
                <a:path w="4453" h="2089" extrusionOk="0">
                  <a:moveTo>
                    <a:pt x="4452" y="0"/>
                  </a:moveTo>
                  <a:lnTo>
                    <a:pt x="2737" y="499"/>
                  </a:lnTo>
                  <a:lnTo>
                    <a:pt x="1" y="2088"/>
                  </a:lnTo>
                  <a:lnTo>
                    <a:pt x="1716" y="1591"/>
                  </a:lnTo>
                  <a:lnTo>
                    <a:pt x="445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Google Shape;3088;p36"/>
            <p:cNvSpPr/>
            <p:nvPr/>
          </p:nvSpPr>
          <p:spPr>
            <a:xfrm>
              <a:off x="1641600" y="1501300"/>
              <a:ext cx="111100" cy="101650"/>
            </a:xfrm>
            <a:custGeom>
              <a:avLst/>
              <a:gdLst/>
              <a:ahLst/>
              <a:cxnLst/>
              <a:rect l="l" t="t" r="r" b="b"/>
              <a:pathLst>
                <a:path w="4444" h="4066" extrusionOk="0">
                  <a:moveTo>
                    <a:pt x="2738" y="1"/>
                  </a:moveTo>
                  <a:lnTo>
                    <a:pt x="1" y="1592"/>
                  </a:lnTo>
                  <a:lnTo>
                    <a:pt x="1707" y="4066"/>
                  </a:lnTo>
                  <a:lnTo>
                    <a:pt x="4444" y="2475"/>
                  </a:lnTo>
                  <a:lnTo>
                    <a:pt x="273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Google Shape;3089;p36"/>
            <p:cNvSpPr/>
            <p:nvPr/>
          </p:nvSpPr>
          <p:spPr>
            <a:xfrm>
              <a:off x="1598750" y="1541075"/>
              <a:ext cx="85550" cy="61875"/>
            </a:xfrm>
            <a:custGeom>
              <a:avLst/>
              <a:gdLst/>
              <a:ahLst/>
              <a:cxnLst/>
              <a:rect l="l" t="t" r="r" b="b"/>
              <a:pathLst>
                <a:path w="3422" h="2475" extrusionOk="0">
                  <a:moveTo>
                    <a:pt x="1715" y="1"/>
                  </a:moveTo>
                  <a:lnTo>
                    <a:pt x="1" y="498"/>
                  </a:lnTo>
                  <a:lnTo>
                    <a:pt x="257" y="647"/>
                  </a:lnTo>
                  <a:lnTo>
                    <a:pt x="1715" y="224"/>
                  </a:lnTo>
                  <a:lnTo>
                    <a:pt x="3165" y="2325"/>
                  </a:lnTo>
                  <a:lnTo>
                    <a:pt x="3421" y="2475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" name="Google Shape;3090;p36"/>
            <p:cNvSpPr/>
            <p:nvPr/>
          </p:nvSpPr>
          <p:spPr>
            <a:xfrm>
              <a:off x="1598750" y="1538750"/>
              <a:ext cx="85550" cy="64200"/>
            </a:xfrm>
            <a:custGeom>
              <a:avLst/>
              <a:gdLst/>
              <a:ahLst/>
              <a:cxnLst/>
              <a:rect l="l" t="t" r="r" b="b"/>
              <a:pathLst>
                <a:path w="3422" h="2568" extrusionOk="0">
                  <a:moveTo>
                    <a:pt x="1716" y="1"/>
                  </a:moveTo>
                  <a:lnTo>
                    <a:pt x="1" y="498"/>
                  </a:lnTo>
                  <a:lnTo>
                    <a:pt x="1" y="591"/>
                  </a:lnTo>
                  <a:lnTo>
                    <a:pt x="1715" y="94"/>
                  </a:lnTo>
                  <a:lnTo>
                    <a:pt x="3421" y="2568"/>
                  </a:lnTo>
                  <a:lnTo>
                    <a:pt x="3421" y="2473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9" name="Google Shape;3091;p36"/>
            <p:cNvSpPr/>
            <p:nvPr/>
          </p:nvSpPr>
          <p:spPr>
            <a:xfrm>
              <a:off x="1641650" y="1499000"/>
              <a:ext cx="111050" cy="101600"/>
            </a:xfrm>
            <a:custGeom>
              <a:avLst/>
              <a:gdLst/>
              <a:ahLst/>
              <a:cxnLst/>
              <a:rect l="l" t="t" r="r" b="b"/>
              <a:pathLst>
                <a:path w="4442" h="4064" extrusionOk="0">
                  <a:moveTo>
                    <a:pt x="2736" y="0"/>
                  </a:moveTo>
                  <a:lnTo>
                    <a:pt x="0" y="1591"/>
                  </a:lnTo>
                  <a:lnTo>
                    <a:pt x="1705" y="4063"/>
                  </a:lnTo>
                  <a:lnTo>
                    <a:pt x="4442" y="247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Google Shape;3092;p36"/>
            <p:cNvSpPr/>
            <p:nvPr/>
          </p:nvSpPr>
          <p:spPr>
            <a:xfrm>
              <a:off x="1684275" y="1560825"/>
              <a:ext cx="68425" cy="42125"/>
            </a:xfrm>
            <a:custGeom>
              <a:avLst/>
              <a:gdLst/>
              <a:ahLst/>
              <a:cxnLst/>
              <a:rect l="l" t="t" r="r" b="b"/>
              <a:pathLst>
                <a:path w="2737" h="1685" extrusionOk="0">
                  <a:moveTo>
                    <a:pt x="2737" y="1"/>
                  </a:moveTo>
                  <a:lnTo>
                    <a:pt x="0" y="1590"/>
                  </a:lnTo>
                  <a:lnTo>
                    <a:pt x="0" y="1685"/>
                  </a:lnTo>
                  <a:lnTo>
                    <a:pt x="2737" y="94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1" name="Google Shape;3093;p36"/>
            <p:cNvSpPr/>
            <p:nvPr/>
          </p:nvSpPr>
          <p:spPr>
            <a:xfrm>
              <a:off x="1600700" y="1614100"/>
              <a:ext cx="3300" cy="16475"/>
            </a:xfrm>
            <a:custGeom>
              <a:avLst/>
              <a:gdLst/>
              <a:ahLst/>
              <a:cxnLst/>
              <a:rect l="l" t="t" r="r" b="b"/>
              <a:pathLst>
                <a:path w="132" h="659" extrusionOk="0">
                  <a:moveTo>
                    <a:pt x="2" y="0"/>
                  </a:moveTo>
                  <a:lnTo>
                    <a:pt x="1" y="583"/>
                  </a:lnTo>
                  <a:lnTo>
                    <a:pt x="130" y="658"/>
                  </a:lnTo>
                  <a:lnTo>
                    <a:pt x="131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2" name="Google Shape;3094;p36"/>
            <p:cNvSpPr/>
            <p:nvPr/>
          </p:nvSpPr>
          <p:spPr>
            <a:xfrm>
              <a:off x="1600750" y="1613150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64" y="0"/>
                  </a:moveTo>
                  <a:lnTo>
                    <a:pt x="0" y="38"/>
                  </a:lnTo>
                  <a:lnTo>
                    <a:pt x="129" y="114"/>
                  </a:lnTo>
                  <a:lnTo>
                    <a:pt x="195" y="7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" name="Google Shape;3095;p36"/>
            <p:cNvSpPr/>
            <p:nvPr/>
          </p:nvSpPr>
          <p:spPr>
            <a:xfrm>
              <a:off x="1603925" y="1615025"/>
              <a:ext cx="1700" cy="15550"/>
            </a:xfrm>
            <a:custGeom>
              <a:avLst/>
              <a:gdLst/>
              <a:ahLst/>
              <a:cxnLst/>
              <a:rect l="l" t="t" r="r" b="b"/>
              <a:pathLst>
                <a:path w="68" h="622" extrusionOk="0">
                  <a:moveTo>
                    <a:pt x="68" y="1"/>
                  </a:moveTo>
                  <a:lnTo>
                    <a:pt x="2" y="39"/>
                  </a:lnTo>
                  <a:lnTo>
                    <a:pt x="1" y="621"/>
                  </a:lnTo>
                  <a:lnTo>
                    <a:pt x="66" y="58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4" name="Google Shape;3096;p36"/>
            <p:cNvSpPr/>
            <p:nvPr/>
          </p:nvSpPr>
          <p:spPr>
            <a:xfrm>
              <a:off x="1611850" y="1620500"/>
              <a:ext cx="3325" cy="16500"/>
            </a:xfrm>
            <a:custGeom>
              <a:avLst/>
              <a:gdLst/>
              <a:ahLst/>
              <a:cxnLst/>
              <a:rect l="l" t="t" r="r" b="b"/>
              <a:pathLst>
                <a:path w="133" h="660" extrusionOk="0">
                  <a:moveTo>
                    <a:pt x="2" y="1"/>
                  </a:moveTo>
                  <a:lnTo>
                    <a:pt x="0" y="585"/>
                  </a:lnTo>
                  <a:lnTo>
                    <a:pt x="131" y="659"/>
                  </a:lnTo>
                  <a:lnTo>
                    <a:pt x="132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5" name="Google Shape;3097;p36"/>
            <p:cNvSpPr/>
            <p:nvPr/>
          </p:nvSpPr>
          <p:spPr>
            <a:xfrm>
              <a:off x="1611875" y="1619600"/>
              <a:ext cx="4875" cy="2825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66" y="1"/>
                  </a:moveTo>
                  <a:lnTo>
                    <a:pt x="1" y="37"/>
                  </a:lnTo>
                  <a:lnTo>
                    <a:pt x="131" y="112"/>
                  </a:lnTo>
                  <a:lnTo>
                    <a:pt x="195" y="7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6" name="Google Shape;3098;p36"/>
            <p:cNvSpPr/>
            <p:nvPr/>
          </p:nvSpPr>
          <p:spPr>
            <a:xfrm>
              <a:off x="1615100" y="1621450"/>
              <a:ext cx="1650" cy="15550"/>
            </a:xfrm>
            <a:custGeom>
              <a:avLst/>
              <a:gdLst/>
              <a:ahLst/>
              <a:cxnLst/>
              <a:rect l="l" t="t" r="r" b="b"/>
              <a:pathLst>
                <a:path w="66" h="622" extrusionOk="0">
                  <a:moveTo>
                    <a:pt x="66" y="0"/>
                  </a:moveTo>
                  <a:lnTo>
                    <a:pt x="2" y="38"/>
                  </a:lnTo>
                  <a:lnTo>
                    <a:pt x="1" y="621"/>
                  </a:lnTo>
                  <a:lnTo>
                    <a:pt x="64" y="58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7" name="Google Shape;3099;p36"/>
            <p:cNvSpPr/>
            <p:nvPr/>
          </p:nvSpPr>
          <p:spPr>
            <a:xfrm>
              <a:off x="1623000" y="1626950"/>
              <a:ext cx="3300" cy="16500"/>
            </a:xfrm>
            <a:custGeom>
              <a:avLst/>
              <a:gdLst/>
              <a:ahLst/>
              <a:cxnLst/>
              <a:rect l="l" t="t" r="r" b="b"/>
              <a:pathLst>
                <a:path w="132" h="660" extrusionOk="0">
                  <a:moveTo>
                    <a:pt x="2" y="1"/>
                  </a:moveTo>
                  <a:lnTo>
                    <a:pt x="1" y="584"/>
                  </a:lnTo>
                  <a:lnTo>
                    <a:pt x="130" y="659"/>
                  </a:lnTo>
                  <a:lnTo>
                    <a:pt x="131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" name="Google Shape;3100;p36"/>
            <p:cNvSpPr/>
            <p:nvPr/>
          </p:nvSpPr>
          <p:spPr>
            <a:xfrm>
              <a:off x="1623050" y="1626025"/>
              <a:ext cx="4850" cy="2800"/>
            </a:xfrm>
            <a:custGeom>
              <a:avLst/>
              <a:gdLst/>
              <a:ahLst/>
              <a:cxnLst/>
              <a:rect l="l" t="t" r="r" b="b"/>
              <a:pathLst>
                <a:path w="194" h="112" extrusionOk="0">
                  <a:moveTo>
                    <a:pt x="64" y="0"/>
                  </a:moveTo>
                  <a:lnTo>
                    <a:pt x="0" y="38"/>
                  </a:lnTo>
                  <a:lnTo>
                    <a:pt x="129" y="112"/>
                  </a:lnTo>
                  <a:lnTo>
                    <a:pt x="193" y="7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9" name="Google Shape;3101;p36"/>
            <p:cNvSpPr/>
            <p:nvPr/>
          </p:nvSpPr>
          <p:spPr>
            <a:xfrm>
              <a:off x="1626225" y="1627900"/>
              <a:ext cx="1675" cy="15550"/>
            </a:xfrm>
            <a:custGeom>
              <a:avLst/>
              <a:gdLst/>
              <a:ahLst/>
              <a:cxnLst/>
              <a:rect l="l" t="t" r="r" b="b"/>
              <a:pathLst>
                <a:path w="67" h="622" extrusionOk="0">
                  <a:moveTo>
                    <a:pt x="66" y="1"/>
                  </a:moveTo>
                  <a:lnTo>
                    <a:pt x="2" y="37"/>
                  </a:lnTo>
                  <a:lnTo>
                    <a:pt x="1" y="621"/>
                  </a:lnTo>
                  <a:lnTo>
                    <a:pt x="1" y="621"/>
                  </a:lnTo>
                  <a:lnTo>
                    <a:pt x="65" y="58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0" name="Google Shape;3102;p36"/>
            <p:cNvSpPr/>
            <p:nvPr/>
          </p:nvSpPr>
          <p:spPr>
            <a:xfrm>
              <a:off x="1634125" y="1633375"/>
              <a:ext cx="3300" cy="16475"/>
            </a:xfrm>
            <a:custGeom>
              <a:avLst/>
              <a:gdLst/>
              <a:ahLst/>
              <a:cxnLst/>
              <a:rect l="l" t="t" r="r" b="b"/>
              <a:pathLst>
                <a:path w="132" h="659" extrusionOk="0">
                  <a:moveTo>
                    <a:pt x="2" y="1"/>
                  </a:moveTo>
                  <a:lnTo>
                    <a:pt x="1" y="585"/>
                  </a:lnTo>
                  <a:lnTo>
                    <a:pt x="130" y="659"/>
                  </a:lnTo>
                  <a:lnTo>
                    <a:pt x="131" y="7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1" name="Google Shape;3103;p36"/>
            <p:cNvSpPr/>
            <p:nvPr/>
          </p:nvSpPr>
          <p:spPr>
            <a:xfrm>
              <a:off x="1634175" y="1632425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64" y="1"/>
                  </a:moveTo>
                  <a:lnTo>
                    <a:pt x="0" y="39"/>
                  </a:lnTo>
                  <a:lnTo>
                    <a:pt x="129" y="114"/>
                  </a:lnTo>
                  <a:lnTo>
                    <a:pt x="195" y="7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Google Shape;3104;p36"/>
            <p:cNvSpPr/>
            <p:nvPr/>
          </p:nvSpPr>
          <p:spPr>
            <a:xfrm>
              <a:off x="1637350" y="1634325"/>
              <a:ext cx="1700" cy="15525"/>
            </a:xfrm>
            <a:custGeom>
              <a:avLst/>
              <a:gdLst/>
              <a:ahLst/>
              <a:cxnLst/>
              <a:rect l="l" t="t" r="r" b="b"/>
              <a:pathLst>
                <a:path w="68" h="621" extrusionOk="0">
                  <a:moveTo>
                    <a:pt x="68" y="0"/>
                  </a:moveTo>
                  <a:lnTo>
                    <a:pt x="2" y="38"/>
                  </a:lnTo>
                  <a:lnTo>
                    <a:pt x="1" y="621"/>
                  </a:lnTo>
                  <a:lnTo>
                    <a:pt x="66" y="58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Google Shape;3105;p36"/>
            <p:cNvSpPr/>
            <p:nvPr/>
          </p:nvSpPr>
          <p:spPr>
            <a:xfrm>
              <a:off x="1645275" y="1639825"/>
              <a:ext cx="3300" cy="16500"/>
            </a:xfrm>
            <a:custGeom>
              <a:avLst/>
              <a:gdLst/>
              <a:ahLst/>
              <a:cxnLst/>
              <a:rect l="l" t="t" r="r" b="b"/>
              <a:pathLst>
                <a:path w="132" h="660" extrusionOk="0">
                  <a:moveTo>
                    <a:pt x="2" y="1"/>
                  </a:moveTo>
                  <a:lnTo>
                    <a:pt x="0" y="584"/>
                  </a:lnTo>
                  <a:lnTo>
                    <a:pt x="129" y="659"/>
                  </a:lnTo>
                  <a:lnTo>
                    <a:pt x="132" y="7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Google Shape;3106;p36"/>
            <p:cNvSpPr/>
            <p:nvPr/>
          </p:nvSpPr>
          <p:spPr>
            <a:xfrm>
              <a:off x="1645300" y="1638875"/>
              <a:ext cx="4875" cy="2825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66" y="1"/>
                  </a:moveTo>
                  <a:lnTo>
                    <a:pt x="1" y="39"/>
                  </a:lnTo>
                  <a:lnTo>
                    <a:pt x="131" y="113"/>
                  </a:lnTo>
                  <a:lnTo>
                    <a:pt x="195" y="7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5" name="Google Shape;3107;p36"/>
            <p:cNvSpPr/>
            <p:nvPr/>
          </p:nvSpPr>
          <p:spPr>
            <a:xfrm>
              <a:off x="1648500" y="1640725"/>
              <a:ext cx="1675" cy="15600"/>
            </a:xfrm>
            <a:custGeom>
              <a:avLst/>
              <a:gdLst/>
              <a:ahLst/>
              <a:cxnLst/>
              <a:rect l="l" t="t" r="r" b="b"/>
              <a:pathLst>
                <a:path w="67" h="624" extrusionOk="0">
                  <a:moveTo>
                    <a:pt x="67" y="1"/>
                  </a:moveTo>
                  <a:lnTo>
                    <a:pt x="3" y="39"/>
                  </a:lnTo>
                  <a:lnTo>
                    <a:pt x="0" y="623"/>
                  </a:lnTo>
                  <a:lnTo>
                    <a:pt x="65" y="58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6" name="Google Shape;3108;p36"/>
            <p:cNvSpPr/>
            <p:nvPr/>
          </p:nvSpPr>
          <p:spPr>
            <a:xfrm>
              <a:off x="1656400" y="1646250"/>
              <a:ext cx="3325" cy="16475"/>
            </a:xfrm>
            <a:custGeom>
              <a:avLst/>
              <a:gdLst/>
              <a:ahLst/>
              <a:cxnLst/>
              <a:rect l="l" t="t" r="r" b="b"/>
              <a:pathLst>
                <a:path w="133" h="659" extrusionOk="0">
                  <a:moveTo>
                    <a:pt x="2" y="0"/>
                  </a:moveTo>
                  <a:lnTo>
                    <a:pt x="0" y="583"/>
                  </a:lnTo>
                  <a:lnTo>
                    <a:pt x="131" y="659"/>
                  </a:lnTo>
                  <a:lnTo>
                    <a:pt x="132" y="7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7" name="Google Shape;3109;p36"/>
            <p:cNvSpPr/>
            <p:nvPr/>
          </p:nvSpPr>
          <p:spPr>
            <a:xfrm>
              <a:off x="1656425" y="1645300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66" y="1"/>
                  </a:moveTo>
                  <a:lnTo>
                    <a:pt x="1" y="38"/>
                  </a:lnTo>
                  <a:lnTo>
                    <a:pt x="131" y="114"/>
                  </a:lnTo>
                  <a:lnTo>
                    <a:pt x="195" y="7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8" name="Google Shape;3110;p36"/>
            <p:cNvSpPr/>
            <p:nvPr/>
          </p:nvSpPr>
          <p:spPr>
            <a:xfrm>
              <a:off x="1659650" y="1647200"/>
              <a:ext cx="1650" cy="15525"/>
            </a:xfrm>
            <a:custGeom>
              <a:avLst/>
              <a:gdLst/>
              <a:ahLst/>
              <a:cxnLst/>
              <a:rect l="l" t="t" r="r" b="b"/>
              <a:pathLst>
                <a:path w="66" h="621" extrusionOk="0">
                  <a:moveTo>
                    <a:pt x="66" y="0"/>
                  </a:moveTo>
                  <a:lnTo>
                    <a:pt x="2" y="38"/>
                  </a:lnTo>
                  <a:lnTo>
                    <a:pt x="1" y="621"/>
                  </a:lnTo>
                  <a:lnTo>
                    <a:pt x="65" y="58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9" name="Google Shape;3111;p36"/>
            <p:cNvSpPr/>
            <p:nvPr/>
          </p:nvSpPr>
          <p:spPr>
            <a:xfrm>
              <a:off x="1667550" y="1652675"/>
              <a:ext cx="3300" cy="16475"/>
            </a:xfrm>
            <a:custGeom>
              <a:avLst/>
              <a:gdLst/>
              <a:ahLst/>
              <a:cxnLst/>
              <a:rect l="l" t="t" r="r" b="b"/>
              <a:pathLst>
                <a:path w="132" h="659" extrusionOk="0">
                  <a:moveTo>
                    <a:pt x="2" y="0"/>
                  </a:moveTo>
                  <a:lnTo>
                    <a:pt x="1" y="584"/>
                  </a:lnTo>
                  <a:lnTo>
                    <a:pt x="130" y="658"/>
                  </a:lnTo>
                  <a:lnTo>
                    <a:pt x="131" y="7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0" name="Google Shape;3112;p36"/>
            <p:cNvSpPr/>
            <p:nvPr/>
          </p:nvSpPr>
          <p:spPr>
            <a:xfrm>
              <a:off x="1667600" y="1651750"/>
              <a:ext cx="4875" cy="2825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64" y="1"/>
                  </a:moveTo>
                  <a:lnTo>
                    <a:pt x="0" y="37"/>
                  </a:lnTo>
                  <a:lnTo>
                    <a:pt x="129" y="112"/>
                  </a:lnTo>
                  <a:lnTo>
                    <a:pt x="195" y="7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1" name="Google Shape;3113;p36"/>
            <p:cNvSpPr/>
            <p:nvPr/>
          </p:nvSpPr>
          <p:spPr>
            <a:xfrm>
              <a:off x="1670775" y="1653600"/>
              <a:ext cx="1700" cy="15550"/>
            </a:xfrm>
            <a:custGeom>
              <a:avLst/>
              <a:gdLst/>
              <a:ahLst/>
              <a:cxnLst/>
              <a:rect l="l" t="t" r="r" b="b"/>
              <a:pathLst>
                <a:path w="68" h="622" extrusionOk="0">
                  <a:moveTo>
                    <a:pt x="68" y="1"/>
                  </a:moveTo>
                  <a:lnTo>
                    <a:pt x="2" y="38"/>
                  </a:lnTo>
                  <a:lnTo>
                    <a:pt x="1" y="621"/>
                  </a:lnTo>
                  <a:lnTo>
                    <a:pt x="65" y="58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2" name="Google Shape;3114;p36"/>
            <p:cNvSpPr/>
            <p:nvPr/>
          </p:nvSpPr>
          <p:spPr>
            <a:xfrm>
              <a:off x="1589625" y="1606725"/>
              <a:ext cx="4875" cy="2825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64" y="1"/>
                  </a:moveTo>
                  <a:lnTo>
                    <a:pt x="0" y="38"/>
                  </a:lnTo>
                  <a:lnTo>
                    <a:pt x="129" y="112"/>
                  </a:lnTo>
                  <a:lnTo>
                    <a:pt x="194" y="7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3" name="Google Shape;3115;p36"/>
            <p:cNvSpPr/>
            <p:nvPr/>
          </p:nvSpPr>
          <p:spPr>
            <a:xfrm>
              <a:off x="1592800" y="1608575"/>
              <a:ext cx="1700" cy="15575"/>
            </a:xfrm>
            <a:custGeom>
              <a:avLst/>
              <a:gdLst/>
              <a:ahLst/>
              <a:cxnLst/>
              <a:rect l="l" t="t" r="r" b="b"/>
              <a:pathLst>
                <a:path w="68" h="623" extrusionOk="0">
                  <a:moveTo>
                    <a:pt x="67" y="1"/>
                  </a:moveTo>
                  <a:lnTo>
                    <a:pt x="2" y="38"/>
                  </a:lnTo>
                  <a:lnTo>
                    <a:pt x="1" y="623"/>
                  </a:lnTo>
                  <a:lnTo>
                    <a:pt x="65" y="58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4" name="Google Shape;3116;p36"/>
            <p:cNvSpPr/>
            <p:nvPr/>
          </p:nvSpPr>
          <p:spPr>
            <a:xfrm>
              <a:off x="1589625" y="1602500"/>
              <a:ext cx="1650" cy="5200"/>
            </a:xfrm>
            <a:custGeom>
              <a:avLst/>
              <a:gdLst/>
              <a:ahLst/>
              <a:cxnLst/>
              <a:rect l="l" t="t" r="r" b="b"/>
              <a:pathLst>
                <a:path w="66" h="208" extrusionOk="0">
                  <a:moveTo>
                    <a:pt x="65" y="0"/>
                  </a:moveTo>
                  <a:lnTo>
                    <a:pt x="0" y="38"/>
                  </a:lnTo>
                  <a:lnTo>
                    <a:pt x="0" y="207"/>
                  </a:lnTo>
                  <a:lnTo>
                    <a:pt x="64" y="1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5" name="Google Shape;3117;p36"/>
            <p:cNvSpPr/>
            <p:nvPr/>
          </p:nvSpPr>
          <p:spPr>
            <a:xfrm>
              <a:off x="1589625" y="1602500"/>
              <a:ext cx="4875" cy="2800"/>
            </a:xfrm>
            <a:custGeom>
              <a:avLst/>
              <a:gdLst/>
              <a:ahLst/>
              <a:cxnLst/>
              <a:rect l="l" t="t" r="r" b="b"/>
              <a:pathLst>
                <a:path w="195" h="112" extrusionOk="0">
                  <a:moveTo>
                    <a:pt x="65" y="0"/>
                  </a:moveTo>
                  <a:lnTo>
                    <a:pt x="0" y="38"/>
                  </a:lnTo>
                  <a:lnTo>
                    <a:pt x="131" y="112"/>
                  </a:lnTo>
                  <a:lnTo>
                    <a:pt x="194" y="7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6" name="Google Shape;3118;p36"/>
            <p:cNvSpPr/>
            <p:nvPr/>
          </p:nvSpPr>
          <p:spPr>
            <a:xfrm>
              <a:off x="1592875" y="1595850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66" y="1"/>
                  </a:moveTo>
                  <a:lnTo>
                    <a:pt x="1" y="38"/>
                  </a:lnTo>
                  <a:lnTo>
                    <a:pt x="1" y="378"/>
                  </a:lnTo>
                  <a:lnTo>
                    <a:pt x="64" y="34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7" name="Google Shape;3119;p36"/>
            <p:cNvSpPr/>
            <p:nvPr/>
          </p:nvSpPr>
          <p:spPr>
            <a:xfrm>
              <a:off x="1590125" y="1592875"/>
              <a:ext cx="1775" cy="1050"/>
            </a:xfrm>
            <a:custGeom>
              <a:avLst/>
              <a:gdLst/>
              <a:ahLst/>
              <a:cxnLst/>
              <a:rect l="l" t="t" r="r" b="b"/>
              <a:pathLst>
                <a:path w="71" h="42" extrusionOk="0">
                  <a:moveTo>
                    <a:pt x="70" y="1"/>
                  </a:moveTo>
                  <a:lnTo>
                    <a:pt x="68" y="2"/>
                  </a:lnTo>
                  <a:lnTo>
                    <a:pt x="68" y="2"/>
                  </a:lnTo>
                  <a:cubicBezTo>
                    <a:pt x="69" y="2"/>
                    <a:pt x="70" y="1"/>
                    <a:pt x="70" y="1"/>
                  </a:cubicBezTo>
                  <a:close/>
                  <a:moveTo>
                    <a:pt x="68" y="2"/>
                  </a:moveTo>
                  <a:cubicBezTo>
                    <a:pt x="67" y="2"/>
                    <a:pt x="65" y="3"/>
                    <a:pt x="64" y="4"/>
                  </a:cubicBezTo>
                  <a:lnTo>
                    <a:pt x="30" y="24"/>
                  </a:lnTo>
                  <a:lnTo>
                    <a:pt x="30" y="24"/>
                  </a:lnTo>
                  <a:lnTo>
                    <a:pt x="68" y="2"/>
                  </a:lnTo>
                  <a:close/>
                  <a:moveTo>
                    <a:pt x="30" y="24"/>
                  </a:moveTo>
                  <a:lnTo>
                    <a:pt x="5" y="39"/>
                  </a:lnTo>
                  <a:cubicBezTo>
                    <a:pt x="3" y="40"/>
                    <a:pt x="2" y="40"/>
                    <a:pt x="0" y="41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8" name="Google Shape;3120;p36"/>
            <p:cNvSpPr/>
            <p:nvPr/>
          </p:nvSpPr>
          <p:spPr>
            <a:xfrm>
              <a:off x="1590225" y="1592875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66" y="1"/>
                  </a:moveTo>
                  <a:lnTo>
                    <a:pt x="1" y="39"/>
                  </a:lnTo>
                  <a:lnTo>
                    <a:pt x="7" y="3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9" name="Google Shape;3121;p36"/>
            <p:cNvSpPr/>
            <p:nvPr/>
          </p:nvSpPr>
          <p:spPr>
            <a:xfrm>
              <a:off x="1590375" y="159287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4" y="1"/>
                  </a:moveTo>
                  <a:lnTo>
                    <a:pt x="1" y="37"/>
                  </a:lnTo>
                  <a:lnTo>
                    <a:pt x="4" y="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0" name="Google Shape;3122;p36"/>
            <p:cNvSpPr/>
            <p:nvPr/>
          </p:nvSpPr>
          <p:spPr>
            <a:xfrm>
              <a:off x="1590450" y="159285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0"/>
                  </a:moveTo>
                  <a:lnTo>
                    <a:pt x="1" y="38"/>
                  </a:lnTo>
                  <a:lnTo>
                    <a:pt x="3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1" name="Google Shape;3123;p36"/>
            <p:cNvSpPr/>
            <p:nvPr/>
          </p:nvSpPr>
          <p:spPr>
            <a:xfrm>
              <a:off x="1590525" y="159285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0"/>
                  </a:moveTo>
                  <a:lnTo>
                    <a:pt x="0" y="38"/>
                  </a:lnTo>
                  <a:lnTo>
                    <a:pt x="5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2" name="Google Shape;3124;p36"/>
            <p:cNvSpPr/>
            <p:nvPr/>
          </p:nvSpPr>
          <p:spPr>
            <a:xfrm>
              <a:off x="1590625" y="15928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0"/>
                  </a:moveTo>
                  <a:lnTo>
                    <a:pt x="1" y="38"/>
                  </a:lnTo>
                  <a:lnTo>
                    <a:pt x="2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3" name="Google Shape;3125;p36"/>
            <p:cNvSpPr/>
            <p:nvPr/>
          </p:nvSpPr>
          <p:spPr>
            <a:xfrm>
              <a:off x="1590700" y="15928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0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4" name="Google Shape;3126;p36"/>
            <p:cNvSpPr/>
            <p:nvPr/>
          </p:nvSpPr>
          <p:spPr>
            <a:xfrm>
              <a:off x="1590775" y="159287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4" y="1"/>
                  </a:moveTo>
                  <a:lnTo>
                    <a:pt x="1" y="37"/>
                  </a:lnTo>
                  <a:lnTo>
                    <a:pt x="2" y="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5" name="Google Shape;3127;p36"/>
            <p:cNvSpPr/>
            <p:nvPr/>
          </p:nvSpPr>
          <p:spPr>
            <a:xfrm>
              <a:off x="1590825" y="159287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5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6" name="Google Shape;3128;p36"/>
            <p:cNvSpPr/>
            <p:nvPr/>
          </p:nvSpPr>
          <p:spPr>
            <a:xfrm>
              <a:off x="1590875" y="159292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6" y="0"/>
                  </a:moveTo>
                  <a:lnTo>
                    <a:pt x="1" y="37"/>
                  </a:lnTo>
                  <a:lnTo>
                    <a:pt x="4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7" name="Google Shape;3129;p36"/>
            <p:cNvSpPr/>
            <p:nvPr/>
          </p:nvSpPr>
          <p:spPr>
            <a:xfrm>
              <a:off x="1590950" y="159292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1" y="37"/>
                  </a:moveTo>
                  <a:lnTo>
                    <a:pt x="1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1" y="37"/>
                  </a:lnTo>
                  <a:close/>
                  <a:moveTo>
                    <a:pt x="65" y="0"/>
                  </a:moveTo>
                  <a:lnTo>
                    <a:pt x="2" y="37"/>
                  </a:lnTo>
                  <a:lnTo>
                    <a:pt x="2" y="37"/>
                  </a:lnTo>
                  <a:lnTo>
                    <a:pt x="4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8" name="Google Shape;3130;p36"/>
            <p:cNvSpPr/>
            <p:nvPr/>
          </p:nvSpPr>
          <p:spPr>
            <a:xfrm>
              <a:off x="1591025" y="15929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9" name="Google Shape;3131;p36"/>
            <p:cNvSpPr/>
            <p:nvPr/>
          </p:nvSpPr>
          <p:spPr>
            <a:xfrm>
              <a:off x="1591100" y="15929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1"/>
                  </a:moveTo>
                  <a:lnTo>
                    <a:pt x="1" y="38"/>
                  </a:lnTo>
                  <a:lnTo>
                    <a:pt x="2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" name="Google Shape;3132;p36"/>
            <p:cNvSpPr/>
            <p:nvPr/>
          </p:nvSpPr>
          <p:spPr>
            <a:xfrm>
              <a:off x="1591150" y="1593000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5" y="0"/>
                  </a:moveTo>
                  <a:lnTo>
                    <a:pt x="0" y="38"/>
                  </a:lnTo>
                  <a:lnTo>
                    <a:pt x="0" y="39"/>
                  </a:lnTo>
                  <a:lnTo>
                    <a:pt x="3" y="41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" name="Google Shape;3133;p36"/>
            <p:cNvSpPr/>
            <p:nvPr/>
          </p:nvSpPr>
          <p:spPr>
            <a:xfrm>
              <a:off x="1591200" y="159307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5" y="0"/>
                  </a:moveTo>
                  <a:lnTo>
                    <a:pt x="1" y="38"/>
                  </a:lnTo>
                  <a:lnTo>
                    <a:pt x="2" y="38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" name="Google Shape;3134;p36"/>
            <p:cNvSpPr/>
            <p:nvPr/>
          </p:nvSpPr>
          <p:spPr>
            <a:xfrm>
              <a:off x="1592875" y="1604350"/>
              <a:ext cx="9525" cy="5525"/>
            </a:xfrm>
            <a:custGeom>
              <a:avLst/>
              <a:gdLst/>
              <a:ahLst/>
              <a:cxnLst/>
              <a:rect l="l" t="t" r="r" b="b"/>
              <a:pathLst>
                <a:path w="381" h="221" extrusionOk="0">
                  <a:moveTo>
                    <a:pt x="64" y="0"/>
                  </a:moveTo>
                  <a:lnTo>
                    <a:pt x="1" y="38"/>
                  </a:lnTo>
                  <a:lnTo>
                    <a:pt x="315" y="220"/>
                  </a:lnTo>
                  <a:lnTo>
                    <a:pt x="381" y="18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3" name="Google Shape;3135;p36"/>
            <p:cNvSpPr/>
            <p:nvPr/>
          </p:nvSpPr>
          <p:spPr>
            <a:xfrm>
              <a:off x="1589575" y="1593775"/>
              <a:ext cx="3325" cy="30350"/>
            </a:xfrm>
            <a:custGeom>
              <a:avLst/>
              <a:gdLst/>
              <a:ahLst/>
              <a:cxnLst/>
              <a:rect l="l" t="t" r="r" b="b"/>
              <a:pathLst>
                <a:path w="133" h="1214" extrusionOk="0">
                  <a:moveTo>
                    <a:pt x="39" y="1"/>
                  </a:moveTo>
                  <a:cubicBezTo>
                    <a:pt x="18" y="1"/>
                    <a:pt x="4" y="17"/>
                    <a:pt x="4" y="46"/>
                  </a:cubicBezTo>
                  <a:lnTo>
                    <a:pt x="3" y="386"/>
                  </a:lnTo>
                  <a:lnTo>
                    <a:pt x="133" y="461"/>
                  </a:lnTo>
                  <a:lnTo>
                    <a:pt x="133" y="121"/>
                  </a:lnTo>
                  <a:cubicBezTo>
                    <a:pt x="130" y="75"/>
                    <a:pt x="107" y="34"/>
                    <a:pt x="69" y="10"/>
                  </a:cubicBezTo>
                  <a:cubicBezTo>
                    <a:pt x="58" y="4"/>
                    <a:pt x="48" y="1"/>
                    <a:pt x="39" y="1"/>
                  </a:cubicBezTo>
                  <a:close/>
                  <a:moveTo>
                    <a:pt x="2" y="385"/>
                  </a:moveTo>
                  <a:lnTo>
                    <a:pt x="2" y="555"/>
                  </a:lnTo>
                  <a:lnTo>
                    <a:pt x="2" y="555"/>
                  </a:lnTo>
                  <a:lnTo>
                    <a:pt x="2" y="555"/>
                  </a:lnTo>
                  <a:lnTo>
                    <a:pt x="3" y="386"/>
                  </a:lnTo>
                  <a:lnTo>
                    <a:pt x="2" y="385"/>
                  </a:lnTo>
                  <a:close/>
                  <a:moveTo>
                    <a:pt x="2" y="555"/>
                  </a:moveTo>
                  <a:lnTo>
                    <a:pt x="1" y="1139"/>
                  </a:lnTo>
                  <a:lnTo>
                    <a:pt x="130" y="1213"/>
                  </a:lnTo>
                  <a:lnTo>
                    <a:pt x="133" y="630"/>
                  </a:lnTo>
                  <a:lnTo>
                    <a:pt x="2" y="555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4" name="Google Shape;3136;p36"/>
            <p:cNvSpPr/>
            <p:nvPr/>
          </p:nvSpPr>
          <p:spPr>
            <a:xfrm>
              <a:off x="1591275" y="1593075"/>
              <a:ext cx="1625" cy="950"/>
            </a:xfrm>
            <a:custGeom>
              <a:avLst/>
              <a:gdLst/>
              <a:ahLst/>
              <a:cxnLst/>
              <a:rect l="l" t="t" r="r" b="b"/>
              <a:pathLst>
                <a:path w="65" h="38" extrusionOk="0">
                  <a:moveTo>
                    <a:pt x="1" y="38"/>
                  </a:moveTo>
                  <a:lnTo>
                    <a:pt x="65" y="0"/>
                  </a:lnTo>
                  <a:lnTo>
                    <a:pt x="65" y="0"/>
                  </a:lnTo>
                  <a:lnTo>
                    <a:pt x="1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5" name="Google Shape;3137;p36"/>
            <p:cNvSpPr/>
            <p:nvPr/>
          </p:nvSpPr>
          <p:spPr>
            <a:xfrm>
              <a:off x="1591275" y="15930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6" name="Google Shape;3138;p36"/>
            <p:cNvSpPr/>
            <p:nvPr/>
          </p:nvSpPr>
          <p:spPr>
            <a:xfrm>
              <a:off x="1591350" y="15931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1"/>
                  </a:moveTo>
                  <a:lnTo>
                    <a:pt x="1" y="37"/>
                  </a:lnTo>
                  <a:lnTo>
                    <a:pt x="4" y="40"/>
                  </a:lnTo>
                  <a:lnTo>
                    <a:pt x="67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7" name="Google Shape;3139;p36"/>
            <p:cNvSpPr/>
            <p:nvPr/>
          </p:nvSpPr>
          <p:spPr>
            <a:xfrm>
              <a:off x="1591425" y="15931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1" y="38"/>
                  </a:lnTo>
                  <a:cubicBezTo>
                    <a:pt x="1" y="38"/>
                    <a:pt x="2" y="38"/>
                    <a:pt x="4" y="40"/>
                  </a:cubicBez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8" name="Google Shape;3140;p36"/>
            <p:cNvSpPr/>
            <p:nvPr/>
          </p:nvSpPr>
          <p:spPr>
            <a:xfrm>
              <a:off x="1591500" y="15932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1" y="39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9" name="Google Shape;3141;p36"/>
            <p:cNvSpPr/>
            <p:nvPr/>
          </p:nvSpPr>
          <p:spPr>
            <a:xfrm>
              <a:off x="1591575" y="15932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0" name="Google Shape;3142;p36"/>
            <p:cNvSpPr/>
            <p:nvPr/>
          </p:nvSpPr>
          <p:spPr>
            <a:xfrm>
              <a:off x="1591650" y="15933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1" name="Google Shape;3143;p36"/>
            <p:cNvSpPr/>
            <p:nvPr/>
          </p:nvSpPr>
          <p:spPr>
            <a:xfrm>
              <a:off x="1591725" y="159340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2" name="Google Shape;3144;p36"/>
            <p:cNvSpPr/>
            <p:nvPr/>
          </p:nvSpPr>
          <p:spPr>
            <a:xfrm>
              <a:off x="1591800" y="159347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3" name="Google Shape;3145;p36"/>
            <p:cNvSpPr/>
            <p:nvPr/>
          </p:nvSpPr>
          <p:spPr>
            <a:xfrm>
              <a:off x="1591875" y="15935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0" y="37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67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4" name="Google Shape;3146;p36"/>
            <p:cNvSpPr/>
            <p:nvPr/>
          </p:nvSpPr>
          <p:spPr>
            <a:xfrm>
              <a:off x="1591900" y="159360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1"/>
                  </a:moveTo>
                  <a:lnTo>
                    <a:pt x="1" y="37"/>
                  </a:lnTo>
                  <a:lnTo>
                    <a:pt x="3" y="40"/>
                  </a:lnTo>
                  <a:lnTo>
                    <a:pt x="69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5" name="Google Shape;3147;p36"/>
            <p:cNvSpPr/>
            <p:nvPr/>
          </p:nvSpPr>
          <p:spPr>
            <a:xfrm>
              <a:off x="1591975" y="15936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1"/>
                  </a:moveTo>
                  <a:lnTo>
                    <a:pt x="0" y="37"/>
                  </a:lnTo>
                  <a:lnTo>
                    <a:pt x="3" y="40"/>
                  </a:lnTo>
                  <a:lnTo>
                    <a:pt x="67" y="4"/>
                  </a:lnTo>
                  <a:cubicBezTo>
                    <a:pt x="67" y="2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6" name="Google Shape;3148;p36"/>
            <p:cNvSpPr/>
            <p:nvPr/>
          </p:nvSpPr>
          <p:spPr>
            <a:xfrm>
              <a:off x="1592050" y="15937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0" y="37"/>
                  </a:lnTo>
                  <a:cubicBezTo>
                    <a:pt x="0" y="38"/>
                    <a:pt x="2" y="40"/>
                    <a:pt x="3" y="41"/>
                  </a:cubicBez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7" name="Google Shape;3149;p36"/>
            <p:cNvSpPr/>
            <p:nvPr/>
          </p:nvSpPr>
          <p:spPr>
            <a:xfrm>
              <a:off x="1592125" y="15938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4" y="1"/>
                  </a:moveTo>
                  <a:lnTo>
                    <a:pt x="0" y="37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8" name="Google Shape;3150;p36"/>
            <p:cNvSpPr/>
            <p:nvPr/>
          </p:nvSpPr>
          <p:spPr>
            <a:xfrm>
              <a:off x="1592150" y="1593900"/>
              <a:ext cx="1775" cy="1100"/>
            </a:xfrm>
            <a:custGeom>
              <a:avLst/>
              <a:gdLst/>
              <a:ahLst/>
              <a:cxnLst/>
              <a:rect l="l" t="t" r="r" b="b"/>
              <a:pathLst>
                <a:path w="71" h="44" extrusionOk="0">
                  <a:moveTo>
                    <a:pt x="66" y="0"/>
                  </a:moveTo>
                  <a:lnTo>
                    <a:pt x="2" y="38"/>
                  </a:lnTo>
                  <a:lnTo>
                    <a:pt x="1" y="38"/>
                  </a:lnTo>
                  <a:lnTo>
                    <a:pt x="5" y="44"/>
                  </a:lnTo>
                  <a:lnTo>
                    <a:pt x="70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" name="Google Shape;3151;p36"/>
            <p:cNvSpPr/>
            <p:nvPr/>
          </p:nvSpPr>
          <p:spPr>
            <a:xfrm>
              <a:off x="1592275" y="1594050"/>
              <a:ext cx="1750" cy="1175"/>
            </a:xfrm>
            <a:custGeom>
              <a:avLst/>
              <a:gdLst/>
              <a:ahLst/>
              <a:cxnLst/>
              <a:rect l="l" t="t" r="r" b="b"/>
              <a:pathLst>
                <a:path w="70" h="47" extrusionOk="0">
                  <a:moveTo>
                    <a:pt x="65" y="0"/>
                  </a:moveTo>
                  <a:lnTo>
                    <a:pt x="0" y="38"/>
                  </a:lnTo>
                  <a:lnTo>
                    <a:pt x="6" y="47"/>
                  </a:lnTo>
                  <a:lnTo>
                    <a:pt x="70" y="9"/>
                  </a:lnTo>
                  <a:cubicBezTo>
                    <a:pt x="68" y="6"/>
                    <a:pt x="67" y="3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0" name="Google Shape;3152;p36"/>
            <p:cNvSpPr/>
            <p:nvPr/>
          </p:nvSpPr>
          <p:spPr>
            <a:xfrm>
              <a:off x="1592400" y="1594250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5" y="1"/>
                  </a:moveTo>
                  <a:lnTo>
                    <a:pt x="1" y="39"/>
                  </a:lnTo>
                  <a:lnTo>
                    <a:pt x="4" y="43"/>
                  </a:lnTo>
                  <a:lnTo>
                    <a:pt x="68" y="7"/>
                  </a:lnTo>
                  <a:cubicBezTo>
                    <a:pt x="68" y="4"/>
                    <a:pt x="66" y="2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1" name="Google Shape;3153;p36"/>
            <p:cNvSpPr/>
            <p:nvPr/>
          </p:nvSpPr>
          <p:spPr>
            <a:xfrm>
              <a:off x="1592475" y="1594400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5" y="1"/>
                  </a:moveTo>
                  <a:lnTo>
                    <a:pt x="1" y="38"/>
                  </a:lnTo>
                  <a:cubicBezTo>
                    <a:pt x="1" y="40"/>
                    <a:pt x="2" y="41"/>
                    <a:pt x="2" y="43"/>
                  </a:cubicBezTo>
                  <a:lnTo>
                    <a:pt x="67" y="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2" name="Google Shape;3154;p36"/>
            <p:cNvSpPr/>
            <p:nvPr/>
          </p:nvSpPr>
          <p:spPr>
            <a:xfrm>
              <a:off x="1592525" y="15944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3" name="Google Shape;3155;p36"/>
            <p:cNvSpPr/>
            <p:nvPr/>
          </p:nvSpPr>
          <p:spPr>
            <a:xfrm>
              <a:off x="1592600" y="15945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7"/>
                  </a:lnTo>
                  <a:cubicBezTo>
                    <a:pt x="0" y="39"/>
                    <a:pt x="0" y="40"/>
                    <a:pt x="2" y="42"/>
                  </a:cubicBezTo>
                  <a:lnTo>
                    <a:pt x="65" y="4"/>
                  </a:lnTo>
                  <a:cubicBezTo>
                    <a:pt x="65" y="2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4" name="Google Shape;3156;p36"/>
            <p:cNvSpPr/>
            <p:nvPr/>
          </p:nvSpPr>
          <p:spPr>
            <a:xfrm>
              <a:off x="1592600" y="15946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0" y="39"/>
                  </a:lnTo>
                  <a:cubicBezTo>
                    <a:pt x="2" y="39"/>
                    <a:pt x="2" y="40"/>
                    <a:pt x="2" y="41"/>
                  </a:cubicBezTo>
                  <a:lnTo>
                    <a:pt x="67" y="4"/>
                  </a:lnTo>
                  <a:cubicBezTo>
                    <a:pt x="65" y="2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5" name="Google Shape;3157;p36"/>
            <p:cNvSpPr/>
            <p:nvPr/>
          </p:nvSpPr>
          <p:spPr>
            <a:xfrm>
              <a:off x="1592625" y="159472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1"/>
                  </a:moveTo>
                  <a:lnTo>
                    <a:pt x="1" y="38"/>
                  </a:lnTo>
                  <a:cubicBezTo>
                    <a:pt x="2" y="38"/>
                    <a:pt x="2" y="40"/>
                    <a:pt x="2" y="41"/>
                  </a:cubicBezTo>
                  <a:lnTo>
                    <a:pt x="67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6" name="Google Shape;3158;p36"/>
            <p:cNvSpPr/>
            <p:nvPr/>
          </p:nvSpPr>
          <p:spPr>
            <a:xfrm>
              <a:off x="1592650" y="159480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6" y="1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7" name="Google Shape;3159;p36"/>
            <p:cNvSpPr/>
            <p:nvPr/>
          </p:nvSpPr>
          <p:spPr>
            <a:xfrm>
              <a:off x="1592700" y="15948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5"/>
                  </a:lnTo>
                  <a:cubicBezTo>
                    <a:pt x="66" y="3"/>
                    <a:pt x="66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8" name="Google Shape;3160;p36"/>
            <p:cNvSpPr/>
            <p:nvPr/>
          </p:nvSpPr>
          <p:spPr>
            <a:xfrm>
              <a:off x="1592725" y="15949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7"/>
                  </a:lnTo>
                  <a:cubicBezTo>
                    <a:pt x="1" y="39"/>
                    <a:pt x="1" y="40"/>
                    <a:pt x="2" y="42"/>
                  </a:cubicBezTo>
                  <a:lnTo>
                    <a:pt x="66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9" name="Google Shape;3161;p36"/>
            <p:cNvSpPr/>
            <p:nvPr/>
          </p:nvSpPr>
          <p:spPr>
            <a:xfrm>
              <a:off x="1592775" y="15950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9"/>
                  </a:lnTo>
                  <a:lnTo>
                    <a:pt x="0" y="41"/>
                  </a:lnTo>
                  <a:lnTo>
                    <a:pt x="66" y="4"/>
                  </a:lnTo>
                  <a:cubicBezTo>
                    <a:pt x="64" y="2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0" name="Google Shape;3162;p36"/>
            <p:cNvSpPr/>
            <p:nvPr/>
          </p:nvSpPr>
          <p:spPr>
            <a:xfrm>
              <a:off x="1592775" y="15951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0" y="38"/>
                  </a:lnTo>
                  <a:cubicBezTo>
                    <a:pt x="0" y="40"/>
                    <a:pt x="0" y="41"/>
                    <a:pt x="0" y="41"/>
                  </a:cubicBezTo>
                  <a:lnTo>
                    <a:pt x="66" y="5"/>
                  </a:lnTo>
                  <a:cubicBezTo>
                    <a:pt x="66" y="4"/>
                    <a:pt x="66" y="2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1" name="Google Shape;3163;p36"/>
            <p:cNvSpPr/>
            <p:nvPr/>
          </p:nvSpPr>
          <p:spPr>
            <a:xfrm>
              <a:off x="1592800" y="15952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1" y="36"/>
                  </a:lnTo>
                  <a:lnTo>
                    <a:pt x="1" y="41"/>
                  </a:lnTo>
                  <a:lnTo>
                    <a:pt x="66" y="3"/>
                  </a:lnTo>
                  <a:cubicBezTo>
                    <a:pt x="65" y="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2" name="Google Shape;3164;p36"/>
            <p:cNvSpPr/>
            <p:nvPr/>
          </p:nvSpPr>
          <p:spPr>
            <a:xfrm>
              <a:off x="1592800" y="159530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6" y="1"/>
                  </a:moveTo>
                  <a:lnTo>
                    <a:pt x="1" y="39"/>
                  </a:lnTo>
                  <a:lnTo>
                    <a:pt x="2" y="39"/>
                  </a:lnTo>
                  <a:cubicBezTo>
                    <a:pt x="2" y="40"/>
                    <a:pt x="2" y="42"/>
                    <a:pt x="2" y="42"/>
                  </a:cubicBezTo>
                  <a:lnTo>
                    <a:pt x="66" y="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3" name="Google Shape;3165;p36"/>
            <p:cNvSpPr/>
            <p:nvPr/>
          </p:nvSpPr>
          <p:spPr>
            <a:xfrm>
              <a:off x="1592850" y="15953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9"/>
                  </a:lnTo>
                  <a:lnTo>
                    <a:pt x="0" y="41"/>
                  </a:lnTo>
                  <a:lnTo>
                    <a:pt x="64" y="5"/>
                  </a:lnTo>
                  <a:cubicBezTo>
                    <a:pt x="64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4" name="Google Shape;3166;p36"/>
            <p:cNvSpPr/>
            <p:nvPr/>
          </p:nvSpPr>
          <p:spPr>
            <a:xfrm>
              <a:off x="1592850" y="15955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0" y="36"/>
                  </a:lnTo>
                  <a:lnTo>
                    <a:pt x="0" y="41"/>
                  </a:lnTo>
                  <a:lnTo>
                    <a:pt x="65" y="3"/>
                  </a:lnTo>
                  <a:cubicBezTo>
                    <a:pt x="65" y="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5" name="Google Shape;3167;p36"/>
            <p:cNvSpPr/>
            <p:nvPr/>
          </p:nvSpPr>
          <p:spPr>
            <a:xfrm>
              <a:off x="1592875" y="1595575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6" name="Google Shape;3168;p36"/>
            <p:cNvSpPr/>
            <p:nvPr/>
          </p:nvSpPr>
          <p:spPr>
            <a:xfrm>
              <a:off x="1592875" y="1595650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4" y="3"/>
                  </a:lnTo>
                  <a:cubicBezTo>
                    <a:pt x="64" y="1"/>
                    <a:pt x="64" y="1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7" name="Google Shape;3169;p36"/>
            <p:cNvSpPr/>
            <p:nvPr/>
          </p:nvSpPr>
          <p:spPr>
            <a:xfrm>
              <a:off x="1592875" y="159570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1" y="39"/>
                  </a:lnTo>
                  <a:cubicBezTo>
                    <a:pt x="1" y="40"/>
                    <a:pt x="1" y="40"/>
                    <a:pt x="1" y="42"/>
                  </a:cubicBezTo>
                  <a:lnTo>
                    <a:pt x="64" y="4"/>
                  </a:lnTo>
                  <a:cubicBezTo>
                    <a:pt x="64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8" name="Google Shape;3170;p36"/>
            <p:cNvSpPr/>
            <p:nvPr/>
          </p:nvSpPr>
          <p:spPr>
            <a:xfrm>
              <a:off x="1592875" y="15957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9"/>
                  </a:lnTo>
                  <a:lnTo>
                    <a:pt x="1" y="41"/>
                  </a:ln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9" name="Google Shape;3171;p36"/>
            <p:cNvSpPr/>
            <p:nvPr/>
          </p:nvSpPr>
          <p:spPr>
            <a:xfrm>
              <a:off x="1600750" y="1608900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66" y="1"/>
                  </a:moveTo>
                  <a:lnTo>
                    <a:pt x="0" y="38"/>
                  </a:lnTo>
                  <a:lnTo>
                    <a:pt x="131" y="114"/>
                  </a:lnTo>
                  <a:lnTo>
                    <a:pt x="195" y="7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0" name="Google Shape;3172;p36"/>
            <p:cNvSpPr/>
            <p:nvPr/>
          </p:nvSpPr>
          <p:spPr>
            <a:xfrm>
              <a:off x="1604000" y="1602300"/>
              <a:ext cx="1675" cy="9450"/>
            </a:xfrm>
            <a:custGeom>
              <a:avLst/>
              <a:gdLst/>
              <a:ahLst/>
              <a:cxnLst/>
              <a:rect l="l" t="t" r="r" b="b"/>
              <a:pathLst>
                <a:path w="67" h="378" extrusionOk="0">
                  <a:moveTo>
                    <a:pt x="66" y="1"/>
                  </a:moveTo>
                  <a:lnTo>
                    <a:pt x="1" y="39"/>
                  </a:lnTo>
                  <a:lnTo>
                    <a:pt x="1" y="378"/>
                  </a:lnTo>
                  <a:lnTo>
                    <a:pt x="65" y="34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1" name="Google Shape;3173;p36"/>
            <p:cNvSpPr/>
            <p:nvPr/>
          </p:nvSpPr>
          <p:spPr>
            <a:xfrm>
              <a:off x="1601250" y="1599325"/>
              <a:ext cx="1775" cy="1050"/>
            </a:xfrm>
            <a:custGeom>
              <a:avLst/>
              <a:gdLst/>
              <a:ahLst/>
              <a:cxnLst/>
              <a:rect l="l" t="t" r="r" b="b"/>
              <a:pathLst>
                <a:path w="71" h="42" extrusionOk="0">
                  <a:moveTo>
                    <a:pt x="70" y="1"/>
                  </a:moveTo>
                  <a:lnTo>
                    <a:pt x="70" y="1"/>
                  </a:lnTo>
                  <a:cubicBezTo>
                    <a:pt x="69" y="1"/>
                    <a:pt x="67" y="2"/>
                    <a:pt x="64" y="4"/>
                  </a:cubicBezTo>
                  <a:lnTo>
                    <a:pt x="5" y="39"/>
                  </a:lnTo>
                  <a:lnTo>
                    <a:pt x="5" y="39"/>
                  </a:lnTo>
                  <a:cubicBezTo>
                    <a:pt x="6" y="39"/>
                    <a:pt x="6" y="39"/>
                    <a:pt x="6" y="39"/>
                  </a:cubicBezTo>
                  <a:lnTo>
                    <a:pt x="70" y="1"/>
                  </a:lnTo>
                  <a:close/>
                  <a:moveTo>
                    <a:pt x="5" y="39"/>
                  </a:moveTo>
                  <a:cubicBezTo>
                    <a:pt x="3" y="39"/>
                    <a:pt x="2" y="40"/>
                    <a:pt x="1" y="40"/>
                  </a:cubicBezTo>
                  <a:lnTo>
                    <a:pt x="1" y="42"/>
                  </a:lnTo>
                  <a:lnTo>
                    <a:pt x="5" y="3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2" name="Google Shape;3174;p36"/>
            <p:cNvSpPr/>
            <p:nvPr/>
          </p:nvSpPr>
          <p:spPr>
            <a:xfrm>
              <a:off x="1601400" y="159930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9" y="1"/>
                  </a:moveTo>
                  <a:lnTo>
                    <a:pt x="64" y="2"/>
                  </a:lnTo>
                  <a:lnTo>
                    <a:pt x="0" y="40"/>
                  </a:lnTo>
                  <a:lnTo>
                    <a:pt x="5" y="3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3" name="Google Shape;3175;p36"/>
            <p:cNvSpPr/>
            <p:nvPr/>
          </p:nvSpPr>
          <p:spPr>
            <a:xfrm>
              <a:off x="1601500" y="15993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5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4" name="Google Shape;3176;p36"/>
            <p:cNvSpPr/>
            <p:nvPr/>
          </p:nvSpPr>
          <p:spPr>
            <a:xfrm>
              <a:off x="1601575" y="159927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66" y="0"/>
                  </a:moveTo>
                  <a:lnTo>
                    <a:pt x="1" y="38"/>
                  </a:lnTo>
                  <a:lnTo>
                    <a:pt x="5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5" name="Google Shape;3177;p36"/>
            <p:cNvSpPr/>
            <p:nvPr/>
          </p:nvSpPr>
          <p:spPr>
            <a:xfrm>
              <a:off x="1601700" y="1599275"/>
              <a:ext cx="1675" cy="950"/>
            </a:xfrm>
            <a:custGeom>
              <a:avLst/>
              <a:gdLst/>
              <a:ahLst/>
              <a:cxnLst/>
              <a:rect l="l" t="t" r="r" b="b"/>
              <a:pathLst>
                <a:path w="67" h="38" extrusionOk="0">
                  <a:moveTo>
                    <a:pt x="64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6" name="Google Shape;3178;p36"/>
            <p:cNvSpPr/>
            <p:nvPr/>
          </p:nvSpPr>
          <p:spPr>
            <a:xfrm>
              <a:off x="1601750" y="159927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5" y="0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7" name="Google Shape;3179;p36"/>
            <p:cNvSpPr/>
            <p:nvPr/>
          </p:nvSpPr>
          <p:spPr>
            <a:xfrm>
              <a:off x="1601825" y="15993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3" y="37"/>
                  </a:lnTo>
                  <a:lnTo>
                    <a:pt x="4" y="37"/>
                  </a:lnTo>
                  <a:lnTo>
                    <a:pt x="68" y="1"/>
                  </a:lnTo>
                  <a:close/>
                  <a:moveTo>
                    <a:pt x="1" y="37"/>
                  </a:moveTo>
                  <a:lnTo>
                    <a:pt x="1" y="38"/>
                  </a:lnTo>
                  <a:lnTo>
                    <a:pt x="3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8" name="Google Shape;3180;p36"/>
            <p:cNvSpPr/>
            <p:nvPr/>
          </p:nvSpPr>
          <p:spPr>
            <a:xfrm>
              <a:off x="1601900" y="15993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9" name="Google Shape;3181;p36"/>
            <p:cNvSpPr/>
            <p:nvPr/>
          </p:nvSpPr>
          <p:spPr>
            <a:xfrm>
              <a:off x="1601975" y="15993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4" y="1"/>
                  </a:moveTo>
                  <a:lnTo>
                    <a:pt x="1" y="38"/>
                  </a:lnTo>
                  <a:lnTo>
                    <a:pt x="2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" name="Google Shape;3182;p36"/>
            <p:cNvSpPr/>
            <p:nvPr/>
          </p:nvSpPr>
          <p:spPr>
            <a:xfrm>
              <a:off x="1602025" y="15993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5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" name="Google Shape;3183;p36"/>
            <p:cNvSpPr/>
            <p:nvPr/>
          </p:nvSpPr>
          <p:spPr>
            <a:xfrm>
              <a:off x="1602100" y="1599375"/>
              <a:ext cx="1675" cy="925"/>
            </a:xfrm>
            <a:custGeom>
              <a:avLst/>
              <a:gdLst/>
              <a:ahLst/>
              <a:cxnLst/>
              <a:rect l="l" t="t" r="r" b="b"/>
              <a:pathLst>
                <a:path w="67" h="37" extrusionOk="0">
                  <a:moveTo>
                    <a:pt x="65" y="0"/>
                  </a:moveTo>
                  <a:lnTo>
                    <a:pt x="0" y="37"/>
                  </a:lnTo>
                  <a:lnTo>
                    <a:pt x="3" y="3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2" name="Google Shape;3184;p36"/>
            <p:cNvSpPr/>
            <p:nvPr/>
          </p:nvSpPr>
          <p:spPr>
            <a:xfrm>
              <a:off x="1602150" y="15994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9"/>
                  </a:lnTo>
                  <a:lnTo>
                    <a:pt x="4" y="3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3" name="Google Shape;3185;p36"/>
            <p:cNvSpPr/>
            <p:nvPr/>
          </p:nvSpPr>
          <p:spPr>
            <a:xfrm>
              <a:off x="1602225" y="15994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9"/>
                  </a:lnTo>
                  <a:lnTo>
                    <a:pt x="4" y="39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4" name="Google Shape;3186;p36"/>
            <p:cNvSpPr/>
            <p:nvPr/>
          </p:nvSpPr>
          <p:spPr>
            <a:xfrm>
              <a:off x="1602300" y="15994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1" y="37"/>
                  </a:moveTo>
                  <a:lnTo>
                    <a:pt x="1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1" y="37"/>
                  </a:lnTo>
                  <a:close/>
                  <a:moveTo>
                    <a:pt x="65" y="0"/>
                  </a:moveTo>
                  <a:lnTo>
                    <a:pt x="2" y="37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6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5" name="Google Shape;3187;p36"/>
            <p:cNvSpPr/>
            <p:nvPr/>
          </p:nvSpPr>
          <p:spPr>
            <a:xfrm>
              <a:off x="1602350" y="159947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5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6" name="Google Shape;3188;p36"/>
            <p:cNvSpPr/>
            <p:nvPr/>
          </p:nvSpPr>
          <p:spPr>
            <a:xfrm>
              <a:off x="1604000" y="1610800"/>
              <a:ext cx="9525" cy="5500"/>
            </a:xfrm>
            <a:custGeom>
              <a:avLst/>
              <a:gdLst/>
              <a:ahLst/>
              <a:cxnLst/>
              <a:rect l="l" t="t" r="r" b="b"/>
              <a:pathLst>
                <a:path w="381" h="220" extrusionOk="0">
                  <a:moveTo>
                    <a:pt x="65" y="0"/>
                  </a:moveTo>
                  <a:lnTo>
                    <a:pt x="1" y="38"/>
                  </a:lnTo>
                  <a:lnTo>
                    <a:pt x="317" y="219"/>
                  </a:lnTo>
                  <a:lnTo>
                    <a:pt x="381" y="18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7" name="Google Shape;3189;p36"/>
            <p:cNvSpPr/>
            <p:nvPr/>
          </p:nvSpPr>
          <p:spPr>
            <a:xfrm>
              <a:off x="1600750" y="1600200"/>
              <a:ext cx="3275" cy="11550"/>
            </a:xfrm>
            <a:custGeom>
              <a:avLst/>
              <a:gdLst/>
              <a:ahLst/>
              <a:cxnLst/>
              <a:rect l="l" t="t" r="r" b="b"/>
              <a:pathLst>
                <a:path w="131" h="462" extrusionOk="0">
                  <a:moveTo>
                    <a:pt x="38" y="1"/>
                  </a:moveTo>
                  <a:cubicBezTo>
                    <a:pt x="17" y="1"/>
                    <a:pt x="2" y="18"/>
                    <a:pt x="2" y="47"/>
                  </a:cubicBezTo>
                  <a:lnTo>
                    <a:pt x="0" y="386"/>
                  </a:lnTo>
                  <a:lnTo>
                    <a:pt x="131" y="462"/>
                  </a:lnTo>
                  <a:lnTo>
                    <a:pt x="131" y="123"/>
                  </a:lnTo>
                  <a:cubicBezTo>
                    <a:pt x="129" y="76"/>
                    <a:pt x="105" y="34"/>
                    <a:pt x="67" y="9"/>
                  </a:cubicBezTo>
                  <a:cubicBezTo>
                    <a:pt x="57" y="4"/>
                    <a:pt x="47" y="1"/>
                    <a:pt x="38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8" name="Google Shape;3190;p36"/>
            <p:cNvSpPr/>
            <p:nvPr/>
          </p:nvSpPr>
          <p:spPr>
            <a:xfrm>
              <a:off x="1602425" y="1599525"/>
              <a:ext cx="1600" cy="925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0" y="36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9" name="Google Shape;3191;p36"/>
            <p:cNvSpPr/>
            <p:nvPr/>
          </p:nvSpPr>
          <p:spPr>
            <a:xfrm>
              <a:off x="1602425" y="15995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0" name="Google Shape;3192;p36"/>
            <p:cNvSpPr/>
            <p:nvPr/>
          </p:nvSpPr>
          <p:spPr>
            <a:xfrm>
              <a:off x="1602475" y="1599550"/>
              <a:ext cx="1750" cy="1000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66" y="1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9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1" name="Google Shape;3193;p36"/>
            <p:cNvSpPr/>
            <p:nvPr/>
          </p:nvSpPr>
          <p:spPr>
            <a:xfrm>
              <a:off x="1602550" y="15996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8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2" name="Google Shape;3194;p36"/>
            <p:cNvSpPr/>
            <p:nvPr/>
          </p:nvSpPr>
          <p:spPr>
            <a:xfrm>
              <a:off x="1602625" y="15996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6"/>
                  </a:lnTo>
                  <a:lnTo>
                    <a:pt x="4" y="39"/>
                  </a:lnTo>
                  <a:lnTo>
                    <a:pt x="67" y="1"/>
                  </a:lnTo>
                  <a:cubicBezTo>
                    <a:pt x="67" y="0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3" name="Google Shape;3195;p36"/>
            <p:cNvSpPr/>
            <p:nvPr/>
          </p:nvSpPr>
          <p:spPr>
            <a:xfrm>
              <a:off x="1602700" y="15997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4" name="Google Shape;3196;p36"/>
            <p:cNvSpPr/>
            <p:nvPr/>
          </p:nvSpPr>
          <p:spPr>
            <a:xfrm>
              <a:off x="1602775" y="15997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1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5" name="Google Shape;3197;p36"/>
            <p:cNvSpPr/>
            <p:nvPr/>
          </p:nvSpPr>
          <p:spPr>
            <a:xfrm>
              <a:off x="1602850" y="15998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0" y="39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6" name="Google Shape;3198;p36"/>
            <p:cNvSpPr/>
            <p:nvPr/>
          </p:nvSpPr>
          <p:spPr>
            <a:xfrm>
              <a:off x="1602925" y="15998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7" name="Google Shape;3199;p36"/>
            <p:cNvSpPr/>
            <p:nvPr/>
          </p:nvSpPr>
          <p:spPr>
            <a:xfrm>
              <a:off x="1603000" y="15999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4" y="1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8" name="Google Shape;3200;p36"/>
            <p:cNvSpPr/>
            <p:nvPr/>
          </p:nvSpPr>
          <p:spPr>
            <a:xfrm>
              <a:off x="1603075" y="16000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9" name="Google Shape;3201;p36"/>
            <p:cNvSpPr/>
            <p:nvPr/>
          </p:nvSpPr>
          <p:spPr>
            <a:xfrm>
              <a:off x="1603100" y="1600100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6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9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0" name="Google Shape;3202;p36"/>
            <p:cNvSpPr/>
            <p:nvPr/>
          </p:nvSpPr>
          <p:spPr>
            <a:xfrm>
              <a:off x="1603175" y="160017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8"/>
                    <a:pt x="2" y="39"/>
                    <a:pt x="3" y="41"/>
                  </a:cubicBezTo>
                  <a:lnTo>
                    <a:pt x="67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" name="Google Shape;3203;p36"/>
            <p:cNvSpPr/>
            <p:nvPr/>
          </p:nvSpPr>
          <p:spPr>
            <a:xfrm>
              <a:off x="1603250" y="1600250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4" y="0"/>
                  </a:moveTo>
                  <a:lnTo>
                    <a:pt x="0" y="38"/>
                  </a:lnTo>
                  <a:lnTo>
                    <a:pt x="3" y="42"/>
                  </a:lnTo>
                  <a:lnTo>
                    <a:pt x="67" y="5"/>
                  </a:lnTo>
                  <a:cubicBezTo>
                    <a:pt x="67" y="3"/>
                    <a:pt x="66" y="2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2" name="Google Shape;3204;p36"/>
            <p:cNvSpPr/>
            <p:nvPr/>
          </p:nvSpPr>
          <p:spPr>
            <a:xfrm>
              <a:off x="1603325" y="1600350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64" y="1"/>
                  </a:moveTo>
                  <a:lnTo>
                    <a:pt x="1" y="38"/>
                  </a:lnTo>
                  <a:lnTo>
                    <a:pt x="1" y="38"/>
                  </a:lnTo>
                  <a:cubicBezTo>
                    <a:pt x="1" y="38"/>
                    <a:pt x="1" y="37"/>
                    <a:pt x="0" y="37"/>
                  </a:cubicBezTo>
                  <a:lnTo>
                    <a:pt x="0" y="38"/>
                  </a:lnTo>
                  <a:lnTo>
                    <a:pt x="1" y="38"/>
                  </a:lnTo>
                  <a:lnTo>
                    <a:pt x="1" y="38"/>
                  </a:lnTo>
                  <a:cubicBezTo>
                    <a:pt x="2" y="40"/>
                    <a:pt x="3" y="41"/>
                    <a:pt x="5" y="43"/>
                  </a:cubicBezTo>
                  <a:lnTo>
                    <a:pt x="68" y="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3" name="Google Shape;3205;p36"/>
            <p:cNvSpPr/>
            <p:nvPr/>
          </p:nvSpPr>
          <p:spPr>
            <a:xfrm>
              <a:off x="1603425" y="1600500"/>
              <a:ext cx="1725" cy="1150"/>
            </a:xfrm>
            <a:custGeom>
              <a:avLst/>
              <a:gdLst/>
              <a:ahLst/>
              <a:cxnLst/>
              <a:rect l="l" t="t" r="r" b="b"/>
              <a:pathLst>
                <a:path w="69" h="46" extrusionOk="0">
                  <a:moveTo>
                    <a:pt x="64" y="0"/>
                  </a:moveTo>
                  <a:lnTo>
                    <a:pt x="1" y="38"/>
                  </a:lnTo>
                  <a:cubicBezTo>
                    <a:pt x="2" y="40"/>
                    <a:pt x="4" y="42"/>
                    <a:pt x="5" y="45"/>
                  </a:cubicBezTo>
                  <a:lnTo>
                    <a:pt x="69" y="8"/>
                  </a:lnTo>
                  <a:cubicBezTo>
                    <a:pt x="67" y="5"/>
                    <a:pt x="66" y="2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4" name="Google Shape;3206;p36"/>
            <p:cNvSpPr/>
            <p:nvPr/>
          </p:nvSpPr>
          <p:spPr>
            <a:xfrm>
              <a:off x="1603550" y="160067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4" y="1"/>
                  </a:moveTo>
                  <a:lnTo>
                    <a:pt x="0" y="38"/>
                  </a:lnTo>
                  <a:lnTo>
                    <a:pt x="3" y="44"/>
                  </a:lnTo>
                  <a:lnTo>
                    <a:pt x="68" y="6"/>
                  </a:lnTo>
                  <a:cubicBezTo>
                    <a:pt x="67" y="5"/>
                    <a:pt x="65" y="2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5" name="Google Shape;3207;p36"/>
            <p:cNvSpPr/>
            <p:nvPr/>
          </p:nvSpPr>
          <p:spPr>
            <a:xfrm>
              <a:off x="1603600" y="160082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8" y="5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6" name="Google Shape;3208;p36"/>
            <p:cNvSpPr/>
            <p:nvPr/>
          </p:nvSpPr>
          <p:spPr>
            <a:xfrm>
              <a:off x="1603675" y="16009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7"/>
                  </a:lnTo>
                  <a:lnTo>
                    <a:pt x="2" y="41"/>
                  </a:lnTo>
                  <a:lnTo>
                    <a:pt x="66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7" name="Google Shape;3209;p36"/>
            <p:cNvSpPr/>
            <p:nvPr/>
          </p:nvSpPr>
          <p:spPr>
            <a:xfrm>
              <a:off x="1603725" y="16010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4"/>
                  </a:lnTo>
                  <a:cubicBezTo>
                    <a:pt x="66" y="2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8" name="Google Shape;3210;p36"/>
            <p:cNvSpPr/>
            <p:nvPr/>
          </p:nvSpPr>
          <p:spPr>
            <a:xfrm>
              <a:off x="1603750" y="16010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1"/>
                  </a:moveTo>
                  <a:lnTo>
                    <a:pt x="1" y="38"/>
                  </a:lnTo>
                  <a:cubicBezTo>
                    <a:pt x="2" y="40"/>
                    <a:pt x="2" y="40"/>
                    <a:pt x="2" y="41"/>
                  </a:cubicBezTo>
                  <a:lnTo>
                    <a:pt x="66" y="3"/>
                  </a:lnTo>
                  <a:cubicBezTo>
                    <a:pt x="66" y="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9" name="Google Shape;3211;p36"/>
            <p:cNvSpPr/>
            <p:nvPr/>
          </p:nvSpPr>
          <p:spPr>
            <a:xfrm>
              <a:off x="1603800" y="16011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40"/>
                    <a:pt x="0" y="40"/>
                    <a:pt x="0" y="41"/>
                  </a:cubicBezTo>
                  <a:lnTo>
                    <a:pt x="65" y="3"/>
                  </a:lnTo>
                  <a:cubicBezTo>
                    <a:pt x="65" y="3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0" name="Google Shape;3212;p36"/>
            <p:cNvSpPr/>
            <p:nvPr/>
          </p:nvSpPr>
          <p:spPr>
            <a:xfrm>
              <a:off x="1603800" y="16012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0" y="38"/>
                  </a:lnTo>
                  <a:cubicBezTo>
                    <a:pt x="2" y="40"/>
                    <a:pt x="2" y="41"/>
                    <a:pt x="2" y="41"/>
                  </a:cubicBezTo>
                  <a:lnTo>
                    <a:pt x="67" y="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" name="Google Shape;3213;p36"/>
            <p:cNvSpPr/>
            <p:nvPr/>
          </p:nvSpPr>
          <p:spPr>
            <a:xfrm>
              <a:off x="1603825" y="16013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7"/>
                  </a:lnTo>
                  <a:lnTo>
                    <a:pt x="2" y="41"/>
                  </a:ln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2" name="Google Shape;3214;p36"/>
            <p:cNvSpPr/>
            <p:nvPr/>
          </p:nvSpPr>
          <p:spPr>
            <a:xfrm>
              <a:off x="1603875" y="16014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5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3" name="Google Shape;3215;p36"/>
            <p:cNvSpPr/>
            <p:nvPr/>
          </p:nvSpPr>
          <p:spPr>
            <a:xfrm>
              <a:off x="1603900" y="16014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4" name="Google Shape;3216;p36"/>
            <p:cNvSpPr/>
            <p:nvPr/>
          </p:nvSpPr>
          <p:spPr>
            <a:xfrm>
              <a:off x="1603875" y="16015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1"/>
                  </a:moveTo>
                  <a:lnTo>
                    <a:pt x="2" y="37"/>
                  </a:lnTo>
                  <a:lnTo>
                    <a:pt x="0" y="37"/>
                  </a:lnTo>
                  <a:cubicBezTo>
                    <a:pt x="2" y="39"/>
                    <a:pt x="2" y="40"/>
                    <a:pt x="2" y="41"/>
                  </a:cubicBezTo>
                  <a:lnTo>
                    <a:pt x="65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5" name="Google Shape;3217;p36"/>
            <p:cNvSpPr/>
            <p:nvPr/>
          </p:nvSpPr>
          <p:spPr>
            <a:xfrm>
              <a:off x="1603925" y="16016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6" y="1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6" y="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6" name="Google Shape;3218;p36"/>
            <p:cNvSpPr/>
            <p:nvPr/>
          </p:nvSpPr>
          <p:spPr>
            <a:xfrm>
              <a:off x="1603975" y="1601725"/>
              <a:ext cx="1625" cy="1075"/>
            </a:xfrm>
            <a:custGeom>
              <a:avLst/>
              <a:gdLst/>
              <a:ahLst/>
              <a:cxnLst/>
              <a:rect l="l" t="t" r="r" b="b"/>
              <a:pathLst>
                <a:path w="65" h="43" extrusionOk="0">
                  <a:moveTo>
                    <a:pt x="64" y="1"/>
                  </a:moveTo>
                  <a:lnTo>
                    <a:pt x="0" y="38"/>
                  </a:lnTo>
                  <a:lnTo>
                    <a:pt x="0" y="43"/>
                  </a:lnTo>
                  <a:lnTo>
                    <a:pt x="64" y="5"/>
                  </a:lnTo>
                  <a:cubicBezTo>
                    <a:pt x="64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7" name="Google Shape;3219;p36"/>
            <p:cNvSpPr/>
            <p:nvPr/>
          </p:nvSpPr>
          <p:spPr>
            <a:xfrm>
              <a:off x="1603975" y="16018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8" name="Google Shape;3220;p36"/>
            <p:cNvSpPr/>
            <p:nvPr/>
          </p:nvSpPr>
          <p:spPr>
            <a:xfrm>
              <a:off x="1604000" y="160190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5" y="1"/>
                  </a:moveTo>
                  <a:lnTo>
                    <a:pt x="1" y="39"/>
                  </a:lnTo>
                  <a:lnTo>
                    <a:pt x="1" y="42"/>
                  </a:lnTo>
                  <a:lnTo>
                    <a:pt x="65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9" name="Google Shape;3221;p36"/>
            <p:cNvSpPr/>
            <p:nvPr/>
          </p:nvSpPr>
          <p:spPr>
            <a:xfrm>
              <a:off x="1604000" y="16019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5" y="1"/>
                  </a:moveTo>
                  <a:lnTo>
                    <a:pt x="1" y="39"/>
                  </a:lnTo>
                  <a:lnTo>
                    <a:pt x="1" y="41"/>
                  </a:lnTo>
                  <a:lnTo>
                    <a:pt x="65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0" name="Google Shape;3222;p36"/>
            <p:cNvSpPr/>
            <p:nvPr/>
          </p:nvSpPr>
          <p:spPr>
            <a:xfrm>
              <a:off x="1604000" y="16020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6" y="1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6" y="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1" name="Google Shape;3223;p36"/>
            <p:cNvSpPr/>
            <p:nvPr/>
          </p:nvSpPr>
          <p:spPr>
            <a:xfrm>
              <a:off x="1604000" y="160217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6" y="0"/>
                  </a:moveTo>
                  <a:lnTo>
                    <a:pt x="1" y="36"/>
                  </a:lnTo>
                  <a:lnTo>
                    <a:pt x="1" y="39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2" name="Google Shape;3224;p36"/>
            <p:cNvSpPr/>
            <p:nvPr/>
          </p:nvSpPr>
          <p:spPr>
            <a:xfrm>
              <a:off x="1604000" y="16022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6" y="1"/>
                  </a:moveTo>
                  <a:lnTo>
                    <a:pt x="1" y="37"/>
                  </a:lnTo>
                  <a:lnTo>
                    <a:pt x="1" y="40"/>
                  </a:ln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3" name="Google Shape;3225;p36"/>
            <p:cNvSpPr/>
            <p:nvPr/>
          </p:nvSpPr>
          <p:spPr>
            <a:xfrm>
              <a:off x="1611900" y="1615350"/>
              <a:ext cx="4850" cy="2825"/>
            </a:xfrm>
            <a:custGeom>
              <a:avLst/>
              <a:gdLst/>
              <a:ahLst/>
              <a:cxnLst/>
              <a:rect l="l" t="t" r="r" b="b"/>
              <a:pathLst>
                <a:path w="194" h="113" extrusionOk="0">
                  <a:moveTo>
                    <a:pt x="65" y="1"/>
                  </a:moveTo>
                  <a:lnTo>
                    <a:pt x="1" y="37"/>
                  </a:lnTo>
                  <a:lnTo>
                    <a:pt x="130" y="113"/>
                  </a:lnTo>
                  <a:lnTo>
                    <a:pt x="194" y="7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4" name="Google Shape;3226;p36"/>
            <p:cNvSpPr/>
            <p:nvPr/>
          </p:nvSpPr>
          <p:spPr>
            <a:xfrm>
              <a:off x="1615150" y="1608725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65" y="1"/>
                  </a:moveTo>
                  <a:lnTo>
                    <a:pt x="1" y="38"/>
                  </a:lnTo>
                  <a:lnTo>
                    <a:pt x="0" y="378"/>
                  </a:lnTo>
                  <a:lnTo>
                    <a:pt x="64" y="34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5" name="Google Shape;3227;p36"/>
            <p:cNvSpPr/>
            <p:nvPr/>
          </p:nvSpPr>
          <p:spPr>
            <a:xfrm>
              <a:off x="1612375" y="1605750"/>
              <a:ext cx="1775" cy="1050"/>
            </a:xfrm>
            <a:custGeom>
              <a:avLst/>
              <a:gdLst/>
              <a:ahLst/>
              <a:cxnLst/>
              <a:rect l="l" t="t" r="r" b="b"/>
              <a:pathLst>
                <a:path w="71" h="42" extrusionOk="0">
                  <a:moveTo>
                    <a:pt x="70" y="1"/>
                  </a:moveTo>
                  <a:lnTo>
                    <a:pt x="41" y="18"/>
                  </a:lnTo>
                  <a:lnTo>
                    <a:pt x="41" y="18"/>
                  </a:lnTo>
                  <a:lnTo>
                    <a:pt x="66" y="4"/>
                  </a:lnTo>
                  <a:cubicBezTo>
                    <a:pt x="68" y="2"/>
                    <a:pt x="69" y="2"/>
                    <a:pt x="70" y="1"/>
                  </a:cubicBezTo>
                  <a:close/>
                  <a:moveTo>
                    <a:pt x="41" y="18"/>
                  </a:moveTo>
                  <a:lnTo>
                    <a:pt x="6" y="38"/>
                  </a:lnTo>
                  <a:lnTo>
                    <a:pt x="6" y="38"/>
                  </a:lnTo>
                  <a:cubicBezTo>
                    <a:pt x="6" y="38"/>
                    <a:pt x="6" y="38"/>
                    <a:pt x="7" y="38"/>
                  </a:cubicBezTo>
                  <a:lnTo>
                    <a:pt x="41" y="18"/>
                  </a:lnTo>
                  <a:close/>
                  <a:moveTo>
                    <a:pt x="6" y="38"/>
                  </a:moveTo>
                  <a:cubicBezTo>
                    <a:pt x="3" y="38"/>
                    <a:pt x="2" y="38"/>
                    <a:pt x="1" y="40"/>
                  </a:cubicBezTo>
                  <a:lnTo>
                    <a:pt x="1" y="41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6" name="Google Shape;3228;p36"/>
            <p:cNvSpPr/>
            <p:nvPr/>
          </p:nvSpPr>
          <p:spPr>
            <a:xfrm>
              <a:off x="1612525" y="16057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9" y="0"/>
                  </a:moveTo>
                  <a:lnTo>
                    <a:pt x="64" y="2"/>
                  </a:lnTo>
                  <a:lnTo>
                    <a:pt x="3" y="38"/>
                  </a:lnTo>
                  <a:lnTo>
                    <a:pt x="3" y="38"/>
                  </a:lnTo>
                  <a:cubicBezTo>
                    <a:pt x="4" y="38"/>
                    <a:pt x="4" y="38"/>
                    <a:pt x="5" y="38"/>
                  </a:cubicBezTo>
                  <a:lnTo>
                    <a:pt x="69" y="0"/>
                  </a:lnTo>
                  <a:close/>
                  <a:moveTo>
                    <a:pt x="3" y="38"/>
                  </a:moveTo>
                  <a:cubicBezTo>
                    <a:pt x="2" y="38"/>
                    <a:pt x="1" y="38"/>
                    <a:pt x="1" y="39"/>
                  </a:cubicBezTo>
                  <a:lnTo>
                    <a:pt x="3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7" name="Google Shape;3229;p36"/>
            <p:cNvSpPr/>
            <p:nvPr/>
          </p:nvSpPr>
          <p:spPr>
            <a:xfrm>
              <a:off x="1612625" y="1605750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3" y="37"/>
                  </a:moveTo>
                  <a:lnTo>
                    <a:pt x="3" y="37"/>
                  </a:lnTo>
                  <a:cubicBezTo>
                    <a:pt x="2" y="37"/>
                    <a:pt x="2" y="38"/>
                    <a:pt x="1" y="38"/>
                  </a:cubicBezTo>
                  <a:lnTo>
                    <a:pt x="3" y="37"/>
                  </a:lnTo>
                  <a:close/>
                  <a:moveTo>
                    <a:pt x="66" y="1"/>
                  </a:moveTo>
                  <a:lnTo>
                    <a:pt x="3" y="37"/>
                  </a:lnTo>
                  <a:lnTo>
                    <a:pt x="3" y="37"/>
                  </a:lnTo>
                  <a:cubicBezTo>
                    <a:pt x="3" y="37"/>
                    <a:pt x="3" y="37"/>
                    <a:pt x="3" y="37"/>
                  </a:cubicBezTo>
                  <a:cubicBezTo>
                    <a:pt x="4" y="37"/>
                    <a:pt x="5" y="38"/>
                    <a:pt x="5" y="38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8" name="Google Shape;3230;p36"/>
            <p:cNvSpPr/>
            <p:nvPr/>
          </p:nvSpPr>
          <p:spPr>
            <a:xfrm>
              <a:off x="1612750" y="1605725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4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9" name="Google Shape;3231;p36"/>
            <p:cNvSpPr/>
            <p:nvPr/>
          </p:nvSpPr>
          <p:spPr>
            <a:xfrm>
              <a:off x="1612825" y="160572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64" y="0"/>
                  </a:moveTo>
                  <a:lnTo>
                    <a:pt x="3" y="36"/>
                  </a:lnTo>
                  <a:lnTo>
                    <a:pt x="3" y="36"/>
                  </a:lnTo>
                  <a:lnTo>
                    <a:pt x="68" y="0"/>
                  </a:lnTo>
                  <a:close/>
                  <a:moveTo>
                    <a:pt x="0" y="36"/>
                  </a:moveTo>
                  <a:lnTo>
                    <a:pt x="0" y="38"/>
                  </a:lnTo>
                  <a:lnTo>
                    <a:pt x="3" y="36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0" name="Google Shape;3232;p36"/>
            <p:cNvSpPr/>
            <p:nvPr/>
          </p:nvSpPr>
          <p:spPr>
            <a:xfrm>
              <a:off x="1612900" y="16057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0"/>
                  </a:moveTo>
                  <a:lnTo>
                    <a:pt x="0" y="38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1" name="Google Shape;3233;p36"/>
            <p:cNvSpPr/>
            <p:nvPr/>
          </p:nvSpPr>
          <p:spPr>
            <a:xfrm>
              <a:off x="1612975" y="160575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5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2" name="Google Shape;3234;p36"/>
            <p:cNvSpPr/>
            <p:nvPr/>
          </p:nvSpPr>
          <p:spPr>
            <a:xfrm>
              <a:off x="1613025" y="16057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" name="Google Shape;3235;p36"/>
            <p:cNvSpPr/>
            <p:nvPr/>
          </p:nvSpPr>
          <p:spPr>
            <a:xfrm>
              <a:off x="1613100" y="16057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4" name="Google Shape;3236;p36"/>
            <p:cNvSpPr/>
            <p:nvPr/>
          </p:nvSpPr>
          <p:spPr>
            <a:xfrm>
              <a:off x="1613175" y="1605800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5" y="0"/>
                  </a:moveTo>
                  <a:lnTo>
                    <a:pt x="1" y="36"/>
                  </a:lnTo>
                  <a:lnTo>
                    <a:pt x="1" y="38"/>
                  </a:lnTo>
                  <a:lnTo>
                    <a:pt x="2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5" name="Google Shape;3237;p36"/>
            <p:cNvSpPr/>
            <p:nvPr/>
          </p:nvSpPr>
          <p:spPr>
            <a:xfrm>
              <a:off x="1613225" y="160580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0" y="36"/>
                  </a:move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0" y="36"/>
                  </a:lnTo>
                  <a:close/>
                  <a:moveTo>
                    <a:pt x="65" y="0"/>
                  </a:moveTo>
                  <a:lnTo>
                    <a:pt x="2" y="37"/>
                  </a:lnTo>
                  <a:lnTo>
                    <a:pt x="2" y="37"/>
                  </a:lnTo>
                  <a:lnTo>
                    <a:pt x="3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6" name="Google Shape;3238;p36"/>
            <p:cNvSpPr/>
            <p:nvPr/>
          </p:nvSpPr>
          <p:spPr>
            <a:xfrm>
              <a:off x="1613300" y="160582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5" y="1"/>
                  </a:moveTo>
                  <a:lnTo>
                    <a:pt x="0" y="37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7" name="Google Shape;3239;p36"/>
            <p:cNvSpPr/>
            <p:nvPr/>
          </p:nvSpPr>
          <p:spPr>
            <a:xfrm>
              <a:off x="1613350" y="16058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1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8" name="Google Shape;3240;p36"/>
            <p:cNvSpPr/>
            <p:nvPr/>
          </p:nvSpPr>
          <p:spPr>
            <a:xfrm>
              <a:off x="1613425" y="160585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1"/>
                  </a:moveTo>
                  <a:lnTo>
                    <a:pt x="1" y="39"/>
                  </a:lnTo>
                  <a:lnTo>
                    <a:pt x="2" y="40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9" name="Google Shape;3241;p36"/>
            <p:cNvSpPr/>
            <p:nvPr/>
          </p:nvSpPr>
          <p:spPr>
            <a:xfrm>
              <a:off x="1613500" y="16059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2" y="40"/>
                  </a:lnTo>
                  <a:lnTo>
                    <a:pt x="6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0" name="Google Shape;3242;p36"/>
            <p:cNvSpPr/>
            <p:nvPr/>
          </p:nvSpPr>
          <p:spPr>
            <a:xfrm>
              <a:off x="1615150" y="1617200"/>
              <a:ext cx="9500" cy="5550"/>
            </a:xfrm>
            <a:custGeom>
              <a:avLst/>
              <a:gdLst/>
              <a:ahLst/>
              <a:cxnLst/>
              <a:rect l="l" t="t" r="r" b="b"/>
              <a:pathLst>
                <a:path w="380" h="222" extrusionOk="0">
                  <a:moveTo>
                    <a:pt x="64" y="1"/>
                  </a:moveTo>
                  <a:lnTo>
                    <a:pt x="0" y="39"/>
                  </a:lnTo>
                  <a:lnTo>
                    <a:pt x="316" y="221"/>
                  </a:lnTo>
                  <a:lnTo>
                    <a:pt x="380" y="18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1" name="Google Shape;3243;p36"/>
            <p:cNvSpPr/>
            <p:nvPr/>
          </p:nvSpPr>
          <p:spPr>
            <a:xfrm>
              <a:off x="1611900" y="1606650"/>
              <a:ext cx="3300" cy="11525"/>
            </a:xfrm>
            <a:custGeom>
              <a:avLst/>
              <a:gdLst/>
              <a:ahLst/>
              <a:cxnLst/>
              <a:rect l="l" t="t" r="r" b="b"/>
              <a:pathLst>
                <a:path w="132" h="461" extrusionOk="0">
                  <a:moveTo>
                    <a:pt x="37" y="1"/>
                  </a:moveTo>
                  <a:cubicBezTo>
                    <a:pt x="15" y="1"/>
                    <a:pt x="1" y="17"/>
                    <a:pt x="1" y="46"/>
                  </a:cubicBezTo>
                  <a:lnTo>
                    <a:pt x="1" y="385"/>
                  </a:lnTo>
                  <a:lnTo>
                    <a:pt x="131" y="461"/>
                  </a:lnTo>
                  <a:lnTo>
                    <a:pt x="131" y="121"/>
                  </a:lnTo>
                  <a:cubicBezTo>
                    <a:pt x="129" y="76"/>
                    <a:pt x="104" y="34"/>
                    <a:pt x="66" y="10"/>
                  </a:cubicBezTo>
                  <a:cubicBezTo>
                    <a:pt x="56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2" name="Google Shape;3244;p36"/>
            <p:cNvSpPr/>
            <p:nvPr/>
          </p:nvSpPr>
          <p:spPr>
            <a:xfrm>
              <a:off x="1613550" y="1605925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0" y="39"/>
                  </a:moveTo>
                  <a:lnTo>
                    <a:pt x="65" y="1"/>
                  </a:lnTo>
                  <a:lnTo>
                    <a:pt x="65" y="1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Google Shape;3245;p36"/>
            <p:cNvSpPr/>
            <p:nvPr/>
          </p:nvSpPr>
          <p:spPr>
            <a:xfrm>
              <a:off x="1613575" y="16059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1"/>
                  </a:moveTo>
                  <a:lnTo>
                    <a:pt x="1" y="39"/>
                  </a:lnTo>
                  <a:lnTo>
                    <a:pt x="2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4" name="Google Shape;3246;p36"/>
            <p:cNvSpPr/>
            <p:nvPr/>
          </p:nvSpPr>
          <p:spPr>
            <a:xfrm>
              <a:off x="1613625" y="160597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8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5" name="Google Shape;3247;p36"/>
            <p:cNvSpPr/>
            <p:nvPr/>
          </p:nvSpPr>
          <p:spPr>
            <a:xfrm>
              <a:off x="1613700" y="16060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0"/>
                  </a:moveTo>
                  <a:lnTo>
                    <a:pt x="0" y="36"/>
                  </a:lnTo>
                  <a:lnTo>
                    <a:pt x="3" y="39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6" name="Google Shape;3248;p36"/>
            <p:cNvSpPr/>
            <p:nvPr/>
          </p:nvSpPr>
          <p:spPr>
            <a:xfrm>
              <a:off x="1613750" y="1606075"/>
              <a:ext cx="1750" cy="1000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66" y="1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9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7" name="Google Shape;3249;p36"/>
            <p:cNvSpPr/>
            <p:nvPr/>
          </p:nvSpPr>
          <p:spPr>
            <a:xfrm>
              <a:off x="1613825" y="16061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1"/>
                  </a:moveTo>
                  <a:lnTo>
                    <a:pt x="1" y="37"/>
                  </a:lnTo>
                  <a:lnTo>
                    <a:pt x="4" y="40"/>
                  </a:lnTo>
                  <a:lnTo>
                    <a:pt x="69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8" name="Google Shape;3250;p36"/>
            <p:cNvSpPr/>
            <p:nvPr/>
          </p:nvSpPr>
          <p:spPr>
            <a:xfrm>
              <a:off x="1613900" y="1606200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6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9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9" name="Google Shape;3251;p36"/>
            <p:cNvSpPr/>
            <p:nvPr/>
          </p:nvSpPr>
          <p:spPr>
            <a:xfrm>
              <a:off x="1613975" y="1606250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6" y="1"/>
                  </a:moveTo>
                  <a:lnTo>
                    <a:pt x="1" y="39"/>
                  </a:lnTo>
                  <a:lnTo>
                    <a:pt x="4" y="42"/>
                  </a:lnTo>
                  <a:lnTo>
                    <a:pt x="69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0" name="Google Shape;3252;p36"/>
            <p:cNvSpPr/>
            <p:nvPr/>
          </p:nvSpPr>
          <p:spPr>
            <a:xfrm>
              <a:off x="1614050" y="16063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1"/>
                  </a:moveTo>
                  <a:lnTo>
                    <a:pt x="1" y="39"/>
                  </a:lnTo>
                  <a:lnTo>
                    <a:pt x="3" y="40"/>
                  </a:lnTo>
                  <a:lnTo>
                    <a:pt x="69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1" name="Google Shape;3253;p36"/>
            <p:cNvSpPr/>
            <p:nvPr/>
          </p:nvSpPr>
          <p:spPr>
            <a:xfrm>
              <a:off x="1614125" y="160637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cubicBezTo>
                    <a:pt x="67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2" name="Google Shape;3254;p36"/>
            <p:cNvSpPr/>
            <p:nvPr/>
          </p:nvSpPr>
          <p:spPr>
            <a:xfrm>
              <a:off x="1614200" y="16064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1"/>
                  </a:moveTo>
                  <a:lnTo>
                    <a:pt x="0" y="37"/>
                  </a:lnTo>
                  <a:cubicBezTo>
                    <a:pt x="2" y="38"/>
                    <a:pt x="2" y="40"/>
                    <a:pt x="3" y="40"/>
                  </a:cubicBez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3" name="Google Shape;3255;p36"/>
            <p:cNvSpPr/>
            <p:nvPr/>
          </p:nvSpPr>
          <p:spPr>
            <a:xfrm>
              <a:off x="1614275" y="16065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4" name="Google Shape;3256;p36"/>
            <p:cNvSpPr/>
            <p:nvPr/>
          </p:nvSpPr>
          <p:spPr>
            <a:xfrm>
              <a:off x="1614350" y="16065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4" y="1"/>
                  </a:moveTo>
                  <a:lnTo>
                    <a:pt x="0" y="39"/>
                  </a:lnTo>
                  <a:cubicBezTo>
                    <a:pt x="0" y="40"/>
                    <a:pt x="2" y="42"/>
                    <a:pt x="2" y="42"/>
                  </a:cubicBezTo>
                  <a:lnTo>
                    <a:pt x="67" y="5"/>
                  </a:lnTo>
                  <a:cubicBezTo>
                    <a:pt x="65" y="4"/>
                    <a:pt x="65" y="2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5" name="Google Shape;3257;p36"/>
            <p:cNvSpPr/>
            <p:nvPr/>
          </p:nvSpPr>
          <p:spPr>
            <a:xfrm>
              <a:off x="1614375" y="1606700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6" y="0"/>
                  </a:moveTo>
                  <a:lnTo>
                    <a:pt x="1" y="37"/>
                  </a:lnTo>
                  <a:lnTo>
                    <a:pt x="3" y="41"/>
                  </a:lnTo>
                  <a:lnTo>
                    <a:pt x="69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6" name="Google Shape;3258;p36"/>
            <p:cNvSpPr/>
            <p:nvPr/>
          </p:nvSpPr>
          <p:spPr>
            <a:xfrm>
              <a:off x="1614450" y="160677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66" y="0"/>
                  </a:moveTo>
                  <a:lnTo>
                    <a:pt x="0" y="38"/>
                  </a:lnTo>
                  <a:lnTo>
                    <a:pt x="5" y="44"/>
                  </a:lnTo>
                  <a:lnTo>
                    <a:pt x="69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7" name="Google Shape;3259;p36"/>
            <p:cNvSpPr/>
            <p:nvPr/>
          </p:nvSpPr>
          <p:spPr>
            <a:xfrm>
              <a:off x="1614550" y="1606925"/>
              <a:ext cx="1775" cy="1125"/>
            </a:xfrm>
            <a:custGeom>
              <a:avLst/>
              <a:gdLst/>
              <a:ahLst/>
              <a:cxnLst/>
              <a:rect l="l" t="t" r="r" b="b"/>
              <a:pathLst>
                <a:path w="71" h="45" extrusionOk="0">
                  <a:moveTo>
                    <a:pt x="65" y="0"/>
                  </a:moveTo>
                  <a:lnTo>
                    <a:pt x="1" y="38"/>
                  </a:lnTo>
                  <a:cubicBezTo>
                    <a:pt x="2" y="41"/>
                    <a:pt x="4" y="42"/>
                    <a:pt x="5" y="45"/>
                  </a:cubicBezTo>
                  <a:lnTo>
                    <a:pt x="70" y="7"/>
                  </a:lnTo>
                  <a:cubicBezTo>
                    <a:pt x="69" y="6"/>
                    <a:pt x="68" y="3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8" name="Google Shape;3260;p36"/>
            <p:cNvSpPr/>
            <p:nvPr/>
          </p:nvSpPr>
          <p:spPr>
            <a:xfrm>
              <a:off x="1614675" y="1607100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65" y="0"/>
                  </a:moveTo>
                  <a:lnTo>
                    <a:pt x="0" y="38"/>
                  </a:lnTo>
                  <a:lnTo>
                    <a:pt x="3" y="44"/>
                  </a:lnTo>
                  <a:lnTo>
                    <a:pt x="68" y="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9" name="Google Shape;3261;p36"/>
            <p:cNvSpPr/>
            <p:nvPr/>
          </p:nvSpPr>
          <p:spPr>
            <a:xfrm>
              <a:off x="1614775" y="1607250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9"/>
                    <a:pt x="2" y="41"/>
                    <a:pt x="2" y="42"/>
                  </a:cubicBezTo>
                  <a:lnTo>
                    <a:pt x="67" y="4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0" name="Google Shape;3262;p36"/>
            <p:cNvSpPr/>
            <p:nvPr/>
          </p:nvSpPr>
          <p:spPr>
            <a:xfrm>
              <a:off x="1614800" y="16073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0"/>
                  </a:moveTo>
                  <a:lnTo>
                    <a:pt x="1" y="38"/>
                  </a:lnTo>
                  <a:cubicBezTo>
                    <a:pt x="1" y="40"/>
                    <a:pt x="2" y="40"/>
                    <a:pt x="2" y="41"/>
                  </a:cubicBezTo>
                  <a:lnTo>
                    <a:pt x="6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1" name="Google Shape;3263;p36"/>
            <p:cNvSpPr/>
            <p:nvPr/>
          </p:nvSpPr>
          <p:spPr>
            <a:xfrm>
              <a:off x="1614850" y="160742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9"/>
                    <a:pt x="2" y="41"/>
                    <a:pt x="2" y="41"/>
                  </a:cubicBezTo>
                  <a:lnTo>
                    <a:pt x="66" y="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2" name="Google Shape;3264;p36"/>
            <p:cNvSpPr/>
            <p:nvPr/>
          </p:nvSpPr>
          <p:spPr>
            <a:xfrm>
              <a:off x="1614875" y="16075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7"/>
                  </a:lnTo>
                  <a:cubicBezTo>
                    <a:pt x="1" y="38"/>
                    <a:pt x="2" y="40"/>
                    <a:pt x="2" y="41"/>
                  </a:cubicBezTo>
                  <a:lnTo>
                    <a:pt x="66" y="4"/>
                  </a:lnTo>
                  <a:cubicBezTo>
                    <a:pt x="66" y="2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3" name="Google Shape;3265;p36"/>
            <p:cNvSpPr/>
            <p:nvPr/>
          </p:nvSpPr>
          <p:spPr>
            <a:xfrm>
              <a:off x="1614925" y="16076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cubicBezTo>
                    <a:pt x="0" y="38"/>
                    <a:pt x="2" y="40"/>
                    <a:pt x="2" y="41"/>
                  </a:cubicBezTo>
                  <a:lnTo>
                    <a:pt x="66" y="3"/>
                  </a:lnTo>
                  <a:cubicBezTo>
                    <a:pt x="64" y="2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4" name="Google Shape;3266;p36"/>
            <p:cNvSpPr/>
            <p:nvPr/>
          </p:nvSpPr>
          <p:spPr>
            <a:xfrm>
              <a:off x="1614950" y="16076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3"/>
                  </a:lnTo>
                  <a:cubicBezTo>
                    <a:pt x="66" y="2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5" name="Google Shape;3267;p36"/>
            <p:cNvSpPr/>
            <p:nvPr/>
          </p:nvSpPr>
          <p:spPr>
            <a:xfrm>
              <a:off x="1614950" y="160775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2" y="38"/>
                  </a:lnTo>
                  <a:lnTo>
                    <a:pt x="1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6" name="Google Shape;3268;p36"/>
            <p:cNvSpPr/>
            <p:nvPr/>
          </p:nvSpPr>
          <p:spPr>
            <a:xfrm>
              <a:off x="1615000" y="1607825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5" y="0"/>
                  </a:moveTo>
                  <a:lnTo>
                    <a:pt x="0" y="38"/>
                  </a:lnTo>
                  <a:lnTo>
                    <a:pt x="2" y="42"/>
                  </a:lnTo>
                  <a:lnTo>
                    <a:pt x="67" y="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7" name="Google Shape;3269;p36"/>
            <p:cNvSpPr/>
            <p:nvPr/>
          </p:nvSpPr>
          <p:spPr>
            <a:xfrm>
              <a:off x="1615025" y="16079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8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66" y="4"/>
                  </a:lnTo>
                  <a:cubicBezTo>
                    <a:pt x="66" y="2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8" name="Google Shape;3270;p36"/>
            <p:cNvSpPr/>
            <p:nvPr/>
          </p:nvSpPr>
          <p:spPr>
            <a:xfrm>
              <a:off x="1615025" y="1608000"/>
              <a:ext cx="1650" cy="1075"/>
            </a:xfrm>
            <a:custGeom>
              <a:avLst/>
              <a:gdLst/>
              <a:ahLst/>
              <a:cxnLst/>
              <a:rect l="l" t="t" r="r" b="b"/>
              <a:pathLst>
                <a:path w="66" h="43" extrusionOk="0">
                  <a:moveTo>
                    <a:pt x="66" y="1"/>
                  </a:moveTo>
                  <a:lnTo>
                    <a:pt x="2" y="38"/>
                  </a:lnTo>
                  <a:lnTo>
                    <a:pt x="1" y="38"/>
                  </a:lnTo>
                  <a:cubicBezTo>
                    <a:pt x="1" y="40"/>
                    <a:pt x="2" y="41"/>
                    <a:pt x="2" y="43"/>
                  </a:cubicBezTo>
                  <a:lnTo>
                    <a:pt x="66" y="5"/>
                  </a:lnTo>
                  <a:cubicBezTo>
                    <a:pt x="66" y="3"/>
                    <a:pt x="66" y="2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9" name="Google Shape;3271;p36"/>
            <p:cNvSpPr/>
            <p:nvPr/>
          </p:nvSpPr>
          <p:spPr>
            <a:xfrm>
              <a:off x="1615075" y="16080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0"/>
                  </a:moveTo>
                  <a:lnTo>
                    <a:pt x="0" y="38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65" y="5"/>
                  </a:lnTo>
                  <a:cubicBezTo>
                    <a:pt x="65" y="3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0" name="Google Shape;3272;p36"/>
            <p:cNvSpPr/>
            <p:nvPr/>
          </p:nvSpPr>
          <p:spPr>
            <a:xfrm>
              <a:off x="1615100" y="16081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4" y="4"/>
                  </a:lnTo>
                  <a:cubicBezTo>
                    <a:pt x="64" y="2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1" name="Google Shape;3273;p36"/>
            <p:cNvSpPr/>
            <p:nvPr/>
          </p:nvSpPr>
          <p:spPr>
            <a:xfrm>
              <a:off x="1615100" y="16082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1" y="38"/>
                  </a:lnTo>
                  <a:cubicBezTo>
                    <a:pt x="1" y="40"/>
                    <a:pt x="1" y="40"/>
                    <a:pt x="1" y="41"/>
                  </a:cubicBezTo>
                  <a:lnTo>
                    <a:pt x="66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2" name="Google Shape;3274;p36"/>
            <p:cNvSpPr/>
            <p:nvPr/>
          </p:nvSpPr>
          <p:spPr>
            <a:xfrm>
              <a:off x="1615150" y="1608325"/>
              <a:ext cx="1600" cy="1050"/>
            </a:xfrm>
            <a:custGeom>
              <a:avLst/>
              <a:gdLst/>
              <a:ahLst/>
              <a:cxnLst/>
              <a:rect l="l" t="t" r="r" b="b"/>
              <a:pathLst>
                <a:path w="64" h="42" extrusionOk="0">
                  <a:moveTo>
                    <a:pt x="64" y="1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3" name="Google Shape;3275;p36"/>
            <p:cNvSpPr/>
            <p:nvPr/>
          </p:nvSpPr>
          <p:spPr>
            <a:xfrm>
              <a:off x="1615150" y="16084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1"/>
                  </a:moveTo>
                  <a:lnTo>
                    <a:pt x="0" y="37"/>
                  </a:lnTo>
                  <a:lnTo>
                    <a:pt x="0" y="42"/>
                  </a:lnTo>
                  <a:lnTo>
                    <a:pt x="65" y="4"/>
                  </a:lnTo>
                  <a:cubicBezTo>
                    <a:pt x="65" y="2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4" name="Google Shape;3276;p36"/>
            <p:cNvSpPr/>
            <p:nvPr/>
          </p:nvSpPr>
          <p:spPr>
            <a:xfrm>
              <a:off x="1615150" y="16085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1"/>
                  </a:moveTo>
                  <a:lnTo>
                    <a:pt x="0" y="39"/>
                  </a:lnTo>
                  <a:cubicBezTo>
                    <a:pt x="0" y="39"/>
                    <a:pt x="0" y="40"/>
                    <a:pt x="0" y="41"/>
                  </a:cubicBezTo>
                  <a:lnTo>
                    <a:pt x="65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5" name="Google Shape;3277;p36"/>
            <p:cNvSpPr/>
            <p:nvPr/>
          </p:nvSpPr>
          <p:spPr>
            <a:xfrm>
              <a:off x="1615175" y="16085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8"/>
                  </a:lnTo>
                  <a:cubicBezTo>
                    <a:pt x="0" y="38"/>
                    <a:pt x="0" y="40"/>
                    <a:pt x="0" y="41"/>
                  </a:cubicBez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6" name="Google Shape;3278;p36"/>
            <p:cNvSpPr/>
            <p:nvPr/>
          </p:nvSpPr>
          <p:spPr>
            <a:xfrm>
              <a:off x="1615175" y="160865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4"/>
                  </a:lnTo>
                  <a:cubicBezTo>
                    <a:pt x="64" y="2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7" name="Google Shape;3279;p36"/>
            <p:cNvSpPr/>
            <p:nvPr/>
          </p:nvSpPr>
          <p:spPr>
            <a:xfrm>
              <a:off x="1623050" y="1621775"/>
              <a:ext cx="4875" cy="2825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64" y="1"/>
                  </a:moveTo>
                  <a:lnTo>
                    <a:pt x="0" y="38"/>
                  </a:lnTo>
                  <a:lnTo>
                    <a:pt x="129" y="112"/>
                  </a:lnTo>
                  <a:lnTo>
                    <a:pt x="194" y="7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8" name="Google Shape;3280;p36"/>
            <p:cNvSpPr/>
            <p:nvPr/>
          </p:nvSpPr>
          <p:spPr>
            <a:xfrm>
              <a:off x="1626275" y="1615150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65" y="0"/>
                  </a:moveTo>
                  <a:lnTo>
                    <a:pt x="2" y="38"/>
                  </a:lnTo>
                  <a:lnTo>
                    <a:pt x="0" y="377"/>
                  </a:lnTo>
                  <a:lnTo>
                    <a:pt x="65" y="34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9" name="Google Shape;3281;p36"/>
            <p:cNvSpPr/>
            <p:nvPr/>
          </p:nvSpPr>
          <p:spPr>
            <a:xfrm>
              <a:off x="1623550" y="1612200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67" y="1"/>
                    <a:pt x="66" y="2"/>
                    <a:pt x="64" y="2"/>
                  </a:cubicBezTo>
                  <a:lnTo>
                    <a:pt x="14" y="32"/>
                  </a:lnTo>
                  <a:lnTo>
                    <a:pt x="14" y="32"/>
                  </a:lnTo>
                  <a:lnTo>
                    <a:pt x="70" y="1"/>
                  </a:lnTo>
                  <a:close/>
                  <a:moveTo>
                    <a:pt x="14" y="32"/>
                  </a:moveTo>
                  <a:lnTo>
                    <a:pt x="5" y="37"/>
                  </a:lnTo>
                  <a:lnTo>
                    <a:pt x="0" y="40"/>
                  </a:lnTo>
                  <a:lnTo>
                    <a:pt x="14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0" name="Google Shape;3282;p36"/>
            <p:cNvSpPr/>
            <p:nvPr/>
          </p:nvSpPr>
          <p:spPr>
            <a:xfrm>
              <a:off x="1623650" y="1612175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70" y="0"/>
                  </a:moveTo>
                  <a:cubicBezTo>
                    <a:pt x="69" y="0"/>
                    <a:pt x="68" y="0"/>
                    <a:pt x="66" y="2"/>
                  </a:cubicBezTo>
                  <a:lnTo>
                    <a:pt x="1" y="38"/>
                  </a:lnTo>
                  <a:lnTo>
                    <a:pt x="5" y="3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1" name="Google Shape;3283;p36"/>
            <p:cNvSpPr/>
            <p:nvPr/>
          </p:nvSpPr>
          <p:spPr>
            <a:xfrm>
              <a:off x="1623775" y="161217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65" y="0"/>
                  </a:moveTo>
                  <a:lnTo>
                    <a:pt x="0" y="38"/>
                  </a:lnTo>
                  <a:lnTo>
                    <a:pt x="5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2" name="Google Shape;3284;p36"/>
            <p:cNvSpPr/>
            <p:nvPr/>
          </p:nvSpPr>
          <p:spPr>
            <a:xfrm>
              <a:off x="1623875" y="16121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4" y="1"/>
                  </a:moveTo>
                  <a:lnTo>
                    <a:pt x="1" y="39"/>
                  </a:lnTo>
                  <a:lnTo>
                    <a:pt x="3" y="3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3" name="Google Shape;3285;p36"/>
            <p:cNvSpPr/>
            <p:nvPr/>
          </p:nvSpPr>
          <p:spPr>
            <a:xfrm>
              <a:off x="1623950" y="16121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4" name="Google Shape;3286;p36"/>
            <p:cNvSpPr/>
            <p:nvPr/>
          </p:nvSpPr>
          <p:spPr>
            <a:xfrm>
              <a:off x="1624025" y="16121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5" name="Google Shape;3287;p36"/>
            <p:cNvSpPr/>
            <p:nvPr/>
          </p:nvSpPr>
          <p:spPr>
            <a:xfrm>
              <a:off x="1624100" y="1612175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65" y="0"/>
                  </a:moveTo>
                  <a:lnTo>
                    <a:pt x="0" y="37"/>
                  </a:lnTo>
                  <a:lnTo>
                    <a:pt x="3" y="3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6" name="Google Shape;3288;p36"/>
            <p:cNvSpPr/>
            <p:nvPr/>
          </p:nvSpPr>
          <p:spPr>
            <a:xfrm>
              <a:off x="1624175" y="1612175"/>
              <a:ext cx="1675" cy="950"/>
            </a:xfrm>
            <a:custGeom>
              <a:avLst/>
              <a:gdLst/>
              <a:ahLst/>
              <a:cxnLst/>
              <a:rect l="l" t="t" r="r" b="b"/>
              <a:pathLst>
                <a:path w="67" h="38" extrusionOk="0">
                  <a:moveTo>
                    <a:pt x="65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7" name="Google Shape;3289;p36"/>
            <p:cNvSpPr/>
            <p:nvPr/>
          </p:nvSpPr>
          <p:spPr>
            <a:xfrm>
              <a:off x="1624250" y="1612175"/>
              <a:ext cx="1675" cy="950"/>
            </a:xfrm>
            <a:custGeom>
              <a:avLst/>
              <a:gdLst/>
              <a:ahLst/>
              <a:cxnLst/>
              <a:rect l="l" t="t" r="r" b="b"/>
              <a:pathLst>
                <a:path w="67" h="38" extrusionOk="0">
                  <a:moveTo>
                    <a:pt x="65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8" name="Google Shape;3290;p36"/>
            <p:cNvSpPr/>
            <p:nvPr/>
          </p:nvSpPr>
          <p:spPr>
            <a:xfrm>
              <a:off x="1624300" y="161220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7"/>
                  </a:lnTo>
                  <a:lnTo>
                    <a:pt x="2" y="3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9" name="Google Shape;3291;p36"/>
            <p:cNvSpPr/>
            <p:nvPr/>
          </p:nvSpPr>
          <p:spPr>
            <a:xfrm>
              <a:off x="1624375" y="16122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1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0" name="Google Shape;3292;p36"/>
            <p:cNvSpPr/>
            <p:nvPr/>
          </p:nvSpPr>
          <p:spPr>
            <a:xfrm>
              <a:off x="1624450" y="16122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2" y="39"/>
                  </a:lnTo>
                  <a:lnTo>
                    <a:pt x="6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1" name="Google Shape;3293;p36"/>
            <p:cNvSpPr/>
            <p:nvPr/>
          </p:nvSpPr>
          <p:spPr>
            <a:xfrm>
              <a:off x="1624500" y="16122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5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2" name="Google Shape;3294;p36"/>
            <p:cNvSpPr/>
            <p:nvPr/>
          </p:nvSpPr>
          <p:spPr>
            <a:xfrm>
              <a:off x="1624575" y="1612325"/>
              <a:ext cx="1675" cy="950"/>
            </a:xfrm>
            <a:custGeom>
              <a:avLst/>
              <a:gdLst/>
              <a:ahLst/>
              <a:cxnLst/>
              <a:rect l="l" t="t" r="r" b="b"/>
              <a:pathLst>
                <a:path w="67" h="38" extrusionOk="0">
                  <a:moveTo>
                    <a:pt x="65" y="0"/>
                  </a:moveTo>
                  <a:lnTo>
                    <a:pt x="0" y="36"/>
                  </a:lnTo>
                  <a:lnTo>
                    <a:pt x="3" y="38"/>
                  </a:lnTo>
                  <a:lnTo>
                    <a:pt x="6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3" name="Google Shape;3295;p36"/>
            <p:cNvSpPr/>
            <p:nvPr/>
          </p:nvSpPr>
          <p:spPr>
            <a:xfrm>
              <a:off x="1624625" y="16123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7"/>
                  </a:lnTo>
                  <a:lnTo>
                    <a:pt x="2" y="3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4" name="Google Shape;3296;p36"/>
            <p:cNvSpPr/>
            <p:nvPr/>
          </p:nvSpPr>
          <p:spPr>
            <a:xfrm>
              <a:off x="1626275" y="1623650"/>
              <a:ext cx="9550" cy="5500"/>
            </a:xfrm>
            <a:custGeom>
              <a:avLst/>
              <a:gdLst/>
              <a:ahLst/>
              <a:cxnLst/>
              <a:rect l="l" t="t" r="r" b="b"/>
              <a:pathLst>
                <a:path w="382" h="220" extrusionOk="0">
                  <a:moveTo>
                    <a:pt x="65" y="1"/>
                  </a:moveTo>
                  <a:lnTo>
                    <a:pt x="0" y="37"/>
                  </a:lnTo>
                  <a:lnTo>
                    <a:pt x="316" y="220"/>
                  </a:lnTo>
                  <a:lnTo>
                    <a:pt x="382" y="18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5" name="Google Shape;3297;p36"/>
            <p:cNvSpPr/>
            <p:nvPr/>
          </p:nvSpPr>
          <p:spPr>
            <a:xfrm>
              <a:off x="1623075" y="1613075"/>
              <a:ext cx="3250" cy="11525"/>
            </a:xfrm>
            <a:custGeom>
              <a:avLst/>
              <a:gdLst/>
              <a:ahLst/>
              <a:cxnLst/>
              <a:rect l="l" t="t" r="r" b="b"/>
              <a:pathLst>
                <a:path w="130" h="461" extrusionOk="0">
                  <a:moveTo>
                    <a:pt x="36" y="0"/>
                  </a:moveTo>
                  <a:cubicBezTo>
                    <a:pt x="15" y="0"/>
                    <a:pt x="1" y="17"/>
                    <a:pt x="1" y="47"/>
                  </a:cubicBezTo>
                  <a:lnTo>
                    <a:pt x="1" y="386"/>
                  </a:lnTo>
                  <a:lnTo>
                    <a:pt x="130" y="460"/>
                  </a:lnTo>
                  <a:lnTo>
                    <a:pt x="130" y="121"/>
                  </a:lnTo>
                  <a:cubicBezTo>
                    <a:pt x="127" y="76"/>
                    <a:pt x="104" y="34"/>
                    <a:pt x="64" y="9"/>
                  </a:cubicBezTo>
                  <a:cubicBezTo>
                    <a:pt x="54" y="3"/>
                    <a:pt x="45" y="0"/>
                    <a:pt x="36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6" name="Google Shape;3298;p36"/>
            <p:cNvSpPr/>
            <p:nvPr/>
          </p:nvSpPr>
          <p:spPr>
            <a:xfrm>
              <a:off x="1624675" y="1612350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0" y="38"/>
                  </a:moveTo>
                  <a:lnTo>
                    <a:pt x="66" y="1"/>
                  </a:lnTo>
                  <a:lnTo>
                    <a:pt x="66" y="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7" name="Google Shape;3299;p36"/>
            <p:cNvSpPr/>
            <p:nvPr/>
          </p:nvSpPr>
          <p:spPr>
            <a:xfrm>
              <a:off x="1624700" y="161237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1"/>
                  </a:moveTo>
                  <a:lnTo>
                    <a:pt x="1" y="37"/>
                  </a:lnTo>
                  <a:lnTo>
                    <a:pt x="4" y="40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8" name="Google Shape;3300;p36"/>
            <p:cNvSpPr/>
            <p:nvPr/>
          </p:nvSpPr>
          <p:spPr>
            <a:xfrm>
              <a:off x="1624775" y="16124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7"/>
                  </a:lnTo>
                  <a:lnTo>
                    <a:pt x="4" y="40"/>
                  </a:lnTo>
                  <a:lnTo>
                    <a:pt x="6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9" name="Google Shape;3301;p36"/>
            <p:cNvSpPr/>
            <p:nvPr/>
          </p:nvSpPr>
          <p:spPr>
            <a:xfrm>
              <a:off x="1624850" y="161245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1"/>
                  </a:moveTo>
                  <a:lnTo>
                    <a:pt x="1" y="39"/>
                  </a:lnTo>
                  <a:lnTo>
                    <a:pt x="4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0" name="Google Shape;3302;p36"/>
            <p:cNvSpPr/>
            <p:nvPr/>
          </p:nvSpPr>
          <p:spPr>
            <a:xfrm>
              <a:off x="1624925" y="16125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0"/>
                  </a:moveTo>
                  <a:lnTo>
                    <a:pt x="1" y="38"/>
                  </a:lnTo>
                  <a:cubicBezTo>
                    <a:pt x="1" y="39"/>
                    <a:pt x="2" y="39"/>
                    <a:pt x="3" y="41"/>
                  </a:cubicBez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1" name="Google Shape;3303;p36"/>
            <p:cNvSpPr/>
            <p:nvPr/>
          </p:nvSpPr>
          <p:spPr>
            <a:xfrm>
              <a:off x="1625000" y="16125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2" name="Google Shape;3304;p36"/>
            <p:cNvSpPr/>
            <p:nvPr/>
          </p:nvSpPr>
          <p:spPr>
            <a:xfrm>
              <a:off x="1625075" y="16126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0" y="36"/>
                  </a:lnTo>
                  <a:lnTo>
                    <a:pt x="2" y="39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" name="Google Shape;3305;p36"/>
            <p:cNvSpPr/>
            <p:nvPr/>
          </p:nvSpPr>
          <p:spPr>
            <a:xfrm>
              <a:off x="1625150" y="16126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" name="Google Shape;3306;p36"/>
            <p:cNvSpPr/>
            <p:nvPr/>
          </p:nvSpPr>
          <p:spPr>
            <a:xfrm>
              <a:off x="1625225" y="16127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40"/>
                    <a:pt x="2" y="40"/>
                    <a:pt x="2" y="41"/>
                  </a:cubicBez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5" name="Google Shape;3307;p36"/>
            <p:cNvSpPr/>
            <p:nvPr/>
          </p:nvSpPr>
          <p:spPr>
            <a:xfrm>
              <a:off x="1625250" y="16128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7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6" name="Google Shape;3308;p36"/>
            <p:cNvSpPr/>
            <p:nvPr/>
          </p:nvSpPr>
          <p:spPr>
            <a:xfrm>
              <a:off x="1625325" y="16129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6" y="0"/>
                  </a:moveTo>
                  <a:lnTo>
                    <a:pt x="1" y="38"/>
                  </a:lnTo>
                  <a:lnTo>
                    <a:pt x="3" y="39"/>
                  </a:lnTo>
                  <a:lnTo>
                    <a:pt x="67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7" name="Google Shape;3309;p36"/>
            <p:cNvSpPr/>
            <p:nvPr/>
          </p:nvSpPr>
          <p:spPr>
            <a:xfrm>
              <a:off x="1625400" y="161297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8" name="Google Shape;3310;p36"/>
            <p:cNvSpPr/>
            <p:nvPr/>
          </p:nvSpPr>
          <p:spPr>
            <a:xfrm>
              <a:off x="1625475" y="161305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3"/>
                  </a:lnTo>
                  <a:cubicBezTo>
                    <a:pt x="66" y="2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9" name="Google Shape;3311;p36"/>
            <p:cNvSpPr/>
            <p:nvPr/>
          </p:nvSpPr>
          <p:spPr>
            <a:xfrm>
              <a:off x="1625500" y="1613100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6" y="1"/>
                  </a:moveTo>
                  <a:lnTo>
                    <a:pt x="1" y="39"/>
                  </a:lnTo>
                  <a:lnTo>
                    <a:pt x="4" y="42"/>
                  </a:lnTo>
                  <a:lnTo>
                    <a:pt x="69" y="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0" name="Google Shape;3312;p36"/>
            <p:cNvSpPr/>
            <p:nvPr/>
          </p:nvSpPr>
          <p:spPr>
            <a:xfrm>
              <a:off x="1625575" y="1613225"/>
              <a:ext cx="1775" cy="1075"/>
            </a:xfrm>
            <a:custGeom>
              <a:avLst/>
              <a:gdLst/>
              <a:ahLst/>
              <a:cxnLst/>
              <a:rect l="l" t="t" r="r" b="b"/>
              <a:pathLst>
                <a:path w="71" h="43" extrusionOk="0">
                  <a:moveTo>
                    <a:pt x="66" y="0"/>
                  </a:moveTo>
                  <a:lnTo>
                    <a:pt x="1" y="37"/>
                  </a:lnTo>
                  <a:cubicBezTo>
                    <a:pt x="2" y="39"/>
                    <a:pt x="4" y="41"/>
                    <a:pt x="5" y="42"/>
                  </a:cubicBezTo>
                  <a:lnTo>
                    <a:pt x="70" y="6"/>
                  </a:lnTo>
                  <a:cubicBezTo>
                    <a:pt x="69" y="3"/>
                    <a:pt x="67" y="2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1" name="Google Shape;3313;p36"/>
            <p:cNvSpPr/>
            <p:nvPr/>
          </p:nvSpPr>
          <p:spPr>
            <a:xfrm>
              <a:off x="1625700" y="1613325"/>
              <a:ext cx="1750" cy="1200"/>
            </a:xfrm>
            <a:custGeom>
              <a:avLst/>
              <a:gdLst/>
              <a:ahLst/>
              <a:cxnLst/>
              <a:rect l="l" t="t" r="r" b="b"/>
              <a:pathLst>
                <a:path w="70" h="48" extrusionOk="0">
                  <a:moveTo>
                    <a:pt x="65" y="1"/>
                  </a:moveTo>
                  <a:lnTo>
                    <a:pt x="0" y="38"/>
                  </a:lnTo>
                  <a:cubicBezTo>
                    <a:pt x="1" y="41"/>
                    <a:pt x="3" y="44"/>
                    <a:pt x="4" y="47"/>
                  </a:cubicBezTo>
                  <a:lnTo>
                    <a:pt x="70" y="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2" name="Google Shape;3314;p36"/>
            <p:cNvSpPr/>
            <p:nvPr/>
          </p:nvSpPr>
          <p:spPr>
            <a:xfrm>
              <a:off x="1625800" y="1613550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66" y="0"/>
                  </a:moveTo>
                  <a:lnTo>
                    <a:pt x="0" y="38"/>
                  </a:lnTo>
                  <a:lnTo>
                    <a:pt x="5" y="44"/>
                  </a:lnTo>
                  <a:lnTo>
                    <a:pt x="69" y="6"/>
                  </a:lnTo>
                  <a:cubicBezTo>
                    <a:pt x="67" y="3"/>
                    <a:pt x="67" y="2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" name="Google Shape;3315;p36"/>
            <p:cNvSpPr/>
            <p:nvPr/>
          </p:nvSpPr>
          <p:spPr>
            <a:xfrm>
              <a:off x="1625900" y="16137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1" y="38"/>
                  </a:lnTo>
                  <a:cubicBezTo>
                    <a:pt x="1" y="38"/>
                    <a:pt x="2" y="39"/>
                    <a:pt x="2" y="41"/>
                  </a:cubicBezTo>
                  <a:lnTo>
                    <a:pt x="66" y="3"/>
                  </a:lnTo>
                  <a:cubicBezTo>
                    <a:pt x="66" y="2"/>
                    <a:pt x="66" y="2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4" name="Google Shape;3316;p36"/>
            <p:cNvSpPr/>
            <p:nvPr/>
          </p:nvSpPr>
          <p:spPr>
            <a:xfrm>
              <a:off x="1625950" y="161377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4"/>
                  </a:lnTo>
                  <a:cubicBezTo>
                    <a:pt x="65" y="3"/>
                    <a:pt x="65" y="2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5" name="Google Shape;3317;p36"/>
            <p:cNvSpPr/>
            <p:nvPr/>
          </p:nvSpPr>
          <p:spPr>
            <a:xfrm>
              <a:off x="1625975" y="16138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8"/>
                    <a:pt x="2" y="40"/>
                    <a:pt x="2" y="41"/>
                  </a:cubicBezTo>
                  <a:lnTo>
                    <a:pt x="67" y="3"/>
                  </a:lnTo>
                  <a:cubicBezTo>
                    <a:pt x="66" y="2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6" name="Google Shape;3318;p36"/>
            <p:cNvSpPr/>
            <p:nvPr/>
          </p:nvSpPr>
          <p:spPr>
            <a:xfrm>
              <a:off x="1626025" y="16139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0" y="38"/>
                  </a:lnTo>
                  <a:cubicBezTo>
                    <a:pt x="0" y="38"/>
                    <a:pt x="2" y="39"/>
                    <a:pt x="2" y="41"/>
                  </a:cubicBez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7" name="Google Shape;3319;p36"/>
            <p:cNvSpPr/>
            <p:nvPr/>
          </p:nvSpPr>
          <p:spPr>
            <a:xfrm>
              <a:off x="1626050" y="161402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9"/>
                    <a:pt x="2" y="39"/>
                    <a:pt x="2" y="41"/>
                  </a:cubicBezTo>
                  <a:lnTo>
                    <a:pt x="66" y="3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8" name="Google Shape;3320;p36"/>
            <p:cNvSpPr/>
            <p:nvPr/>
          </p:nvSpPr>
          <p:spPr>
            <a:xfrm>
              <a:off x="1626075" y="16141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2" y="38"/>
                  </a:lnTo>
                  <a:lnTo>
                    <a:pt x="1" y="38"/>
                  </a:lnTo>
                  <a:cubicBezTo>
                    <a:pt x="2" y="39"/>
                    <a:pt x="2" y="39"/>
                    <a:pt x="2" y="41"/>
                  </a:cubicBezTo>
                  <a:lnTo>
                    <a:pt x="68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9" name="Google Shape;3321;p36"/>
            <p:cNvSpPr/>
            <p:nvPr/>
          </p:nvSpPr>
          <p:spPr>
            <a:xfrm>
              <a:off x="1626125" y="161417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6" y="4"/>
                  </a:lnTo>
                  <a:cubicBezTo>
                    <a:pt x="66" y="3"/>
                    <a:pt x="64" y="1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0" name="Google Shape;3322;p36"/>
            <p:cNvSpPr/>
            <p:nvPr/>
          </p:nvSpPr>
          <p:spPr>
            <a:xfrm>
              <a:off x="1626150" y="161427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1" y="38"/>
                  </a:lnTo>
                  <a:cubicBezTo>
                    <a:pt x="1" y="38"/>
                    <a:pt x="1" y="40"/>
                    <a:pt x="1" y="41"/>
                  </a:cubicBezTo>
                  <a:lnTo>
                    <a:pt x="6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1" name="Google Shape;3323;p36"/>
            <p:cNvSpPr/>
            <p:nvPr/>
          </p:nvSpPr>
          <p:spPr>
            <a:xfrm>
              <a:off x="1626150" y="16143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6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5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2" name="Google Shape;3324;p36"/>
            <p:cNvSpPr/>
            <p:nvPr/>
          </p:nvSpPr>
          <p:spPr>
            <a:xfrm>
              <a:off x="1626200" y="1614425"/>
              <a:ext cx="1650" cy="1075"/>
            </a:xfrm>
            <a:custGeom>
              <a:avLst/>
              <a:gdLst/>
              <a:ahLst/>
              <a:cxnLst/>
              <a:rect l="l" t="t" r="r" b="b"/>
              <a:pathLst>
                <a:path w="66" h="43" extrusionOk="0">
                  <a:moveTo>
                    <a:pt x="64" y="0"/>
                  </a:moveTo>
                  <a:lnTo>
                    <a:pt x="0" y="38"/>
                  </a:lnTo>
                  <a:lnTo>
                    <a:pt x="2" y="42"/>
                  </a:lnTo>
                  <a:lnTo>
                    <a:pt x="66" y="5"/>
                  </a:lnTo>
                  <a:cubicBezTo>
                    <a:pt x="66" y="3"/>
                    <a:pt x="66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" name="Google Shape;3325;p36"/>
            <p:cNvSpPr/>
            <p:nvPr/>
          </p:nvSpPr>
          <p:spPr>
            <a:xfrm>
              <a:off x="1626225" y="161452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5" y="1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5" y="3"/>
                  </a:lnTo>
                  <a:cubicBezTo>
                    <a:pt x="65" y="2"/>
                    <a:pt x="65" y="2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4" name="Google Shape;3326;p36"/>
            <p:cNvSpPr/>
            <p:nvPr/>
          </p:nvSpPr>
          <p:spPr>
            <a:xfrm>
              <a:off x="1626225" y="161460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6" y="0"/>
                  </a:moveTo>
                  <a:lnTo>
                    <a:pt x="1" y="38"/>
                  </a:lnTo>
                  <a:cubicBezTo>
                    <a:pt x="1" y="40"/>
                    <a:pt x="1" y="40"/>
                    <a:pt x="1" y="41"/>
                  </a:cubicBezTo>
                  <a:lnTo>
                    <a:pt x="66" y="5"/>
                  </a:lnTo>
                  <a:cubicBezTo>
                    <a:pt x="66" y="3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5" name="Google Shape;3327;p36"/>
            <p:cNvSpPr/>
            <p:nvPr/>
          </p:nvSpPr>
          <p:spPr>
            <a:xfrm>
              <a:off x="1626275" y="1614675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6" name="Google Shape;3328;p36"/>
            <p:cNvSpPr/>
            <p:nvPr/>
          </p:nvSpPr>
          <p:spPr>
            <a:xfrm>
              <a:off x="1626275" y="16147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7" name="Google Shape;3329;p36"/>
            <p:cNvSpPr/>
            <p:nvPr/>
          </p:nvSpPr>
          <p:spPr>
            <a:xfrm>
              <a:off x="1626275" y="16148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1"/>
                  </a:moveTo>
                  <a:lnTo>
                    <a:pt x="0" y="38"/>
                  </a:lnTo>
                  <a:cubicBezTo>
                    <a:pt x="0" y="38"/>
                    <a:pt x="0" y="40"/>
                    <a:pt x="0" y="41"/>
                  </a:cubicBezTo>
                  <a:lnTo>
                    <a:pt x="65" y="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8" name="Google Shape;3330;p36"/>
            <p:cNvSpPr/>
            <p:nvPr/>
          </p:nvSpPr>
          <p:spPr>
            <a:xfrm>
              <a:off x="1626300" y="161492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4" y="3"/>
                  </a:lnTo>
                  <a:cubicBezTo>
                    <a:pt x="64" y="3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9" name="Google Shape;3331;p36"/>
            <p:cNvSpPr/>
            <p:nvPr/>
          </p:nvSpPr>
          <p:spPr>
            <a:xfrm>
              <a:off x="1626300" y="1615000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4" y="5"/>
                  </a:lnTo>
                  <a:cubicBezTo>
                    <a:pt x="64" y="3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0" name="Google Shape;3332;p36"/>
            <p:cNvSpPr/>
            <p:nvPr/>
          </p:nvSpPr>
          <p:spPr>
            <a:xfrm>
              <a:off x="1626300" y="1615100"/>
              <a:ext cx="1625" cy="1000"/>
            </a:xfrm>
            <a:custGeom>
              <a:avLst/>
              <a:gdLst/>
              <a:ahLst/>
              <a:cxnLst/>
              <a:rect l="l" t="t" r="r" b="b"/>
              <a:pathLst>
                <a:path w="65" h="40" extrusionOk="0">
                  <a:moveTo>
                    <a:pt x="64" y="1"/>
                  </a:moveTo>
                  <a:lnTo>
                    <a:pt x="1" y="37"/>
                  </a:lnTo>
                  <a:lnTo>
                    <a:pt x="1" y="40"/>
                  </a:lnTo>
                  <a:lnTo>
                    <a:pt x="64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1" name="Google Shape;3333;p36"/>
            <p:cNvSpPr/>
            <p:nvPr/>
          </p:nvSpPr>
          <p:spPr>
            <a:xfrm>
              <a:off x="1634175" y="1628200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66" y="0"/>
                  </a:moveTo>
                  <a:lnTo>
                    <a:pt x="0" y="38"/>
                  </a:lnTo>
                  <a:lnTo>
                    <a:pt x="131" y="113"/>
                  </a:lnTo>
                  <a:lnTo>
                    <a:pt x="195" y="7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2" name="Google Shape;3334;p36"/>
            <p:cNvSpPr/>
            <p:nvPr/>
          </p:nvSpPr>
          <p:spPr>
            <a:xfrm>
              <a:off x="1637425" y="1621600"/>
              <a:ext cx="1675" cy="9450"/>
            </a:xfrm>
            <a:custGeom>
              <a:avLst/>
              <a:gdLst/>
              <a:ahLst/>
              <a:cxnLst/>
              <a:rect l="l" t="t" r="r" b="b"/>
              <a:pathLst>
                <a:path w="67" h="378" extrusionOk="0">
                  <a:moveTo>
                    <a:pt x="66" y="0"/>
                  </a:moveTo>
                  <a:lnTo>
                    <a:pt x="1" y="38"/>
                  </a:lnTo>
                  <a:lnTo>
                    <a:pt x="1" y="377"/>
                  </a:lnTo>
                  <a:lnTo>
                    <a:pt x="65" y="34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3" name="Google Shape;3335;p36"/>
            <p:cNvSpPr/>
            <p:nvPr/>
          </p:nvSpPr>
          <p:spPr>
            <a:xfrm>
              <a:off x="1634675" y="1618625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0"/>
                  </a:moveTo>
                  <a:cubicBezTo>
                    <a:pt x="69" y="0"/>
                    <a:pt x="66" y="2"/>
                    <a:pt x="64" y="3"/>
                  </a:cubicBezTo>
                  <a:lnTo>
                    <a:pt x="1" y="40"/>
                  </a:lnTo>
                  <a:lnTo>
                    <a:pt x="1" y="40"/>
                  </a:lnTo>
                  <a:lnTo>
                    <a:pt x="6" y="3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" name="Google Shape;3336;p36"/>
            <p:cNvSpPr/>
            <p:nvPr/>
          </p:nvSpPr>
          <p:spPr>
            <a:xfrm>
              <a:off x="1634825" y="1618575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9" y="1"/>
                  </a:moveTo>
                  <a:lnTo>
                    <a:pt x="64" y="2"/>
                  </a:lnTo>
                  <a:lnTo>
                    <a:pt x="0" y="40"/>
                  </a:lnTo>
                  <a:lnTo>
                    <a:pt x="5" y="3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" name="Google Shape;3337;p36"/>
            <p:cNvSpPr/>
            <p:nvPr/>
          </p:nvSpPr>
          <p:spPr>
            <a:xfrm>
              <a:off x="1634925" y="16185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5" y="1"/>
                  </a:moveTo>
                  <a:lnTo>
                    <a:pt x="1" y="39"/>
                  </a:lnTo>
                  <a:lnTo>
                    <a:pt x="4" y="3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" name="Google Shape;3338;p36"/>
            <p:cNvSpPr/>
            <p:nvPr/>
          </p:nvSpPr>
          <p:spPr>
            <a:xfrm>
              <a:off x="1635000" y="16185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6" y="1"/>
                  </a:moveTo>
                  <a:lnTo>
                    <a:pt x="1" y="39"/>
                  </a:lnTo>
                  <a:lnTo>
                    <a:pt x="4" y="3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" name="Google Shape;3339;p36"/>
            <p:cNvSpPr/>
            <p:nvPr/>
          </p:nvSpPr>
          <p:spPr>
            <a:xfrm>
              <a:off x="1635125" y="1618575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7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" name="Google Shape;3340;p36"/>
            <p:cNvSpPr/>
            <p:nvPr/>
          </p:nvSpPr>
          <p:spPr>
            <a:xfrm>
              <a:off x="1635175" y="16185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9"/>
                  </a:lnTo>
                  <a:lnTo>
                    <a:pt x="4" y="3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Google Shape;3341;p36"/>
            <p:cNvSpPr/>
            <p:nvPr/>
          </p:nvSpPr>
          <p:spPr>
            <a:xfrm>
              <a:off x="1635250" y="16185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9"/>
                  </a:lnTo>
                  <a:lnTo>
                    <a:pt x="4" y="3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0" name="Google Shape;3342;p36"/>
            <p:cNvSpPr/>
            <p:nvPr/>
          </p:nvSpPr>
          <p:spPr>
            <a:xfrm>
              <a:off x="1635325" y="16185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9"/>
                  </a:lnTo>
                  <a:lnTo>
                    <a:pt x="2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1" name="Google Shape;3343;p36"/>
            <p:cNvSpPr/>
            <p:nvPr/>
          </p:nvSpPr>
          <p:spPr>
            <a:xfrm>
              <a:off x="1635375" y="16186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5" y="0"/>
                  </a:moveTo>
                  <a:lnTo>
                    <a:pt x="0" y="37"/>
                  </a:lnTo>
                  <a:lnTo>
                    <a:pt x="3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2" name="Google Shape;3344;p36"/>
            <p:cNvSpPr/>
            <p:nvPr/>
          </p:nvSpPr>
          <p:spPr>
            <a:xfrm>
              <a:off x="1635450" y="161862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5" y="0"/>
                  </a:moveTo>
                  <a:lnTo>
                    <a:pt x="0" y="38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3" name="Google Shape;3345;p36"/>
            <p:cNvSpPr/>
            <p:nvPr/>
          </p:nvSpPr>
          <p:spPr>
            <a:xfrm>
              <a:off x="1635500" y="16186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1" y="37"/>
                  </a:moveTo>
                  <a:lnTo>
                    <a:pt x="1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1" y="37"/>
                  </a:lnTo>
                  <a:close/>
                  <a:moveTo>
                    <a:pt x="65" y="1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4" y="3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4" name="Google Shape;3346;p36"/>
            <p:cNvSpPr/>
            <p:nvPr/>
          </p:nvSpPr>
          <p:spPr>
            <a:xfrm>
              <a:off x="1635575" y="16186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1"/>
                  </a:moveTo>
                  <a:lnTo>
                    <a:pt x="1" y="39"/>
                  </a:lnTo>
                  <a:lnTo>
                    <a:pt x="4" y="40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5" name="Google Shape;3347;p36"/>
            <p:cNvSpPr/>
            <p:nvPr/>
          </p:nvSpPr>
          <p:spPr>
            <a:xfrm>
              <a:off x="1635650" y="16187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2" y="39"/>
                  </a:lnTo>
                  <a:lnTo>
                    <a:pt x="6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6" name="Google Shape;3348;p36"/>
            <p:cNvSpPr/>
            <p:nvPr/>
          </p:nvSpPr>
          <p:spPr>
            <a:xfrm>
              <a:off x="1635700" y="16187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7" name="Google Shape;3349;p36"/>
            <p:cNvSpPr/>
            <p:nvPr/>
          </p:nvSpPr>
          <p:spPr>
            <a:xfrm>
              <a:off x="1635775" y="161877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5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Google Shape;3350;p36"/>
            <p:cNvSpPr/>
            <p:nvPr/>
          </p:nvSpPr>
          <p:spPr>
            <a:xfrm>
              <a:off x="1637425" y="1630075"/>
              <a:ext cx="9525" cy="5550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65" y="1"/>
                  </a:moveTo>
                  <a:lnTo>
                    <a:pt x="1" y="38"/>
                  </a:lnTo>
                  <a:lnTo>
                    <a:pt x="317" y="221"/>
                  </a:lnTo>
                  <a:lnTo>
                    <a:pt x="381" y="18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9" name="Google Shape;3351;p36"/>
            <p:cNvSpPr/>
            <p:nvPr/>
          </p:nvSpPr>
          <p:spPr>
            <a:xfrm>
              <a:off x="1635850" y="1618800"/>
              <a:ext cx="1600" cy="975"/>
            </a:xfrm>
            <a:custGeom>
              <a:avLst/>
              <a:gdLst/>
              <a:ahLst/>
              <a:cxnLst/>
              <a:rect l="l" t="t" r="r" b="b"/>
              <a:pathLst>
                <a:path w="64" h="39" extrusionOk="0">
                  <a:moveTo>
                    <a:pt x="0" y="38"/>
                  </a:moveTo>
                  <a:lnTo>
                    <a:pt x="64" y="1"/>
                  </a:lnTo>
                  <a:lnTo>
                    <a:pt x="64" y="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0" name="Google Shape;3352;p36"/>
            <p:cNvSpPr/>
            <p:nvPr/>
          </p:nvSpPr>
          <p:spPr>
            <a:xfrm>
              <a:off x="1635850" y="161880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5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1" name="Google Shape;3353;p36"/>
            <p:cNvSpPr/>
            <p:nvPr/>
          </p:nvSpPr>
          <p:spPr>
            <a:xfrm>
              <a:off x="1635900" y="16188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2" name="Google Shape;3354;p36"/>
            <p:cNvSpPr/>
            <p:nvPr/>
          </p:nvSpPr>
          <p:spPr>
            <a:xfrm>
              <a:off x="1635975" y="16188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1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8" y="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3" name="Google Shape;3355;p36"/>
            <p:cNvSpPr/>
            <p:nvPr/>
          </p:nvSpPr>
          <p:spPr>
            <a:xfrm>
              <a:off x="1636100" y="161895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0"/>
                  </a:moveTo>
                  <a:lnTo>
                    <a:pt x="0" y="38"/>
                  </a:lnTo>
                  <a:lnTo>
                    <a:pt x="2" y="40"/>
                  </a:lnTo>
                  <a:lnTo>
                    <a:pt x="6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Google Shape;3356;p36"/>
            <p:cNvSpPr/>
            <p:nvPr/>
          </p:nvSpPr>
          <p:spPr>
            <a:xfrm>
              <a:off x="1636125" y="16189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1" y="39"/>
                  </a:lnTo>
                  <a:lnTo>
                    <a:pt x="4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Google Shape;3357;p36"/>
            <p:cNvSpPr/>
            <p:nvPr/>
          </p:nvSpPr>
          <p:spPr>
            <a:xfrm>
              <a:off x="1636200" y="16190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1" y="38"/>
                  </a:lnTo>
                  <a:cubicBezTo>
                    <a:pt x="1" y="38"/>
                    <a:pt x="2" y="40"/>
                    <a:pt x="3" y="41"/>
                  </a:cubicBez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Google Shape;3358;p36"/>
            <p:cNvSpPr/>
            <p:nvPr/>
          </p:nvSpPr>
          <p:spPr>
            <a:xfrm>
              <a:off x="1636275" y="161912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Google Shape;3359;p36"/>
            <p:cNvSpPr/>
            <p:nvPr/>
          </p:nvSpPr>
          <p:spPr>
            <a:xfrm>
              <a:off x="1636350" y="161920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1"/>
                  </a:moveTo>
                  <a:lnTo>
                    <a:pt x="0" y="37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" name="Google Shape;3360;p36"/>
            <p:cNvSpPr/>
            <p:nvPr/>
          </p:nvSpPr>
          <p:spPr>
            <a:xfrm>
              <a:off x="1636425" y="16192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" name="Google Shape;3361;p36"/>
            <p:cNvSpPr/>
            <p:nvPr/>
          </p:nvSpPr>
          <p:spPr>
            <a:xfrm>
              <a:off x="1636500" y="16193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0" name="Google Shape;3362;p36"/>
            <p:cNvSpPr/>
            <p:nvPr/>
          </p:nvSpPr>
          <p:spPr>
            <a:xfrm>
              <a:off x="1636525" y="16193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1"/>
                  </a:moveTo>
                  <a:lnTo>
                    <a:pt x="1" y="39"/>
                  </a:lnTo>
                  <a:cubicBezTo>
                    <a:pt x="2" y="40"/>
                    <a:pt x="2" y="40"/>
                    <a:pt x="3" y="41"/>
                  </a:cubicBezTo>
                  <a:lnTo>
                    <a:pt x="67" y="4"/>
                  </a:lnTo>
                  <a:cubicBezTo>
                    <a:pt x="67" y="4"/>
                    <a:pt x="66" y="2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1" name="Google Shape;3363;p36"/>
            <p:cNvSpPr/>
            <p:nvPr/>
          </p:nvSpPr>
          <p:spPr>
            <a:xfrm>
              <a:off x="1636600" y="16194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0" y="38"/>
                  </a:lnTo>
                  <a:cubicBezTo>
                    <a:pt x="2" y="40"/>
                    <a:pt x="2" y="40"/>
                    <a:pt x="3" y="41"/>
                  </a:cubicBez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2" name="Google Shape;3364;p36"/>
            <p:cNvSpPr/>
            <p:nvPr/>
          </p:nvSpPr>
          <p:spPr>
            <a:xfrm>
              <a:off x="1636675" y="1619525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4" y="1"/>
                  </a:moveTo>
                  <a:lnTo>
                    <a:pt x="0" y="38"/>
                  </a:lnTo>
                  <a:lnTo>
                    <a:pt x="3" y="43"/>
                  </a:lnTo>
                  <a:lnTo>
                    <a:pt x="67" y="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3" name="Google Shape;3365;p36"/>
            <p:cNvSpPr/>
            <p:nvPr/>
          </p:nvSpPr>
          <p:spPr>
            <a:xfrm>
              <a:off x="1636750" y="161962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4" y="1"/>
                  </a:moveTo>
                  <a:lnTo>
                    <a:pt x="0" y="39"/>
                  </a:lnTo>
                  <a:lnTo>
                    <a:pt x="3" y="44"/>
                  </a:lnTo>
                  <a:lnTo>
                    <a:pt x="68" y="7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4" name="Google Shape;3366;p36"/>
            <p:cNvSpPr/>
            <p:nvPr/>
          </p:nvSpPr>
          <p:spPr>
            <a:xfrm>
              <a:off x="1636825" y="1619775"/>
              <a:ext cx="1750" cy="1150"/>
            </a:xfrm>
            <a:custGeom>
              <a:avLst/>
              <a:gdLst/>
              <a:ahLst/>
              <a:cxnLst/>
              <a:rect l="l" t="t" r="r" b="b"/>
              <a:pathLst>
                <a:path w="70" h="46" extrusionOk="0">
                  <a:moveTo>
                    <a:pt x="65" y="1"/>
                  </a:moveTo>
                  <a:lnTo>
                    <a:pt x="0" y="38"/>
                  </a:lnTo>
                  <a:cubicBezTo>
                    <a:pt x="3" y="41"/>
                    <a:pt x="5" y="43"/>
                    <a:pt x="6" y="46"/>
                  </a:cubicBezTo>
                  <a:lnTo>
                    <a:pt x="70" y="8"/>
                  </a:lnTo>
                  <a:cubicBezTo>
                    <a:pt x="68" y="7"/>
                    <a:pt x="67" y="4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5" name="Google Shape;3367;p36"/>
            <p:cNvSpPr/>
            <p:nvPr/>
          </p:nvSpPr>
          <p:spPr>
            <a:xfrm>
              <a:off x="1636950" y="1619975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65" y="0"/>
                  </a:moveTo>
                  <a:lnTo>
                    <a:pt x="1" y="38"/>
                  </a:lnTo>
                  <a:lnTo>
                    <a:pt x="4" y="44"/>
                  </a:lnTo>
                  <a:lnTo>
                    <a:pt x="68" y="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Google Shape;3368;p36"/>
            <p:cNvSpPr/>
            <p:nvPr/>
          </p:nvSpPr>
          <p:spPr>
            <a:xfrm>
              <a:off x="1637025" y="1620100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5" y="1"/>
                  </a:moveTo>
                  <a:lnTo>
                    <a:pt x="1" y="39"/>
                  </a:lnTo>
                  <a:lnTo>
                    <a:pt x="2" y="43"/>
                  </a:lnTo>
                  <a:lnTo>
                    <a:pt x="68" y="5"/>
                  </a:lnTo>
                  <a:cubicBezTo>
                    <a:pt x="66" y="4"/>
                    <a:pt x="65" y="2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7" name="Google Shape;3369;p36"/>
            <p:cNvSpPr/>
            <p:nvPr/>
          </p:nvSpPr>
          <p:spPr>
            <a:xfrm>
              <a:off x="1637075" y="16202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8" name="Google Shape;3370;p36"/>
            <p:cNvSpPr/>
            <p:nvPr/>
          </p:nvSpPr>
          <p:spPr>
            <a:xfrm>
              <a:off x="1637150" y="16203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9"/>
                    <a:pt x="0" y="39"/>
                    <a:pt x="2" y="41"/>
                  </a:cubicBezTo>
                  <a:lnTo>
                    <a:pt x="65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9" name="Google Shape;3371;p36"/>
            <p:cNvSpPr/>
            <p:nvPr/>
          </p:nvSpPr>
          <p:spPr>
            <a:xfrm>
              <a:off x="1637175" y="16203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1" y="39"/>
                  </a:lnTo>
                  <a:cubicBezTo>
                    <a:pt x="1" y="40"/>
                    <a:pt x="1" y="42"/>
                    <a:pt x="1" y="42"/>
                  </a:cubicBezTo>
                  <a:lnTo>
                    <a:pt x="66" y="5"/>
                  </a:lnTo>
                  <a:cubicBezTo>
                    <a:pt x="66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Google Shape;3372;p36"/>
            <p:cNvSpPr/>
            <p:nvPr/>
          </p:nvSpPr>
          <p:spPr>
            <a:xfrm>
              <a:off x="1637175" y="162047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7"/>
                  </a:lnTo>
                  <a:lnTo>
                    <a:pt x="2" y="41"/>
                  </a:lnTo>
                  <a:lnTo>
                    <a:pt x="67" y="3"/>
                  </a:lnTo>
                  <a:cubicBezTo>
                    <a:pt x="66" y="2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1" name="Google Shape;3373;p36"/>
            <p:cNvSpPr/>
            <p:nvPr/>
          </p:nvSpPr>
          <p:spPr>
            <a:xfrm>
              <a:off x="1637225" y="1620550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0" y="38"/>
                  </a:lnTo>
                  <a:lnTo>
                    <a:pt x="0" y="38"/>
                  </a:lnTo>
                  <a:cubicBezTo>
                    <a:pt x="0" y="37"/>
                    <a:pt x="0" y="37"/>
                    <a:pt x="0" y="36"/>
                  </a:cubicBez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ubicBezTo>
                    <a:pt x="1" y="39"/>
                    <a:pt x="2" y="40"/>
                    <a:pt x="2" y="41"/>
                  </a:cubicBez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2" name="Google Shape;3374;p36"/>
            <p:cNvSpPr/>
            <p:nvPr/>
          </p:nvSpPr>
          <p:spPr>
            <a:xfrm>
              <a:off x="1637250" y="162062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3" name="Google Shape;3375;p36"/>
            <p:cNvSpPr/>
            <p:nvPr/>
          </p:nvSpPr>
          <p:spPr>
            <a:xfrm>
              <a:off x="1637300" y="16207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lnTo>
                    <a:pt x="1" y="41"/>
                  </a:lnTo>
                  <a:lnTo>
                    <a:pt x="65" y="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4" name="Google Shape;3376;p36"/>
            <p:cNvSpPr/>
            <p:nvPr/>
          </p:nvSpPr>
          <p:spPr>
            <a:xfrm>
              <a:off x="1637325" y="1620750"/>
              <a:ext cx="1650" cy="1075"/>
            </a:xfrm>
            <a:custGeom>
              <a:avLst/>
              <a:gdLst/>
              <a:ahLst/>
              <a:cxnLst/>
              <a:rect l="l" t="t" r="r" b="b"/>
              <a:pathLst>
                <a:path w="66" h="43" extrusionOk="0">
                  <a:moveTo>
                    <a:pt x="64" y="1"/>
                  </a:moveTo>
                  <a:lnTo>
                    <a:pt x="0" y="39"/>
                  </a:lnTo>
                  <a:cubicBezTo>
                    <a:pt x="0" y="40"/>
                    <a:pt x="0" y="42"/>
                    <a:pt x="0" y="43"/>
                  </a:cubicBezTo>
                  <a:lnTo>
                    <a:pt x="66" y="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5" name="Google Shape;3377;p36"/>
            <p:cNvSpPr/>
            <p:nvPr/>
          </p:nvSpPr>
          <p:spPr>
            <a:xfrm>
              <a:off x="1637325" y="162087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0" y="38"/>
                  </a:lnTo>
                  <a:cubicBezTo>
                    <a:pt x="0" y="38"/>
                    <a:pt x="0" y="39"/>
                    <a:pt x="0" y="41"/>
                  </a:cubicBezTo>
                  <a:lnTo>
                    <a:pt x="66" y="3"/>
                  </a:lnTo>
                  <a:cubicBezTo>
                    <a:pt x="66" y="2"/>
                    <a:pt x="66" y="2"/>
                    <a:pt x="6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" name="Google Shape;3378;p36"/>
            <p:cNvSpPr/>
            <p:nvPr/>
          </p:nvSpPr>
          <p:spPr>
            <a:xfrm>
              <a:off x="1637325" y="16209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2" y="38"/>
                  </a:lnTo>
                  <a:lnTo>
                    <a:pt x="0" y="38"/>
                  </a:lnTo>
                  <a:cubicBezTo>
                    <a:pt x="2" y="39"/>
                    <a:pt x="2" y="39"/>
                    <a:pt x="2" y="41"/>
                  </a:cubicBez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7" name="Google Shape;3379;p36"/>
            <p:cNvSpPr/>
            <p:nvPr/>
          </p:nvSpPr>
          <p:spPr>
            <a:xfrm>
              <a:off x="1637350" y="1621025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6" y="0"/>
                  </a:moveTo>
                  <a:lnTo>
                    <a:pt x="2" y="38"/>
                  </a:lnTo>
                  <a:cubicBezTo>
                    <a:pt x="1" y="39"/>
                    <a:pt x="1" y="41"/>
                    <a:pt x="2" y="42"/>
                  </a:cubicBezTo>
                  <a:lnTo>
                    <a:pt x="66" y="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8" name="Google Shape;3380;p36"/>
            <p:cNvSpPr/>
            <p:nvPr/>
          </p:nvSpPr>
          <p:spPr>
            <a:xfrm>
              <a:off x="1637400" y="162112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9" name="Google Shape;3381;p36"/>
            <p:cNvSpPr/>
            <p:nvPr/>
          </p:nvSpPr>
          <p:spPr>
            <a:xfrm>
              <a:off x="1637425" y="1621200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5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5" y="3"/>
                  </a:lnTo>
                  <a:cubicBezTo>
                    <a:pt x="65" y="3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0" name="Google Shape;3382;p36"/>
            <p:cNvSpPr/>
            <p:nvPr/>
          </p:nvSpPr>
          <p:spPr>
            <a:xfrm>
              <a:off x="1637425" y="1621275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5" y="0"/>
                  </a:moveTo>
                  <a:lnTo>
                    <a:pt x="1" y="38"/>
                  </a:lnTo>
                  <a:cubicBezTo>
                    <a:pt x="1" y="39"/>
                    <a:pt x="1" y="41"/>
                    <a:pt x="1" y="41"/>
                  </a:cubicBezTo>
                  <a:lnTo>
                    <a:pt x="65" y="5"/>
                  </a:lnTo>
                  <a:cubicBezTo>
                    <a:pt x="65" y="3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1" name="Google Shape;3383;p36"/>
            <p:cNvSpPr/>
            <p:nvPr/>
          </p:nvSpPr>
          <p:spPr>
            <a:xfrm>
              <a:off x="1637425" y="16213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5" y="1"/>
                  </a:moveTo>
                  <a:lnTo>
                    <a:pt x="1" y="37"/>
                  </a:lnTo>
                  <a:lnTo>
                    <a:pt x="1" y="41"/>
                  </a:lnTo>
                  <a:lnTo>
                    <a:pt x="65" y="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2" name="Google Shape;3384;p36"/>
            <p:cNvSpPr/>
            <p:nvPr/>
          </p:nvSpPr>
          <p:spPr>
            <a:xfrm>
              <a:off x="1637425" y="162145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5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5" y="3"/>
                  </a:lnTo>
                  <a:cubicBezTo>
                    <a:pt x="65" y="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" name="Google Shape;3385;p36"/>
            <p:cNvSpPr/>
            <p:nvPr/>
          </p:nvSpPr>
          <p:spPr>
            <a:xfrm>
              <a:off x="1637425" y="16215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1" y="40"/>
                    <a:pt x="1" y="40"/>
                    <a:pt x="1" y="41"/>
                  </a:cubicBezTo>
                  <a:lnTo>
                    <a:pt x="66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4" name="Google Shape;3386;p36"/>
            <p:cNvSpPr/>
            <p:nvPr/>
          </p:nvSpPr>
          <p:spPr>
            <a:xfrm>
              <a:off x="1634175" y="1619500"/>
              <a:ext cx="3275" cy="11550"/>
            </a:xfrm>
            <a:custGeom>
              <a:avLst/>
              <a:gdLst/>
              <a:ahLst/>
              <a:cxnLst/>
              <a:rect l="l" t="t" r="r" b="b"/>
              <a:pathLst>
                <a:path w="131" h="462" extrusionOk="0">
                  <a:moveTo>
                    <a:pt x="37" y="1"/>
                  </a:moveTo>
                  <a:cubicBezTo>
                    <a:pt x="16" y="1"/>
                    <a:pt x="2" y="18"/>
                    <a:pt x="2" y="47"/>
                  </a:cubicBezTo>
                  <a:lnTo>
                    <a:pt x="0" y="386"/>
                  </a:lnTo>
                  <a:lnTo>
                    <a:pt x="129" y="461"/>
                  </a:lnTo>
                  <a:lnTo>
                    <a:pt x="131" y="122"/>
                  </a:lnTo>
                  <a:cubicBezTo>
                    <a:pt x="128" y="77"/>
                    <a:pt x="105" y="35"/>
                    <a:pt x="67" y="10"/>
                  </a:cubicBezTo>
                  <a:cubicBezTo>
                    <a:pt x="56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" name="Google Shape;3387;p36"/>
            <p:cNvSpPr/>
            <p:nvPr/>
          </p:nvSpPr>
          <p:spPr>
            <a:xfrm>
              <a:off x="1645325" y="1634650"/>
              <a:ext cx="4850" cy="2800"/>
            </a:xfrm>
            <a:custGeom>
              <a:avLst/>
              <a:gdLst/>
              <a:ahLst/>
              <a:cxnLst/>
              <a:rect l="l" t="t" r="r" b="b"/>
              <a:pathLst>
                <a:path w="194" h="112" extrusionOk="0">
                  <a:moveTo>
                    <a:pt x="65" y="0"/>
                  </a:moveTo>
                  <a:lnTo>
                    <a:pt x="1" y="38"/>
                  </a:lnTo>
                  <a:lnTo>
                    <a:pt x="130" y="112"/>
                  </a:lnTo>
                  <a:lnTo>
                    <a:pt x="194" y="7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6" name="Google Shape;3388;p36"/>
            <p:cNvSpPr/>
            <p:nvPr/>
          </p:nvSpPr>
          <p:spPr>
            <a:xfrm>
              <a:off x="1648575" y="1628000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65" y="1"/>
                  </a:moveTo>
                  <a:lnTo>
                    <a:pt x="1" y="39"/>
                  </a:lnTo>
                  <a:lnTo>
                    <a:pt x="0" y="378"/>
                  </a:lnTo>
                  <a:lnTo>
                    <a:pt x="64" y="34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7" name="Google Shape;3389;p36"/>
            <p:cNvSpPr/>
            <p:nvPr/>
          </p:nvSpPr>
          <p:spPr>
            <a:xfrm>
              <a:off x="1645800" y="1625050"/>
              <a:ext cx="1775" cy="1025"/>
            </a:xfrm>
            <a:custGeom>
              <a:avLst/>
              <a:gdLst/>
              <a:ahLst/>
              <a:cxnLst/>
              <a:rect l="l" t="t" r="r" b="b"/>
              <a:pathLst>
                <a:path w="71" h="41" extrusionOk="0">
                  <a:moveTo>
                    <a:pt x="70" y="0"/>
                  </a:moveTo>
                  <a:lnTo>
                    <a:pt x="41" y="17"/>
                  </a:lnTo>
                  <a:lnTo>
                    <a:pt x="66" y="3"/>
                  </a:lnTo>
                  <a:cubicBezTo>
                    <a:pt x="68" y="2"/>
                    <a:pt x="69" y="2"/>
                    <a:pt x="70" y="0"/>
                  </a:cubicBezTo>
                  <a:close/>
                  <a:moveTo>
                    <a:pt x="41" y="17"/>
                  </a:moveTo>
                  <a:lnTo>
                    <a:pt x="4" y="39"/>
                  </a:lnTo>
                  <a:lnTo>
                    <a:pt x="4" y="39"/>
                  </a:lnTo>
                  <a:cubicBezTo>
                    <a:pt x="4" y="39"/>
                    <a:pt x="5" y="38"/>
                    <a:pt x="7" y="38"/>
                  </a:cubicBezTo>
                  <a:lnTo>
                    <a:pt x="41" y="17"/>
                  </a:lnTo>
                  <a:close/>
                  <a:moveTo>
                    <a:pt x="4" y="39"/>
                  </a:moveTo>
                  <a:cubicBezTo>
                    <a:pt x="2" y="39"/>
                    <a:pt x="2" y="40"/>
                    <a:pt x="1" y="41"/>
                  </a:cubicBezTo>
                  <a:lnTo>
                    <a:pt x="4" y="3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8" name="Google Shape;3390;p36"/>
            <p:cNvSpPr/>
            <p:nvPr/>
          </p:nvSpPr>
          <p:spPr>
            <a:xfrm>
              <a:off x="1645950" y="16250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64" y="0"/>
                  </a:moveTo>
                  <a:lnTo>
                    <a:pt x="1" y="38"/>
                  </a:lnTo>
                  <a:cubicBezTo>
                    <a:pt x="2" y="38"/>
                    <a:pt x="4" y="38"/>
                    <a:pt x="5" y="36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9" name="Google Shape;3391;p36"/>
            <p:cNvSpPr/>
            <p:nvPr/>
          </p:nvSpPr>
          <p:spPr>
            <a:xfrm>
              <a:off x="1646050" y="1625050"/>
              <a:ext cx="1750" cy="925"/>
            </a:xfrm>
            <a:custGeom>
              <a:avLst/>
              <a:gdLst/>
              <a:ahLst/>
              <a:cxnLst/>
              <a:rect l="l" t="t" r="r" b="b"/>
              <a:pathLst>
                <a:path w="70" h="37" extrusionOk="0">
                  <a:moveTo>
                    <a:pt x="65" y="0"/>
                  </a:moveTo>
                  <a:lnTo>
                    <a:pt x="1" y="36"/>
                  </a:lnTo>
                  <a:lnTo>
                    <a:pt x="4" y="3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0" name="Google Shape;3392;p36"/>
            <p:cNvSpPr/>
            <p:nvPr/>
          </p:nvSpPr>
          <p:spPr>
            <a:xfrm>
              <a:off x="1646175" y="162500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1" name="Google Shape;3393;p36"/>
            <p:cNvSpPr/>
            <p:nvPr/>
          </p:nvSpPr>
          <p:spPr>
            <a:xfrm>
              <a:off x="1646250" y="162500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2" name="Google Shape;3394;p36"/>
            <p:cNvSpPr/>
            <p:nvPr/>
          </p:nvSpPr>
          <p:spPr>
            <a:xfrm>
              <a:off x="1646325" y="162500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Google Shape;3395;p36"/>
            <p:cNvSpPr/>
            <p:nvPr/>
          </p:nvSpPr>
          <p:spPr>
            <a:xfrm>
              <a:off x="1646400" y="162500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4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4" name="Google Shape;3396;p36"/>
            <p:cNvSpPr/>
            <p:nvPr/>
          </p:nvSpPr>
          <p:spPr>
            <a:xfrm>
              <a:off x="1646450" y="1625050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5" y="0"/>
                  </a:moveTo>
                  <a:lnTo>
                    <a:pt x="1" y="36"/>
                  </a:lnTo>
                  <a:lnTo>
                    <a:pt x="1" y="38"/>
                  </a:lnTo>
                  <a:lnTo>
                    <a:pt x="4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5" name="Google Shape;3397;p36"/>
            <p:cNvSpPr/>
            <p:nvPr/>
          </p:nvSpPr>
          <p:spPr>
            <a:xfrm>
              <a:off x="1646525" y="1625050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5" y="0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6" name="Google Shape;3398;p36"/>
            <p:cNvSpPr/>
            <p:nvPr/>
          </p:nvSpPr>
          <p:spPr>
            <a:xfrm>
              <a:off x="1646600" y="162507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7"/>
                  </a:lnTo>
                  <a:lnTo>
                    <a:pt x="1" y="38"/>
                  </a:lnTo>
                  <a:lnTo>
                    <a:pt x="2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7" name="Google Shape;3399;p36"/>
            <p:cNvSpPr/>
            <p:nvPr/>
          </p:nvSpPr>
          <p:spPr>
            <a:xfrm>
              <a:off x="1646650" y="162507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37"/>
                  </a:moveTo>
                  <a:lnTo>
                    <a:pt x="0" y="38"/>
                  </a:lnTo>
                  <a:lnTo>
                    <a:pt x="1" y="37"/>
                  </a:lnTo>
                  <a:lnTo>
                    <a:pt x="0" y="37"/>
                  </a:lnTo>
                  <a:close/>
                  <a:moveTo>
                    <a:pt x="65" y="1"/>
                  </a:moveTo>
                  <a:lnTo>
                    <a:pt x="1" y="37"/>
                  </a:lnTo>
                  <a:lnTo>
                    <a:pt x="3" y="3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8" name="Google Shape;3400;p36"/>
            <p:cNvSpPr/>
            <p:nvPr/>
          </p:nvSpPr>
          <p:spPr>
            <a:xfrm>
              <a:off x="1646725" y="162510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5" y="1"/>
                  </a:moveTo>
                  <a:lnTo>
                    <a:pt x="0" y="39"/>
                  </a:lnTo>
                  <a:lnTo>
                    <a:pt x="3" y="3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9" name="Google Shape;3401;p36"/>
            <p:cNvSpPr/>
            <p:nvPr/>
          </p:nvSpPr>
          <p:spPr>
            <a:xfrm>
              <a:off x="1646775" y="16251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1"/>
                  </a:moveTo>
                  <a:lnTo>
                    <a:pt x="1" y="39"/>
                  </a:lnTo>
                  <a:cubicBezTo>
                    <a:pt x="1" y="40"/>
                    <a:pt x="2" y="40"/>
                    <a:pt x="4" y="40"/>
                  </a:cubicBez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0" name="Google Shape;3402;p36"/>
            <p:cNvSpPr/>
            <p:nvPr/>
          </p:nvSpPr>
          <p:spPr>
            <a:xfrm>
              <a:off x="1646850" y="16251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2" y="40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1" name="Google Shape;3403;p36"/>
            <p:cNvSpPr/>
            <p:nvPr/>
          </p:nvSpPr>
          <p:spPr>
            <a:xfrm>
              <a:off x="1646900" y="162517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6" y="1"/>
                  </a:moveTo>
                  <a:lnTo>
                    <a:pt x="2" y="39"/>
                  </a:lnTo>
                  <a:lnTo>
                    <a:pt x="0" y="39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3404;p36"/>
            <p:cNvSpPr/>
            <p:nvPr/>
          </p:nvSpPr>
          <p:spPr>
            <a:xfrm>
              <a:off x="1648575" y="1636500"/>
              <a:ext cx="9500" cy="5525"/>
            </a:xfrm>
            <a:custGeom>
              <a:avLst/>
              <a:gdLst/>
              <a:ahLst/>
              <a:cxnLst/>
              <a:rect l="l" t="t" r="r" b="b"/>
              <a:pathLst>
                <a:path w="380" h="221" extrusionOk="0">
                  <a:moveTo>
                    <a:pt x="64" y="0"/>
                  </a:moveTo>
                  <a:lnTo>
                    <a:pt x="0" y="38"/>
                  </a:lnTo>
                  <a:lnTo>
                    <a:pt x="316" y="221"/>
                  </a:lnTo>
                  <a:lnTo>
                    <a:pt x="380" y="18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3" name="Google Shape;3405;p36"/>
            <p:cNvSpPr/>
            <p:nvPr/>
          </p:nvSpPr>
          <p:spPr>
            <a:xfrm>
              <a:off x="1646975" y="1625225"/>
              <a:ext cx="1600" cy="975"/>
            </a:xfrm>
            <a:custGeom>
              <a:avLst/>
              <a:gdLst/>
              <a:ahLst/>
              <a:cxnLst/>
              <a:rect l="l" t="t" r="r" b="b"/>
              <a:pathLst>
                <a:path w="64" h="39" extrusionOk="0">
                  <a:moveTo>
                    <a:pt x="0" y="38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4" name="Google Shape;3406;p36"/>
            <p:cNvSpPr/>
            <p:nvPr/>
          </p:nvSpPr>
          <p:spPr>
            <a:xfrm>
              <a:off x="1646975" y="16252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" name="Google Shape;3407;p36"/>
            <p:cNvSpPr/>
            <p:nvPr/>
          </p:nvSpPr>
          <p:spPr>
            <a:xfrm>
              <a:off x="1647050" y="162530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0"/>
                  </a:moveTo>
                  <a:lnTo>
                    <a:pt x="0" y="36"/>
                  </a:lnTo>
                  <a:lnTo>
                    <a:pt x="3" y="39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6" name="Google Shape;3408;p36"/>
            <p:cNvSpPr/>
            <p:nvPr/>
          </p:nvSpPr>
          <p:spPr>
            <a:xfrm>
              <a:off x="1647125" y="16253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7" name="Google Shape;3409;p36"/>
            <p:cNvSpPr/>
            <p:nvPr/>
          </p:nvSpPr>
          <p:spPr>
            <a:xfrm>
              <a:off x="1647175" y="1625375"/>
              <a:ext cx="1750" cy="1025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6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9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8" name="Google Shape;3410;p36"/>
            <p:cNvSpPr/>
            <p:nvPr/>
          </p:nvSpPr>
          <p:spPr>
            <a:xfrm>
              <a:off x="1647250" y="16254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6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9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9" name="Google Shape;3411;p36"/>
            <p:cNvSpPr/>
            <p:nvPr/>
          </p:nvSpPr>
          <p:spPr>
            <a:xfrm>
              <a:off x="1647325" y="1625475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6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9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0" name="Google Shape;3412;p36"/>
            <p:cNvSpPr/>
            <p:nvPr/>
          </p:nvSpPr>
          <p:spPr>
            <a:xfrm>
              <a:off x="1647400" y="162555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8"/>
                    <a:pt x="2" y="40"/>
                    <a:pt x="4" y="41"/>
                  </a:cubicBezTo>
                  <a:lnTo>
                    <a:pt x="67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1" name="Google Shape;3413;p36"/>
            <p:cNvSpPr/>
            <p:nvPr/>
          </p:nvSpPr>
          <p:spPr>
            <a:xfrm>
              <a:off x="1647475" y="1625625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0"/>
                  </a:moveTo>
                  <a:lnTo>
                    <a:pt x="1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2" name="Google Shape;3414;p36"/>
            <p:cNvSpPr/>
            <p:nvPr/>
          </p:nvSpPr>
          <p:spPr>
            <a:xfrm>
              <a:off x="1647550" y="16257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4" y="0"/>
                  </a:moveTo>
                  <a:lnTo>
                    <a:pt x="0" y="38"/>
                  </a:lnTo>
                  <a:lnTo>
                    <a:pt x="3" y="41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Google Shape;3415;p36"/>
            <p:cNvSpPr/>
            <p:nvPr/>
          </p:nvSpPr>
          <p:spPr>
            <a:xfrm>
              <a:off x="1647625" y="16257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7" y="3"/>
                  </a:lnTo>
                  <a:cubicBezTo>
                    <a:pt x="66" y="2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Google Shape;3416;p36"/>
            <p:cNvSpPr/>
            <p:nvPr/>
          </p:nvSpPr>
          <p:spPr>
            <a:xfrm>
              <a:off x="1647700" y="16258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4" y="1"/>
                  </a:moveTo>
                  <a:lnTo>
                    <a:pt x="0" y="37"/>
                  </a:lnTo>
                  <a:lnTo>
                    <a:pt x="2" y="42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Google Shape;3417;p36"/>
            <p:cNvSpPr/>
            <p:nvPr/>
          </p:nvSpPr>
          <p:spPr>
            <a:xfrm>
              <a:off x="1647725" y="16259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1"/>
                  </a:moveTo>
                  <a:lnTo>
                    <a:pt x="1" y="39"/>
                  </a:lnTo>
                  <a:lnTo>
                    <a:pt x="4" y="41"/>
                  </a:lnTo>
                  <a:lnTo>
                    <a:pt x="67" y="4"/>
                  </a:lnTo>
                  <a:cubicBezTo>
                    <a:pt x="67" y="2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Google Shape;3418;p36"/>
            <p:cNvSpPr/>
            <p:nvPr/>
          </p:nvSpPr>
          <p:spPr>
            <a:xfrm>
              <a:off x="1647800" y="16259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1" y="38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Google Shape;3419;p36"/>
            <p:cNvSpPr/>
            <p:nvPr/>
          </p:nvSpPr>
          <p:spPr>
            <a:xfrm>
              <a:off x="1647850" y="1626050"/>
              <a:ext cx="1750" cy="1125"/>
            </a:xfrm>
            <a:custGeom>
              <a:avLst/>
              <a:gdLst/>
              <a:ahLst/>
              <a:cxnLst/>
              <a:rect l="l" t="t" r="r" b="b"/>
              <a:pathLst>
                <a:path w="70" h="45" extrusionOk="0">
                  <a:moveTo>
                    <a:pt x="65" y="1"/>
                  </a:moveTo>
                  <a:lnTo>
                    <a:pt x="1" y="38"/>
                  </a:lnTo>
                  <a:lnTo>
                    <a:pt x="0" y="38"/>
                  </a:lnTo>
                  <a:lnTo>
                    <a:pt x="4" y="44"/>
                  </a:lnTo>
                  <a:lnTo>
                    <a:pt x="70" y="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Google Shape;3420;p36"/>
            <p:cNvSpPr/>
            <p:nvPr/>
          </p:nvSpPr>
          <p:spPr>
            <a:xfrm>
              <a:off x="1647975" y="1626200"/>
              <a:ext cx="1775" cy="1175"/>
            </a:xfrm>
            <a:custGeom>
              <a:avLst/>
              <a:gdLst/>
              <a:ahLst/>
              <a:cxnLst/>
              <a:rect l="l" t="t" r="r" b="b"/>
              <a:pathLst>
                <a:path w="71" h="47" extrusionOk="0">
                  <a:moveTo>
                    <a:pt x="65" y="0"/>
                  </a:moveTo>
                  <a:lnTo>
                    <a:pt x="1" y="38"/>
                  </a:lnTo>
                  <a:cubicBezTo>
                    <a:pt x="2" y="41"/>
                    <a:pt x="4" y="44"/>
                    <a:pt x="5" y="47"/>
                  </a:cubicBezTo>
                  <a:lnTo>
                    <a:pt x="70" y="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3421;p36"/>
            <p:cNvSpPr/>
            <p:nvPr/>
          </p:nvSpPr>
          <p:spPr>
            <a:xfrm>
              <a:off x="1648100" y="1626425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65" y="0"/>
                  </a:moveTo>
                  <a:lnTo>
                    <a:pt x="0" y="38"/>
                  </a:lnTo>
                  <a:cubicBezTo>
                    <a:pt x="2" y="39"/>
                    <a:pt x="3" y="41"/>
                    <a:pt x="3" y="42"/>
                  </a:cubicBezTo>
                  <a:lnTo>
                    <a:pt x="68" y="6"/>
                  </a:lnTo>
                  <a:cubicBezTo>
                    <a:pt x="67" y="3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0" name="Google Shape;3422;p36"/>
            <p:cNvSpPr/>
            <p:nvPr/>
          </p:nvSpPr>
          <p:spPr>
            <a:xfrm>
              <a:off x="1648175" y="1626550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0" y="37"/>
                  </a:lnTo>
                  <a:cubicBezTo>
                    <a:pt x="2" y="39"/>
                    <a:pt x="2" y="40"/>
                    <a:pt x="3" y="42"/>
                  </a:cubicBezTo>
                  <a:lnTo>
                    <a:pt x="67" y="4"/>
                  </a:lnTo>
                  <a:cubicBezTo>
                    <a:pt x="67" y="2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1" name="Google Shape;3423;p36"/>
            <p:cNvSpPr/>
            <p:nvPr/>
          </p:nvSpPr>
          <p:spPr>
            <a:xfrm>
              <a:off x="1648225" y="1626625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65" y="1"/>
                  </a:moveTo>
                  <a:lnTo>
                    <a:pt x="1" y="39"/>
                  </a:lnTo>
                  <a:lnTo>
                    <a:pt x="2" y="43"/>
                  </a:lnTo>
                  <a:lnTo>
                    <a:pt x="66" y="5"/>
                  </a:lnTo>
                  <a:cubicBezTo>
                    <a:pt x="66" y="4"/>
                    <a:pt x="65" y="2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3424;p36"/>
            <p:cNvSpPr/>
            <p:nvPr/>
          </p:nvSpPr>
          <p:spPr>
            <a:xfrm>
              <a:off x="1648275" y="16267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8"/>
                    <a:pt x="0" y="39"/>
                    <a:pt x="2" y="41"/>
                  </a:cubicBezTo>
                  <a:lnTo>
                    <a:pt x="66" y="3"/>
                  </a:lnTo>
                  <a:cubicBezTo>
                    <a:pt x="66" y="2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Google Shape;3425;p36"/>
            <p:cNvSpPr/>
            <p:nvPr/>
          </p:nvSpPr>
          <p:spPr>
            <a:xfrm>
              <a:off x="1648300" y="1626825"/>
              <a:ext cx="1675" cy="1025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5" y="0"/>
                  </a:moveTo>
                  <a:lnTo>
                    <a:pt x="1" y="38"/>
                  </a:lnTo>
                  <a:cubicBezTo>
                    <a:pt x="2" y="38"/>
                    <a:pt x="2" y="39"/>
                    <a:pt x="2" y="41"/>
                  </a:cubicBezTo>
                  <a:lnTo>
                    <a:pt x="66" y="3"/>
                  </a:lnTo>
                  <a:cubicBezTo>
                    <a:pt x="65" y="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Google Shape;3426;p36"/>
            <p:cNvSpPr/>
            <p:nvPr/>
          </p:nvSpPr>
          <p:spPr>
            <a:xfrm>
              <a:off x="1648350" y="16269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6" y="3"/>
                  </a:lnTo>
                  <a:cubicBezTo>
                    <a:pt x="66" y="1"/>
                    <a:pt x="64" y="1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Google Shape;3427;p36"/>
            <p:cNvSpPr/>
            <p:nvPr/>
          </p:nvSpPr>
          <p:spPr>
            <a:xfrm>
              <a:off x="1648350" y="16269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1"/>
                  </a:moveTo>
                  <a:lnTo>
                    <a:pt x="2" y="39"/>
                  </a:lnTo>
                  <a:lnTo>
                    <a:pt x="0" y="39"/>
                  </a:lnTo>
                  <a:cubicBezTo>
                    <a:pt x="2" y="40"/>
                    <a:pt x="2" y="40"/>
                    <a:pt x="2" y="42"/>
                  </a:cubicBezTo>
                  <a:lnTo>
                    <a:pt x="67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3428;p36"/>
            <p:cNvSpPr/>
            <p:nvPr/>
          </p:nvSpPr>
          <p:spPr>
            <a:xfrm>
              <a:off x="1648375" y="162702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1"/>
                  </a:moveTo>
                  <a:lnTo>
                    <a:pt x="1" y="39"/>
                  </a:lnTo>
                  <a:lnTo>
                    <a:pt x="2" y="41"/>
                  </a:lnTo>
                  <a:lnTo>
                    <a:pt x="67" y="5"/>
                  </a:lnTo>
                  <a:cubicBezTo>
                    <a:pt x="66" y="4"/>
                    <a:pt x="66" y="2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Google Shape;3429;p36"/>
            <p:cNvSpPr/>
            <p:nvPr/>
          </p:nvSpPr>
          <p:spPr>
            <a:xfrm>
              <a:off x="1648425" y="16271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0" y="36"/>
                  </a:lnTo>
                  <a:lnTo>
                    <a:pt x="2" y="41"/>
                  </a:lnTo>
                  <a:lnTo>
                    <a:pt x="65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8" name="Google Shape;3430;p36"/>
            <p:cNvSpPr/>
            <p:nvPr/>
          </p:nvSpPr>
          <p:spPr>
            <a:xfrm>
              <a:off x="1648450" y="162722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4" y="0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3"/>
                  </a:lnTo>
                  <a:cubicBezTo>
                    <a:pt x="66" y="2"/>
                    <a:pt x="66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Google Shape;3431;p36"/>
            <p:cNvSpPr/>
            <p:nvPr/>
          </p:nvSpPr>
          <p:spPr>
            <a:xfrm>
              <a:off x="1648450" y="16272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6" y="1"/>
                  </a:moveTo>
                  <a:lnTo>
                    <a:pt x="2" y="39"/>
                  </a:lnTo>
                  <a:lnTo>
                    <a:pt x="1" y="39"/>
                  </a:lnTo>
                  <a:cubicBezTo>
                    <a:pt x="2" y="40"/>
                    <a:pt x="2" y="42"/>
                    <a:pt x="2" y="42"/>
                  </a:cubicBezTo>
                  <a:lnTo>
                    <a:pt x="66" y="5"/>
                  </a:lnTo>
                  <a:cubicBezTo>
                    <a:pt x="66" y="4"/>
                    <a:pt x="66" y="2"/>
                    <a:pt x="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Google Shape;3432;p36"/>
            <p:cNvSpPr/>
            <p:nvPr/>
          </p:nvSpPr>
          <p:spPr>
            <a:xfrm>
              <a:off x="1648500" y="16274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0" y="37"/>
                  </a:lnTo>
                  <a:lnTo>
                    <a:pt x="0" y="41"/>
                  </a:lnTo>
                  <a:lnTo>
                    <a:pt x="65" y="3"/>
                  </a:lnTo>
                  <a:cubicBezTo>
                    <a:pt x="65" y="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Google Shape;3433;p36"/>
            <p:cNvSpPr/>
            <p:nvPr/>
          </p:nvSpPr>
          <p:spPr>
            <a:xfrm>
              <a:off x="1648525" y="1627475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1" y="38"/>
                  </a:lnTo>
                  <a:cubicBezTo>
                    <a:pt x="1" y="39"/>
                    <a:pt x="1" y="39"/>
                    <a:pt x="1" y="41"/>
                  </a:cubicBezTo>
                  <a:lnTo>
                    <a:pt x="64" y="3"/>
                  </a:lnTo>
                  <a:cubicBezTo>
                    <a:pt x="64" y="3"/>
                    <a:pt x="64" y="2"/>
                    <a:pt x="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Google Shape;3434;p36"/>
            <p:cNvSpPr/>
            <p:nvPr/>
          </p:nvSpPr>
          <p:spPr>
            <a:xfrm>
              <a:off x="1648525" y="16275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6" y="0"/>
                  </a:moveTo>
                  <a:lnTo>
                    <a:pt x="1" y="38"/>
                  </a:lnTo>
                  <a:lnTo>
                    <a:pt x="1" y="41"/>
                  </a:lnTo>
                  <a:lnTo>
                    <a:pt x="66" y="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3" name="Google Shape;3435;p36"/>
            <p:cNvSpPr/>
            <p:nvPr/>
          </p:nvSpPr>
          <p:spPr>
            <a:xfrm>
              <a:off x="1648575" y="1627650"/>
              <a:ext cx="1600" cy="1050"/>
            </a:xfrm>
            <a:custGeom>
              <a:avLst/>
              <a:gdLst/>
              <a:ahLst/>
              <a:cxnLst/>
              <a:rect l="l" t="t" r="r" b="b"/>
              <a:pathLst>
                <a:path w="64" h="42" extrusionOk="0">
                  <a:moveTo>
                    <a:pt x="64" y="0"/>
                  </a:moveTo>
                  <a:lnTo>
                    <a:pt x="0" y="37"/>
                  </a:lnTo>
                  <a:lnTo>
                    <a:pt x="0" y="41"/>
                  </a:ln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Google Shape;3436;p36"/>
            <p:cNvSpPr/>
            <p:nvPr/>
          </p:nvSpPr>
          <p:spPr>
            <a:xfrm>
              <a:off x="1648575" y="1627725"/>
              <a:ext cx="1600" cy="1025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8"/>
                    <a:pt x="0" y="40"/>
                    <a:pt x="0" y="41"/>
                  </a:cubicBez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5" name="Google Shape;3437;p36"/>
            <p:cNvSpPr/>
            <p:nvPr/>
          </p:nvSpPr>
          <p:spPr>
            <a:xfrm>
              <a:off x="1648575" y="162780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5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" name="Google Shape;3438;p36"/>
            <p:cNvSpPr/>
            <p:nvPr/>
          </p:nvSpPr>
          <p:spPr>
            <a:xfrm>
              <a:off x="1648575" y="1627875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5" y="3"/>
                  </a:lnTo>
                  <a:cubicBezTo>
                    <a:pt x="65" y="3"/>
                    <a:pt x="65" y="2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Google Shape;3439;p36"/>
            <p:cNvSpPr/>
            <p:nvPr/>
          </p:nvSpPr>
          <p:spPr>
            <a:xfrm>
              <a:off x="1648600" y="1627950"/>
              <a:ext cx="1625" cy="1025"/>
            </a:xfrm>
            <a:custGeom>
              <a:avLst/>
              <a:gdLst/>
              <a:ahLst/>
              <a:cxnLst/>
              <a:rect l="l" t="t" r="r" b="b"/>
              <a:pathLst>
                <a:path w="65" h="41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Google Shape;3440;p36"/>
            <p:cNvSpPr/>
            <p:nvPr/>
          </p:nvSpPr>
          <p:spPr>
            <a:xfrm>
              <a:off x="1645325" y="1625950"/>
              <a:ext cx="3250" cy="11500"/>
            </a:xfrm>
            <a:custGeom>
              <a:avLst/>
              <a:gdLst/>
              <a:ahLst/>
              <a:cxnLst/>
              <a:rect l="l" t="t" r="r" b="b"/>
              <a:pathLst>
                <a:path w="130" h="460" extrusionOk="0">
                  <a:moveTo>
                    <a:pt x="37" y="0"/>
                  </a:moveTo>
                  <a:cubicBezTo>
                    <a:pt x="15" y="0"/>
                    <a:pt x="1" y="17"/>
                    <a:pt x="1" y="47"/>
                  </a:cubicBezTo>
                  <a:lnTo>
                    <a:pt x="1" y="386"/>
                  </a:lnTo>
                  <a:lnTo>
                    <a:pt x="130" y="460"/>
                  </a:lnTo>
                  <a:lnTo>
                    <a:pt x="130" y="121"/>
                  </a:lnTo>
                  <a:cubicBezTo>
                    <a:pt x="129" y="76"/>
                    <a:pt x="104" y="34"/>
                    <a:pt x="66" y="9"/>
                  </a:cubicBezTo>
                  <a:cubicBezTo>
                    <a:pt x="56" y="3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Google Shape;3441;p36"/>
            <p:cNvSpPr/>
            <p:nvPr/>
          </p:nvSpPr>
          <p:spPr>
            <a:xfrm>
              <a:off x="1656475" y="1641050"/>
              <a:ext cx="4875" cy="2875"/>
            </a:xfrm>
            <a:custGeom>
              <a:avLst/>
              <a:gdLst/>
              <a:ahLst/>
              <a:cxnLst/>
              <a:rect l="l" t="t" r="r" b="b"/>
              <a:pathLst>
                <a:path w="195" h="115" extrusionOk="0">
                  <a:moveTo>
                    <a:pt x="64" y="1"/>
                  </a:moveTo>
                  <a:lnTo>
                    <a:pt x="0" y="39"/>
                  </a:lnTo>
                  <a:lnTo>
                    <a:pt x="129" y="114"/>
                  </a:lnTo>
                  <a:lnTo>
                    <a:pt x="194" y="7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Google Shape;3442;p36"/>
            <p:cNvSpPr/>
            <p:nvPr/>
          </p:nvSpPr>
          <p:spPr>
            <a:xfrm>
              <a:off x="1659700" y="1634475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65" y="0"/>
                  </a:moveTo>
                  <a:lnTo>
                    <a:pt x="2" y="38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65" y="33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Google Shape;3443;p36"/>
            <p:cNvSpPr/>
            <p:nvPr/>
          </p:nvSpPr>
          <p:spPr>
            <a:xfrm>
              <a:off x="1656925" y="1631500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1" y="0"/>
                  </a:moveTo>
                  <a:lnTo>
                    <a:pt x="66" y="2"/>
                  </a:lnTo>
                  <a:lnTo>
                    <a:pt x="1" y="39"/>
                  </a:lnTo>
                  <a:lnTo>
                    <a:pt x="7" y="3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Google Shape;3444;p36"/>
            <p:cNvSpPr/>
            <p:nvPr/>
          </p:nvSpPr>
          <p:spPr>
            <a:xfrm>
              <a:off x="1657075" y="1631450"/>
              <a:ext cx="1775" cy="1000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lnTo>
                    <a:pt x="65" y="2"/>
                  </a:lnTo>
                  <a:lnTo>
                    <a:pt x="3" y="39"/>
                  </a:lnTo>
                  <a:lnTo>
                    <a:pt x="3" y="39"/>
                  </a:lnTo>
                  <a:cubicBezTo>
                    <a:pt x="4" y="38"/>
                    <a:pt x="4" y="38"/>
                    <a:pt x="5" y="38"/>
                  </a:cubicBezTo>
                  <a:lnTo>
                    <a:pt x="70" y="1"/>
                  </a:lnTo>
                  <a:close/>
                  <a:moveTo>
                    <a:pt x="3" y="39"/>
                  </a:moveTo>
                  <a:lnTo>
                    <a:pt x="3" y="39"/>
                  </a:lnTo>
                  <a:cubicBezTo>
                    <a:pt x="2" y="39"/>
                    <a:pt x="1" y="39"/>
                    <a:pt x="1" y="40"/>
                  </a:cubicBezTo>
                  <a:lnTo>
                    <a:pt x="3" y="3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Google Shape;3445;p36"/>
            <p:cNvSpPr/>
            <p:nvPr/>
          </p:nvSpPr>
          <p:spPr>
            <a:xfrm>
              <a:off x="1657200" y="163145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65" y="1"/>
                  </a:moveTo>
                  <a:lnTo>
                    <a:pt x="0" y="38"/>
                  </a:lnTo>
                  <a:lnTo>
                    <a:pt x="4" y="3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Google Shape;3446;p36"/>
            <p:cNvSpPr/>
            <p:nvPr/>
          </p:nvSpPr>
          <p:spPr>
            <a:xfrm>
              <a:off x="1657300" y="1631450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64" y="1"/>
                  </a:moveTo>
                  <a:lnTo>
                    <a:pt x="0" y="37"/>
                  </a:lnTo>
                  <a:lnTo>
                    <a:pt x="3" y="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Google Shape;3447;p36"/>
            <p:cNvSpPr/>
            <p:nvPr/>
          </p:nvSpPr>
          <p:spPr>
            <a:xfrm>
              <a:off x="1657375" y="1631425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64" y="0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6" name="Google Shape;3448;p36"/>
            <p:cNvSpPr/>
            <p:nvPr/>
          </p:nvSpPr>
          <p:spPr>
            <a:xfrm>
              <a:off x="1657450" y="1631450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66" y="1"/>
                  </a:moveTo>
                  <a:lnTo>
                    <a:pt x="0" y="37"/>
                  </a:lnTo>
                  <a:lnTo>
                    <a:pt x="3" y="3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7" name="Google Shape;3449;p36"/>
            <p:cNvSpPr/>
            <p:nvPr/>
          </p:nvSpPr>
          <p:spPr>
            <a:xfrm>
              <a:off x="1657525" y="1631450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65" y="1"/>
                  </a:moveTo>
                  <a:lnTo>
                    <a:pt x="0" y="37"/>
                  </a:lnTo>
                  <a:lnTo>
                    <a:pt x="3" y="3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Google Shape;3450;p36"/>
            <p:cNvSpPr/>
            <p:nvPr/>
          </p:nvSpPr>
          <p:spPr>
            <a:xfrm>
              <a:off x="1657600" y="163145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5" y="1"/>
                  </a:moveTo>
                  <a:lnTo>
                    <a:pt x="0" y="38"/>
                  </a:lnTo>
                  <a:lnTo>
                    <a:pt x="3" y="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Google Shape;3451;p36"/>
            <p:cNvSpPr/>
            <p:nvPr/>
          </p:nvSpPr>
          <p:spPr>
            <a:xfrm>
              <a:off x="1657650" y="1631450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0" name="Google Shape;3452;p36"/>
            <p:cNvSpPr/>
            <p:nvPr/>
          </p:nvSpPr>
          <p:spPr>
            <a:xfrm>
              <a:off x="1657725" y="1631500"/>
              <a:ext cx="1700" cy="950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65" y="0"/>
                  </a:moveTo>
                  <a:lnTo>
                    <a:pt x="1" y="38"/>
                  </a:lnTo>
                  <a:lnTo>
                    <a:pt x="4" y="38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1" name="Google Shape;3453;p36"/>
            <p:cNvSpPr/>
            <p:nvPr/>
          </p:nvSpPr>
          <p:spPr>
            <a:xfrm>
              <a:off x="1657800" y="1631525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65" y="1"/>
                  </a:moveTo>
                  <a:lnTo>
                    <a:pt x="1" y="37"/>
                  </a:lnTo>
                  <a:lnTo>
                    <a:pt x="2" y="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Google Shape;3454;p36"/>
            <p:cNvSpPr/>
            <p:nvPr/>
          </p:nvSpPr>
          <p:spPr>
            <a:xfrm>
              <a:off x="1657850" y="16315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Google Shape;3455;p36"/>
            <p:cNvSpPr/>
            <p:nvPr/>
          </p:nvSpPr>
          <p:spPr>
            <a:xfrm>
              <a:off x="1657925" y="163157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5" y="0"/>
                  </a:moveTo>
                  <a:lnTo>
                    <a:pt x="0" y="38"/>
                  </a:lnTo>
                  <a:lnTo>
                    <a:pt x="3" y="39"/>
                  </a:lnTo>
                  <a:lnTo>
                    <a:pt x="6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Google Shape;3456;p36"/>
            <p:cNvSpPr/>
            <p:nvPr/>
          </p:nvSpPr>
          <p:spPr>
            <a:xfrm>
              <a:off x="1658000" y="1631600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64" y="1"/>
                  </a:moveTo>
                  <a:lnTo>
                    <a:pt x="0" y="38"/>
                  </a:lnTo>
                  <a:lnTo>
                    <a:pt x="3" y="40"/>
                  </a:lnTo>
                  <a:lnTo>
                    <a:pt x="67" y="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Google Shape;3457;p36"/>
            <p:cNvSpPr/>
            <p:nvPr/>
          </p:nvSpPr>
          <p:spPr>
            <a:xfrm>
              <a:off x="1658050" y="1631625"/>
              <a:ext cx="1700" cy="975"/>
            </a:xfrm>
            <a:custGeom>
              <a:avLst/>
              <a:gdLst/>
              <a:ahLst/>
              <a:cxnLst/>
              <a:rect l="l" t="t" r="r" b="b"/>
              <a:pathLst>
                <a:path w="68" h="39" extrusionOk="0">
                  <a:moveTo>
                    <a:pt x="65" y="1"/>
                  </a:moveTo>
                  <a:lnTo>
                    <a:pt x="1" y="39"/>
                  </a:lnTo>
                  <a:lnTo>
                    <a:pt x="2" y="39"/>
                  </a:lnTo>
                  <a:lnTo>
                    <a:pt x="68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Google Shape;3458;p36"/>
            <p:cNvSpPr/>
            <p:nvPr/>
          </p:nvSpPr>
          <p:spPr>
            <a:xfrm>
              <a:off x="1659700" y="1642950"/>
              <a:ext cx="9525" cy="5500"/>
            </a:xfrm>
            <a:custGeom>
              <a:avLst/>
              <a:gdLst/>
              <a:ahLst/>
              <a:cxnLst/>
              <a:rect l="l" t="t" r="r" b="b"/>
              <a:pathLst>
                <a:path w="381" h="220" extrusionOk="0">
                  <a:moveTo>
                    <a:pt x="65" y="0"/>
                  </a:moveTo>
                  <a:lnTo>
                    <a:pt x="0" y="38"/>
                  </a:lnTo>
                  <a:lnTo>
                    <a:pt x="316" y="219"/>
                  </a:lnTo>
                  <a:lnTo>
                    <a:pt x="380" y="18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Google Shape;3459;p36"/>
            <p:cNvSpPr/>
            <p:nvPr/>
          </p:nvSpPr>
          <p:spPr>
            <a:xfrm>
              <a:off x="1658100" y="1631675"/>
              <a:ext cx="1650" cy="925"/>
            </a:xfrm>
            <a:custGeom>
              <a:avLst/>
              <a:gdLst/>
              <a:ahLst/>
              <a:cxnLst/>
              <a:rect l="l" t="t" r="r" b="b"/>
              <a:pathLst>
                <a:path w="66" h="37" extrusionOk="0">
                  <a:moveTo>
                    <a:pt x="0" y="37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Google Shape;3460;p36"/>
            <p:cNvSpPr/>
            <p:nvPr/>
          </p:nvSpPr>
          <p:spPr>
            <a:xfrm>
              <a:off x="1658125" y="16316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5" y="0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9" name="Google Shape;3461;p36"/>
            <p:cNvSpPr/>
            <p:nvPr/>
          </p:nvSpPr>
          <p:spPr>
            <a:xfrm>
              <a:off x="1658200" y="1631700"/>
              <a:ext cx="1700" cy="1025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65" y="1"/>
                  </a:moveTo>
                  <a:lnTo>
                    <a:pt x="1" y="39"/>
                  </a:lnTo>
                  <a:lnTo>
                    <a:pt x="4" y="40"/>
                  </a:lnTo>
                  <a:lnTo>
                    <a:pt x="67" y="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0" name="Google Shape;3462;p36"/>
            <p:cNvSpPr/>
            <p:nvPr/>
          </p:nvSpPr>
          <p:spPr>
            <a:xfrm>
              <a:off x="1658275" y="1631750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64" y="0"/>
                  </a:moveTo>
                  <a:lnTo>
                    <a:pt x="1" y="38"/>
                  </a:lnTo>
                  <a:lnTo>
                    <a:pt x="4" y="39"/>
                  </a:lnTo>
                  <a:lnTo>
                    <a:pt x="6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1" name="Google Shape;3463;p36"/>
            <p:cNvSpPr/>
            <p:nvPr/>
          </p:nvSpPr>
          <p:spPr>
            <a:xfrm>
              <a:off x="1658325" y="1631825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65" y="0"/>
                  </a:moveTo>
                  <a:lnTo>
                    <a:pt x="0" y="36"/>
                  </a:lnTo>
                  <a:lnTo>
                    <a:pt x="3" y="39"/>
                  </a:lnTo>
                  <a:lnTo>
                    <a:pt x="6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2" name="Google Shape;3464;p36"/>
            <p:cNvSpPr/>
            <p:nvPr/>
          </p:nvSpPr>
          <p:spPr>
            <a:xfrm>
              <a:off x="1658375" y="1631850"/>
              <a:ext cx="1750" cy="1050"/>
            </a:xfrm>
            <a:custGeom>
              <a:avLst/>
              <a:gdLst/>
              <a:ahLst/>
              <a:cxnLst/>
              <a:rect l="l" t="t" r="r" b="b"/>
              <a:pathLst>
                <a:path w="70" h="42" extrusionOk="0">
                  <a:moveTo>
                    <a:pt x="66" y="1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9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Google Shape;3465;p36"/>
            <p:cNvSpPr/>
            <p:nvPr/>
          </p:nvSpPr>
          <p:spPr>
            <a:xfrm>
              <a:off x="1658450" y="1631925"/>
              <a:ext cx="1750" cy="1000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66" y="1"/>
                  </a:moveTo>
                  <a:lnTo>
                    <a:pt x="1" y="38"/>
                  </a:lnTo>
                  <a:lnTo>
                    <a:pt x="4" y="40"/>
                  </a:lnTo>
                  <a:lnTo>
                    <a:pt x="69" y="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Google Shape;3466;p36"/>
            <p:cNvSpPr/>
            <p:nvPr/>
          </p:nvSpPr>
          <p:spPr>
            <a:xfrm>
              <a:off x="1658525" y="1631975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6" y="0"/>
                  </a:moveTo>
                  <a:lnTo>
                    <a:pt x="1" y="38"/>
                  </a:lnTo>
                  <a:lnTo>
                    <a:pt x="4" y="41"/>
                  </a:lnTo>
                  <a:lnTo>
                    <a:pt x="69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5" name="Google Shape;3467;p36"/>
            <p:cNvSpPr/>
            <p:nvPr/>
          </p:nvSpPr>
          <p:spPr>
            <a:xfrm>
              <a:off x="1658600" y="1632025"/>
              <a:ext cx="1725" cy="1025"/>
            </a:xfrm>
            <a:custGeom>
              <a:avLst/>
              <a:gdLst/>
              <a:ahLst/>
              <a:cxnLst/>
              <a:rect l="l" t="t" r="r" b="b"/>
              <a:pathLst>
                <a:path w="69" h="41" extrusionOk="0">
                  <a:moveTo>
                    <a:pt x="66" y="1"/>
                  </a:moveTo>
                  <a:lnTo>
                    <a:pt x="1" y="39"/>
                  </a:lnTo>
                  <a:lnTo>
                    <a:pt x="4" y="40"/>
                  </a:lnTo>
                  <a:lnTo>
                    <a:pt x="69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6" name="Google Shape;3468;p36"/>
            <p:cNvSpPr/>
            <p:nvPr/>
          </p:nvSpPr>
          <p:spPr>
            <a:xfrm>
              <a:off x="1658675" y="163210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1"/>
                  </a:moveTo>
                  <a:lnTo>
                    <a:pt x="1" y="39"/>
                  </a:lnTo>
                  <a:lnTo>
                    <a:pt x="3" y="41"/>
                  </a:lnTo>
                  <a:lnTo>
                    <a:pt x="67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7" name="Google Shape;3469;p36"/>
            <p:cNvSpPr/>
            <p:nvPr/>
          </p:nvSpPr>
          <p:spPr>
            <a:xfrm>
              <a:off x="1658750" y="1632175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Google Shape;3470;p36"/>
            <p:cNvSpPr/>
            <p:nvPr/>
          </p:nvSpPr>
          <p:spPr>
            <a:xfrm>
              <a:off x="1658825" y="16322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4" y="1"/>
                  </a:moveTo>
                  <a:lnTo>
                    <a:pt x="0" y="38"/>
                  </a:lnTo>
                  <a:lnTo>
                    <a:pt x="2" y="41"/>
                  </a:lnTo>
                  <a:lnTo>
                    <a:pt x="67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Google Shape;3471;p36"/>
            <p:cNvSpPr/>
            <p:nvPr/>
          </p:nvSpPr>
          <p:spPr>
            <a:xfrm>
              <a:off x="1658850" y="1632325"/>
              <a:ext cx="1725" cy="1050"/>
            </a:xfrm>
            <a:custGeom>
              <a:avLst/>
              <a:gdLst/>
              <a:ahLst/>
              <a:cxnLst/>
              <a:rect l="l" t="t" r="r" b="b"/>
              <a:pathLst>
                <a:path w="69" h="42" extrusionOk="0">
                  <a:moveTo>
                    <a:pt x="66" y="1"/>
                  </a:moveTo>
                  <a:lnTo>
                    <a:pt x="1" y="38"/>
                  </a:lnTo>
                  <a:cubicBezTo>
                    <a:pt x="2" y="38"/>
                    <a:pt x="4" y="40"/>
                    <a:pt x="4" y="41"/>
                  </a:cubicBezTo>
                  <a:lnTo>
                    <a:pt x="69" y="3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Google Shape;3472;p36"/>
            <p:cNvSpPr/>
            <p:nvPr/>
          </p:nvSpPr>
          <p:spPr>
            <a:xfrm>
              <a:off x="1658925" y="1632400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66" y="0"/>
                  </a:moveTo>
                  <a:lnTo>
                    <a:pt x="1" y="38"/>
                  </a:lnTo>
                  <a:lnTo>
                    <a:pt x="4" y="42"/>
                  </a:lnTo>
                  <a:lnTo>
                    <a:pt x="69" y="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1" name="Google Shape;3473;p36"/>
            <p:cNvSpPr/>
            <p:nvPr/>
          </p:nvSpPr>
          <p:spPr>
            <a:xfrm>
              <a:off x="1659000" y="163247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66" y="0"/>
                  </a:moveTo>
                  <a:lnTo>
                    <a:pt x="1" y="38"/>
                  </a:lnTo>
                  <a:cubicBezTo>
                    <a:pt x="2" y="39"/>
                    <a:pt x="4" y="42"/>
                    <a:pt x="5" y="44"/>
                  </a:cubicBezTo>
                  <a:lnTo>
                    <a:pt x="69" y="6"/>
                  </a:lnTo>
                  <a:cubicBezTo>
                    <a:pt x="67" y="5"/>
                    <a:pt x="67" y="3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2" name="Google Shape;3474;p36"/>
            <p:cNvSpPr/>
            <p:nvPr/>
          </p:nvSpPr>
          <p:spPr>
            <a:xfrm>
              <a:off x="1659100" y="1632650"/>
              <a:ext cx="1775" cy="1150"/>
            </a:xfrm>
            <a:custGeom>
              <a:avLst/>
              <a:gdLst/>
              <a:ahLst/>
              <a:cxnLst/>
              <a:rect l="l" t="t" r="r" b="b"/>
              <a:pathLst>
                <a:path w="71" h="46" extrusionOk="0">
                  <a:moveTo>
                    <a:pt x="65" y="1"/>
                  </a:moveTo>
                  <a:lnTo>
                    <a:pt x="1" y="38"/>
                  </a:lnTo>
                  <a:cubicBezTo>
                    <a:pt x="2" y="40"/>
                    <a:pt x="4" y="43"/>
                    <a:pt x="5" y="46"/>
                  </a:cubicBezTo>
                  <a:lnTo>
                    <a:pt x="71" y="8"/>
                  </a:lnTo>
                  <a:cubicBezTo>
                    <a:pt x="69" y="5"/>
                    <a:pt x="68" y="3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3" name="Google Shape;3475;p36"/>
            <p:cNvSpPr/>
            <p:nvPr/>
          </p:nvSpPr>
          <p:spPr>
            <a:xfrm>
              <a:off x="1659225" y="163282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6" y="1"/>
                  </a:moveTo>
                  <a:lnTo>
                    <a:pt x="0" y="39"/>
                  </a:lnTo>
                  <a:lnTo>
                    <a:pt x="5" y="44"/>
                  </a:lnTo>
                  <a:lnTo>
                    <a:pt x="68" y="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Google Shape;3476;p36"/>
            <p:cNvSpPr/>
            <p:nvPr/>
          </p:nvSpPr>
          <p:spPr>
            <a:xfrm>
              <a:off x="1659325" y="16329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1" y="38"/>
                  </a:lnTo>
                  <a:cubicBezTo>
                    <a:pt x="1" y="40"/>
                    <a:pt x="1" y="41"/>
                    <a:pt x="2" y="41"/>
                  </a:cubicBezTo>
                  <a:lnTo>
                    <a:pt x="66" y="5"/>
                  </a:lnTo>
                  <a:cubicBezTo>
                    <a:pt x="66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Google Shape;3477;p36"/>
            <p:cNvSpPr/>
            <p:nvPr/>
          </p:nvSpPr>
          <p:spPr>
            <a:xfrm>
              <a:off x="1659375" y="16330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7"/>
                  </a:lnTo>
                  <a:lnTo>
                    <a:pt x="2" y="42"/>
                  </a:lnTo>
                  <a:lnTo>
                    <a:pt x="65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6" name="Google Shape;3478;p36"/>
            <p:cNvSpPr/>
            <p:nvPr/>
          </p:nvSpPr>
          <p:spPr>
            <a:xfrm>
              <a:off x="1659400" y="163315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1" y="39"/>
                  </a:lnTo>
                  <a:cubicBezTo>
                    <a:pt x="2" y="40"/>
                    <a:pt x="2" y="40"/>
                    <a:pt x="2" y="41"/>
                  </a:cubicBezTo>
                  <a:lnTo>
                    <a:pt x="66" y="4"/>
                  </a:lnTo>
                  <a:cubicBezTo>
                    <a:pt x="64" y="2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" name="Google Shape;3479;p36"/>
            <p:cNvSpPr/>
            <p:nvPr/>
          </p:nvSpPr>
          <p:spPr>
            <a:xfrm>
              <a:off x="1659450" y="163322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lnTo>
                    <a:pt x="1" y="41"/>
                  </a:lnTo>
                  <a:lnTo>
                    <a:pt x="65" y="4"/>
                  </a:lnTo>
                  <a:cubicBezTo>
                    <a:pt x="64" y="4"/>
                    <a:pt x="64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8" name="Google Shape;3480;p36"/>
            <p:cNvSpPr/>
            <p:nvPr/>
          </p:nvSpPr>
          <p:spPr>
            <a:xfrm>
              <a:off x="1659475" y="16333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8"/>
                  </a:lnTo>
                  <a:cubicBezTo>
                    <a:pt x="0" y="40"/>
                    <a:pt x="2" y="41"/>
                    <a:pt x="2" y="41"/>
                  </a:cubicBezTo>
                  <a:lnTo>
                    <a:pt x="66" y="4"/>
                  </a:lnTo>
                  <a:cubicBezTo>
                    <a:pt x="66" y="4"/>
                    <a:pt x="66" y="2"/>
                    <a:pt x="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9" name="Google Shape;3481;p36"/>
            <p:cNvSpPr/>
            <p:nvPr/>
          </p:nvSpPr>
          <p:spPr>
            <a:xfrm>
              <a:off x="1659500" y="163337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5" y="1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3"/>
                  </a:lnTo>
                  <a:cubicBezTo>
                    <a:pt x="66" y="3"/>
                    <a:pt x="65" y="2"/>
                    <a:pt x="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0" name="Google Shape;3482;p36"/>
            <p:cNvSpPr/>
            <p:nvPr/>
          </p:nvSpPr>
          <p:spPr>
            <a:xfrm>
              <a:off x="1659550" y="1633475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4" y="1"/>
                  </a:moveTo>
                  <a:lnTo>
                    <a:pt x="0" y="37"/>
                  </a:lnTo>
                  <a:lnTo>
                    <a:pt x="0" y="42"/>
                  </a:lnTo>
                  <a:lnTo>
                    <a:pt x="66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Google Shape;3483;p36"/>
            <p:cNvSpPr/>
            <p:nvPr/>
          </p:nvSpPr>
          <p:spPr>
            <a:xfrm>
              <a:off x="1659550" y="1633550"/>
              <a:ext cx="1700" cy="1050"/>
            </a:xfrm>
            <a:custGeom>
              <a:avLst/>
              <a:gdLst/>
              <a:ahLst/>
              <a:cxnLst/>
              <a:rect l="l" t="t" r="r" b="b"/>
              <a:pathLst>
                <a:path w="68" h="42" extrusionOk="0">
                  <a:moveTo>
                    <a:pt x="66" y="1"/>
                  </a:moveTo>
                  <a:lnTo>
                    <a:pt x="0" y="39"/>
                  </a:lnTo>
                  <a:lnTo>
                    <a:pt x="2" y="41"/>
                  </a:lnTo>
                  <a:lnTo>
                    <a:pt x="67" y="4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2" name="Google Shape;3484;p36"/>
            <p:cNvSpPr/>
            <p:nvPr/>
          </p:nvSpPr>
          <p:spPr>
            <a:xfrm>
              <a:off x="1659575" y="1633625"/>
              <a:ext cx="1675" cy="1050"/>
            </a:xfrm>
            <a:custGeom>
              <a:avLst/>
              <a:gdLst/>
              <a:ahLst/>
              <a:cxnLst/>
              <a:rect l="l" t="t" r="r" b="b"/>
              <a:pathLst>
                <a:path w="67" h="42" extrusionOk="0">
                  <a:moveTo>
                    <a:pt x="66" y="1"/>
                  </a:moveTo>
                  <a:lnTo>
                    <a:pt x="1" y="38"/>
                  </a:lnTo>
                  <a:lnTo>
                    <a:pt x="2" y="41"/>
                  </a:lnTo>
                  <a:lnTo>
                    <a:pt x="66" y="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3" name="Google Shape;3485;p36"/>
            <p:cNvSpPr/>
            <p:nvPr/>
          </p:nvSpPr>
          <p:spPr>
            <a:xfrm>
              <a:off x="1659650" y="16337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1" y="36"/>
                  </a:lnTo>
                  <a:cubicBezTo>
                    <a:pt x="1" y="38"/>
                    <a:pt x="1" y="39"/>
                    <a:pt x="1" y="41"/>
                  </a:cubicBezTo>
                  <a:lnTo>
                    <a:pt x="66" y="3"/>
                  </a:lnTo>
                  <a:cubicBezTo>
                    <a:pt x="65" y="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4" name="Google Shape;3486;p36"/>
            <p:cNvSpPr/>
            <p:nvPr/>
          </p:nvSpPr>
          <p:spPr>
            <a:xfrm>
              <a:off x="1659650" y="1633800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5" y="1"/>
                  </a:moveTo>
                  <a:lnTo>
                    <a:pt x="1" y="39"/>
                  </a:lnTo>
                  <a:lnTo>
                    <a:pt x="1" y="42"/>
                  </a:lnTo>
                  <a:lnTo>
                    <a:pt x="65" y="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5" name="Google Shape;3487;p36"/>
            <p:cNvSpPr/>
            <p:nvPr/>
          </p:nvSpPr>
          <p:spPr>
            <a:xfrm>
              <a:off x="1659650" y="1633875"/>
              <a:ext cx="1625" cy="1075"/>
            </a:xfrm>
            <a:custGeom>
              <a:avLst/>
              <a:gdLst/>
              <a:ahLst/>
              <a:cxnLst/>
              <a:rect l="l" t="t" r="r" b="b"/>
              <a:pathLst>
                <a:path w="65" h="43" extrusionOk="0">
                  <a:moveTo>
                    <a:pt x="65" y="1"/>
                  </a:moveTo>
                  <a:lnTo>
                    <a:pt x="1" y="39"/>
                  </a:lnTo>
                  <a:lnTo>
                    <a:pt x="1" y="43"/>
                  </a:lnTo>
                  <a:lnTo>
                    <a:pt x="65" y="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6" name="Google Shape;3488;p36"/>
            <p:cNvSpPr/>
            <p:nvPr/>
          </p:nvSpPr>
          <p:spPr>
            <a:xfrm>
              <a:off x="1659700" y="1634000"/>
              <a:ext cx="1600" cy="1025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64" y="0"/>
                  </a:moveTo>
                  <a:lnTo>
                    <a:pt x="0" y="38"/>
                  </a:lnTo>
                  <a:lnTo>
                    <a:pt x="0" y="41"/>
                  </a:ln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7" name="Google Shape;3489;p36"/>
            <p:cNvSpPr/>
            <p:nvPr/>
          </p:nvSpPr>
          <p:spPr>
            <a:xfrm>
              <a:off x="1659700" y="1634075"/>
              <a:ext cx="1600" cy="1025"/>
            </a:xfrm>
            <a:custGeom>
              <a:avLst/>
              <a:gdLst/>
              <a:ahLst/>
              <a:cxnLst/>
              <a:rect l="l" t="t" r="r" b="b"/>
              <a:pathLst>
                <a:path w="64" h="41" extrusionOk="0">
                  <a:moveTo>
                    <a:pt x="64" y="0"/>
                  </a:moveTo>
                  <a:lnTo>
                    <a:pt x="0" y="38"/>
                  </a:lnTo>
                  <a:cubicBezTo>
                    <a:pt x="0" y="38"/>
                    <a:pt x="0" y="39"/>
                    <a:pt x="0" y="41"/>
                  </a:cubicBez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8" name="Google Shape;3490;p36"/>
            <p:cNvSpPr/>
            <p:nvPr/>
          </p:nvSpPr>
          <p:spPr>
            <a:xfrm>
              <a:off x="1659700" y="1634150"/>
              <a:ext cx="1650" cy="1025"/>
            </a:xfrm>
            <a:custGeom>
              <a:avLst/>
              <a:gdLst/>
              <a:ahLst/>
              <a:cxnLst/>
              <a:rect l="l" t="t" r="r" b="b"/>
              <a:pathLst>
                <a:path w="66" h="41" extrusionOk="0">
                  <a:moveTo>
                    <a:pt x="65" y="0"/>
                  </a:moveTo>
                  <a:lnTo>
                    <a:pt x="0" y="38"/>
                  </a:lnTo>
                  <a:cubicBezTo>
                    <a:pt x="0" y="39"/>
                    <a:pt x="0" y="39"/>
                    <a:pt x="0" y="41"/>
                  </a:cubicBezTo>
                  <a:lnTo>
                    <a:pt x="65" y="3"/>
                  </a:lnTo>
                  <a:cubicBezTo>
                    <a:pt x="65" y="3"/>
                    <a:pt x="65" y="1"/>
                    <a:pt x="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9" name="Google Shape;3491;p36"/>
            <p:cNvSpPr/>
            <p:nvPr/>
          </p:nvSpPr>
          <p:spPr>
            <a:xfrm>
              <a:off x="1659700" y="1634200"/>
              <a:ext cx="1650" cy="1050"/>
            </a:xfrm>
            <a:custGeom>
              <a:avLst/>
              <a:gdLst/>
              <a:ahLst/>
              <a:cxnLst/>
              <a:rect l="l" t="t" r="r" b="b"/>
              <a:pathLst>
                <a:path w="66" h="42" extrusionOk="0">
                  <a:moveTo>
                    <a:pt x="65" y="1"/>
                  </a:moveTo>
                  <a:lnTo>
                    <a:pt x="0" y="39"/>
                  </a:lnTo>
                  <a:lnTo>
                    <a:pt x="2" y="39"/>
                  </a:lnTo>
                  <a:lnTo>
                    <a:pt x="2" y="42"/>
                  </a:lnTo>
                  <a:lnTo>
                    <a:pt x="65" y="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Google Shape;3492;p36"/>
            <p:cNvSpPr/>
            <p:nvPr/>
          </p:nvSpPr>
          <p:spPr>
            <a:xfrm>
              <a:off x="1659725" y="1634275"/>
              <a:ext cx="1625" cy="1050"/>
            </a:xfrm>
            <a:custGeom>
              <a:avLst/>
              <a:gdLst/>
              <a:ahLst/>
              <a:cxnLst/>
              <a:rect l="l" t="t" r="r" b="b"/>
              <a:pathLst>
                <a:path w="65" h="42" extrusionOk="0">
                  <a:moveTo>
                    <a:pt x="64" y="1"/>
                  </a:moveTo>
                  <a:lnTo>
                    <a:pt x="1" y="39"/>
                  </a:lnTo>
                  <a:cubicBezTo>
                    <a:pt x="1" y="40"/>
                    <a:pt x="1" y="40"/>
                    <a:pt x="1" y="41"/>
                  </a:cubicBezTo>
                  <a:lnTo>
                    <a:pt x="64" y="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1" name="Google Shape;3493;p36"/>
            <p:cNvSpPr/>
            <p:nvPr/>
          </p:nvSpPr>
          <p:spPr>
            <a:xfrm>
              <a:off x="1659725" y="1634400"/>
              <a:ext cx="1625" cy="1000"/>
            </a:xfrm>
            <a:custGeom>
              <a:avLst/>
              <a:gdLst/>
              <a:ahLst/>
              <a:cxnLst/>
              <a:rect l="l" t="t" r="r" b="b"/>
              <a:pathLst>
                <a:path w="65" h="40" extrusionOk="0">
                  <a:moveTo>
                    <a:pt x="64" y="0"/>
                  </a:moveTo>
                  <a:lnTo>
                    <a:pt x="1" y="36"/>
                  </a:lnTo>
                  <a:lnTo>
                    <a:pt x="1" y="39"/>
                  </a:lnTo>
                  <a:lnTo>
                    <a:pt x="6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2" name="Google Shape;3494;p36"/>
            <p:cNvSpPr/>
            <p:nvPr/>
          </p:nvSpPr>
          <p:spPr>
            <a:xfrm>
              <a:off x="1656475" y="1632375"/>
              <a:ext cx="3275" cy="11550"/>
            </a:xfrm>
            <a:custGeom>
              <a:avLst/>
              <a:gdLst/>
              <a:ahLst/>
              <a:cxnLst/>
              <a:rect l="l" t="t" r="r" b="b"/>
              <a:pathLst>
                <a:path w="131" h="462" extrusionOk="0">
                  <a:moveTo>
                    <a:pt x="37" y="0"/>
                  </a:moveTo>
                  <a:cubicBezTo>
                    <a:pt x="16" y="0"/>
                    <a:pt x="1" y="18"/>
                    <a:pt x="2" y="48"/>
                  </a:cubicBezTo>
                  <a:lnTo>
                    <a:pt x="0" y="387"/>
                  </a:lnTo>
                  <a:lnTo>
                    <a:pt x="129" y="461"/>
                  </a:lnTo>
                  <a:lnTo>
                    <a:pt x="131" y="122"/>
                  </a:lnTo>
                  <a:cubicBezTo>
                    <a:pt x="128" y="75"/>
                    <a:pt x="105" y="35"/>
                    <a:pt x="65" y="9"/>
                  </a:cubicBezTo>
                  <a:cubicBezTo>
                    <a:pt x="56" y="3"/>
                    <a:pt x="46" y="0"/>
                    <a:pt x="37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3" name="Google Shape;3495;p36"/>
            <p:cNvSpPr/>
            <p:nvPr/>
          </p:nvSpPr>
          <p:spPr>
            <a:xfrm>
              <a:off x="1667600" y="1647525"/>
              <a:ext cx="4875" cy="2800"/>
            </a:xfrm>
            <a:custGeom>
              <a:avLst/>
              <a:gdLst/>
              <a:ahLst/>
              <a:cxnLst/>
              <a:rect l="l" t="t" r="r" b="b"/>
              <a:pathLst>
                <a:path w="195" h="112" extrusionOk="0">
                  <a:moveTo>
                    <a:pt x="64" y="0"/>
                  </a:moveTo>
                  <a:lnTo>
                    <a:pt x="0" y="36"/>
                  </a:lnTo>
                  <a:lnTo>
                    <a:pt x="129" y="112"/>
                  </a:lnTo>
                  <a:lnTo>
                    <a:pt x="195" y="7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4" name="Google Shape;3496;p36"/>
            <p:cNvSpPr/>
            <p:nvPr/>
          </p:nvSpPr>
          <p:spPr>
            <a:xfrm>
              <a:off x="1678725" y="1658175"/>
              <a:ext cx="4800" cy="2825"/>
            </a:xfrm>
            <a:custGeom>
              <a:avLst/>
              <a:gdLst/>
              <a:ahLst/>
              <a:cxnLst/>
              <a:rect l="l" t="t" r="r" b="b"/>
              <a:pathLst>
                <a:path w="192" h="113" extrusionOk="0">
                  <a:moveTo>
                    <a:pt x="64" y="0"/>
                  </a:moveTo>
                  <a:lnTo>
                    <a:pt x="0" y="38"/>
                  </a:lnTo>
                  <a:lnTo>
                    <a:pt x="128" y="112"/>
                  </a:lnTo>
                  <a:lnTo>
                    <a:pt x="192" y="7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5" name="Google Shape;3497;p36"/>
            <p:cNvSpPr/>
            <p:nvPr/>
          </p:nvSpPr>
          <p:spPr>
            <a:xfrm>
              <a:off x="1670825" y="1640875"/>
              <a:ext cx="1700" cy="9450"/>
            </a:xfrm>
            <a:custGeom>
              <a:avLst/>
              <a:gdLst/>
              <a:ahLst/>
              <a:cxnLst/>
              <a:rect l="l" t="t" r="r" b="b"/>
              <a:pathLst>
                <a:path w="68" h="378" extrusionOk="0">
                  <a:moveTo>
                    <a:pt x="67" y="1"/>
                  </a:moveTo>
                  <a:lnTo>
                    <a:pt x="2" y="38"/>
                  </a:lnTo>
                  <a:lnTo>
                    <a:pt x="0" y="378"/>
                  </a:lnTo>
                  <a:lnTo>
                    <a:pt x="66" y="34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Google Shape;3498;p36"/>
            <p:cNvSpPr/>
            <p:nvPr/>
          </p:nvSpPr>
          <p:spPr>
            <a:xfrm>
              <a:off x="1670825" y="1649375"/>
              <a:ext cx="9550" cy="5525"/>
            </a:xfrm>
            <a:custGeom>
              <a:avLst/>
              <a:gdLst/>
              <a:ahLst/>
              <a:cxnLst/>
              <a:rect l="l" t="t" r="r" b="b"/>
              <a:pathLst>
                <a:path w="382" h="221" extrusionOk="0">
                  <a:moveTo>
                    <a:pt x="66" y="0"/>
                  </a:moveTo>
                  <a:lnTo>
                    <a:pt x="0" y="38"/>
                  </a:lnTo>
                  <a:lnTo>
                    <a:pt x="316" y="220"/>
                  </a:lnTo>
                  <a:lnTo>
                    <a:pt x="382" y="18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7" name="Google Shape;3499;p36"/>
            <p:cNvSpPr/>
            <p:nvPr/>
          </p:nvSpPr>
          <p:spPr>
            <a:xfrm>
              <a:off x="1667600" y="1638800"/>
              <a:ext cx="3275" cy="11525"/>
            </a:xfrm>
            <a:custGeom>
              <a:avLst/>
              <a:gdLst/>
              <a:ahLst/>
              <a:cxnLst/>
              <a:rect l="l" t="t" r="r" b="b"/>
              <a:pathLst>
                <a:path w="131" h="461" extrusionOk="0">
                  <a:moveTo>
                    <a:pt x="37" y="0"/>
                  </a:moveTo>
                  <a:cubicBezTo>
                    <a:pt x="16" y="0"/>
                    <a:pt x="2" y="17"/>
                    <a:pt x="2" y="46"/>
                  </a:cubicBezTo>
                  <a:lnTo>
                    <a:pt x="0" y="385"/>
                  </a:lnTo>
                  <a:lnTo>
                    <a:pt x="129" y="461"/>
                  </a:lnTo>
                  <a:lnTo>
                    <a:pt x="131" y="121"/>
                  </a:lnTo>
                  <a:cubicBezTo>
                    <a:pt x="128" y="76"/>
                    <a:pt x="105" y="34"/>
                    <a:pt x="66" y="10"/>
                  </a:cubicBezTo>
                  <a:cubicBezTo>
                    <a:pt x="55" y="3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Google Shape;3500;p36"/>
            <p:cNvSpPr/>
            <p:nvPr/>
          </p:nvSpPr>
          <p:spPr>
            <a:xfrm>
              <a:off x="1590125" y="1592875"/>
              <a:ext cx="4400" cy="3950"/>
            </a:xfrm>
            <a:custGeom>
              <a:avLst/>
              <a:gdLst/>
              <a:ahLst/>
              <a:cxnLst/>
              <a:rect l="l" t="t" r="r" b="b"/>
              <a:pathLst>
                <a:path w="176" h="158" extrusionOk="0">
                  <a:moveTo>
                    <a:pt x="83" y="0"/>
                  </a:moveTo>
                  <a:cubicBezTo>
                    <a:pt x="77" y="0"/>
                    <a:pt x="70" y="2"/>
                    <a:pt x="64" y="4"/>
                  </a:cubicBezTo>
                  <a:lnTo>
                    <a:pt x="0" y="41"/>
                  </a:lnTo>
                  <a:cubicBezTo>
                    <a:pt x="6" y="39"/>
                    <a:pt x="12" y="37"/>
                    <a:pt x="18" y="37"/>
                  </a:cubicBezTo>
                  <a:cubicBezTo>
                    <a:pt x="28" y="37"/>
                    <a:pt x="38" y="40"/>
                    <a:pt x="47" y="46"/>
                  </a:cubicBezTo>
                  <a:cubicBezTo>
                    <a:pt x="85" y="70"/>
                    <a:pt x="108" y="112"/>
                    <a:pt x="111" y="157"/>
                  </a:cubicBezTo>
                  <a:lnTo>
                    <a:pt x="176" y="121"/>
                  </a:lnTo>
                  <a:cubicBezTo>
                    <a:pt x="173" y="75"/>
                    <a:pt x="148" y="34"/>
                    <a:pt x="111" y="10"/>
                  </a:cubicBezTo>
                  <a:cubicBezTo>
                    <a:pt x="103" y="3"/>
                    <a:pt x="93" y="0"/>
                    <a:pt x="83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9" name="Google Shape;3501;p36"/>
            <p:cNvSpPr/>
            <p:nvPr/>
          </p:nvSpPr>
          <p:spPr>
            <a:xfrm>
              <a:off x="1601250" y="1599300"/>
              <a:ext cx="4425" cy="3975"/>
            </a:xfrm>
            <a:custGeom>
              <a:avLst/>
              <a:gdLst/>
              <a:ahLst/>
              <a:cxnLst/>
              <a:rect l="l" t="t" r="r" b="b"/>
              <a:pathLst>
                <a:path w="177" h="159" extrusionOk="0">
                  <a:moveTo>
                    <a:pt x="83" y="0"/>
                  </a:moveTo>
                  <a:cubicBezTo>
                    <a:pt x="77" y="0"/>
                    <a:pt x="71" y="1"/>
                    <a:pt x="64" y="3"/>
                  </a:cubicBezTo>
                  <a:lnTo>
                    <a:pt x="1" y="41"/>
                  </a:lnTo>
                  <a:cubicBezTo>
                    <a:pt x="6" y="38"/>
                    <a:pt x="13" y="37"/>
                    <a:pt x="19" y="37"/>
                  </a:cubicBezTo>
                  <a:cubicBezTo>
                    <a:pt x="29" y="37"/>
                    <a:pt x="39" y="40"/>
                    <a:pt x="47" y="45"/>
                  </a:cubicBezTo>
                  <a:cubicBezTo>
                    <a:pt x="85" y="70"/>
                    <a:pt x="109" y="112"/>
                    <a:pt x="111" y="159"/>
                  </a:cubicBezTo>
                  <a:lnTo>
                    <a:pt x="176" y="121"/>
                  </a:lnTo>
                  <a:cubicBezTo>
                    <a:pt x="173" y="74"/>
                    <a:pt x="150" y="34"/>
                    <a:pt x="111" y="9"/>
                  </a:cubicBezTo>
                  <a:cubicBezTo>
                    <a:pt x="103" y="3"/>
                    <a:pt x="93" y="0"/>
                    <a:pt x="83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Google Shape;3502;p36"/>
            <p:cNvSpPr/>
            <p:nvPr/>
          </p:nvSpPr>
          <p:spPr>
            <a:xfrm>
              <a:off x="1612375" y="1605700"/>
              <a:ext cx="4425" cy="4000"/>
            </a:xfrm>
            <a:custGeom>
              <a:avLst/>
              <a:gdLst/>
              <a:ahLst/>
              <a:cxnLst/>
              <a:rect l="l" t="t" r="r" b="b"/>
              <a:pathLst>
                <a:path w="177" h="160" extrusionOk="0">
                  <a:moveTo>
                    <a:pt x="85" y="1"/>
                  </a:moveTo>
                  <a:cubicBezTo>
                    <a:pt x="79" y="1"/>
                    <a:pt x="72" y="2"/>
                    <a:pt x="66" y="6"/>
                  </a:cubicBezTo>
                  <a:lnTo>
                    <a:pt x="1" y="43"/>
                  </a:lnTo>
                  <a:cubicBezTo>
                    <a:pt x="7" y="40"/>
                    <a:pt x="14" y="39"/>
                    <a:pt x="21" y="39"/>
                  </a:cubicBezTo>
                  <a:cubicBezTo>
                    <a:pt x="31" y="39"/>
                    <a:pt x="40" y="42"/>
                    <a:pt x="47" y="48"/>
                  </a:cubicBezTo>
                  <a:cubicBezTo>
                    <a:pt x="85" y="72"/>
                    <a:pt x="110" y="114"/>
                    <a:pt x="112" y="159"/>
                  </a:cubicBezTo>
                  <a:lnTo>
                    <a:pt x="176" y="122"/>
                  </a:lnTo>
                  <a:cubicBezTo>
                    <a:pt x="173" y="77"/>
                    <a:pt x="150" y="35"/>
                    <a:pt x="112" y="10"/>
                  </a:cubicBezTo>
                  <a:cubicBezTo>
                    <a:pt x="104" y="4"/>
                    <a:pt x="95" y="1"/>
                    <a:pt x="85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1" name="Google Shape;3503;p36"/>
            <p:cNvSpPr/>
            <p:nvPr/>
          </p:nvSpPr>
          <p:spPr>
            <a:xfrm>
              <a:off x="1623550" y="1612150"/>
              <a:ext cx="4375" cy="3950"/>
            </a:xfrm>
            <a:custGeom>
              <a:avLst/>
              <a:gdLst/>
              <a:ahLst/>
              <a:cxnLst/>
              <a:rect l="l" t="t" r="r" b="b"/>
              <a:pathLst>
                <a:path w="175" h="158" extrusionOk="0">
                  <a:moveTo>
                    <a:pt x="83" y="0"/>
                  </a:moveTo>
                  <a:cubicBezTo>
                    <a:pt x="76" y="0"/>
                    <a:pt x="70" y="1"/>
                    <a:pt x="64" y="4"/>
                  </a:cubicBezTo>
                  <a:lnTo>
                    <a:pt x="0" y="42"/>
                  </a:lnTo>
                  <a:cubicBezTo>
                    <a:pt x="6" y="39"/>
                    <a:pt x="13" y="37"/>
                    <a:pt x="20" y="37"/>
                  </a:cubicBezTo>
                  <a:cubicBezTo>
                    <a:pt x="29" y="37"/>
                    <a:pt x="38" y="40"/>
                    <a:pt x="45" y="46"/>
                  </a:cubicBezTo>
                  <a:cubicBezTo>
                    <a:pt x="85" y="71"/>
                    <a:pt x="108" y="113"/>
                    <a:pt x="111" y="158"/>
                  </a:cubicBezTo>
                  <a:lnTo>
                    <a:pt x="174" y="120"/>
                  </a:lnTo>
                  <a:cubicBezTo>
                    <a:pt x="173" y="75"/>
                    <a:pt x="148" y="33"/>
                    <a:pt x="111" y="9"/>
                  </a:cubicBezTo>
                  <a:cubicBezTo>
                    <a:pt x="103" y="3"/>
                    <a:pt x="93" y="0"/>
                    <a:pt x="83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2" name="Google Shape;3504;p36"/>
            <p:cNvSpPr/>
            <p:nvPr/>
          </p:nvSpPr>
          <p:spPr>
            <a:xfrm>
              <a:off x="1634675" y="1618575"/>
              <a:ext cx="4375" cy="3975"/>
            </a:xfrm>
            <a:custGeom>
              <a:avLst/>
              <a:gdLst/>
              <a:ahLst/>
              <a:cxnLst/>
              <a:rect l="l" t="t" r="r" b="b"/>
              <a:pathLst>
                <a:path w="175" h="159" extrusionOk="0">
                  <a:moveTo>
                    <a:pt x="85" y="1"/>
                  </a:moveTo>
                  <a:cubicBezTo>
                    <a:pt x="78" y="1"/>
                    <a:pt x="71" y="2"/>
                    <a:pt x="64" y="5"/>
                  </a:cubicBezTo>
                  <a:lnTo>
                    <a:pt x="1" y="42"/>
                  </a:lnTo>
                  <a:cubicBezTo>
                    <a:pt x="6" y="39"/>
                    <a:pt x="12" y="38"/>
                    <a:pt x="18" y="38"/>
                  </a:cubicBezTo>
                  <a:cubicBezTo>
                    <a:pt x="28" y="38"/>
                    <a:pt x="38" y="41"/>
                    <a:pt x="47" y="47"/>
                  </a:cubicBezTo>
                  <a:cubicBezTo>
                    <a:pt x="85" y="72"/>
                    <a:pt x="108" y="114"/>
                    <a:pt x="111" y="159"/>
                  </a:cubicBezTo>
                  <a:lnTo>
                    <a:pt x="175" y="121"/>
                  </a:lnTo>
                  <a:cubicBezTo>
                    <a:pt x="173" y="76"/>
                    <a:pt x="149" y="34"/>
                    <a:pt x="111" y="10"/>
                  </a:cubicBezTo>
                  <a:cubicBezTo>
                    <a:pt x="103" y="4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3" name="Google Shape;3505;p36"/>
            <p:cNvSpPr/>
            <p:nvPr/>
          </p:nvSpPr>
          <p:spPr>
            <a:xfrm>
              <a:off x="1645800" y="1625000"/>
              <a:ext cx="4425" cy="3975"/>
            </a:xfrm>
            <a:custGeom>
              <a:avLst/>
              <a:gdLst/>
              <a:ahLst/>
              <a:cxnLst/>
              <a:rect l="l" t="t" r="r" b="b"/>
              <a:pathLst>
                <a:path w="177" h="159" extrusionOk="0">
                  <a:moveTo>
                    <a:pt x="85" y="0"/>
                  </a:moveTo>
                  <a:cubicBezTo>
                    <a:pt x="79" y="0"/>
                    <a:pt x="72" y="2"/>
                    <a:pt x="66" y="5"/>
                  </a:cubicBezTo>
                  <a:lnTo>
                    <a:pt x="1" y="43"/>
                  </a:lnTo>
                  <a:cubicBezTo>
                    <a:pt x="7" y="40"/>
                    <a:pt x="14" y="38"/>
                    <a:pt x="20" y="38"/>
                  </a:cubicBezTo>
                  <a:cubicBezTo>
                    <a:pt x="30" y="38"/>
                    <a:pt x="40" y="41"/>
                    <a:pt x="47" y="47"/>
                  </a:cubicBezTo>
                  <a:cubicBezTo>
                    <a:pt x="85" y="72"/>
                    <a:pt x="110" y="114"/>
                    <a:pt x="112" y="159"/>
                  </a:cubicBezTo>
                  <a:lnTo>
                    <a:pt x="176" y="121"/>
                  </a:lnTo>
                  <a:cubicBezTo>
                    <a:pt x="173" y="76"/>
                    <a:pt x="150" y="34"/>
                    <a:pt x="111" y="9"/>
                  </a:cubicBezTo>
                  <a:cubicBezTo>
                    <a:pt x="103" y="3"/>
                    <a:pt x="94" y="0"/>
                    <a:pt x="85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4" name="Google Shape;3506;p36"/>
            <p:cNvSpPr/>
            <p:nvPr/>
          </p:nvSpPr>
          <p:spPr>
            <a:xfrm>
              <a:off x="1656925" y="1631450"/>
              <a:ext cx="4425" cy="3975"/>
            </a:xfrm>
            <a:custGeom>
              <a:avLst/>
              <a:gdLst/>
              <a:ahLst/>
              <a:cxnLst/>
              <a:rect l="l" t="t" r="r" b="b"/>
              <a:pathLst>
                <a:path w="177" h="159" extrusionOk="0">
                  <a:moveTo>
                    <a:pt x="84" y="0"/>
                  </a:moveTo>
                  <a:cubicBezTo>
                    <a:pt x="78" y="0"/>
                    <a:pt x="72" y="1"/>
                    <a:pt x="66" y="4"/>
                  </a:cubicBezTo>
                  <a:lnTo>
                    <a:pt x="1" y="41"/>
                  </a:lnTo>
                  <a:cubicBezTo>
                    <a:pt x="7" y="38"/>
                    <a:pt x="14" y="37"/>
                    <a:pt x="20" y="37"/>
                  </a:cubicBezTo>
                  <a:cubicBezTo>
                    <a:pt x="30" y="37"/>
                    <a:pt x="39" y="40"/>
                    <a:pt x="47" y="46"/>
                  </a:cubicBezTo>
                  <a:cubicBezTo>
                    <a:pt x="87" y="72"/>
                    <a:pt x="110" y="112"/>
                    <a:pt x="113" y="159"/>
                  </a:cubicBezTo>
                  <a:lnTo>
                    <a:pt x="176" y="121"/>
                  </a:lnTo>
                  <a:cubicBezTo>
                    <a:pt x="175" y="75"/>
                    <a:pt x="150" y="34"/>
                    <a:pt x="113" y="9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5" name="Google Shape;3507;p36"/>
            <p:cNvSpPr/>
            <p:nvPr/>
          </p:nvSpPr>
          <p:spPr>
            <a:xfrm>
              <a:off x="1668150" y="1638050"/>
              <a:ext cx="4325" cy="3750"/>
            </a:xfrm>
            <a:custGeom>
              <a:avLst/>
              <a:gdLst/>
              <a:ahLst/>
              <a:cxnLst/>
              <a:rect l="l" t="t" r="r" b="b"/>
              <a:pathLst>
                <a:path w="173" h="150" extrusionOk="0">
                  <a:moveTo>
                    <a:pt x="70" y="1"/>
                  </a:moveTo>
                  <a:lnTo>
                    <a:pt x="64" y="4"/>
                  </a:lnTo>
                  <a:lnTo>
                    <a:pt x="0" y="41"/>
                  </a:lnTo>
                  <a:cubicBezTo>
                    <a:pt x="3" y="40"/>
                    <a:pt x="6" y="38"/>
                    <a:pt x="9" y="37"/>
                  </a:cubicBezTo>
                  <a:lnTo>
                    <a:pt x="20" y="37"/>
                  </a:lnTo>
                  <a:cubicBezTo>
                    <a:pt x="23" y="38"/>
                    <a:pt x="28" y="38"/>
                    <a:pt x="32" y="40"/>
                  </a:cubicBezTo>
                  <a:cubicBezTo>
                    <a:pt x="36" y="41"/>
                    <a:pt x="41" y="44"/>
                    <a:pt x="45" y="46"/>
                  </a:cubicBezTo>
                  <a:cubicBezTo>
                    <a:pt x="49" y="48"/>
                    <a:pt x="54" y="51"/>
                    <a:pt x="58" y="54"/>
                  </a:cubicBezTo>
                  <a:cubicBezTo>
                    <a:pt x="61" y="56"/>
                    <a:pt x="65" y="57"/>
                    <a:pt x="70" y="60"/>
                  </a:cubicBezTo>
                  <a:cubicBezTo>
                    <a:pt x="77" y="69"/>
                    <a:pt x="84" y="77"/>
                    <a:pt x="90" y="88"/>
                  </a:cubicBezTo>
                  <a:cubicBezTo>
                    <a:pt x="93" y="92"/>
                    <a:pt x="94" y="98"/>
                    <a:pt x="97" y="102"/>
                  </a:cubicBezTo>
                  <a:cubicBezTo>
                    <a:pt x="100" y="108"/>
                    <a:pt x="102" y="112"/>
                    <a:pt x="103" y="118"/>
                  </a:cubicBezTo>
                  <a:cubicBezTo>
                    <a:pt x="104" y="124"/>
                    <a:pt x="106" y="128"/>
                    <a:pt x="106" y="134"/>
                  </a:cubicBezTo>
                  <a:cubicBezTo>
                    <a:pt x="107" y="140"/>
                    <a:pt x="107" y="144"/>
                    <a:pt x="107" y="150"/>
                  </a:cubicBezTo>
                  <a:lnTo>
                    <a:pt x="173" y="112"/>
                  </a:lnTo>
                  <a:lnTo>
                    <a:pt x="173" y="109"/>
                  </a:lnTo>
                  <a:cubicBezTo>
                    <a:pt x="173" y="108"/>
                    <a:pt x="173" y="108"/>
                    <a:pt x="173" y="106"/>
                  </a:cubicBezTo>
                  <a:cubicBezTo>
                    <a:pt x="173" y="105"/>
                    <a:pt x="173" y="104"/>
                    <a:pt x="173" y="104"/>
                  </a:cubicBezTo>
                  <a:cubicBezTo>
                    <a:pt x="173" y="102"/>
                    <a:pt x="173" y="101"/>
                    <a:pt x="173" y="101"/>
                  </a:cubicBezTo>
                  <a:lnTo>
                    <a:pt x="173" y="96"/>
                  </a:lnTo>
                  <a:cubicBezTo>
                    <a:pt x="173" y="96"/>
                    <a:pt x="173" y="95"/>
                    <a:pt x="173" y="93"/>
                  </a:cubicBezTo>
                  <a:lnTo>
                    <a:pt x="173" y="91"/>
                  </a:lnTo>
                  <a:lnTo>
                    <a:pt x="173" y="86"/>
                  </a:lnTo>
                  <a:cubicBezTo>
                    <a:pt x="173" y="86"/>
                    <a:pt x="171" y="85"/>
                    <a:pt x="171" y="83"/>
                  </a:cubicBezTo>
                  <a:lnTo>
                    <a:pt x="171" y="80"/>
                  </a:lnTo>
                  <a:lnTo>
                    <a:pt x="170" y="77"/>
                  </a:lnTo>
                  <a:cubicBezTo>
                    <a:pt x="170" y="76"/>
                    <a:pt x="170" y="75"/>
                    <a:pt x="170" y="75"/>
                  </a:cubicBezTo>
                  <a:lnTo>
                    <a:pt x="168" y="72"/>
                  </a:lnTo>
                  <a:cubicBezTo>
                    <a:pt x="168" y="70"/>
                    <a:pt x="167" y="69"/>
                    <a:pt x="167" y="67"/>
                  </a:cubicBezTo>
                  <a:lnTo>
                    <a:pt x="165" y="66"/>
                  </a:lnTo>
                  <a:cubicBezTo>
                    <a:pt x="165" y="64"/>
                    <a:pt x="164" y="63"/>
                    <a:pt x="164" y="63"/>
                  </a:cubicBezTo>
                  <a:lnTo>
                    <a:pt x="162" y="59"/>
                  </a:lnTo>
                  <a:cubicBezTo>
                    <a:pt x="161" y="57"/>
                    <a:pt x="161" y="56"/>
                    <a:pt x="161" y="56"/>
                  </a:cubicBezTo>
                  <a:cubicBezTo>
                    <a:pt x="160" y="54"/>
                    <a:pt x="158" y="53"/>
                    <a:pt x="158" y="51"/>
                  </a:cubicBezTo>
                  <a:cubicBezTo>
                    <a:pt x="157" y="48"/>
                    <a:pt x="155" y="46"/>
                    <a:pt x="154" y="43"/>
                  </a:cubicBezTo>
                  <a:lnTo>
                    <a:pt x="149" y="37"/>
                  </a:lnTo>
                  <a:lnTo>
                    <a:pt x="147" y="34"/>
                  </a:lnTo>
                  <a:cubicBezTo>
                    <a:pt x="145" y="33"/>
                    <a:pt x="145" y="31"/>
                    <a:pt x="144" y="31"/>
                  </a:cubicBezTo>
                  <a:lnTo>
                    <a:pt x="141" y="28"/>
                  </a:lnTo>
                  <a:lnTo>
                    <a:pt x="139" y="25"/>
                  </a:lnTo>
                  <a:lnTo>
                    <a:pt x="136" y="22"/>
                  </a:lnTo>
                  <a:lnTo>
                    <a:pt x="135" y="19"/>
                  </a:lnTo>
                  <a:cubicBezTo>
                    <a:pt x="133" y="19"/>
                    <a:pt x="132" y="18"/>
                    <a:pt x="132" y="18"/>
                  </a:cubicBezTo>
                  <a:lnTo>
                    <a:pt x="129" y="15"/>
                  </a:lnTo>
                  <a:lnTo>
                    <a:pt x="126" y="14"/>
                  </a:lnTo>
                  <a:lnTo>
                    <a:pt x="123" y="11"/>
                  </a:lnTo>
                  <a:lnTo>
                    <a:pt x="120" y="9"/>
                  </a:lnTo>
                  <a:lnTo>
                    <a:pt x="118" y="8"/>
                  </a:lnTo>
                  <a:lnTo>
                    <a:pt x="115" y="6"/>
                  </a:lnTo>
                  <a:lnTo>
                    <a:pt x="112" y="5"/>
                  </a:lnTo>
                  <a:lnTo>
                    <a:pt x="110" y="4"/>
                  </a:lnTo>
                  <a:lnTo>
                    <a:pt x="107" y="2"/>
                  </a:lnTo>
                  <a:cubicBezTo>
                    <a:pt x="106" y="2"/>
                    <a:pt x="106" y="2"/>
                    <a:pt x="104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Google Shape;3508;p36"/>
            <p:cNvSpPr/>
            <p:nvPr/>
          </p:nvSpPr>
          <p:spPr>
            <a:xfrm>
              <a:off x="1681925" y="1655775"/>
              <a:ext cx="1650" cy="5225"/>
            </a:xfrm>
            <a:custGeom>
              <a:avLst/>
              <a:gdLst/>
              <a:ahLst/>
              <a:cxnLst/>
              <a:rect l="l" t="t" r="r" b="b"/>
              <a:pathLst>
                <a:path w="66" h="209" extrusionOk="0">
                  <a:moveTo>
                    <a:pt x="65" y="1"/>
                  </a:moveTo>
                  <a:lnTo>
                    <a:pt x="0" y="38"/>
                  </a:lnTo>
                  <a:lnTo>
                    <a:pt x="0" y="208"/>
                  </a:lnTo>
                  <a:lnTo>
                    <a:pt x="64" y="17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Google Shape;3509;p36"/>
            <p:cNvSpPr/>
            <p:nvPr/>
          </p:nvSpPr>
          <p:spPr>
            <a:xfrm>
              <a:off x="1589625" y="1603425"/>
              <a:ext cx="92325" cy="57575"/>
            </a:xfrm>
            <a:custGeom>
              <a:avLst/>
              <a:gdLst/>
              <a:ahLst/>
              <a:cxnLst/>
              <a:rect l="l" t="t" r="r" b="b"/>
              <a:pathLst>
                <a:path w="3693" h="2303" extrusionOk="0">
                  <a:moveTo>
                    <a:pt x="0" y="1"/>
                  </a:moveTo>
                  <a:lnTo>
                    <a:pt x="0" y="170"/>
                  </a:lnTo>
                  <a:lnTo>
                    <a:pt x="129" y="244"/>
                  </a:lnTo>
                  <a:lnTo>
                    <a:pt x="445" y="427"/>
                  </a:lnTo>
                  <a:lnTo>
                    <a:pt x="574" y="503"/>
                  </a:lnTo>
                  <a:lnTo>
                    <a:pt x="891" y="684"/>
                  </a:lnTo>
                  <a:lnTo>
                    <a:pt x="1021" y="759"/>
                  </a:lnTo>
                  <a:lnTo>
                    <a:pt x="1337" y="942"/>
                  </a:lnTo>
                  <a:lnTo>
                    <a:pt x="1466" y="1016"/>
                  </a:lnTo>
                  <a:lnTo>
                    <a:pt x="1782" y="1199"/>
                  </a:lnTo>
                  <a:lnTo>
                    <a:pt x="1911" y="1274"/>
                  </a:lnTo>
                  <a:lnTo>
                    <a:pt x="2228" y="1457"/>
                  </a:lnTo>
                  <a:lnTo>
                    <a:pt x="2358" y="1531"/>
                  </a:lnTo>
                  <a:lnTo>
                    <a:pt x="2673" y="1713"/>
                  </a:lnTo>
                  <a:lnTo>
                    <a:pt x="2803" y="1789"/>
                  </a:lnTo>
                  <a:lnTo>
                    <a:pt x="3119" y="1970"/>
                  </a:lnTo>
                  <a:lnTo>
                    <a:pt x="3248" y="2045"/>
                  </a:lnTo>
                  <a:lnTo>
                    <a:pt x="3564" y="2228"/>
                  </a:lnTo>
                  <a:lnTo>
                    <a:pt x="3692" y="2302"/>
                  </a:lnTo>
                  <a:lnTo>
                    <a:pt x="3692" y="2132"/>
                  </a:lnTo>
                  <a:lnTo>
                    <a:pt x="3564" y="2058"/>
                  </a:lnTo>
                  <a:lnTo>
                    <a:pt x="3248" y="1876"/>
                  </a:lnTo>
                  <a:lnTo>
                    <a:pt x="3119" y="1800"/>
                  </a:lnTo>
                  <a:lnTo>
                    <a:pt x="2803" y="1619"/>
                  </a:lnTo>
                  <a:lnTo>
                    <a:pt x="2674" y="1544"/>
                  </a:lnTo>
                  <a:lnTo>
                    <a:pt x="2358" y="1361"/>
                  </a:lnTo>
                  <a:lnTo>
                    <a:pt x="2229" y="1287"/>
                  </a:lnTo>
                  <a:lnTo>
                    <a:pt x="1913" y="1104"/>
                  </a:lnTo>
                  <a:lnTo>
                    <a:pt x="1782" y="1029"/>
                  </a:lnTo>
                  <a:lnTo>
                    <a:pt x="1466" y="846"/>
                  </a:lnTo>
                  <a:lnTo>
                    <a:pt x="1337" y="772"/>
                  </a:lnTo>
                  <a:lnTo>
                    <a:pt x="1021" y="590"/>
                  </a:lnTo>
                  <a:lnTo>
                    <a:pt x="892" y="514"/>
                  </a:lnTo>
                  <a:lnTo>
                    <a:pt x="576" y="333"/>
                  </a:lnTo>
                  <a:lnTo>
                    <a:pt x="445" y="257"/>
                  </a:lnTo>
                  <a:lnTo>
                    <a:pt x="131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" name="Google Shape;3510;p36"/>
            <p:cNvSpPr/>
            <p:nvPr/>
          </p:nvSpPr>
          <p:spPr>
            <a:xfrm>
              <a:off x="1678725" y="1653925"/>
              <a:ext cx="4850" cy="2825"/>
            </a:xfrm>
            <a:custGeom>
              <a:avLst/>
              <a:gdLst/>
              <a:ahLst/>
              <a:cxnLst/>
              <a:rect l="l" t="t" r="r" b="b"/>
              <a:pathLst>
                <a:path w="194" h="113" extrusionOk="0">
                  <a:moveTo>
                    <a:pt x="66" y="1"/>
                  </a:moveTo>
                  <a:lnTo>
                    <a:pt x="0" y="38"/>
                  </a:lnTo>
                  <a:lnTo>
                    <a:pt x="128" y="112"/>
                  </a:lnTo>
                  <a:lnTo>
                    <a:pt x="193" y="75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9" name="Google Shape;3511;p36"/>
            <p:cNvSpPr/>
            <p:nvPr/>
          </p:nvSpPr>
          <p:spPr>
            <a:xfrm>
              <a:off x="1681925" y="1647300"/>
              <a:ext cx="1725" cy="28300"/>
            </a:xfrm>
            <a:custGeom>
              <a:avLst/>
              <a:gdLst/>
              <a:ahLst/>
              <a:cxnLst/>
              <a:rect l="l" t="t" r="r" b="b"/>
              <a:pathLst>
                <a:path w="69" h="1132" extrusionOk="0">
                  <a:moveTo>
                    <a:pt x="68" y="0"/>
                  </a:moveTo>
                  <a:lnTo>
                    <a:pt x="3" y="38"/>
                  </a:lnTo>
                  <a:lnTo>
                    <a:pt x="0" y="1131"/>
                  </a:lnTo>
                  <a:lnTo>
                    <a:pt x="65" y="109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0" name="Google Shape;3512;p36"/>
            <p:cNvSpPr/>
            <p:nvPr/>
          </p:nvSpPr>
          <p:spPr>
            <a:xfrm>
              <a:off x="1679425" y="1644425"/>
              <a:ext cx="4175" cy="3850"/>
            </a:xfrm>
            <a:custGeom>
              <a:avLst/>
              <a:gdLst/>
              <a:ahLst/>
              <a:cxnLst/>
              <a:rect l="l" t="t" r="r" b="b"/>
              <a:pathLst>
                <a:path w="167" h="154" extrusionOk="0">
                  <a:moveTo>
                    <a:pt x="5" y="40"/>
                  </a:moveTo>
                  <a:cubicBezTo>
                    <a:pt x="3" y="41"/>
                    <a:pt x="1" y="42"/>
                    <a:pt x="0" y="43"/>
                  </a:cubicBezTo>
                  <a:lnTo>
                    <a:pt x="5" y="40"/>
                  </a:lnTo>
                  <a:close/>
                  <a:moveTo>
                    <a:pt x="74" y="1"/>
                  </a:moveTo>
                  <a:lnTo>
                    <a:pt x="70" y="2"/>
                  </a:lnTo>
                  <a:cubicBezTo>
                    <a:pt x="68" y="2"/>
                    <a:pt x="65" y="4"/>
                    <a:pt x="64" y="5"/>
                  </a:cubicBezTo>
                  <a:lnTo>
                    <a:pt x="5" y="40"/>
                  </a:lnTo>
                  <a:lnTo>
                    <a:pt x="5" y="40"/>
                  </a:lnTo>
                  <a:cubicBezTo>
                    <a:pt x="8" y="39"/>
                    <a:pt x="11" y="38"/>
                    <a:pt x="15" y="38"/>
                  </a:cubicBezTo>
                  <a:cubicBezTo>
                    <a:pt x="17" y="38"/>
                    <a:pt x="19" y="38"/>
                    <a:pt x="20" y="39"/>
                  </a:cubicBezTo>
                  <a:cubicBezTo>
                    <a:pt x="25" y="39"/>
                    <a:pt x="29" y="40"/>
                    <a:pt x="32" y="41"/>
                  </a:cubicBezTo>
                  <a:cubicBezTo>
                    <a:pt x="36" y="43"/>
                    <a:pt x="42" y="44"/>
                    <a:pt x="45" y="47"/>
                  </a:cubicBezTo>
                  <a:cubicBezTo>
                    <a:pt x="49" y="50"/>
                    <a:pt x="54" y="53"/>
                    <a:pt x="58" y="56"/>
                  </a:cubicBezTo>
                  <a:cubicBezTo>
                    <a:pt x="61" y="57"/>
                    <a:pt x="62" y="60"/>
                    <a:pt x="64" y="62"/>
                  </a:cubicBezTo>
                  <a:cubicBezTo>
                    <a:pt x="68" y="66"/>
                    <a:pt x="71" y="70"/>
                    <a:pt x="75" y="75"/>
                  </a:cubicBezTo>
                  <a:cubicBezTo>
                    <a:pt x="78" y="79"/>
                    <a:pt x="81" y="85"/>
                    <a:pt x="84" y="89"/>
                  </a:cubicBezTo>
                  <a:cubicBezTo>
                    <a:pt x="87" y="95"/>
                    <a:pt x="90" y="99"/>
                    <a:pt x="91" y="105"/>
                  </a:cubicBezTo>
                  <a:cubicBezTo>
                    <a:pt x="94" y="110"/>
                    <a:pt x="96" y="115"/>
                    <a:pt x="97" y="121"/>
                  </a:cubicBezTo>
                  <a:cubicBezTo>
                    <a:pt x="99" y="126"/>
                    <a:pt x="100" y="131"/>
                    <a:pt x="102" y="137"/>
                  </a:cubicBezTo>
                  <a:cubicBezTo>
                    <a:pt x="102" y="141"/>
                    <a:pt x="103" y="147"/>
                    <a:pt x="103" y="153"/>
                  </a:cubicBezTo>
                  <a:lnTo>
                    <a:pt x="167" y="115"/>
                  </a:lnTo>
                  <a:lnTo>
                    <a:pt x="167" y="112"/>
                  </a:lnTo>
                  <a:cubicBezTo>
                    <a:pt x="167" y="111"/>
                    <a:pt x="167" y="110"/>
                    <a:pt x="167" y="110"/>
                  </a:cubicBezTo>
                  <a:lnTo>
                    <a:pt x="167" y="105"/>
                  </a:lnTo>
                  <a:lnTo>
                    <a:pt x="167" y="102"/>
                  </a:lnTo>
                  <a:lnTo>
                    <a:pt x="167" y="99"/>
                  </a:lnTo>
                  <a:lnTo>
                    <a:pt x="167" y="97"/>
                  </a:lnTo>
                  <a:cubicBezTo>
                    <a:pt x="167" y="95"/>
                    <a:pt x="167" y="94"/>
                    <a:pt x="167" y="92"/>
                  </a:cubicBezTo>
                  <a:lnTo>
                    <a:pt x="167" y="89"/>
                  </a:lnTo>
                  <a:cubicBezTo>
                    <a:pt x="167" y="88"/>
                    <a:pt x="167" y="88"/>
                    <a:pt x="165" y="86"/>
                  </a:cubicBezTo>
                  <a:cubicBezTo>
                    <a:pt x="165" y="85"/>
                    <a:pt x="165" y="85"/>
                    <a:pt x="165" y="83"/>
                  </a:cubicBezTo>
                  <a:cubicBezTo>
                    <a:pt x="165" y="82"/>
                    <a:pt x="165" y="81"/>
                    <a:pt x="165" y="81"/>
                  </a:cubicBezTo>
                  <a:lnTo>
                    <a:pt x="164" y="78"/>
                  </a:lnTo>
                  <a:lnTo>
                    <a:pt x="162" y="73"/>
                  </a:lnTo>
                  <a:cubicBezTo>
                    <a:pt x="162" y="73"/>
                    <a:pt x="161" y="72"/>
                    <a:pt x="161" y="70"/>
                  </a:cubicBezTo>
                  <a:lnTo>
                    <a:pt x="160" y="68"/>
                  </a:lnTo>
                  <a:cubicBezTo>
                    <a:pt x="160" y="68"/>
                    <a:pt x="160" y="66"/>
                    <a:pt x="158" y="65"/>
                  </a:cubicBezTo>
                  <a:lnTo>
                    <a:pt x="157" y="62"/>
                  </a:lnTo>
                  <a:cubicBezTo>
                    <a:pt x="157" y="60"/>
                    <a:pt x="155" y="59"/>
                    <a:pt x="155" y="57"/>
                  </a:cubicBezTo>
                  <a:lnTo>
                    <a:pt x="152" y="53"/>
                  </a:lnTo>
                  <a:lnTo>
                    <a:pt x="148" y="46"/>
                  </a:lnTo>
                  <a:cubicBezTo>
                    <a:pt x="146" y="43"/>
                    <a:pt x="145" y="41"/>
                    <a:pt x="144" y="40"/>
                  </a:cubicBezTo>
                  <a:lnTo>
                    <a:pt x="141" y="36"/>
                  </a:lnTo>
                  <a:cubicBezTo>
                    <a:pt x="141" y="34"/>
                    <a:pt x="139" y="34"/>
                    <a:pt x="139" y="33"/>
                  </a:cubicBezTo>
                  <a:lnTo>
                    <a:pt x="136" y="30"/>
                  </a:lnTo>
                  <a:lnTo>
                    <a:pt x="133" y="27"/>
                  </a:lnTo>
                  <a:lnTo>
                    <a:pt x="132" y="24"/>
                  </a:lnTo>
                  <a:cubicBezTo>
                    <a:pt x="131" y="24"/>
                    <a:pt x="129" y="23"/>
                    <a:pt x="129" y="23"/>
                  </a:cubicBezTo>
                  <a:cubicBezTo>
                    <a:pt x="129" y="21"/>
                    <a:pt x="128" y="20"/>
                    <a:pt x="126" y="20"/>
                  </a:cubicBezTo>
                  <a:lnTo>
                    <a:pt x="123" y="17"/>
                  </a:lnTo>
                  <a:lnTo>
                    <a:pt x="122" y="15"/>
                  </a:lnTo>
                  <a:lnTo>
                    <a:pt x="120" y="15"/>
                  </a:lnTo>
                  <a:lnTo>
                    <a:pt x="117" y="12"/>
                  </a:lnTo>
                  <a:lnTo>
                    <a:pt x="115" y="11"/>
                  </a:lnTo>
                  <a:lnTo>
                    <a:pt x="112" y="10"/>
                  </a:lnTo>
                  <a:lnTo>
                    <a:pt x="110" y="7"/>
                  </a:lnTo>
                  <a:lnTo>
                    <a:pt x="107" y="7"/>
                  </a:lnTo>
                  <a:lnTo>
                    <a:pt x="104" y="5"/>
                  </a:lnTo>
                  <a:lnTo>
                    <a:pt x="102" y="4"/>
                  </a:lnTo>
                  <a:lnTo>
                    <a:pt x="100" y="2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Google Shape;3513;p36"/>
            <p:cNvSpPr/>
            <p:nvPr/>
          </p:nvSpPr>
          <p:spPr>
            <a:xfrm>
              <a:off x="1678700" y="1645225"/>
              <a:ext cx="3300" cy="30375"/>
            </a:xfrm>
            <a:custGeom>
              <a:avLst/>
              <a:gdLst/>
              <a:ahLst/>
              <a:cxnLst/>
              <a:rect l="l" t="t" r="r" b="b"/>
              <a:pathLst>
                <a:path w="132" h="1215" extrusionOk="0">
                  <a:moveTo>
                    <a:pt x="39" y="1"/>
                  </a:moveTo>
                  <a:cubicBezTo>
                    <a:pt x="17" y="1"/>
                    <a:pt x="3" y="17"/>
                    <a:pt x="3" y="47"/>
                  </a:cubicBezTo>
                  <a:lnTo>
                    <a:pt x="1" y="386"/>
                  </a:lnTo>
                  <a:lnTo>
                    <a:pt x="128" y="460"/>
                  </a:lnTo>
                  <a:lnTo>
                    <a:pt x="128" y="630"/>
                  </a:lnTo>
                  <a:lnTo>
                    <a:pt x="1" y="556"/>
                  </a:lnTo>
                  <a:lnTo>
                    <a:pt x="0" y="1139"/>
                  </a:lnTo>
                  <a:lnTo>
                    <a:pt x="129" y="1214"/>
                  </a:lnTo>
                  <a:lnTo>
                    <a:pt x="132" y="121"/>
                  </a:lnTo>
                  <a:cubicBezTo>
                    <a:pt x="131" y="76"/>
                    <a:pt x="106" y="34"/>
                    <a:pt x="68" y="9"/>
                  </a:cubicBezTo>
                  <a:cubicBezTo>
                    <a:pt x="58" y="4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Google Shape;3514;p36"/>
            <p:cNvSpPr/>
            <p:nvPr/>
          </p:nvSpPr>
          <p:spPr>
            <a:xfrm>
              <a:off x="1712500" y="1511025"/>
              <a:ext cx="5175" cy="16925"/>
            </a:xfrm>
            <a:custGeom>
              <a:avLst/>
              <a:gdLst/>
              <a:ahLst/>
              <a:cxnLst/>
              <a:rect l="l" t="t" r="r" b="b"/>
              <a:pathLst>
                <a:path w="207" h="677" extrusionOk="0">
                  <a:moveTo>
                    <a:pt x="2" y="1"/>
                  </a:moveTo>
                  <a:lnTo>
                    <a:pt x="1" y="559"/>
                  </a:lnTo>
                  <a:lnTo>
                    <a:pt x="205" y="676"/>
                  </a:lnTo>
                  <a:lnTo>
                    <a:pt x="207" y="11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Google Shape;3515;p36"/>
            <p:cNvSpPr/>
            <p:nvPr/>
          </p:nvSpPr>
          <p:spPr>
            <a:xfrm>
              <a:off x="1707400" y="1511025"/>
              <a:ext cx="5175" cy="16925"/>
            </a:xfrm>
            <a:custGeom>
              <a:avLst/>
              <a:gdLst/>
              <a:ahLst/>
              <a:cxnLst/>
              <a:rect l="l" t="t" r="r" b="b"/>
              <a:pathLst>
                <a:path w="207" h="677" extrusionOk="0">
                  <a:moveTo>
                    <a:pt x="206" y="1"/>
                  </a:moveTo>
                  <a:lnTo>
                    <a:pt x="2" y="118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205" y="559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Google Shape;3516;p36"/>
            <p:cNvSpPr/>
            <p:nvPr/>
          </p:nvSpPr>
          <p:spPr>
            <a:xfrm>
              <a:off x="1703275" y="1508600"/>
              <a:ext cx="18575" cy="10800"/>
            </a:xfrm>
            <a:custGeom>
              <a:avLst/>
              <a:gdLst/>
              <a:ahLst/>
              <a:cxnLst/>
              <a:rect l="l" t="t" r="r" b="b"/>
              <a:pathLst>
                <a:path w="743" h="432" extrusionOk="0">
                  <a:moveTo>
                    <a:pt x="371" y="98"/>
                  </a:moveTo>
                  <a:lnTo>
                    <a:pt x="576" y="215"/>
                  </a:lnTo>
                  <a:lnTo>
                    <a:pt x="371" y="334"/>
                  </a:lnTo>
                  <a:lnTo>
                    <a:pt x="167" y="215"/>
                  </a:lnTo>
                  <a:lnTo>
                    <a:pt x="371" y="98"/>
                  </a:lnTo>
                  <a:close/>
                  <a:moveTo>
                    <a:pt x="370" y="0"/>
                  </a:moveTo>
                  <a:lnTo>
                    <a:pt x="0" y="215"/>
                  </a:lnTo>
                  <a:lnTo>
                    <a:pt x="373" y="431"/>
                  </a:lnTo>
                  <a:lnTo>
                    <a:pt x="743" y="21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Google Shape;3517;p36"/>
            <p:cNvSpPr/>
            <p:nvPr/>
          </p:nvSpPr>
          <p:spPr>
            <a:xfrm>
              <a:off x="1712550" y="1513975"/>
              <a:ext cx="9300" cy="19375"/>
            </a:xfrm>
            <a:custGeom>
              <a:avLst/>
              <a:gdLst/>
              <a:ahLst/>
              <a:cxnLst/>
              <a:rect l="l" t="t" r="r" b="b"/>
              <a:pathLst>
                <a:path w="372" h="775" extrusionOk="0">
                  <a:moveTo>
                    <a:pt x="372" y="0"/>
                  </a:moveTo>
                  <a:lnTo>
                    <a:pt x="2" y="216"/>
                  </a:lnTo>
                  <a:lnTo>
                    <a:pt x="0" y="774"/>
                  </a:lnTo>
                  <a:lnTo>
                    <a:pt x="0" y="774"/>
                  </a:lnTo>
                  <a:lnTo>
                    <a:pt x="370" y="558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Google Shape;3518;p36"/>
            <p:cNvSpPr/>
            <p:nvPr/>
          </p:nvSpPr>
          <p:spPr>
            <a:xfrm>
              <a:off x="1703225" y="1513975"/>
              <a:ext cx="9375" cy="19375"/>
            </a:xfrm>
            <a:custGeom>
              <a:avLst/>
              <a:gdLst/>
              <a:ahLst/>
              <a:cxnLst/>
              <a:rect l="l" t="t" r="r" b="b"/>
              <a:pathLst>
                <a:path w="375" h="775" extrusionOk="0">
                  <a:moveTo>
                    <a:pt x="2" y="0"/>
                  </a:moveTo>
                  <a:lnTo>
                    <a:pt x="1" y="558"/>
                  </a:lnTo>
                  <a:lnTo>
                    <a:pt x="373" y="774"/>
                  </a:lnTo>
                  <a:lnTo>
                    <a:pt x="375" y="2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Google Shape;3519;p36"/>
            <p:cNvSpPr/>
            <p:nvPr/>
          </p:nvSpPr>
          <p:spPr>
            <a:xfrm>
              <a:off x="1695175" y="1517275"/>
              <a:ext cx="17400" cy="21375"/>
            </a:xfrm>
            <a:custGeom>
              <a:avLst/>
              <a:gdLst/>
              <a:ahLst/>
              <a:cxnLst/>
              <a:rect l="l" t="t" r="r" b="b"/>
              <a:pathLst>
                <a:path w="696" h="855" extrusionOk="0">
                  <a:moveTo>
                    <a:pt x="244" y="0"/>
                  </a:moveTo>
                  <a:lnTo>
                    <a:pt x="1" y="293"/>
                  </a:lnTo>
                  <a:lnTo>
                    <a:pt x="695" y="854"/>
                  </a:lnTo>
                  <a:lnTo>
                    <a:pt x="695" y="64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Google Shape;3520;p36"/>
            <p:cNvSpPr/>
            <p:nvPr/>
          </p:nvSpPr>
          <p:spPr>
            <a:xfrm>
              <a:off x="1711375" y="1624925"/>
              <a:ext cx="14275" cy="5625"/>
            </a:xfrm>
            <a:custGeom>
              <a:avLst/>
              <a:gdLst/>
              <a:ahLst/>
              <a:cxnLst/>
              <a:rect l="l" t="t" r="r" b="b"/>
              <a:pathLst>
                <a:path w="571" h="225" extrusionOk="0">
                  <a:moveTo>
                    <a:pt x="569" y="20"/>
                  </a:moveTo>
                  <a:lnTo>
                    <a:pt x="569" y="44"/>
                  </a:lnTo>
                  <a:cubicBezTo>
                    <a:pt x="571" y="40"/>
                    <a:pt x="571" y="37"/>
                    <a:pt x="571" y="34"/>
                  </a:cubicBezTo>
                  <a:cubicBezTo>
                    <a:pt x="571" y="30"/>
                    <a:pt x="571" y="25"/>
                    <a:pt x="569" y="20"/>
                  </a:cubicBezTo>
                  <a:close/>
                  <a:moveTo>
                    <a:pt x="1" y="1"/>
                  </a:moveTo>
                  <a:lnTo>
                    <a:pt x="1" y="38"/>
                  </a:lnTo>
                  <a:cubicBezTo>
                    <a:pt x="1" y="43"/>
                    <a:pt x="1" y="46"/>
                    <a:pt x="1" y="49"/>
                  </a:cubicBezTo>
                  <a:cubicBezTo>
                    <a:pt x="14" y="108"/>
                    <a:pt x="50" y="159"/>
                    <a:pt x="104" y="188"/>
                  </a:cubicBezTo>
                  <a:cubicBezTo>
                    <a:pt x="114" y="194"/>
                    <a:pt x="126" y="199"/>
                    <a:pt x="139" y="204"/>
                  </a:cubicBezTo>
                  <a:cubicBezTo>
                    <a:pt x="149" y="208"/>
                    <a:pt x="159" y="211"/>
                    <a:pt x="168" y="214"/>
                  </a:cubicBezTo>
                  <a:lnTo>
                    <a:pt x="172" y="214"/>
                  </a:lnTo>
                  <a:lnTo>
                    <a:pt x="178" y="215"/>
                  </a:lnTo>
                  <a:cubicBezTo>
                    <a:pt x="184" y="217"/>
                    <a:pt x="188" y="218"/>
                    <a:pt x="194" y="218"/>
                  </a:cubicBezTo>
                  <a:lnTo>
                    <a:pt x="211" y="221"/>
                  </a:lnTo>
                  <a:lnTo>
                    <a:pt x="217" y="221"/>
                  </a:lnTo>
                  <a:cubicBezTo>
                    <a:pt x="226" y="223"/>
                    <a:pt x="233" y="224"/>
                    <a:pt x="242" y="224"/>
                  </a:cubicBezTo>
                  <a:lnTo>
                    <a:pt x="308" y="224"/>
                  </a:lnTo>
                  <a:cubicBezTo>
                    <a:pt x="316" y="224"/>
                    <a:pt x="321" y="224"/>
                    <a:pt x="329" y="223"/>
                  </a:cubicBezTo>
                  <a:lnTo>
                    <a:pt x="339" y="221"/>
                  </a:lnTo>
                  <a:cubicBezTo>
                    <a:pt x="346" y="221"/>
                    <a:pt x="353" y="220"/>
                    <a:pt x="359" y="218"/>
                  </a:cubicBezTo>
                  <a:cubicBezTo>
                    <a:pt x="366" y="218"/>
                    <a:pt x="369" y="218"/>
                    <a:pt x="374" y="217"/>
                  </a:cubicBezTo>
                  <a:lnTo>
                    <a:pt x="388" y="214"/>
                  </a:lnTo>
                  <a:lnTo>
                    <a:pt x="400" y="211"/>
                  </a:lnTo>
                  <a:cubicBezTo>
                    <a:pt x="414" y="208"/>
                    <a:pt x="429" y="204"/>
                    <a:pt x="443" y="199"/>
                  </a:cubicBezTo>
                  <a:lnTo>
                    <a:pt x="451" y="198"/>
                  </a:lnTo>
                  <a:cubicBezTo>
                    <a:pt x="458" y="195"/>
                    <a:pt x="466" y="192"/>
                    <a:pt x="475" y="188"/>
                  </a:cubicBezTo>
                  <a:lnTo>
                    <a:pt x="478" y="186"/>
                  </a:lnTo>
                  <a:cubicBezTo>
                    <a:pt x="484" y="183"/>
                    <a:pt x="491" y="181"/>
                    <a:pt x="495" y="176"/>
                  </a:cubicBezTo>
                  <a:lnTo>
                    <a:pt x="500" y="175"/>
                  </a:lnTo>
                  <a:lnTo>
                    <a:pt x="504" y="170"/>
                  </a:lnTo>
                  <a:cubicBezTo>
                    <a:pt x="510" y="167"/>
                    <a:pt x="516" y="163"/>
                    <a:pt x="522" y="159"/>
                  </a:cubicBezTo>
                  <a:lnTo>
                    <a:pt x="524" y="156"/>
                  </a:lnTo>
                  <a:lnTo>
                    <a:pt x="526" y="154"/>
                  </a:lnTo>
                  <a:cubicBezTo>
                    <a:pt x="529" y="152"/>
                    <a:pt x="532" y="149"/>
                    <a:pt x="535" y="144"/>
                  </a:cubicBezTo>
                  <a:cubicBezTo>
                    <a:pt x="538" y="143"/>
                    <a:pt x="540" y="140"/>
                    <a:pt x="542" y="137"/>
                  </a:cubicBezTo>
                  <a:cubicBezTo>
                    <a:pt x="546" y="131"/>
                    <a:pt x="551" y="125"/>
                    <a:pt x="553" y="120"/>
                  </a:cubicBezTo>
                  <a:lnTo>
                    <a:pt x="555" y="117"/>
                  </a:lnTo>
                  <a:cubicBezTo>
                    <a:pt x="558" y="111"/>
                    <a:pt x="561" y="107"/>
                    <a:pt x="562" y="101"/>
                  </a:cubicBezTo>
                  <a:lnTo>
                    <a:pt x="562" y="99"/>
                  </a:lnTo>
                  <a:cubicBezTo>
                    <a:pt x="562" y="98"/>
                    <a:pt x="564" y="94"/>
                    <a:pt x="565" y="91"/>
                  </a:cubicBezTo>
                  <a:cubicBezTo>
                    <a:pt x="567" y="88"/>
                    <a:pt x="567" y="85"/>
                    <a:pt x="568" y="80"/>
                  </a:cubicBezTo>
                  <a:cubicBezTo>
                    <a:pt x="568" y="80"/>
                    <a:pt x="568" y="80"/>
                    <a:pt x="568" y="79"/>
                  </a:cubicBezTo>
                  <a:cubicBezTo>
                    <a:pt x="568" y="76"/>
                    <a:pt x="568" y="73"/>
                    <a:pt x="569" y="69"/>
                  </a:cubicBezTo>
                  <a:cubicBezTo>
                    <a:pt x="569" y="66"/>
                    <a:pt x="569" y="63"/>
                    <a:pt x="569" y="60"/>
                  </a:cubicBezTo>
                  <a:lnTo>
                    <a:pt x="569" y="44"/>
                  </a:lnTo>
                  <a:cubicBezTo>
                    <a:pt x="568" y="47"/>
                    <a:pt x="567" y="51"/>
                    <a:pt x="567" y="56"/>
                  </a:cubicBezTo>
                  <a:cubicBezTo>
                    <a:pt x="565" y="60"/>
                    <a:pt x="565" y="62"/>
                    <a:pt x="564" y="65"/>
                  </a:cubicBezTo>
                  <a:cubicBezTo>
                    <a:pt x="561" y="70"/>
                    <a:pt x="558" y="76"/>
                    <a:pt x="555" y="82"/>
                  </a:cubicBezTo>
                  <a:lnTo>
                    <a:pt x="555" y="83"/>
                  </a:lnTo>
                  <a:cubicBezTo>
                    <a:pt x="552" y="91"/>
                    <a:pt x="548" y="96"/>
                    <a:pt x="543" y="102"/>
                  </a:cubicBezTo>
                  <a:cubicBezTo>
                    <a:pt x="540" y="105"/>
                    <a:pt x="538" y="107"/>
                    <a:pt x="536" y="109"/>
                  </a:cubicBezTo>
                  <a:cubicBezTo>
                    <a:pt x="532" y="114"/>
                    <a:pt x="529" y="117"/>
                    <a:pt x="524" y="120"/>
                  </a:cubicBezTo>
                  <a:lnTo>
                    <a:pt x="522" y="123"/>
                  </a:lnTo>
                  <a:cubicBezTo>
                    <a:pt x="517" y="127"/>
                    <a:pt x="511" y="131"/>
                    <a:pt x="506" y="136"/>
                  </a:cubicBezTo>
                  <a:cubicBezTo>
                    <a:pt x="503" y="137"/>
                    <a:pt x="501" y="138"/>
                    <a:pt x="500" y="138"/>
                  </a:cubicBezTo>
                  <a:cubicBezTo>
                    <a:pt x="493" y="144"/>
                    <a:pt x="485" y="149"/>
                    <a:pt x="477" y="152"/>
                  </a:cubicBezTo>
                  <a:lnTo>
                    <a:pt x="475" y="153"/>
                  </a:lnTo>
                  <a:cubicBezTo>
                    <a:pt x="465" y="157"/>
                    <a:pt x="453" y="162"/>
                    <a:pt x="443" y="165"/>
                  </a:cubicBezTo>
                  <a:cubicBezTo>
                    <a:pt x="429" y="169"/>
                    <a:pt x="414" y="172"/>
                    <a:pt x="400" y="176"/>
                  </a:cubicBezTo>
                  <a:lnTo>
                    <a:pt x="388" y="178"/>
                  </a:lnTo>
                  <a:cubicBezTo>
                    <a:pt x="378" y="181"/>
                    <a:pt x="368" y="182"/>
                    <a:pt x="359" y="183"/>
                  </a:cubicBezTo>
                  <a:cubicBezTo>
                    <a:pt x="349" y="185"/>
                    <a:pt x="345" y="185"/>
                    <a:pt x="339" y="186"/>
                  </a:cubicBezTo>
                  <a:cubicBezTo>
                    <a:pt x="327" y="188"/>
                    <a:pt x="317" y="188"/>
                    <a:pt x="307" y="189"/>
                  </a:cubicBezTo>
                  <a:lnTo>
                    <a:pt x="252" y="189"/>
                  </a:lnTo>
                  <a:cubicBezTo>
                    <a:pt x="239" y="189"/>
                    <a:pt x="227" y="188"/>
                    <a:pt x="216" y="185"/>
                  </a:cubicBezTo>
                  <a:lnTo>
                    <a:pt x="211" y="185"/>
                  </a:lnTo>
                  <a:cubicBezTo>
                    <a:pt x="200" y="183"/>
                    <a:pt x="189" y="182"/>
                    <a:pt x="178" y="179"/>
                  </a:cubicBezTo>
                  <a:lnTo>
                    <a:pt x="172" y="178"/>
                  </a:lnTo>
                  <a:cubicBezTo>
                    <a:pt x="160" y="175"/>
                    <a:pt x="149" y="170"/>
                    <a:pt x="139" y="166"/>
                  </a:cubicBezTo>
                  <a:cubicBezTo>
                    <a:pt x="126" y="162"/>
                    <a:pt x="114" y="156"/>
                    <a:pt x="104" y="150"/>
                  </a:cubicBezTo>
                  <a:cubicBezTo>
                    <a:pt x="50" y="121"/>
                    <a:pt x="14" y="70"/>
                    <a:pt x="2" y="11"/>
                  </a:cubicBezTo>
                  <a:cubicBezTo>
                    <a:pt x="1" y="8"/>
                    <a:pt x="1" y="5"/>
                    <a:pt x="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Google Shape;3521;p36"/>
            <p:cNvSpPr/>
            <p:nvPr/>
          </p:nvSpPr>
          <p:spPr>
            <a:xfrm>
              <a:off x="1711200" y="1623125"/>
              <a:ext cx="15100" cy="6575"/>
            </a:xfrm>
            <a:custGeom>
              <a:avLst/>
              <a:gdLst/>
              <a:ahLst/>
              <a:cxnLst/>
              <a:rect l="l" t="t" r="r" b="b"/>
              <a:pathLst>
                <a:path w="604" h="263" extrusionOk="0">
                  <a:moveTo>
                    <a:pt x="497" y="0"/>
                  </a:moveTo>
                  <a:cubicBezTo>
                    <a:pt x="479" y="0"/>
                    <a:pt x="460" y="6"/>
                    <a:pt x="439" y="19"/>
                  </a:cubicBezTo>
                  <a:cubicBezTo>
                    <a:pt x="399" y="43"/>
                    <a:pt x="345" y="50"/>
                    <a:pt x="289" y="50"/>
                  </a:cubicBezTo>
                  <a:cubicBezTo>
                    <a:pt x="213" y="50"/>
                    <a:pt x="134" y="38"/>
                    <a:pt x="78" y="38"/>
                  </a:cubicBezTo>
                  <a:cubicBezTo>
                    <a:pt x="30" y="38"/>
                    <a:pt x="1" y="47"/>
                    <a:pt x="8" y="83"/>
                  </a:cubicBezTo>
                  <a:cubicBezTo>
                    <a:pt x="20" y="142"/>
                    <a:pt x="57" y="193"/>
                    <a:pt x="109" y="222"/>
                  </a:cubicBezTo>
                  <a:cubicBezTo>
                    <a:pt x="157" y="249"/>
                    <a:pt x="217" y="263"/>
                    <a:pt x="283" y="263"/>
                  </a:cubicBezTo>
                  <a:cubicBezTo>
                    <a:pt x="335" y="263"/>
                    <a:pt x="392" y="254"/>
                    <a:pt x="449" y="237"/>
                  </a:cubicBezTo>
                  <a:cubicBezTo>
                    <a:pt x="604" y="192"/>
                    <a:pt x="603" y="48"/>
                    <a:pt x="534" y="10"/>
                  </a:cubicBezTo>
                  <a:cubicBezTo>
                    <a:pt x="523" y="4"/>
                    <a:pt x="511" y="0"/>
                    <a:pt x="4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Google Shape;3522;p36"/>
            <p:cNvSpPr/>
            <p:nvPr/>
          </p:nvSpPr>
          <p:spPr>
            <a:xfrm>
              <a:off x="1724550" y="1633225"/>
              <a:ext cx="9800" cy="5450"/>
            </a:xfrm>
            <a:custGeom>
              <a:avLst/>
              <a:gdLst/>
              <a:ahLst/>
              <a:cxnLst/>
              <a:rect l="l" t="t" r="r" b="b"/>
              <a:pathLst>
                <a:path w="392" h="218" extrusionOk="0">
                  <a:moveTo>
                    <a:pt x="0" y="1"/>
                  </a:moveTo>
                  <a:lnTo>
                    <a:pt x="0" y="62"/>
                  </a:lnTo>
                  <a:cubicBezTo>
                    <a:pt x="0" y="110"/>
                    <a:pt x="44" y="168"/>
                    <a:pt x="92" y="201"/>
                  </a:cubicBezTo>
                  <a:lnTo>
                    <a:pt x="98" y="204"/>
                  </a:lnTo>
                  <a:cubicBezTo>
                    <a:pt x="115" y="214"/>
                    <a:pt x="134" y="218"/>
                    <a:pt x="154" y="218"/>
                  </a:cubicBezTo>
                  <a:cubicBezTo>
                    <a:pt x="246" y="218"/>
                    <a:pt x="355" y="125"/>
                    <a:pt x="386" y="88"/>
                  </a:cubicBezTo>
                  <a:cubicBezTo>
                    <a:pt x="390" y="83"/>
                    <a:pt x="392" y="78"/>
                    <a:pt x="392" y="73"/>
                  </a:cubicBezTo>
                  <a:lnTo>
                    <a:pt x="392" y="12"/>
                  </a:lnTo>
                  <a:cubicBezTo>
                    <a:pt x="392" y="17"/>
                    <a:pt x="389" y="23"/>
                    <a:pt x="386" y="27"/>
                  </a:cubicBezTo>
                  <a:cubicBezTo>
                    <a:pt x="354" y="64"/>
                    <a:pt x="245" y="158"/>
                    <a:pt x="153" y="158"/>
                  </a:cubicBezTo>
                  <a:cubicBezTo>
                    <a:pt x="134" y="158"/>
                    <a:pt x="115" y="154"/>
                    <a:pt x="98" y="144"/>
                  </a:cubicBezTo>
                  <a:lnTo>
                    <a:pt x="92" y="140"/>
                  </a:lnTo>
                  <a:cubicBezTo>
                    <a:pt x="44" y="107"/>
                    <a:pt x="0" y="50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Google Shape;3523;p36"/>
            <p:cNvSpPr/>
            <p:nvPr/>
          </p:nvSpPr>
          <p:spPr>
            <a:xfrm>
              <a:off x="1734325" y="1633525"/>
              <a:ext cx="25" cy="1550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1" y="0"/>
                  </a:moveTo>
                  <a:lnTo>
                    <a:pt x="1" y="61"/>
                  </a:lnTo>
                  <a:lnTo>
                    <a:pt x="1" y="6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2" name="Google Shape;3524;p36"/>
            <p:cNvSpPr/>
            <p:nvPr/>
          </p:nvSpPr>
          <p:spPr>
            <a:xfrm>
              <a:off x="1734325" y="1633525"/>
              <a:ext cx="25" cy="1625"/>
            </a:xfrm>
            <a:custGeom>
              <a:avLst/>
              <a:gdLst/>
              <a:ahLst/>
              <a:cxnLst/>
              <a:rect l="l" t="t" r="r" b="b"/>
              <a:pathLst>
                <a:path w="1" h="65" extrusionOk="0">
                  <a:moveTo>
                    <a:pt x="1" y="0"/>
                  </a:moveTo>
                  <a:lnTo>
                    <a:pt x="1" y="61"/>
                  </a:lnTo>
                  <a:cubicBezTo>
                    <a:pt x="1" y="63"/>
                    <a:pt x="1" y="63"/>
                    <a:pt x="1" y="64"/>
                  </a:cubicBezTo>
                  <a:lnTo>
                    <a:pt x="1" y="3"/>
                  </a:lnTo>
                  <a:cubicBezTo>
                    <a:pt x="1" y="3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3" name="Google Shape;3525;p36"/>
            <p:cNvSpPr/>
            <p:nvPr/>
          </p:nvSpPr>
          <p:spPr>
            <a:xfrm>
              <a:off x="1734325" y="1633600"/>
              <a:ext cx="25" cy="1625"/>
            </a:xfrm>
            <a:custGeom>
              <a:avLst/>
              <a:gdLst/>
              <a:ahLst/>
              <a:cxnLst/>
              <a:rect l="l" t="t" r="r" b="b"/>
              <a:pathLst>
                <a:path w="1" h="65" extrusionOk="0">
                  <a:moveTo>
                    <a:pt x="1" y="0"/>
                  </a:moveTo>
                  <a:lnTo>
                    <a:pt x="1" y="61"/>
                  </a:lnTo>
                  <a:cubicBezTo>
                    <a:pt x="1" y="63"/>
                    <a:pt x="1" y="64"/>
                    <a:pt x="1" y="64"/>
                  </a:cubicBezTo>
                  <a:lnTo>
                    <a:pt x="1" y="3"/>
                  </a:lnTo>
                  <a:cubicBezTo>
                    <a:pt x="1" y="3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4" name="Google Shape;3526;p36"/>
            <p:cNvSpPr/>
            <p:nvPr/>
          </p:nvSpPr>
          <p:spPr>
            <a:xfrm>
              <a:off x="1734250" y="1633675"/>
              <a:ext cx="75" cy="1600"/>
            </a:xfrm>
            <a:custGeom>
              <a:avLst/>
              <a:gdLst/>
              <a:ahLst/>
              <a:cxnLst/>
              <a:rect l="l" t="t" r="r" b="b"/>
              <a:pathLst>
                <a:path w="3" h="64" extrusionOk="0">
                  <a:moveTo>
                    <a:pt x="2" y="0"/>
                  </a:moveTo>
                  <a:cubicBezTo>
                    <a:pt x="1" y="2"/>
                    <a:pt x="1" y="3"/>
                    <a:pt x="1" y="5"/>
                  </a:cubicBezTo>
                  <a:lnTo>
                    <a:pt x="1" y="64"/>
                  </a:lnTo>
                  <a:lnTo>
                    <a:pt x="2" y="6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5" name="Google Shape;3527;p36"/>
            <p:cNvSpPr/>
            <p:nvPr/>
          </p:nvSpPr>
          <p:spPr>
            <a:xfrm>
              <a:off x="1734225" y="1633775"/>
              <a:ext cx="50" cy="1625"/>
            </a:xfrm>
            <a:custGeom>
              <a:avLst/>
              <a:gdLst/>
              <a:ahLst/>
              <a:cxnLst/>
              <a:rect l="l" t="t" r="r" b="b"/>
              <a:pathLst>
                <a:path w="2" h="65" extrusionOk="0">
                  <a:moveTo>
                    <a:pt x="2" y="1"/>
                  </a:moveTo>
                  <a:cubicBezTo>
                    <a:pt x="2" y="2"/>
                    <a:pt x="1" y="3"/>
                    <a:pt x="1" y="5"/>
                  </a:cubicBezTo>
                  <a:lnTo>
                    <a:pt x="1" y="64"/>
                  </a:lnTo>
                  <a:cubicBezTo>
                    <a:pt x="1" y="63"/>
                    <a:pt x="2" y="61"/>
                    <a:pt x="2" y="6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6" name="Google Shape;3528;p36"/>
            <p:cNvSpPr/>
            <p:nvPr/>
          </p:nvSpPr>
          <p:spPr>
            <a:xfrm>
              <a:off x="1733525" y="1633875"/>
              <a:ext cx="700" cy="2200"/>
            </a:xfrm>
            <a:custGeom>
              <a:avLst/>
              <a:gdLst/>
              <a:ahLst/>
              <a:cxnLst/>
              <a:rect l="l" t="t" r="r" b="b"/>
              <a:pathLst>
                <a:path w="28" h="88" extrusionOk="0">
                  <a:moveTo>
                    <a:pt x="27" y="1"/>
                  </a:moveTo>
                  <a:cubicBezTo>
                    <a:pt x="18" y="11"/>
                    <a:pt x="10" y="20"/>
                    <a:pt x="1" y="27"/>
                  </a:cubicBezTo>
                  <a:lnTo>
                    <a:pt x="1" y="88"/>
                  </a:lnTo>
                  <a:cubicBezTo>
                    <a:pt x="10" y="79"/>
                    <a:pt x="18" y="70"/>
                    <a:pt x="27" y="62"/>
                  </a:cubicBezTo>
                  <a:lnTo>
                    <a:pt x="27" y="6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7" name="Google Shape;3529;p36"/>
            <p:cNvSpPr/>
            <p:nvPr/>
          </p:nvSpPr>
          <p:spPr>
            <a:xfrm>
              <a:off x="1731425" y="1634525"/>
              <a:ext cx="2125" cy="3125"/>
            </a:xfrm>
            <a:custGeom>
              <a:avLst/>
              <a:gdLst/>
              <a:ahLst/>
              <a:cxnLst/>
              <a:rect l="l" t="t" r="r" b="b"/>
              <a:pathLst>
                <a:path w="85" h="125" extrusionOk="0">
                  <a:moveTo>
                    <a:pt x="85" y="1"/>
                  </a:moveTo>
                  <a:cubicBezTo>
                    <a:pt x="59" y="26"/>
                    <a:pt x="31" y="46"/>
                    <a:pt x="1" y="65"/>
                  </a:cubicBezTo>
                  <a:lnTo>
                    <a:pt x="1" y="124"/>
                  </a:lnTo>
                  <a:cubicBezTo>
                    <a:pt x="31" y="107"/>
                    <a:pt x="59" y="85"/>
                    <a:pt x="85" y="62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8" name="Google Shape;3530;p36"/>
            <p:cNvSpPr/>
            <p:nvPr/>
          </p:nvSpPr>
          <p:spPr>
            <a:xfrm>
              <a:off x="1729775" y="1636125"/>
              <a:ext cx="1675" cy="2350"/>
            </a:xfrm>
            <a:custGeom>
              <a:avLst/>
              <a:gdLst/>
              <a:ahLst/>
              <a:cxnLst/>
              <a:rect l="l" t="t" r="r" b="b"/>
              <a:pathLst>
                <a:path w="67" h="94" extrusionOk="0">
                  <a:moveTo>
                    <a:pt x="67" y="1"/>
                  </a:moveTo>
                  <a:cubicBezTo>
                    <a:pt x="47" y="14"/>
                    <a:pt x="23" y="24"/>
                    <a:pt x="0" y="33"/>
                  </a:cubicBezTo>
                  <a:lnTo>
                    <a:pt x="0" y="94"/>
                  </a:lnTo>
                  <a:cubicBezTo>
                    <a:pt x="23" y="85"/>
                    <a:pt x="47" y="75"/>
                    <a:pt x="67" y="6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9" name="Google Shape;3531;p36"/>
            <p:cNvSpPr/>
            <p:nvPr/>
          </p:nvSpPr>
          <p:spPr>
            <a:xfrm>
              <a:off x="1729075" y="1636900"/>
              <a:ext cx="725" cy="1725"/>
            </a:xfrm>
            <a:custGeom>
              <a:avLst/>
              <a:gdLst/>
              <a:ahLst/>
              <a:cxnLst/>
              <a:rect l="l" t="t" r="r" b="b"/>
              <a:pathLst>
                <a:path w="29" h="69" extrusionOk="0">
                  <a:moveTo>
                    <a:pt x="28" y="0"/>
                  </a:moveTo>
                  <a:cubicBezTo>
                    <a:pt x="19" y="3"/>
                    <a:pt x="9" y="6"/>
                    <a:pt x="1" y="7"/>
                  </a:cubicBezTo>
                  <a:lnTo>
                    <a:pt x="1" y="68"/>
                  </a:lnTo>
                  <a:cubicBezTo>
                    <a:pt x="9" y="67"/>
                    <a:pt x="19" y="64"/>
                    <a:pt x="28" y="61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0" name="Google Shape;3532;p36"/>
            <p:cNvSpPr/>
            <p:nvPr/>
          </p:nvSpPr>
          <p:spPr>
            <a:xfrm>
              <a:off x="1728750" y="1637075"/>
              <a:ext cx="350" cy="1625"/>
            </a:xfrm>
            <a:custGeom>
              <a:avLst/>
              <a:gdLst/>
              <a:ahLst/>
              <a:cxnLst/>
              <a:rect l="l" t="t" r="r" b="b"/>
              <a:pathLst>
                <a:path w="14" h="65" extrusionOk="0">
                  <a:moveTo>
                    <a:pt x="14" y="0"/>
                  </a:moveTo>
                  <a:lnTo>
                    <a:pt x="1" y="3"/>
                  </a:lnTo>
                  <a:lnTo>
                    <a:pt x="1" y="64"/>
                  </a:lnTo>
                  <a:cubicBezTo>
                    <a:pt x="5" y="63"/>
                    <a:pt x="9" y="61"/>
                    <a:pt x="14" y="6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1" name="Google Shape;3533;p36"/>
            <p:cNvSpPr/>
            <p:nvPr/>
          </p:nvSpPr>
          <p:spPr>
            <a:xfrm>
              <a:off x="1728500" y="1637150"/>
              <a:ext cx="275" cy="1550"/>
            </a:xfrm>
            <a:custGeom>
              <a:avLst/>
              <a:gdLst/>
              <a:ahLst/>
              <a:cxnLst/>
              <a:rect l="l" t="t" r="r" b="b"/>
              <a:pathLst>
                <a:path w="11" h="62" extrusionOk="0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Google Shape;3534;p36"/>
            <p:cNvSpPr/>
            <p:nvPr/>
          </p:nvSpPr>
          <p:spPr>
            <a:xfrm>
              <a:off x="1728325" y="1637150"/>
              <a:ext cx="225" cy="1550"/>
            </a:xfrm>
            <a:custGeom>
              <a:avLst/>
              <a:gdLst/>
              <a:ahLst/>
              <a:cxnLst/>
              <a:rect l="l" t="t" r="r" b="b"/>
              <a:pathLst>
                <a:path w="9" h="62" extrusionOk="0">
                  <a:moveTo>
                    <a:pt x="0" y="0"/>
                  </a:moveTo>
                  <a:lnTo>
                    <a:pt x="0" y="61"/>
                  </a:lnTo>
                  <a:lnTo>
                    <a:pt x="9" y="6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3" name="Google Shape;3535;p36"/>
            <p:cNvSpPr/>
            <p:nvPr/>
          </p:nvSpPr>
          <p:spPr>
            <a:xfrm>
              <a:off x="1728100" y="1637150"/>
              <a:ext cx="200" cy="1550"/>
            </a:xfrm>
            <a:custGeom>
              <a:avLst/>
              <a:gdLst/>
              <a:ahLst/>
              <a:cxnLst/>
              <a:rect l="l" t="t" r="r" b="b"/>
              <a:pathLst>
                <a:path w="8" h="62" extrusionOk="0">
                  <a:moveTo>
                    <a:pt x="0" y="0"/>
                  </a:moveTo>
                  <a:lnTo>
                    <a:pt x="0" y="61"/>
                  </a:lnTo>
                  <a:lnTo>
                    <a:pt x="8" y="6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Google Shape;3536;p36"/>
            <p:cNvSpPr/>
            <p:nvPr/>
          </p:nvSpPr>
          <p:spPr>
            <a:xfrm>
              <a:off x="1727925" y="1637150"/>
              <a:ext cx="200" cy="1550"/>
            </a:xfrm>
            <a:custGeom>
              <a:avLst/>
              <a:gdLst/>
              <a:ahLst/>
              <a:cxnLst/>
              <a:rect l="l" t="t" r="r" b="b"/>
              <a:pathLst>
                <a:path w="8" h="62" extrusionOk="0">
                  <a:moveTo>
                    <a:pt x="0" y="0"/>
                  </a:moveTo>
                  <a:lnTo>
                    <a:pt x="0" y="61"/>
                  </a:lnTo>
                  <a:lnTo>
                    <a:pt x="7" y="6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5" name="Google Shape;3537;p36"/>
            <p:cNvSpPr/>
            <p:nvPr/>
          </p:nvSpPr>
          <p:spPr>
            <a:xfrm>
              <a:off x="1727775" y="1637100"/>
              <a:ext cx="175" cy="1550"/>
            </a:xfrm>
            <a:custGeom>
              <a:avLst/>
              <a:gdLst/>
              <a:ahLst/>
              <a:cxnLst/>
              <a:rect l="l" t="t" r="r" b="b"/>
              <a:pathLst>
                <a:path w="7" h="62" extrusionOk="0">
                  <a:moveTo>
                    <a:pt x="0" y="1"/>
                  </a:moveTo>
                  <a:lnTo>
                    <a:pt x="0" y="60"/>
                  </a:lnTo>
                  <a:lnTo>
                    <a:pt x="6" y="6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6" name="Google Shape;3538;p36"/>
            <p:cNvSpPr/>
            <p:nvPr/>
          </p:nvSpPr>
          <p:spPr>
            <a:xfrm>
              <a:off x="1727550" y="1637050"/>
              <a:ext cx="250" cy="1575"/>
            </a:xfrm>
            <a:custGeom>
              <a:avLst/>
              <a:gdLst/>
              <a:ahLst/>
              <a:cxnLst/>
              <a:rect l="l" t="t" r="r" b="b"/>
              <a:pathLst>
                <a:path w="10" h="63" extrusionOk="0">
                  <a:moveTo>
                    <a:pt x="1" y="0"/>
                  </a:moveTo>
                  <a:lnTo>
                    <a:pt x="1" y="61"/>
                  </a:lnTo>
                  <a:cubicBezTo>
                    <a:pt x="4" y="61"/>
                    <a:pt x="7" y="62"/>
                    <a:pt x="9" y="62"/>
                  </a:cubicBezTo>
                  <a:lnTo>
                    <a:pt x="9" y="3"/>
                  </a:lnTo>
                  <a:cubicBezTo>
                    <a:pt x="7" y="1"/>
                    <a:pt x="4" y="1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7" name="Google Shape;3539;p36"/>
            <p:cNvSpPr/>
            <p:nvPr/>
          </p:nvSpPr>
          <p:spPr>
            <a:xfrm>
              <a:off x="1727300" y="1636975"/>
              <a:ext cx="275" cy="1600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" y="0"/>
                  </a:moveTo>
                  <a:lnTo>
                    <a:pt x="1" y="61"/>
                  </a:lnTo>
                  <a:cubicBezTo>
                    <a:pt x="3" y="62"/>
                    <a:pt x="6" y="62"/>
                    <a:pt x="11" y="64"/>
                  </a:cubicBezTo>
                  <a:lnTo>
                    <a:pt x="1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8" name="Google Shape;3540;p36"/>
            <p:cNvSpPr/>
            <p:nvPr/>
          </p:nvSpPr>
          <p:spPr>
            <a:xfrm>
              <a:off x="1724550" y="1633225"/>
              <a:ext cx="2775" cy="5300"/>
            </a:xfrm>
            <a:custGeom>
              <a:avLst/>
              <a:gdLst/>
              <a:ahLst/>
              <a:cxnLst/>
              <a:rect l="l" t="t" r="r" b="b"/>
              <a:pathLst>
                <a:path w="111" h="212" extrusionOk="0">
                  <a:moveTo>
                    <a:pt x="0" y="1"/>
                  </a:moveTo>
                  <a:lnTo>
                    <a:pt x="0" y="62"/>
                  </a:lnTo>
                  <a:cubicBezTo>
                    <a:pt x="0" y="110"/>
                    <a:pt x="44" y="168"/>
                    <a:pt x="92" y="201"/>
                  </a:cubicBezTo>
                  <a:lnTo>
                    <a:pt x="98" y="204"/>
                  </a:lnTo>
                  <a:cubicBezTo>
                    <a:pt x="102" y="207"/>
                    <a:pt x="106" y="208"/>
                    <a:pt x="111" y="211"/>
                  </a:cubicBezTo>
                  <a:lnTo>
                    <a:pt x="111" y="150"/>
                  </a:lnTo>
                  <a:cubicBezTo>
                    <a:pt x="106" y="149"/>
                    <a:pt x="102" y="146"/>
                    <a:pt x="98" y="144"/>
                  </a:cubicBezTo>
                  <a:lnTo>
                    <a:pt x="92" y="140"/>
                  </a:lnTo>
                  <a:cubicBezTo>
                    <a:pt x="44" y="107"/>
                    <a:pt x="0" y="50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" name="Google Shape;3541;p36"/>
            <p:cNvSpPr/>
            <p:nvPr/>
          </p:nvSpPr>
          <p:spPr>
            <a:xfrm>
              <a:off x="1722550" y="1631075"/>
              <a:ext cx="12075" cy="6125"/>
            </a:xfrm>
            <a:custGeom>
              <a:avLst/>
              <a:gdLst/>
              <a:ahLst/>
              <a:cxnLst/>
              <a:rect l="l" t="t" r="r" b="b"/>
              <a:pathLst>
                <a:path w="483" h="245" extrusionOk="0">
                  <a:moveTo>
                    <a:pt x="239" y="1"/>
                  </a:moveTo>
                  <a:cubicBezTo>
                    <a:pt x="1" y="1"/>
                    <a:pt x="77" y="162"/>
                    <a:pt x="172" y="226"/>
                  </a:cubicBezTo>
                  <a:lnTo>
                    <a:pt x="178" y="230"/>
                  </a:lnTo>
                  <a:cubicBezTo>
                    <a:pt x="195" y="240"/>
                    <a:pt x="214" y="244"/>
                    <a:pt x="233" y="244"/>
                  </a:cubicBezTo>
                  <a:cubicBezTo>
                    <a:pt x="325" y="244"/>
                    <a:pt x="434" y="150"/>
                    <a:pt x="466" y="113"/>
                  </a:cubicBezTo>
                  <a:cubicBezTo>
                    <a:pt x="482" y="94"/>
                    <a:pt x="465" y="72"/>
                    <a:pt x="431" y="55"/>
                  </a:cubicBezTo>
                  <a:cubicBezTo>
                    <a:pt x="376" y="24"/>
                    <a:pt x="317" y="7"/>
                    <a:pt x="254" y="1"/>
                  </a:cubicBezTo>
                  <a:cubicBezTo>
                    <a:pt x="249" y="1"/>
                    <a:pt x="244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" name="Google Shape;3542;p36"/>
            <p:cNvSpPr/>
            <p:nvPr/>
          </p:nvSpPr>
          <p:spPr>
            <a:xfrm>
              <a:off x="1730025" y="1644225"/>
              <a:ext cx="10500" cy="2325"/>
            </a:xfrm>
            <a:custGeom>
              <a:avLst/>
              <a:gdLst/>
              <a:ahLst/>
              <a:cxnLst/>
              <a:rect l="l" t="t" r="r" b="b"/>
              <a:pathLst>
                <a:path w="420" h="93" extrusionOk="0">
                  <a:moveTo>
                    <a:pt x="2" y="4"/>
                  </a:moveTo>
                  <a:cubicBezTo>
                    <a:pt x="1" y="8"/>
                    <a:pt x="1" y="11"/>
                    <a:pt x="2" y="13"/>
                  </a:cubicBezTo>
                  <a:lnTo>
                    <a:pt x="2" y="13"/>
                  </a:lnTo>
                  <a:lnTo>
                    <a:pt x="2" y="4"/>
                  </a:lnTo>
                  <a:close/>
                  <a:moveTo>
                    <a:pt x="416" y="0"/>
                  </a:moveTo>
                  <a:lnTo>
                    <a:pt x="416" y="16"/>
                  </a:lnTo>
                  <a:lnTo>
                    <a:pt x="416" y="16"/>
                  </a:lnTo>
                  <a:cubicBezTo>
                    <a:pt x="417" y="15"/>
                    <a:pt x="417" y="14"/>
                    <a:pt x="418" y="13"/>
                  </a:cubicBezTo>
                  <a:cubicBezTo>
                    <a:pt x="418" y="12"/>
                    <a:pt x="419" y="10"/>
                    <a:pt x="419" y="7"/>
                  </a:cubicBezTo>
                  <a:cubicBezTo>
                    <a:pt x="419" y="4"/>
                    <a:pt x="419" y="2"/>
                    <a:pt x="419" y="0"/>
                  </a:cubicBezTo>
                  <a:close/>
                  <a:moveTo>
                    <a:pt x="2" y="13"/>
                  </a:moveTo>
                  <a:lnTo>
                    <a:pt x="2" y="47"/>
                  </a:lnTo>
                  <a:cubicBezTo>
                    <a:pt x="0" y="54"/>
                    <a:pt x="3" y="62"/>
                    <a:pt x="8" y="68"/>
                  </a:cubicBezTo>
                  <a:cubicBezTo>
                    <a:pt x="10" y="71"/>
                    <a:pt x="13" y="73"/>
                    <a:pt x="16" y="76"/>
                  </a:cubicBezTo>
                  <a:cubicBezTo>
                    <a:pt x="19" y="77"/>
                    <a:pt x="22" y="78"/>
                    <a:pt x="25" y="80"/>
                  </a:cubicBezTo>
                  <a:lnTo>
                    <a:pt x="28" y="80"/>
                  </a:lnTo>
                  <a:lnTo>
                    <a:pt x="32" y="81"/>
                  </a:lnTo>
                  <a:lnTo>
                    <a:pt x="38" y="83"/>
                  </a:lnTo>
                  <a:lnTo>
                    <a:pt x="45" y="86"/>
                  </a:lnTo>
                  <a:lnTo>
                    <a:pt x="50" y="87"/>
                  </a:lnTo>
                  <a:lnTo>
                    <a:pt x="53" y="87"/>
                  </a:lnTo>
                  <a:lnTo>
                    <a:pt x="63" y="89"/>
                  </a:lnTo>
                  <a:lnTo>
                    <a:pt x="73" y="90"/>
                  </a:lnTo>
                  <a:lnTo>
                    <a:pt x="80" y="90"/>
                  </a:lnTo>
                  <a:lnTo>
                    <a:pt x="103" y="93"/>
                  </a:lnTo>
                  <a:lnTo>
                    <a:pt x="253" y="93"/>
                  </a:lnTo>
                  <a:lnTo>
                    <a:pt x="266" y="91"/>
                  </a:lnTo>
                  <a:lnTo>
                    <a:pt x="286" y="90"/>
                  </a:lnTo>
                  <a:lnTo>
                    <a:pt x="299" y="90"/>
                  </a:lnTo>
                  <a:lnTo>
                    <a:pt x="312" y="89"/>
                  </a:lnTo>
                  <a:lnTo>
                    <a:pt x="325" y="87"/>
                  </a:lnTo>
                  <a:lnTo>
                    <a:pt x="338" y="84"/>
                  </a:lnTo>
                  <a:lnTo>
                    <a:pt x="345" y="83"/>
                  </a:lnTo>
                  <a:lnTo>
                    <a:pt x="351" y="83"/>
                  </a:lnTo>
                  <a:lnTo>
                    <a:pt x="360" y="80"/>
                  </a:lnTo>
                  <a:cubicBezTo>
                    <a:pt x="364" y="80"/>
                    <a:pt x="369" y="78"/>
                    <a:pt x="372" y="77"/>
                  </a:cubicBezTo>
                  <a:lnTo>
                    <a:pt x="380" y="76"/>
                  </a:lnTo>
                  <a:lnTo>
                    <a:pt x="385" y="74"/>
                  </a:lnTo>
                  <a:cubicBezTo>
                    <a:pt x="387" y="73"/>
                    <a:pt x="390" y="73"/>
                    <a:pt x="393" y="71"/>
                  </a:cubicBezTo>
                  <a:cubicBezTo>
                    <a:pt x="396" y="70"/>
                    <a:pt x="399" y="68"/>
                    <a:pt x="402" y="67"/>
                  </a:cubicBezTo>
                  <a:lnTo>
                    <a:pt x="406" y="65"/>
                  </a:lnTo>
                  <a:lnTo>
                    <a:pt x="409" y="61"/>
                  </a:lnTo>
                  <a:cubicBezTo>
                    <a:pt x="411" y="61"/>
                    <a:pt x="411" y="61"/>
                    <a:pt x="411" y="60"/>
                  </a:cubicBezTo>
                  <a:cubicBezTo>
                    <a:pt x="412" y="60"/>
                    <a:pt x="412" y="60"/>
                    <a:pt x="412" y="58"/>
                  </a:cubicBezTo>
                  <a:lnTo>
                    <a:pt x="414" y="58"/>
                  </a:lnTo>
                  <a:cubicBezTo>
                    <a:pt x="414" y="58"/>
                    <a:pt x="415" y="57"/>
                    <a:pt x="416" y="55"/>
                  </a:cubicBezTo>
                  <a:lnTo>
                    <a:pt x="416" y="52"/>
                  </a:lnTo>
                  <a:cubicBezTo>
                    <a:pt x="416" y="52"/>
                    <a:pt x="416" y="51"/>
                    <a:pt x="416" y="49"/>
                  </a:cubicBezTo>
                  <a:cubicBezTo>
                    <a:pt x="416" y="49"/>
                    <a:pt x="416" y="49"/>
                    <a:pt x="416" y="48"/>
                  </a:cubicBezTo>
                  <a:cubicBezTo>
                    <a:pt x="416" y="47"/>
                    <a:pt x="416" y="45"/>
                    <a:pt x="416" y="42"/>
                  </a:cubicBezTo>
                  <a:lnTo>
                    <a:pt x="416" y="16"/>
                  </a:lnTo>
                  <a:lnTo>
                    <a:pt x="416" y="16"/>
                  </a:lnTo>
                  <a:cubicBezTo>
                    <a:pt x="416" y="17"/>
                    <a:pt x="415" y="18"/>
                    <a:pt x="414" y="19"/>
                  </a:cubicBezTo>
                  <a:lnTo>
                    <a:pt x="412" y="20"/>
                  </a:lnTo>
                  <a:cubicBezTo>
                    <a:pt x="411" y="22"/>
                    <a:pt x="409" y="23"/>
                    <a:pt x="408" y="25"/>
                  </a:cubicBezTo>
                  <a:cubicBezTo>
                    <a:pt x="403" y="28"/>
                    <a:pt x="399" y="29"/>
                    <a:pt x="395" y="31"/>
                  </a:cubicBezTo>
                  <a:lnTo>
                    <a:pt x="393" y="31"/>
                  </a:lnTo>
                  <a:cubicBezTo>
                    <a:pt x="389" y="32"/>
                    <a:pt x="386" y="33"/>
                    <a:pt x="382" y="35"/>
                  </a:cubicBezTo>
                  <a:lnTo>
                    <a:pt x="373" y="38"/>
                  </a:lnTo>
                  <a:cubicBezTo>
                    <a:pt x="369" y="39"/>
                    <a:pt x="366" y="39"/>
                    <a:pt x="361" y="41"/>
                  </a:cubicBezTo>
                  <a:lnTo>
                    <a:pt x="353" y="42"/>
                  </a:lnTo>
                  <a:lnTo>
                    <a:pt x="340" y="45"/>
                  </a:lnTo>
                  <a:lnTo>
                    <a:pt x="327" y="47"/>
                  </a:lnTo>
                  <a:lnTo>
                    <a:pt x="314" y="48"/>
                  </a:lnTo>
                  <a:lnTo>
                    <a:pt x="299" y="49"/>
                  </a:lnTo>
                  <a:lnTo>
                    <a:pt x="286" y="51"/>
                  </a:lnTo>
                  <a:lnTo>
                    <a:pt x="267" y="52"/>
                  </a:lnTo>
                  <a:lnTo>
                    <a:pt x="253" y="54"/>
                  </a:lnTo>
                  <a:cubicBezTo>
                    <a:pt x="247" y="54"/>
                    <a:pt x="240" y="54"/>
                    <a:pt x="234" y="55"/>
                  </a:cubicBezTo>
                  <a:lnTo>
                    <a:pt x="147" y="55"/>
                  </a:lnTo>
                  <a:cubicBezTo>
                    <a:pt x="140" y="55"/>
                    <a:pt x="134" y="55"/>
                    <a:pt x="126" y="54"/>
                  </a:cubicBezTo>
                  <a:lnTo>
                    <a:pt x="118" y="54"/>
                  </a:lnTo>
                  <a:lnTo>
                    <a:pt x="103" y="52"/>
                  </a:lnTo>
                  <a:cubicBezTo>
                    <a:pt x="96" y="52"/>
                    <a:pt x="89" y="51"/>
                    <a:pt x="82" y="51"/>
                  </a:cubicBezTo>
                  <a:lnTo>
                    <a:pt x="73" y="49"/>
                  </a:lnTo>
                  <a:lnTo>
                    <a:pt x="64" y="48"/>
                  </a:lnTo>
                  <a:lnTo>
                    <a:pt x="50" y="45"/>
                  </a:lnTo>
                  <a:lnTo>
                    <a:pt x="45" y="44"/>
                  </a:lnTo>
                  <a:cubicBezTo>
                    <a:pt x="41" y="42"/>
                    <a:pt x="37" y="42"/>
                    <a:pt x="32" y="41"/>
                  </a:cubicBezTo>
                  <a:lnTo>
                    <a:pt x="28" y="39"/>
                  </a:lnTo>
                  <a:cubicBezTo>
                    <a:pt x="25" y="38"/>
                    <a:pt x="21" y="36"/>
                    <a:pt x="16" y="33"/>
                  </a:cubicBezTo>
                  <a:cubicBezTo>
                    <a:pt x="13" y="32"/>
                    <a:pt x="10" y="29"/>
                    <a:pt x="8" y="26"/>
                  </a:cubicBezTo>
                  <a:cubicBezTo>
                    <a:pt x="5" y="23"/>
                    <a:pt x="3" y="18"/>
                    <a:pt x="2" y="1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" name="Google Shape;3543;p36"/>
            <p:cNvSpPr/>
            <p:nvPr/>
          </p:nvSpPr>
          <p:spPr>
            <a:xfrm>
              <a:off x="1729375" y="1640525"/>
              <a:ext cx="11825" cy="5100"/>
            </a:xfrm>
            <a:custGeom>
              <a:avLst/>
              <a:gdLst/>
              <a:ahLst/>
              <a:cxnLst/>
              <a:rect l="l" t="t" r="r" b="b"/>
              <a:pathLst>
                <a:path w="473" h="204" extrusionOk="0">
                  <a:moveTo>
                    <a:pt x="242" y="0"/>
                  </a:moveTo>
                  <a:cubicBezTo>
                    <a:pt x="89" y="0"/>
                    <a:pt x="1" y="135"/>
                    <a:pt x="32" y="174"/>
                  </a:cubicBezTo>
                  <a:cubicBezTo>
                    <a:pt x="35" y="177"/>
                    <a:pt x="38" y="180"/>
                    <a:pt x="41" y="181"/>
                  </a:cubicBezTo>
                  <a:cubicBezTo>
                    <a:pt x="68" y="197"/>
                    <a:pt x="136" y="204"/>
                    <a:pt x="209" y="204"/>
                  </a:cubicBezTo>
                  <a:cubicBezTo>
                    <a:pt x="302" y="204"/>
                    <a:pt x="403" y="192"/>
                    <a:pt x="432" y="173"/>
                  </a:cubicBezTo>
                  <a:cubicBezTo>
                    <a:pt x="473" y="145"/>
                    <a:pt x="413" y="68"/>
                    <a:pt x="342" y="28"/>
                  </a:cubicBezTo>
                  <a:cubicBezTo>
                    <a:pt x="321" y="15"/>
                    <a:pt x="297" y="6"/>
                    <a:pt x="271" y="2"/>
                  </a:cubicBezTo>
                  <a:cubicBezTo>
                    <a:pt x="261" y="1"/>
                    <a:pt x="251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2" name="Google Shape;3544;p36"/>
            <p:cNvSpPr/>
            <p:nvPr/>
          </p:nvSpPr>
          <p:spPr>
            <a:xfrm>
              <a:off x="1696225" y="1654800"/>
              <a:ext cx="3300" cy="16475"/>
            </a:xfrm>
            <a:custGeom>
              <a:avLst/>
              <a:gdLst/>
              <a:ahLst/>
              <a:cxnLst/>
              <a:rect l="l" t="t" r="r" b="b"/>
              <a:pathLst>
                <a:path w="132" h="659" extrusionOk="0">
                  <a:moveTo>
                    <a:pt x="130" y="1"/>
                  </a:moveTo>
                  <a:lnTo>
                    <a:pt x="1" y="76"/>
                  </a:lnTo>
                  <a:lnTo>
                    <a:pt x="2" y="659"/>
                  </a:lnTo>
                  <a:lnTo>
                    <a:pt x="131" y="585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3" name="Google Shape;3545;p36"/>
            <p:cNvSpPr/>
            <p:nvPr/>
          </p:nvSpPr>
          <p:spPr>
            <a:xfrm>
              <a:off x="1694600" y="1655750"/>
              <a:ext cx="1700" cy="15525"/>
            </a:xfrm>
            <a:custGeom>
              <a:avLst/>
              <a:gdLst/>
              <a:ahLst/>
              <a:cxnLst/>
              <a:rect l="l" t="t" r="r" b="b"/>
              <a:pathLst>
                <a:path w="68" h="621" extrusionOk="0">
                  <a:moveTo>
                    <a:pt x="1" y="0"/>
                  </a:moveTo>
                  <a:lnTo>
                    <a:pt x="2" y="583"/>
                  </a:lnTo>
                  <a:lnTo>
                    <a:pt x="67" y="621"/>
                  </a:lnTo>
                  <a:lnTo>
                    <a:pt x="66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4" name="Google Shape;3546;p36"/>
            <p:cNvSpPr/>
            <p:nvPr/>
          </p:nvSpPr>
          <p:spPr>
            <a:xfrm>
              <a:off x="1694600" y="1653850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131" y="1"/>
                  </a:moveTo>
                  <a:lnTo>
                    <a:pt x="1" y="76"/>
                  </a:lnTo>
                  <a:lnTo>
                    <a:pt x="66" y="114"/>
                  </a:lnTo>
                  <a:lnTo>
                    <a:pt x="195" y="39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5" name="Google Shape;3547;p36"/>
            <p:cNvSpPr/>
            <p:nvPr/>
          </p:nvSpPr>
          <p:spPr>
            <a:xfrm>
              <a:off x="1707375" y="1648375"/>
              <a:ext cx="3300" cy="16500"/>
            </a:xfrm>
            <a:custGeom>
              <a:avLst/>
              <a:gdLst/>
              <a:ahLst/>
              <a:cxnLst/>
              <a:rect l="l" t="t" r="r" b="b"/>
              <a:pathLst>
                <a:path w="132" h="660" extrusionOk="0">
                  <a:moveTo>
                    <a:pt x="129" y="1"/>
                  </a:moveTo>
                  <a:lnTo>
                    <a:pt x="0" y="75"/>
                  </a:lnTo>
                  <a:lnTo>
                    <a:pt x="1" y="659"/>
                  </a:lnTo>
                  <a:lnTo>
                    <a:pt x="132" y="584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6" name="Google Shape;3548;p36"/>
            <p:cNvSpPr/>
            <p:nvPr/>
          </p:nvSpPr>
          <p:spPr>
            <a:xfrm>
              <a:off x="1705775" y="1649300"/>
              <a:ext cx="1650" cy="15575"/>
            </a:xfrm>
            <a:custGeom>
              <a:avLst/>
              <a:gdLst/>
              <a:ahLst/>
              <a:cxnLst/>
              <a:rect l="l" t="t" r="r" b="b"/>
              <a:pathLst>
                <a:path w="66" h="623" extrusionOk="0">
                  <a:moveTo>
                    <a:pt x="0" y="0"/>
                  </a:moveTo>
                  <a:lnTo>
                    <a:pt x="2" y="585"/>
                  </a:lnTo>
                  <a:lnTo>
                    <a:pt x="65" y="622"/>
                  </a:lnTo>
                  <a:lnTo>
                    <a:pt x="64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Google Shape;3549;p36"/>
            <p:cNvSpPr/>
            <p:nvPr/>
          </p:nvSpPr>
          <p:spPr>
            <a:xfrm>
              <a:off x="1705775" y="1647450"/>
              <a:ext cx="4850" cy="2800"/>
            </a:xfrm>
            <a:custGeom>
              <a:avLst/>
              <a:gdLst/>
              <a:ahLst/>
              <a:cxnLst/>
              <a:rect l="l" t="t" r="r" b="b"/>
              <a:pathLst>
                <a:path w="194" h="112" extrusionOk="0">
                  <a:moveTo>
                    <a:pt x="129" y="0"/>
                  </a:moveTo>
                  <a:lnTo>
                    <a:pt x="0" y="74"/>
                  </a:lnTo>
                  <a:lnTo>
                    <a:pt x="64" y="112"/>
                  </a:lnTo>
                  <a:lnTo>
                    <a:pt x="193" y="3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Google Shape;3550;p36"/>
            <p:cNvSpPr/>
            <p:nvPr/>
          </p:nvSpPr>
          <p:spPr>
            <a:xfrm>
              <a:off x="1716900" y="1642875"/>
              <a:ext cx="1700" cy="15550"/>
            </a:xfrm>
            <a:custGeom>
              <a:avLst/>
              <a:gdLst/>
              <a:ahLst/>
              <a:cxnLst/>
              <a:rect l="l" t="t" r="r" b="b"/>
              <a:pathLst>
                <a:path w="68" h="622" extrusionOk="0">
                  <a:moveTo>
                    <a:pt x="0" y="0"/>
                  </a:moveTo>
                  <a:lnTo>
                    <a:pt x="2" y="585"/>
                  </a:lnTo>
                  <a:lnTo>
                    <a:pt x="67" y="621"/>
                  </a:lnTo>
                  <a:lnTo>
                    <a:pt x="64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9" name="Google Shape;3551;p36"/>
            <p:cNvSpPr/>
            <p:nvPr/>
          </p:nvSpPr>
          <p:spPr>
            <a:xfrm>
              <a:off x="1716900" y="1641925"/>
              <a:ext cx="3250" cy="1925"/>
            </a:xfrm>
            <a:custGeom>
              <a:avLst/>
              <a:gdLst/>
              <a:ahLst/>
              <a:cxnLst/>
              <a:rect l="l" t="t" r="r" b="b"/>
              <a:pathLst>
                <a:path w="130" h="77" extrusionOk="0">
                  <a:moveTo>
                    <a:pt x="66" y="1"/>
                  </a:moveTo>
                  <a:lnTo>
                    <a:pt x="0" y="38"/>
                  </a:lnTo>
                  <a:lnTo>
                    <a:pt x="64" y="76"/>
                  </a:lnTo>
                  <a:lnTo>
                    <a:pt x="129" y="3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0" name="Google Shape;3552;p36"/>
            <p:cNvSpPr/>
            <p:nvPr/>
          </p:nvSpPr>
          <p:spPr>
            <a:xfrm>
              <a:off x="1718500" y="1637700"/>
              <a:ext cx="1650" cy="5200"/>
            </a:xfrm>
            <a:custGeom>
              <a:avLst/>
              <a:gdLst/>
              <a:ahLst/>
              <a:cxnLst/>
              <a:rect l="l" t="t" r="r" b="b"/>
              <a:pathLst>
                <a:path w="66" h="208" extrusionOk="0">
                  <a:moveTo>
                    <a:pt x="0" y="0"/>
                  </a:moveTo>
                  <a:lnTo>
                    <a:pt x="2" y="170"/>
                  </a:lnTo>
                  <a:lnTo>
                    <a:pt x="65" y="207"/>
                  </a:lnTo>
                  <a:lnTo>
                    <a:pt x="6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1" name="Google Shape;3553;p36"/>
            <p:cNvSpPr/>
            <p:nvPr/>
          </p:nvSpPr>
          <p:spPr>
            <a:xfrm>
              <a:off x="1716900" y="1637700"/>
              <a:ext cx="3250" cy="1900"/>
            </a:xfrm>
            <a:custGeom>
              <a:avLst/>
              <a:gdLst/>
              <a:ahLst/>
              <a:cxnLst/>
              <a:rect l="l" t="t" r="r" b="b"/>
              <a:pathLst>
                <a:path w="130" h="76" extrusionOk="0">
                  <a:moveTo>
                    <a:pt x="64" y="0"/>
                  </a:moveTo>
                  <a:lnTo>
                    <a:pt x="0" y="38"/>
                  </a:lnTo>
                  <a:lnTo>
                    <a:pt x="64" y="76"/>
                  </a:lnTo>
                  <a:lnTo>
                    <a:pt x="129" y="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Google Shape;3554;p36"/>
            <p:cNvSpPr/>
            <p:nvPr/>
          </p:nvSpPr>
          <p:spPr>
            <a:xfrm>
              <a:off x="1716850" y="1630150"/>
              <a:ext cx="1675" cy="9450"/>
            </a:xfrm>
            <a:custGeom>
              <a:avLst/>
              <a:gdLst/>
              <a:ahLst/>
              <a:cxnLst/>
              <a:rect l="l" t="t" r="r" b="b"/>
              <a:pathLst>
                <a:path w="67" h="378" extrusionOk="0">
                  <a:moveTo>
                    <a:pt x="1" y="1"/>
                  </a:moveTo>
                  <a:lnTo>
                    <a:pt x="2" y="340"/>
                  </a:lnTo>
                  <a:lnTo>
                    <a:pt x="66" y="378"/>
                  </a:lnTo>
                  <a:lnTo>
                    <a:pt x="65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Google Shape;3555;p36"/>
            <p:cNvSpPr/>
            <p:nvPr/>
          </p:nvSpPr>
          <p:spPr>
            <a:xfrm>
              <a:off x="1718450" y="1627125"/>
              <a:ext cx="2825" cy="1200"/>
            </a:xfrm>
            <a:custGeom>
              <a:avLst/>
              <a:gdLst/>
              <a:ahLst/>
              <a:cxnLst/>
              <a:rect l="l" t="t" r="r" b="b"/>
              <a:pathLst>
                <a:path w="113" h="48" extrusionOk="0">
                  <a:moveTo>
                    <a:pt x="28" y="1"/>
                  </a:moveTo>
                  <a:cubicBezTo>
                    <a:pt x="19" y="1"/>
                    <a:pt x="9" y="4"/>
                    <a:pt x="1" y="10"/>
                  </a:cubicBezTo>
                  <a:lnTo>
                    <a:pt x="66" y="48"/>
                  </a:lnTo>
                  <a:cubicBezTo>
                    <a:pt x="74" y="42"/>
                    <a:pt x="83" y="39"/>
                    <a:pt x="92" y="39"/>
                  </a:cubicBezTo>
                  <a:cubicBezTo>
                    <a:pt x="99" y="39"/>
                    <a:pt x="106" y="40"/>
                    <a:pt x="112" y="43"/>
                  </a:cubicBezTo>
                  <a:lnTo>
                    <a:pt x="47" y="6"/>
                  </a:lnTo>
                  <a:cubicBezTo>
                    <a:pt x="41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4" name="Google Shape;3556;p36"/>
            <p:cNvSpPr/>
            <p:nvPr/>
          </p:nvSpPr>
          <p:spPr>
            <a:xfrm>
              <a:off x="1718450" y="1627250"/>
              <a:ext cx="1875" cy="1075"/>
            </a:xfrm>
            <a:custGeom>
              <a:avLst/>
              <a:gdLst/>
              <a:ahLst/>
              <a:cxnLst/>
              <a:rect l="l" t="t" r="r" b="b"/>
              <a:pathLst>
                <a:path w="75" h="43" extrusionOk="0">
                  <a:moveTo>
                    <a:pt x="11" y="1"/>
                  </a:moveTo>
                  <a:cubicBezTo>
                    <a:pt x="7" y="2"/>
                    <a:pt x="4" y="3"/>
                    <a:pt x="1" y="5"/>
                  </a:cubicBezTo>
                  <a:lnTo>
                    <a:pt x="66" y="43"/>
                  </a:lnTo>
                  <a:cubicBezTo>
                    <a:pt x="69" y="40"/>
                    <a:pt x="72" y="38"/>
                    <a:pt x="75" y="38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Google Shape;3557;p36"/>
            <p:cNvSpPr/>
            <p:nvPr/>
          </p:nvSpPr>
          <p:spPr>
            <a:xfrm>
              <a:off x="1718700" y="1627175"/>
              <a:ext cx="1800" cy="1050"/>
            </a:xfrm>
            <a:custGeom>
              <a:avLst/>
              <a:gdLst/>
              <a:ahLst/>
              <a:cxnLst/>
              <a:rect l="l" t="t" r="r" b="b"/>
              <a:pathLst>
                <a:path w="72" h="42" extrusionOk="0">
                  <a:moveTo>
                    <a:pt x="8" y="1"/>
                  </a:moveTo>
                  <a:cubicBezTo>
                    <a:pt x="5" y="1"/>
                    <a:pt x="2" y="2"/>
                    <a:pt x="1" y="4"/>
                  </a:cubicBezTo>
                  <a:lnTo>
                    <a:pt x="65" y="41"/>
                  </a:lnTo>
                  <a:lnTo>
                    <a:pt x="72" y="38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6" name="Google Shape;3558;p36"/>
            <p:cNvSpPr/>
            <p:nvPr/>
          </p:nvSpPr>
          <p:spPr>
            <a:xfrm>
              <a:off x="1718900" y="1627150"/>
              <a:ext cx="1750" cy="1000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6" y="0"/>
                  </a:moveTo>
                  <a:cubicBezTo>
                    <a:pt x="4" y="0"/>
                    <a:pt x="2" y="2"/>
                    <a:pt x="0" y="2"/>
                  </a:cubicBezTo>
                  <a:lnTo>
                    <a:pt x="64" y="39"/>
                  </a:lnTo>
                  <a:lnTo>
                    <a:pt x="70" y="3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7" name="Google Shape;3559;p36"/>
            <p:cNvSpPr/>
            <p:nvPr/>
          </p:nvSpPr>
          <p:spPr>
            <a:xfrm>
              <a:off x="1719025" y="1627150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1" y="0"/>
                  </a:moveTo>
                  <a:lnTo>
                    <a:pt x="65" y="38"/>
                  </a:lnTo>
                  <a:lnTo>
                    <a:pt x="71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8" name="Google Shape;3560;p36"/>
            <p:cNvSpPr/>
            <p:nvPr/>
          </p:nvSpPr>
          <p:spPr>
            <a:xfrm>
              <a:off x="1719150" y="1627150"/>
              <a:ext cx="1750" cy="950"/>
            </a:xfrm>
            <a:custGeom>
              <a:avLst/>
              <a:gdLst/>
              <a:ahLst/>
              <a:cxnLst/>
              <a:rect l="l" t="t" r="r" b="b"/>
              <a:pathLst>
                <a:path w="70" h="38" extrusionOk="0">
                  <a:moveTo>
                    <a:pt x="0" y="0"/>
                  </a:moveTo>
                  <a:lnTo>
                    <a:pt x="66" y="38"/>
                  </a:lnTo>
                  <a:cubicBezTo>
                    <a:pt x="66" y="37"/>
                    <a:pt x="67" y="37"/>
                    <a:pt x="68" y="37"/>
                  </a:cubicBezTo>
                  <a:cubicBezTo>
                    <a:pt x="68" y="37"/>
                    <a:pt x="68" y="37"/>
                    <a:pt x="68" y="37"/>
                  </a:cubicBezTo>
                  <a:lnTo>
                    <a:pt x="68" y="37"/>
                  </a:lnTo>
                  <a:lnTo>
                    <a:pt x="5" y="0"/>
                  </a:lnTo>
                  <a:close/>
                  <a:moveTo>
                    <a:pt x="68" y="37"/>
                  </a:moveTo>
                  <a:lnTo>
                    <a:pt x="70" y="38"/>
                  </a:lnTo>
                  <a:cubicBezTo>
                    <a:pt x="69" y="37"/>
                    <a:pt x="69" y="37"/>
                    <a:pt x="68" y="3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9" name="Google Shape;3561;p36"/>
            <p:cNvSpPr/>
            <p:nvPr/>
          </p:nvSpPr>
          <p:spPr>
            <a:xfrm>
              <a:off x="1719250" y="16271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1" y="0"/>
                  </a:moveTo>
                  <a:lnTo>
                    <a:pt x="66" y="38"/>
                  </a:lnTo>
                  <a:lnTo>
                    <a:pt x="66" y="36"/>
                  </a:lnTo>
                  <a:lnTo>
                    <a:pt x="69" y="3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0" name="Google Shape;3562;p36"/>
            <p:cNvSpPr/>
            <p:nvPr/>
          </p:nvSpPr>
          <p:spPr>
            <a:xfrm>
              <a:off x="1719375" y="162715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0" y="0"/>
                  </a:moveTo>
                  <a:lnTo>
                    <a:pt x="64" y="38"/>
                  </a:lnTo>
                  <a:lnTo>
                    <a:pt x="64" y="36"/>
                  </a:lnTo>
                  <a:lnTo>
                    <a:pt x="68" y="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1" name="Google Shape;3563;p36"/>
            <p:cNvSpPr/>
            <p:nvPr/>
          </p:nvSpPr>
          <p:spPr>
            <a:xfrm>
              <a:off x="1719425" y="1627175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1" y="1"/>
                  </a:moveTo>
                  <a:lnTo>
                    <a:pt x="66" y="38"/>
                  </a:lnTo>
                  <a:lnTo>
                    <a:pt x="69" y="38"/>
                  </a:lnTo>
                  <a:lnTo>
                    <a:pt x="5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2" name="Google Shape;3564;p36"/>
            <p:cNvSpPr/>
            <p:nvPr/>
          </p:nvSpPr>
          <p:spPr>
            <a:xfrm>
              <a:off x="1719550" y="162717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0" y="1"/>
                  </a:moveTo>
                  <a:lnTo>
                    <a:pt x="3" y="4"/>
                  </a:lnTo>
                  <a:lnTo>
                    <a:pt x="55" y="33"/>
                  </a:lnTo>
                  <a:lnTo>
                    <a:pt x="55" y="33"/>
                  </a:lnTo>
                  <a:lnTo>
                    <a:pt x="0" y="1"/>
                  </a:lnTo>
                  <a:close/>
                  <a:moveTo>
                    <a:pt x="55" y="33"/>
                  </a:moveTo>
                  <a:lnTo>
                    <a:pt x="64" y="38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55" y="33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3" name="Google Shape;3565;p36"/>
            <p:cNvSpPr/>
            <p:nvPr/>
          </p:nvSpPr>
          <p:spPr>
            <a:xfrm>
              <a:off x="1719625" y="1627250"/>
              <a:ext cx="1600" cy="975"/>
            </a:xfrm>
            <a:custGeom>
              <a:avLst/>
              <a:gdLst/>
              <a:ahLst/>
              <a:cxnLst/>
              <a:rect l="l" t="t" r="r" b="b"/>
              <a:pathLst>
                <a:path w="64" h="39" extrusionOk="0">
                  <a:moveTo>
                    <a:pt x="0" y="1"/>
                  </a:moveTo>
                  <a:lnTo>
                    <a:pt x="64" y="38"/>
                  </a:lnTo>
                  <a:lnTo>
                    <a:pt x="64" y="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4" name="Google Shape;3566;p36"/>
            <p:cNvSpPr/>
            <p:nvPr/>
          </p:nvSpPr>
          <p:spPr>
            <a:xfrm>
              <a:off x="1709000" y="1638625"/>
              <a:ext cx="9525" cy="5550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316" y="1"/>
                  </a:moveTo>
                  <a:lnTo>
                    <a:pt x="0" y="184"/>
                  </a:lnTo>
                  <a:lnTo>
                    <a:pt x="64" y="221"/>
                  </a:lnTo>
                  <a:lnTo>
                    <a:pt x="380" y="39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5" name="Google Shape;3567;p36"/>
            <p:cNvSpPr/>
            <p:nvPr/>
          </p:nvSpPr>
          <p:spPr>
            <a:xfrm>
              <a:off x="1718500" y="1628075"/>
              <a:ext cx="3325" cy="30350"/>
            </a:xfrm>
            <a:custGeom>
              <a:avLst/>
              <a:gdLst/>
              <a:ahLst/>
              <a:cxnLst/>
              <a:rect l="l" t="t" r="r" b="b"/>
              <a:pathLst>
                <a:path w="133" h="1214" extrusionOk="0">
                  <a:moveTo>
                    <a:pt x="94" y="1"/>
                  </a:moveTo>
                  <a:cubicBezTo>
                    <a:pt x="85" y="1"/>
                    <a:pt x="75" y="4"/>
                    <a:pt x="64" y="10"/>
                  </a:cubicBezTo>
                  <a:cubicBezTo>
                    <a:pt x="26" y="34"/>
                    <a:pt x="2" y="75"/>
                    <a:pt x="0" y="120"/>
                  </a:cubicBezTo>
                  <a:lnTo>
                    <a:pt x="0" y="459"/>
                  </a:lnTo>
                  <a:lnTo>
                    <a:pt x="65" y="423"/>
                  </a:lnTo>
                  <a:lnTo>
                    <a:pt x="65" y="591"/>
                  </a:lnTo>
                  <a:lnTo>
                    <a:pt x="0" y="629"/>
                  </a:lnTo>
                  <a:lnTo>
                    <a:pt x="3" y="1213"/>
                  </a:lnTo>
                  <a:lnTo>
                    <a:pt x="132" y="1138"/>
                  </a:lnTo>
                  <a:lnTo>
                    <a:pt x="129" y="46"/>
                  </a:lnTo>
                  <a:cubicBezTo>
                    <a:pt x="129" y="17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6" name="Google Shape;3568;p36"/>
            <p:cNvSpPr/>
            <p:nvPr/>
          </p:nvSpPr>
          <p:spPr>
            <a:xfrm>
              <a:off x="1716850" y="1627350"/>
              <a:ext cx="3250" cy="3775"/>
            </a:xfrm>
            <a:custGeom>
              <a:avLst/>
              <a:gdLst/>
              <a:ahLst/>
              <a:cxnLst/>
              <a:rect l="l" t="t" r="r" b="b"/>
              <a:pathLst>
                <a:path w="130" h="151" extrusionOk="0">
                  <a:moveTo>
                    <a:pt x="65" y="1"/>
                  </a:moveTo>
                  <a:cubicBezTo>
                    <a:pt x="27" y="26"/>
                    <a:pt x="4" y="68"/>
                    <a:pt x="1" y="113"/>
                  </a:cubicBezTo>
                  <a:lnTo>
                    <a:pt x="65" y="150"/>
                  </a:lnTo>
                  <a:cubicBezTo>
                    <a:pt x="68" y="104"/>
                    <a:pt x="92" y="63"/>
                    <a:pt x="130" y="39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7" name="Google Shape;3569;p36"/>
            <p:cNvSpPr/>
            <p:nvPr/>
          </p:nvSpPr>
          <p:spPr>
            <a:xfrm>
              <a:off x="1716850" y="1629825"/>
              <a:ext cx="1675" cy="1300"/>
            </a:xfrm>
            <a:custGeom>
              <a:avLst/>
              <a:gdLst/>
              <a:ahLst/>
              <a:cxnLst/>
              <a:rect l="l" t="t" r="r" b="b"/>
              <a:pathLst>
                <a:path w="67" h="52" extrusionOk="0">
                  <a:moveTo>
                    <a:pt x="2" y="0"/>
                  </a:moveTo>
                  <a:cubicBezTo>
                    <a:pt x="1" y="5"/>
                    <a:pt x="1" y="9"/>
                    <a:pt x="1" y="14"/>
                  </a:cubicBezTo>
                  <a:lnTo>
                    <a:pt x="65" y="51"/>
                  </a:lnTo>
                  <a:lnTo>
                    <a:pt x="66" y="51"/>
                  </a:lnTo>
                  <a:cubicBezTo>
                    <a:pt x="66" y="47"/>
                    <a:pt x="66" y="43"/>
                    <a:pt x="66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8" name="Google Shape;3570;p36"/>
            <p:cNvSpPr/>
            <p:nvPr/>
          </p:nvSpPr>
          <p:spPr>
            <a:xfrm>
              <a:off x="1716900" y="1629600"/>
              <a:ext cx="1650" cy="1200"/>
            </a:xfrm>
            <a:custGeom>
              <a:avLst/>
              <a:gdLst/>
              <a:ahLst/>
              <a:cxnLst/>
              <a:rect l="l" t="t" r="r" b="b"/>
              <a:pathLst>
                <a:path w="66" h="48" extrusionOk="0">
                  <a:moveTo>
                    <a:pt x="0" y="1"/>
                  </a:moveTo>
                  <a:cubicBezTo>
                    <a:pt x="0" y="4"/>
                    <a:pt x="0" y="7"/>
                    <a:pt x="0" y="9"/>
                  </a:cubicBezTo>
                  <a:lnTo>
                    <a:pt x="64" y="47"/>
                  </a:lnTo>
                  <a:cubicBezTo>
                    <a:pt x="64" y="44"/>
                    <a:pt x="66" y="41"/>
                    <a:pt x="66" y="3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9" name="Google Shape;3571;p36"/>
            <p:cNvSpPr/>
            <p:nvPr/>
          </p:nvSpPr>
          <p:spPr>
            <a:xfrm>
              <a:off x="1716925" y="1629425"/>
              <a:ext cx="1700" cy="1150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2" y="1"/>
                  </a:moveTo>
                  <a:cubicBezTo>
                    <a:pt x="2" y="3"/>
                    <a:pt x="1" y="5"/>
                    <a:pt x="1" y="8"/>
                  </a:cubicBezTo>
                  <a:lnTo>
                    <a:pt x="66" y="45"/>
                  </a:lnTo>
                  <a:cubicBezTo>
                    <a:pt x="66" y="43"/>
                    <a:pt x="68" y="40"/>
                    <a:pt x="68" y="38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0" name="Google Shape;3572;p36"/>
            <p:cNvSpPr/>
            <p:nvPr/>
          </p:nvSpPr>
          <p:spPr>
            <a:xfrm>
              <a:off x="1716975" y="1629250"/>
              <a:ext cx="1675" cy="1150"/>
            </a:xfrm>
            <a:custGeom>
              <a:avLst/>
              <a:gdLst/>
              <a:ahLst/>
              <a:cxnLst/>
              <a:rect l="l" t="t" r="r" b="b"/>
              <a:pathLst>
                <a:path w="67" h="46" extrusionOk="0">
                  <a:moveTo>
                    <a:pt x="2" y="0"/>
                  </a:moveTo>
                  <a:cubicBezTo>
                    <a:pt x="2" y="3"/>
                    <a:pt x="0" y="5"/>
                    <a:pt x="0" y="8"/>
                  </a:cubicBezTo>
                  <a:lnTo>
                    <a:pt x="64" y="45"/>
                  </a:lnTo>
                  <a:lnTo>
                    <a:pt x="67" y="3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1" name="Google Shape;3573;p36"/>
            <p:cNvSpPr/>
            <p:nvPr/>
          </p:nvSpPr>
          <p:spPr>
            <a:xfrm>
              <a:off x="1717000" y="1629100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4" y="0"/>
                  </a:moveTo>
                  <a:cubicBezTo>
                    <a:pt x="2" y="3"/>
                    <a:pt x="2" y="5"/>
                    <a:pt x="1" y="6"/>
                  </a:cubicBezTo>
                  <a:lnTo>
                    <a:pt x="66" y="44"/>
                  </a:lnTo>
                  <a:cubicBezTo>
                    <a:pt x="66" y="43"/>
                    <a:pt x="67" y="40"/>
                    <a:pt x="67" y="3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2" name="Google Shape;3574;p36"/>
            <p:cNvSpPr/>
            <p:nvPr/>
          </p:nvSpPr>
          <p:spPr>
            <a:xfrm>
              <a:off x="1717075" y="1628950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2" y="1"/>
                  </a:moveTo>
                  <a:cubicBezTo>
                    <a:pt x="2" y="2"/>
                    <a:pt x="1" y="5"/>
                    <a:pt x="1" y="6"/>
                  </a:cubicBezTo>
                  <a:lnTo>
                    <a:pt x="64" y="44"/>
                  </a:lnTo>
                  <a:cubicBezTo>
                    <a:pt x="66" y="43"/>
                    <a:pt x="66" y="40"/>
                    <a:pt x="67" y="38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3" name="Google Shape;3575;p36"/>
            <p:cNvSpPr/>
            <p:nvPr/>
          </p:nvSpPr>
          <p:spPr>
            <a:xfrm>
              <a:off x="1717125" y="1628800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3" y="1"/>
                  </a:moveTo>
                  <a:cubicBezTo>
                    <a:pt x="3" y="2"/>
                    <a:pt x="0" y="5"/>
                    <a:pt x="0" y="7"/>
                  </a:cubicBezTo>
                  <a:lnTo>
                    <a:pt x="65" y="44"/>
                  </a:lnTo>
                  <a:cubicBezTo>
                    <a:pt x="65" y="43"/>
                    <a:pt x="67" y="40"/>
                    <a:pt x="68" y="39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4" name="Google Shape;3576;p36"/>
            <p:cNvSpPr/>
            <p:nvPr/>
          </p:nvSpPr>
          <p:spPr>
            <a:xfrm>
              <a:off x="1717175" y="1628675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4" y="0"/>
                  </a:moveTo>
                  <a:lnTo>
                    <a:pt x="1" y="6"/>
                  </a:lnTo>
                  <a:lnTo>
                    <a:pt x="66" y="44"/>
                  </a:lnTo>
                  <a:lnTo>
                    <a:pt x="68" y="3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5" name="Google Shape;3577;p36"/>
            <p:cNvSpPr/>
            <p:nvPr/>
          </p:nvSpPr>
          <p:spPr>
            <a:xfrm>
              <a:off x="1717250" y="1628550"/>
              <a:ext cx="1750" cy="1075"/>
            </a:xfrm>
            <a:custGeom>
              <a:avLst/>
              <a:gdLst/>
              <a:ahLst/>
              <a:cxnLst/>
              <a:rect l="l" t="t" r="r" b="b"/>
              <a:pathLst>
                <a:path w="70" h="43" extrusionOk="0">
                  <a:moveTo>
                    <a:pt x="4" y="1"/>
                  </a:moveTo>
                  <a:lnTo>
                    <a:pt x="1" y="7"/>
                  </a:lnTo>
                  <a:lnTo>
                    <a:pt x="65" y="43"/>
                  </a:lnTo>
                  <a:cubicBezTo>
                    <a:pt x="66" y="41"/>
                    <a:pt x="68" y="40"/>
                    <a:pt x="69" y="37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6" name="Google Shape;3578;p36"/>
            <p:cNvSpPr/>
            <p:nvPr/>
          </p:nvSpPr>
          <p:spPr>
            <a:xfrm>
              <a:off x="1717325" y="1628400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5" y="1"/>
                  </a:moveTo>
                  <a:cubicBezTo>
                    <a:pt x="4" y="2"/>
                    <a:pt x="2" y="4"/>
                    <a:pt x="1" y="7"/>
                  </a:cubicBezTo>
                  <a:lnTo>
                    <a:pt x="66" y="44"/>
                  </a:lnTo>
                  <a:cubicBezTo>
                    <a:pt x="66" y="42"/>
                    <a:pt x="67" y="40"/>
                    <a:pt x="69" y="3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7" name="Google Shape;3579;p36"/>
            <p:cNvSpPr/>
            <p:nvPr/>
          </p:nvSpPr>
          <p:spPr>
            <a:xfrm>
              <a:off x="1717450" y="1628275"/>
              <a:ext cx="1675" cy="1100"/>
            </a:xfrm>
            <a:custGeom>
              <a:avLst/>
              <a:gdLst/>
              <a:ahLst/>
              <a:cxnLst/>
              <a:rect l="l" t="t" r="r" b="b"/>
              <a:pathLst>
                <a:path w="67" h="44" extrusionOk="0">
                  <a:moveTo>
                    <a:pt x="3" y="0"/>
                  </a:moveTo>
                  <a:lnTo>
                    <a:pt x="0" y="6"/>
                  </a:lnTo>
                  <a:lnTo>
                    <a:pt x="64" y="44"/>
                  </a:lnTo>
                  <a:lnTo>
                    <a:pt x="64" y="42"/>
                  </a:lnTo>
                  <a:lnTo>
                    <a:pt x="67" y="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8" name="Google Shape;3580;p36"/>
            <p:cNvSpPr/>
            <p:nvPr/>
          </p:nvSpPr>
          <p:spPr>
            <a:xfrm>
              <a:off x="1717525" y="16281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4" y="0"/>
                  </a:moveTo>
                  <a:lnTo>
                    <a:pt x="0" y="6"/>
                  </a:lnTo>
                  <a:lnTo>
                    <a:pt x="64" y="44"/>
                  </a:lnTo>
                  <a:lnTo>
                    <a:pt x="68" y="3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9" name="Google Shape;3581;p36"/>
            <p:cNvSpPr/>
            <p:nvPr/>
          </p:nvSpPr>
          <p:spPr>
            <a:xfrm>
              <a:off x="1717625" y="1627975"/>
              <a:ext cx="1750" cy="1125"/>
            </a:xfrm>
            <a:custGeom>
              <a:avLst/>
              <a:gdLst/>
              <a:ahLst/>
              <a:cxnLst/>
              <a:rect l="l" t="t" r="r" b="b"/>
              <a:pathLst>
                <a:path w="70" h="45" extrusionOk="0">
                  <a:moveTo>
                    <a:pt x="6" y="1"/>
                  </a:moveTo>
                  <a:cubicBezTo>
                    <a:pt x="3" y="2"/>
                    <a:pt x="2" y="3"/>
                    <a:pt x="0" y="6"/>
                  </a:cubicBezTo>
                  <a:lnTo>
                    <a:pt x="64" y="44"/>
                  </a:lnTo>
                  <a:lnTo>
                    <a:pt x="70" y="37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0" name="Google Shape;3582;p36"/>
            <p:cNvSpPr/>
            <p:nvPr/>
          </p:nvSpPr>
          <p:spPr>
            <a:xfrm>
              <a:off x="1717775" y="1627750"/>
              <a:ext cx="1800" cy="1150"/>
            </a:xfrm>
            <a:custGeom>
              <a:avLst/>
              <a:gdLst/>
              <a:ahLst/>
              <a:cxnLst/>
              <a:rect l="l" t="t" r="r" b="b"/>
              <a:pathLst>
                <a:path w="72" h="46" extrusionOk="0">
                  <a:moveTo>
                    <a:pt x="7" y="1"/>
                  </a:moveTo>
                  <a:lnTo>
                    <a:pt x="0" y="8"/>
                  </a:lnTo>
                  <a:lnTo>
                    <a:pt x="64" y="46"/>
                  </a:lnTo>
                  <a:lnTo>
                    <a:pt x="71" y="39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1" name="Google Shape;3583;p36"/>
            <p:cNvSpPr/>
            <p:nvPr/>
          </p:nvSpPr>
          <p:spPr>
            <a:xfrm>
              <a:off x="1717950" y="1627350"/>
              <a:ext cx="2150" cy="1375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21" y="1"/>
                  </a:moveTo>
                  <a:cubicBezTo>
                    <a:pt x="13" y="5"/>
                    <a:pt x="6" y="11"/>
                    <a:pt x="0" y="18"/>
                  </a:cubicBezTo>
                  <a:lnTo>
                    <a:pt x="64" y="55"/>
                  </a:lnTo>
                  <a:cubicBezTo>
                    <a:pt x="70" y="49"/>
                    <a:pt x="77" y="43"/>
                    <a:pt x="86" y="39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2" name="Google Shape;3584;p36"/>
            <p:cNvSpPr/>
            <p:nvPr/>
          </p:nvSpPr>
          <p:spPr>
            <a:xfrm>
              <a:off x="1705725" y="1643200"/>
              <a:ext cx="4900" cy="2825"/>
            </a:xfrm>
            <a:custGeom>
              <a:avLst/>
              <a:gdLst/>
              <a:ahLst/>
              <a:cxnLst/>
              <a:rect l="l" t="t" r="r" b="b"/>
              <a:pathLst>
                <a:path w="196" h="113" extrusionOk="0">
                  <a:moveTo>
                    <a:pt x="131" y="1"/>
                  </a:moveTo>
                  <a:lnTo>
                    <a:pt x="1" y="74"/>
                  </a:lnTo>
                  <a:lnTo>
                    <a:pt x="66" y="112"/>
                  </a:lnTo>
                  <a:lnTo>
                    <a:pt x="195" y="3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3" name="Google Shape;3585;p36"/>
            <p:cNvSpPr/>
            <p:nvPr/>
          </p:nvSpPr>
          <p:spPr>
            <a:xfrm>
              <a:off x="1697825" y="1645050"/>
              <a:ext cx="9575" cy="5525"/>
            </a:xfrm>
            <a:custGeom>
              <a:avLst/>
              <a:gdLst/>
              <a:ahLst/>
              <a:cxnLst/>
              <a:rect l="l" t="t" r="r" b="b"/>
              <a:pathLst>
                <a:path w="383" h="221" extrusionOk="0">
                  <a:moveTo>
                    <a:pt x="317" y="0"/>
                  </a:moveTo>
                  <a:lnTo>
                    <a:pt x="1" y="183"/>
                  </a:lnTo>
                  <a:lnTo>
                    <a:pt x="66" y="221"/>
                  </a:lnTo>
                  <a:lnTo>
                    <a:pt x="382" y="3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4" name="Google Shape;3586;p36"/>
            <p:cNvSpPr/>
            <p:nvPr/>
          </p:nvSpPr>
          <p:spPr>
            <a:xfrm>
              <a:off x="1694600" y="1649625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130" y="0"/>
                  </a:moveTo>
                  <a:lnTo>
                    <a:pt x="1" y="76"/>
                  </a:lnTo>
                  <a:lnTo>
                    <a:pt x="64" y="113"/>
                  </a:lnTo>
                  <a:lnTo>
                    <a:pt x="195" y="38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5" name="Google Shape;3587;p36"/>
            <p:cNvSpPr/>
            <p:nvPr/>
          </p:nvSpPr>
          <p:spPr>
            <a:xfrm>
              <a:off x="1685100" y="1660300"/>
              <a:ext cx="3250" cy="1875"/>
            </a:xfrm>
            <a:custGeom>
              <a:avLst/>
              <a:gdLst/>
              <a:ahLst/>
              <a:cxnLst/>
              <a:rect l="l" t="t" r="r" b="b"/>
              <a:pathLst>
                <a:path w="130" h="75" extrusionOk="0">
                  <a:moveTo>
                    <a:pt x="66" y="1"/>
                  </a:moveTo>
                  <a:lnTo>
                    <a:pt x="1" y="39"/>
                  </a:lnTo>
                  <a:lnTo>
                    <a:pt x="64" y="75"/>
                  </a:lnTo>
                  <a:lnTo>
                    <a:pt x="130" y="37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6" name="Google Shape;3588;p36"/>
            <p:cNvSpPr/>
            <p:nvPr/>
          </p:nvSpPr>
          <p:spPr>
            <a:xfrm>
              <a:off x="1686700" y="1651500"/>
              <a:ext cx="9525" cy="5550"/>
            </a:xfrm>
            <a:custGeom>
              <a:avLst/>
              <a:gdLst/>
              <a:ahLst/>
              <a:cxnLst/>
              <a:rect l="l" t="t" r="r" b="b"/>
              <a:pathLst>
                <a:path w="381" h="222" extrusionOk="0">
                  <a:moveTo>
                    <a:pt x="317" y="1"/>
                  </a:moveTo>
                  <a:lnTo>
                    <a:pt x="0" y="183"/>
                  </a:lnTo>
                  <a:lnTo>
                    <a:pt x="66" y="221"/>
                  </a:lnTo>
                  <a:lnTo>
                    <a:pt x="380" y="3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7" name="Google Shape;3589;p36"/>
            <p:cNvSpPr/>
            <p:nvPr/>
          </p:nvSpPr>
          <p:spPr>
            <a:xfrm>
              <a:off x="1685075" y="1657025"/>
              <a:ext cx="1650" cy="5150"/>
            </a:xfrm>
            <a:custGeom>
              <a:avLst/>
              <a:gdLst/>
              <a:ahLst/>
              <a:cxnLst/>
              <a:rect l="l" t="t" r="r" b="b"/>
              <a:pathLst>
                <a:path w="66" h="206" extrusionOk="0">
                  <a:moveTo>
                    <a:pt x="0" y="0"/>
                  </a:moveTo>
                  <a:lnTo>
                    <a:pt x="2" y="170"/>
                  </a:lnTo>
                  <a:lnTo>
                    <a:pt x="65" y="206"/>
                  </a:lnTo>
                  <a:lnTo>
                    <a:pt x="65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8" name="Google Shape;3590;p36"/>
            <p:cNvSpPr/>
            <p:nvPr/>
          </p:nvSpPr>
          <p:spPr>
            <a:xfrm>
              <a:off x="1686700" y="1638625"/>
              <a:ext cx="33450" cy="23550"/>
            </a:xfrm>
            <a:custGeom>
              <a:avLst/>
              <a:gdLst/>
              <a:ahLst/>
              <a:cxnLst/>
              <a:rect l="l" t="t" r="r" b="b"/>
              <a:pathLst>
                <a:path w="1338" h="942" extrusionOk="0">
                  <a:moveTo>
                    <a:pt x="1337" y="1"/>
                  </a:moveTo>
                  <a:lnTo>
                    <a:pt x="1272" y="39"/>
                  </a:lnTo>
                  <a:lnTo>
                    <a:pt x="956" y="221"/>
                  </a:lnTo>
                  <a:lnTo>
                    <a:pt x="827" y="295"/>
                  </a:lnTo>
                  <a:lnTo>
                    <a:pt x="511" y="478"/>
                  </a:lnTo>
                  <a:lnTo>
                    <a:pt x="380" y="553"/>
                  </a:lnTo>
                  <a:lnTo>
                    <a:pt x="66" y="736"/>
                  </a:lnTo>
                  <a:lnTo>
                    <a:pt x="0" y="772"/>
                  </a:lnTo>
                  <a:lnTo>
                    <a:pt x="0" y="942"/>
                  </a:lnTo>
                  <a:lnTo>
                    <a:pt x="66" y="904"/>
                  </a:lnTo>
                  <a:lnTo>
                    <a:pt x="382" y="723"/>
                  </a:lnTo>
                  <a:lnTo>
                    <a:pt x="511" y="648"/>
                  </a:lnTo>
                  <a:lnTo>
                    <a:pt x="827" y="465"/>
                  </a:lnTo>
                  <a:lnTo>
                    <a:pt x="956" y="391"/>
                  </a:lnTo>
                  <a:lnTo>
                    <a:pt x="1272" y="208"/>
                  </a:lnTo>
                  <a:lnTo>
                    <a:pt x="1337" y="170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9" name="Google Shape;3591;p36"/>
            <p:cNvSpPr/>
            <p:nvPr/>
          </p:nvSpPr>
          <p:spPr>
            <a:xfrm>
              <a:off x="1685075" y="1656075"/>
              <a:ext cx="3275" cy="1875"/>
            </a:xfrm>
            <a:custGeom>
              <a:avLst/>
              <a:gdLst/>
              <a:ahLst/>
              <a:cxnLst/>
              <a:rect l="l" t="t" r="r" b="b"/>
              <a:pathLst>
                <a:path w="131" h="75" extrusionOk="0">
                  <a:moveTo>
                    <a:pt x="65" y="0"/>
                  </a:moveTo>
                  <a:lnTo>
                    <a:pt x="0" y="38"/>
                  </a:lnTo>
                  <a:lnTo>
                    <a:pt x="65" y="74"/>
                  </a:lnTo>
                  <a:lnTo>
                    <a:pt x="131" y="3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0" name="Google Shape;3592;p36"/>
            <p:cNvSpPr/>
            <p:nvPr/>
          </p:nvSpPr>
          <p:spPr>
            <a:xfrm>
              <a:off x="1683425" y="1649425"/>
              <a:ext cx="1750" cy="28275"/>
            </a:xfrm>
            <a:custGeom>
              <a:avLst/>
              <a:gdLst/>
              <a:ahLst/>
              <a:cxnLst/>
              <a:rect l="l" t="t" r="r" b="b"/>
              <a:pathLst>
                <a:path w="70" h="1131" extrusionOk="0">
                  <a:moveTo>
                    <a:pt x="1" y="1"/>
                  </a:moveTo>
                  <a:lnTo>
                    <a:pt x="4" y="1094"/>
                  </a:lnTo>
                  <a:lnTo>
                    <a:pt x="69" y="1131"/>
                  </a:lnTo>
                  <a:lnTo>
                    <a:pt x="66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1" name="Google Shape;3593;p36"/>
            <p:cNvSpPr/>
            <p:nvPr/>
          </p:nvSpPr>
          <p:spPr>
            <a:xfrm>
              <a:off x="1685075" y="1646450"/>
              <a:ext cx="2775" cy="1150"/>
            </a:xfrm>
            <a:custGeom>
              <a:avLst/>
              <a:gdLst/>
              <a:ahLst/>
              <a:cxnLst/>
              <a:rect l="l" t="t" r="r" b="b"/>
              <a:pathLst>
                <a:path w="111" h="46" extrusionOk="0">
                  <a:moveTo>
                    <a:pt x="26" y="1"/>
                  </a:moveTo>
                  <a:cubicBezTo>
                    <a:pt x="17" y="1"/>
                    <a:pt x="8" y="4"/>
                    <a:pt x="0" y="10"/>
                  </a:cubicBezTo>
                  <a:lnTo>
                    <a:pt x="64" y="46"/>
                  </a:lnTo>
                  <a:cubicBezTo>
                    <a:pt x="72" y="41"/>
                    <a:pt x="82" y="38"/>
                    <a:pt x="91" y="38"/>
                  </a:cubicBezTo>
                  <a:cubicBezTo>
                    <a:pt x="98" y="38"/>
                    <a:pt x="104" y="39"/>
                    <a:pt x="110" y="42"/>
                  </a:cubicBezTo>
                  <a:lnTo>
                    <a:pt x="47" y="5"/>
                  </a:lnTo>
                  <a:cubicBezTo>
                    <a:pt x="40" y="2"/>
                    <a:pt x="33" y="1"/>
                    <a:pt x="26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2" name="Google Shape;3594;p36"/>
            <p:cNvSpPr/>
            <p:nvPr/>
          </p:nvSpPr>
          <p:spPr>
            <a:xfrm>
              <a:off x="1685075" y="1646525"/>
              <a:ext cx="1825" cy="1075"/>
            </a:xfrm>
            <a:custGeom>
              <a:avLst/>
              <a:gdLst/>
              <a:ahLst/>
              <a:cxnLst/>
              <a:rect l="l" t="t" r="r" b="b"/>
              <a:pathLst>
                <a:path w="73" h="43" extrusionOk="0">
                  <a:moveTo>
                    <a:pt x="9" y="1"/>
                  </a:moveTo>
                  <a:cubicBezTo>
                    <a:pt x="6" y="2"/>
                    <a:pt x="3" y="4"/>
                    <a:pt x="0" y="5"/>
                  </a:cubicBezTo>
                  <a:lnTo>
                    <a:pt x="64" y="43"/>
                  </a:lnTo>
                  <a:cubicBezTo>
                    <a:pt x="67" y="42"/>
                    <a:pt x="70" y="40"/>
                    <a:pt x="73" y="39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3" name="Google Shape;3595;p36"/>
            <p:cNvSpPr/>
            <p:nvPr/>
          </p:nvSpPr>
          <p:spPr>
            <a:xfrm>
              <a:off x="1685275" y="1646475"/>
              <a:ext cx="1850" cy="1025"/>
            </a:xfrm>
            <a:custGeom>
              <a:avLst/>
              <a:gdLst/>
              <a:ahLst/>
              <a:cxnLst/>
              <a:rect l="l" t="t" r="r" b="b"/>
              <a:pathLst>
                <a:path w="74" h="41" extrusionOk="0">
                  <a:moveTo>
                    <a:pt x="8" y="0"/>
                  </a:moveTo>
                  <a:cubicBezTo>
                    <a:pt x="5" y="0"/>
                    <a:pt x="4" y="1"/>
                    <a:pt x="1" y="3"/>
                  </a:cubicBezTo>
                  <a:lnTo>
                    <a:pt x="65" y="41"/>
                  </a:lnTo>
                  <a:cubicBezTo>
                    <a:pt x="68" y="39"/>
                    <a:pt x="71" y="38"/>
                    <a:pt x="73" y="38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4" name="Google Shape;3596;p36"/>
            <p:cNvSpPr/>
            <p:nvPr/>
          </p:nvSpPr>
          <p:spPr>
            <a:xfrm>
              <a:off x="1685475" y="1646425"/>
              <a:ext cx="1800" cy="1000"/>
            </a:xfrm>
            <a:custGeom>
              <a:avLst/>
              <a:gdLst/>
              <a:ahLst/>
              <a:cxnLst/>
              <a:rect l="l" t="t" r="r" b="b"/>
              <a:pathLst>
                <a:path w="72" h="40" extrusionOk="0">
                  <a:moveTo>
                    <a:pt x="6" y="1"/>
                  </a:moveTo>
                  <a:cubicBezTo>
                    <a:pt x="5" y="2"/>
                    <a:pt x="2" y="2"/>
                    <a:pt x="0" y="2"/>
                  </a:cubicBezTo>
                  <a:lnTo>
                    <a:pt x="65" y="40"/>
                  </a:lnTo>
                  <a:lnTo>
                    <a:pt x="71" y="3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5" name="Google Shape;3597;p36"/>
            <p:cNvSpPr/>
            <p:nvPr/>
          </p:nvSpPr>
          <p:spPr>
            <a:xfrm>
              <a:off x="1685600" y="1646425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1" y="1"/>
                  </a:moveTo>
                  <a:lnTo>
                    <a:pt x="66" y="38"/>
                  </a:lnTo>
                  <a:lnTo>
                    <a:pt x="71" y="3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Google Shape;3598;p36"/>
            <p:cNvSpPr/>
            <p:nvPr/>
          </p:nvSpPr>
          <p:spPr>
            <a:xfrm>
              <a:off x="1685725" y="1646425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0" y="1"/>
                  </a:moveTo>
                  <a:lnTo>
                    <a:pt x="66" y="38"/>
                  </a:lnTo>
                  <a:lnTo>
                    <a:pt x="70" y="3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Google Shape;3599;p36"/>
            <p:cNvSpPr/>
            <p:nvPr/>
          </p:nvSpPr>
          <p:spPr>
            <a:xfrm>
              <a:off x="1685825" y="1646425"/>
              <a:ext cx="1775" cy="975"/>
            </a:xfrm>
            <a:custGeom>
              <a:avLst/>
              <a:gdLst/>
              <a:ahLst/>
              <a:cxnLst/>
              <a:rect l="l" t="t" r="r" b="b"/>
              <a:pathLst>
                <a:path w="71" h="39" extrusionOk="0">
                  <a:moveTo>
                    <a:pt x="1" y="1"/>
                  </a:moveTo>
                  <a:lnTo>
                    <a:pt x="66" y="38"/>
                  </a:lnTo>
                  <a:lnTo>
                    <a:pt x="70" y="3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8" name="Google Shape;3600;p36"/>
            <p:cNvSpPr/>
            <p:nvPr/>
          </p:nvSpPr>
          <p:spPr>
            <a:xfrm>
              <a:off x="1685950" y="1646425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1"/>
                  </a:moveTo>
                  <a:lnTo>
                    <a:pt x="65" y="38"/>
                  </a:lnTo>
                  <a:lnTo>
                    <a:pt x="68" y="38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9" name="Google Shape;3601;p36"/>
            <p:cNvSpPr/>
            <p:nvPr/>
          </p:nvSpPr>
          <p:spPr>
            <a:xfrm>
              <a:off x="1686050" y="1646475"/>
              <a:ext cx="1700" cy="1000"/>
            </a:xfrm>
            <a:custGeom>
              <a:avLst/>
              <a:gdLst/>
              <a:ahLst/>
              <a:cxnLst/>
              <a:rect l="l" t="t" r="r" b="b"/>
              <a:pathLst>
                <a:path w="68" h="40" extrusionOk="0">
                  <a:moveTo>
                    <a:pt x="0" y="0"/>
                  </a:moveTo>
                  <a:lnTo>
                    <a:pt x="64" y="38"/>
                  </a:lnTo>
                  <a:lnTo>
                    <a:pt x="67" y="39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0" name="Google Shape;3602;p36"/>
            <p:cNvSpPr/>
            <p:nvPr/>
          </p:nvSpPr>
          <p:spPr>
            <a:xfrm>
              <a:off x="1686125" y="164650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lnTo>
                    <a:pt x="66" y="38"/>
                  </a:lnTo>
                  <a:lnTo>
                    <a:pt x="68" y="40"/>
                  </a:lnTo>
                  <a:lnTo>
                    <a:pt x="3" y="2"/>
                  </a:ln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1" name="Google Shape;3603;p36"/>
            <p:cNvSpPr/>
            <p:nvPr/>
          </p:nvSpPr>
          <p:spPr>
            <a:xfrm>
              <a:off x="1686200" y="1646525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65" y="39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65" y="39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2" name="Google Shape;3604;p36"/>
            <p:cNvSpPr/>
            <p:nvPr/>
          </p:nvSpPr>
          <p:spPr>
            <a:xfrm>
              <a:off x="1685025" y="1647375"/>
              <a:ext cx="3375" cy="30325"/>
            </a:xfrm>
            <a:custGeom>
              <a:avLst/>
              <a:gdLst/>
              <a:ahLst/>
              <a:cxnLst/>
              <a:rect l="l" t="t" r="r" b="b"/>
              <a:pathLst>
                <a:path w="135" h="1213" extrusionOk="0">
                  <a:moveTo>
                    <a:pt x="96" y="0"/>
                  </a:moveTo>
                  <a:cubicBezTo>
                    <a:pt x="87" y="0"/>
                    <a:pt x="77" y="3"/>
                    <a:pt x="66" y="9"/>
                  </a:cubicBezTo>
                  <a:cubicBezTo>
                    <a:pt x="28" y="34"/>
                    <a:pt x="4" y="74"/>
                    <a:pt x="1" y="119"/>
                  </a:cubicBezTo>
                  <a:lnTo>
                    <a:pt x="4" y="1213"/>
                  </a:lnTo>
                  <a:lnTo>
                    <a:pt x="134" y="1137"/>
                  </a:lnTo>
                  <a:lnTo>
                    <a:pt x="133" y="554"/>
                  </a:lnTo>
                  <a:lnTo>
                    <a:pt x="67" y="592"/>
                  </a:lnTo>
                  <a:lnTo>
                    <a:pt x="67" y="422"/>
                  </a:lnTo>
                  <a:lnTo>
                    <a:pt x="133" y="385"/>
                  </a:lnTo>
                  <a:lnTo>
                    <a:pt x="131" y="45"/>
                  </a:lnTo>
                  <a:cubicBezTo>
                    <a:pt x="131" y="17"/>
                    <a:pt x="117" y="0"/>
                    <a:pt x="96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3" name="Google Shape;3605;p36"/>
            <p:cNvSpPr/>
            <p:nvPr/>
          </p:nvSpPr>
          <p:spPr>
            <a:xfrm>
              <a:off x="1683425" y="1646650"/>
              <a:ext cx="3275" cy="3750"/>
            </a:xfrm>
            <a:custGeom>
              <a:avLst/>
              <a:gdLst/>
              <a:ahLst/>
              <a:cxnLst/>
              <a:rect l="l" t="t" r="r" b="b"/>
              <a:pathLst>
                <a:path w="131" h="150" extrusionOk="0">
                  <a:moveTo>
                    <a:pt x="66" y="0"/>
                  </a:moveTo>
                  <a:cubicBezTo>
                    <a:pt x="27" y="25"/>
                    <a:pt x="4" y="67"/>
                    <a:pt x="1" y="112"/>
                  </a:cubicBezTo>
                  <a:lnTo>
                    <a:pt x="66" y="150"/>
                  </a:lnTo>
                  <a:cubicBezTo>
                    <a:pt x="68" y="105"/>
                    <a:pt x="92" y="63"/>
                    <a:pt x="130" y="38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4" name="Google Shape;3606;p36"/>
            <p:cNvSpPr/>
            <p:nvPr/>
          </p:nvSpPr>
          <p:spPr>
            <a:xfrm>
              <a:off x="1683425" y="1649100"/>
              <a:ext cx="1675" cy="1300"/>
            </a:xfrm>
            <a:custGeom>
              <a:avLst/>
              <a:gdLst/>
              <a:ahLst/>
              <a:cxnLst/>
              <a:rect l="l" t="t" r="r" b="b"/>
              <a:pathLst>
                <a:path w="67" h="52" extrusionOk="0">
                  <a:moveTo>
                    <a:pt x="1" y="1"/>
                  </a:moveTo>
                  <a:cubicBezTo>
                    <a:pt x="1" y="5"/>
                    <a:pt x="1" y="10"/>
                    <a:pt x="1" y="14"/>
                  </a:cubicBezTo>
                  <a:lnTo>
                    <a:pt x="66" y="52"/>
                  </a:lnTo>
                  <a:cubicBezTo>
                    <a:pt x="65" y="47"/>
                    <a:pt x="65" y="43"/>
                    <a:pt x="66" y="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5" name="Google Shape;3607;p36"/>
            <p:cNvSpPr/>
            <p:nvPr/>
          </p:nvSpPr>
          <p:spPr>
            <a:xfrm>
              <a:off x="1683475" y="1648900"/>
              <a:ext cx="1650" cy="1175"/>
            </a:xfrm>
            <a:custGeom>
              <a:avLst/>
              <a:gdLst/>
              <a:ahLst/>
              <a:cxnLst/>
              <a:rect l="l" t="t" r="r" b="b"/>
              <a:pathLst>
                <a:path w="66" h="47" extrusionOk="0">
                  <a:moveTo>
                    <a:pt x="2" y="0"/>
                  </a:moveTo>
                  <a:cubicBezTo>
                    <a:pt x="0" y="3"/>
                    <a:pt x="0" y="6"/>
                    <a:pt x="0" y="9"/>
                  </a:cubicBezTo>
                  <a:lnTo>
                    <a:pt x="64" y="47"/>
                  </a:lnTo>
                  <a:cubicBezTo>
                    <a:pt x="64" y="44"/>
                    <a:pt x="66" y="41"/>
                    <a:pt x="66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6" name="Google Shape;3608;p36"/>
            <p:cNvSpPr/>
            <p:nvPr/>
          </p:nvSpPr>
          <p:spPr>
            <a:xfrm>
              <a:off x="1683500" y="1648700"/>
              <a:ext cx="1675" cy="1150"/>
            </a:xfrm>
            <a:custGeom>
              <a:avLst/>
              <a:gdLst/>
              <a:ahLst/>
              <a:cxnLst/>
              <a:rect l="l" t="t" r="r" b="b"/>
              <a:pathLst>
                <a:path w="67" h="46" extrusionOk="0">
                  <a:moveTo>
                    <a:pt x="2" y="1"/>
                  </a:moveTo>
                  <a:cubicBezTo>
                    <a:pt x="2" y="4"/>
                    <a:pt x="1" y="7"/>
                    <a:pt x="1" y="8"/>
                  </a:cubicBezTo>
                  <a:lnTo>
                    <a:pt x="65" y="46"/>
                  </a:lnTo>
                  <a:cubicBezTo>
                    <a:pt x="66" y="43"/>
                    <a:pt x="66" y="42"/>
                    <a:pt x="66" y="39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7" name="Google Shape;3609;p36"/>
            <p:cNvSpPr/>
            <p:nvPr/>
          </p:nvSpPr>
          <p:spPr>
            <a:xfrm>
              <a:off x="1683550" y="1648575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2" y="0"/>
                  </a:moveTo>
                  <a:cubicBezTo>
                    <a:pt x="2" y="2"/>
                    <a:pt x="0" y="4"/>
                    <a:pt x="0" y="6"/>
                  </a:cubicBezTo>
                  <a:lnTo>
                    <a:pt x="64" y="44"/>
                  </a:lnTo>
                  <a:cubicBezTo>
                    <a:pt x="66" y="41"/>
                    <a:pt x="67" y="39"/>
                    <a:pt x="67" y="3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8" name="Google Shape;3610;p36"/>
            <p:cNvSpPr/>
            <p:nvPr/>
          </p:nvSpPr>
          <p:spPr>
            <a:xfrm>
              <a:off x="1683575" y="164837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4" y="1"/>
                  </a:moveTo>
                  <a:lnTo>
                    <a:pt x="1" y="8"/>
                  </a:lnTo>
                  <a:lnTo>
                    <a:pt x="66" y="44"/>
                  </a:lnTo>
                  <a:lnTo>
                    <a:pt x="67" y="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9" name="Google Shape;3611;p36"/>
            <p:cNvSpPr/>
            <p:nvPr/>
          </p:nvSpPr>
          <p:spPr>
            <a:xfrm>
              <a:off x="1683650" y="1648250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4" y="0"/>
                  </a:moveTo>
                  <a:cubicBezTo>
                    <a:pt x="2" y="3"/>
                    <a:pt x="1" y="4"/>
                    <a:pt x="1" y="6"/>
                  </a:cubicBezTo>
                  <a:lnTo>
                    <a:pt x="64" y="44"/>
                  </a:lnTo>
                  <a:lnTo>
                    <a:pt x="67" y="3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0" name="Google Shape;3612;p36"/>
            <p:cNvSpPr/>
            <p:nvPr/>
          </p:nvSpPr>
          <p:spPr>
            <a:xfrm>
              <a:off x="1683725" y="1648125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2" y="1"/>
                  </a:moveTo>
                  <a:cubicBezTo>
                    <a:pt x="2" y="2"/>
                    <a:pt x="1" y="4"/>
                    <a:pt x="1" y="5"/>
                  </a:cubicBezTo>
                  <a:lnTo>
                    <a:pt x="64" y="43"/>
                  </a:lnTo>
                  <a:cubicBezTo>
                    <a:pt x="66" y="41"/>
                    <a:pt x="67" y="40"/>
                    <a:pt x="67" y="3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1" name="Google Shape;3613;p36"/>
            <p:cNvSpPr/>
            <p:nvPr/>
          </p:nvSpPr>
          <p:spPr>
            <a:xfrm>
              <a:off x="1683775" y="1647975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3" y="1"/>
                  </a:moveTo>
                  <a:cubicBezTo>
                    <a:pt x="1" y="2"/>
                    <a:pt x="0" y="4"/>
                    <a:pt x="0" y="7"/>
                  </a:cubicBezTo>
                  <a:lnTo>
                    <a:pt x="65" y="43"/>
                  </a:lnTo>
                  <a:cubicBezTo>
                    <a:pt x="65" y="42"/>
                    <a:pt x="67" y="40"/>
                    <a:pt x="68" y="37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2" name="Google Shape;3614;p36"/>
            <p:cNvSpPr/>
            <p:nvPr/>
          </p:nvSpPr>
          <p:spPr>
            <a:xfrm>
              <a:off x="1683875" y="1647850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3" y="0"/>
                  </a:moveTo>
                  <a:lnTo>
                    <a:pt x="0" y="6"/>
                  </a:lnTo>
                  <a:lnTo>
                    <a:pt x="64" y="42"/>
                  </a:lnTo>
                  <a:cubicBezTo>
                    <a:pt x="66" y="41"/>
                    <a:pt x="66" y="39"/>
                    <a:pt x="67" y="3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3" name="Google Shape;3615;p36"/>
            <p:cNvSpPr/>
            <p:nvPr/>
          </p:nvSpPr>
          <p:spPr>
            <a:xfrm>
              <a:off x="1683900" y="1647700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" y="0"/>
                  </a:moveTo>
                  <a:cubicBezTo>
                    <a:pt x="4" y="2"/>
                    <a:pt x="2" y="5"/>
                    <a:pt x="1" y="6"/>
                  </a:cubicBezTo>
                  <a:lnTo>
                    <a:pt x="66" y="44"/>
                  </a:lnTo>
                  <a:lnTo>
                    <a:pt x="69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4" name="Google Shape;3616;p36"/>
            <p:cNvSpPr/>
            <p:nvPr/>
          </p:nvSpPr>
          <p:spPr>
            <a:xfrm>
              <a:off x="1684025" y="1647550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3" y="1"/>
                  </a:moveTo>
                  <a:lnTo>
                    <a:pt x="0" y="6"/>
                  </a:lnTo>
                  <a:lnTo>
                    <a:pt x="64" y="44"/>
                  </a:lnTo>
                  <a:lnTo>
                    <a:pt x="68" y="3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5" name="Google Shape;3617;p36"/>
            <p:cNvSpPr/>
            <p:nvPr/>
          </p:nvSpPr>
          <p:spPr>
            <a:xfrm>
              <a:off x="1684100" y="1647400"/>
              <a:ext cx="1750" cy="1125"/>
            </a:xfrm>
            <a:custGeom>
              <a:avLst/>
              <a:gdLst/>
              <a:ahLst/>
              <a:cxnLst/>
              <a:rect l="l" t="t" r="r" b="b"/>
              <a:pathLst>
                <a:path w="70" h="45" extrusionOk="0">
                  <a:moveTo>
                    <a:pt x="4" y="1"/>
                  </a:moveTo>
                  <a:cubicBezTo>
                    <a:pt x="3" y="4"/>
                    <a:pt x="2" y="5"/>
                    <a:pt x="0" y="7"/>
                  </a:cubicBezTo>
                  <a:lnTo>
                    <a:pt x="65" y="44"/>
                  </a:lnTo>
                  <a:cubicBezTo>
                    <a:pt x="67" y="43"/>
                    <a:pt x="68" y="40"/>
                    <a:pt x="70" y="38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6" name="Google Shape;3618;p36"/>
            <p:cNvSpPr/>
            <p:nvPr/>
          </p:nvSpPr>
          <p:spPr>
            <a:xfrm>
              <a:off x="1684200" y="1647250"/>
              <a:ext cx="1775" cy="1150"/>
            </a:xfrm>
            <a:custGeom>
              <a:avLst/>
              <a:gdLst/>
              <a:ahLst/>
              <a:cxnLst/>
              <a:rect l="l" t="t" r="r" b="b"/>
              <a:pathLst>
                <a:path w="71" h="46" extrusionOk="0">
                  <a:moveTo>
                    <a:pt x="6" y="1"/>
                  </a:moveTo>
                  <a:cubicBezTo>
                    <a:pt x="5" y="4"/>
                    <a:pt x="2" y="5"/>
                    <a:pt x="0" y="8"/>
                  </a:cubicBezTo>
                  <a:lnTo>
                    <a:pt x="66" y="46"/>
                  </a:lnTo>
                  <a:cubicBezTo>
                    <a:pt x="67" y="43"/>
                    <a:pt x="69" y="42"/>
                    <a:pt x="70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7" name="Google Shape;3619;p36"/>
            <p:cNvSpPr/>
            <p:nvPr/>
          </p:nvSpPr>
          <p:spPr>
            <a:xfrm>
              <a:off x="1684350" y="1647075"/>
              <a:ext cx="1800" cy="1150"/>
            </a:xfrm>
            <a:custGeom>
              <a:avLst/>
              <a:gdLst/>
              <a:ahLst/>
              <a:cxnLst/>
              <a:rect l="l" t="t" r="r" b="b"/>
              <a:pathLst>
                <a:path w="72" h="46" extrusionOk="0">
                  <a:moveTo>
                    <a:pt x="7" y="1"/>
                  </a:moveTo>
                  <a:lnTo>
                    <a:pt x="0" y="8"/>
                  </a:lnTo>
                  <a:lnTo>
                    <a:pt x="64" y="46"/>
                  </a:lnTo>
                  <a:cubicBezTo>
                    <a:pt x="67" y="43"/>
                    <a:pt x="68" y="40"/>
                    <a:pt x="71" y="37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8" name="Google Shape;3620;p36"/>
            <p:cNvSpPr/>
            <p:nvPr/>
          </p:nvSpPr>
          <p:spPr>
            <a:xfrm>
              <a:off x="1684525" y="1646650"/>
              <a:ext cx="2175" cy="1350"/>
            </a:xfrm>
            <a:custGeom>
              <a:avLst/>
              <a:gdLst/>
              <a:ahLst/>
              <a:cxnLst/>
              <a:rect l="l" t="t" r="r" b="b"/>
              <a:pathLst>
                <a:path w="87" h="54" extrusionOk="0">
                  <a:moveTo>
                    <a:pt x="22" y="0"/>
                  </a:moveTo>
                  <a:cubicBezTo>
                    <a:pt x="14" y="5"/>
                    <a:pt x="6" y="10"/>
                    <a:pt x="0" y="18"/>
                  </a:cubicBezTo>
                  <a:lnTo>
                    <a:pt x="64" y="54"/>
                  </a:lnTo>
                  <a:cubicBezTo>
                    <a:pt x="72" y="48"/>
                    <a:pt x="79" y="42"/>
                    <a:pt x="86" y="38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9" name="Google Shape;3621;p36"/>
            <p:cNvSpPr/>
            <p:nvPr/>
          </p:nvSpPr>
          <p:spPr>
            <a:xfrm>
              <a:off x="1694575" y="1643025"/>
              <a:ext cx="1650" cy="9450"/>
            </a:xfrm>
            <a:custGeom>
              <a:avLst/>
              <a:gdLst/>
              <a:ahLst/>
              <a:cxnLst/>
              <a:rect l="l" t="t" r="r" b="b"/>
              <a:pathLst>
                <a:path w="66" h="378" extrusionOk="0">
                  <a:moveTo>
                    <a:pt x="0" y="0"/>
                  </a:moveTo>
                  <a:lnTo>
                    <a:pt x="2" y="340"/>
                  </a:lnTo>
                  <a:lnTo>
                    <a:pt x="65" y="377"/>
                  </a:lnTo>
                  <a:lnTo>
                    <a:pt x="6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0" name="Google Shape;3622;p36"/>
            <p:cNvSpPr/>
            <p:nvPr/>
          </p:nvSpPr>
          <p:spPr>
            <a:xfrm>
              <a:off x="1696200" y="1640000"/>
              <a:ext cx="2775" cy="1200"/>
            </a:xfrm>
            <a:custGeom>
              <a:avLst/>
              <a:gdLst/>
              <a:ahLst/>
              <a:cxnLst/>
              <a:rect l="l" t="t" r="r" b="b"/>
              <a:pathLst>
                <a:path w="111" h="48" extrusionOk="0">
                  <a:moveTo>
                    <a:pt x="27" y="1"/>
                  </a:moveTo>
                  <a:cubicBezTo>
                    <a:pt x="17" y="1"/>
                    <a:pt x="8" y="4"/>
                    <a:pt x="0" y="10"/>
                  </a:cubicBezTo>
                  <a:lnTo>
                    <a:pt x="64" y="47"/>
                  </a:lnTo>
                  <a:cubicBezTo>
                    <a:pt x="72" y="41"/>
                    <a:pt x="82" y="38"/>
                    <a:pt x="92" y="38"/>
                  </a:cubicBezTo>
                  <a:cubicBezTo>
                    <a:pt x="99" y="38"/>
                    <a:pt x="105" y="39"/>
                    <a:pt x="111" y="42"/>
                  </a:cubicBezTo>
                  <a:lnTo>
                    <a:pt x="47" y="5"/>
                  </a:lnTo>
                  <a:cubicBezTo>
                    <a:pt x="40" y="2"/>
                    <a:pt x="33" y="1"/>
                    <a:pt x="27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1" name="Google Shape;3623;p36"/>
            <p:cNvSpPr/>
            <p:nvPr/>
          </p:nvSpPr>
          <p:spPr>
            <a:xfrm>
              <a:off x="1696200" y="1640125"/>
              <a:ext cx="1875" cy="1075"/>
            </a:xfrm>
            <a:custGeom>
              <a:avLst/>
              <a:gdLst/>
              <a:ahLst/>
              <a:cxnLst/>
              <a:rect l="l" t="t" r="r" b="b"/>
              <a:pathLst>
                <a:path w="75" h="43" extrusionOk="0">
                  <a:moveTo>
                    <a:pt x="9" y="0"/>
                  </a:moveTo>
                  <a:cubicBezTo>
                    <a:pt x="6" y="0"/>
                    <a:pt x="3" y="2"/>
                    <a:pt x="0" y="5"/>
                  </a:cubicBezTo>
                  <a:lnTo>
                    <a:pt x="64" y="42"/>
                  </a:lnTo>
                  <a:cubicBezTo>
                    <a:pt x="67" y="39"/>
                    <a:pt x="70" y="38"/>
                    <a:pt x="74" y="37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2" name="Google Shape;3624;p36"/>
            <p:cNvSpPr/>
            <p:nvPr/>
          </p:nvSpPr>
          <p:spPr>
            <a:xfrm>
              <a:off x="1696425" y="1640050"/>
              <a:ext cx="1825" cy="1000"/>
            </a:xfrm>
            <a:custGeom>
              <a:avLst/>
              <a:gdLst/>
              <a:ahLst/>
              <a:cxnLst/>
              <a:rect l="l" t="t" r="r" b="b"/>
              <a:pathLst>
                <a:path w="73" h="40" extrusionOk="0">
                  <a:moveTo>
                    <a:pt x="7" y="0"/>
                  </a:moveTo>
                  <a:cubicBezTo>
                    <a:pt x="6" y="0"/>
                    <a:pt x="3" y="2"/>
                    <a:pt x="0" y="3"/>
                  </a:cubicBezTo>
                  <a:lnTo>
                    <a:pt x="65" y="40"/>
                  </a:lnTo>
                  <a:lnTo>
                    <a:pt x="73" y="3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3" name="Google Shape;3625;p36"/>
            <p:cNvSpPr/>
            <p:nvPr/>
          </p:nvSpPr>
          <p:spPr>
            <a:xfrm>
              <a:off x="1696600" y="1640000"/>
              <a:ext cx="1800" cy="975"/>
            </a:xfrm>
            <a:custGeom>
              <a:avLst/>
              <a:gdLst/>
              <a:ahLst/>
              <a:cxnLst/>
              <a:rect l="l" t="t" r="r" b="b"/>
              <a:pathLst>
                <a:path w="72" h="39" extrusionOk="0">
                  <a:moveTo>
                    <a:pt x="6" y="1"/>
                  </a:moveTo>
                  <a:lnTo>
                    <a:pt x="0" y="2"/>
                  </a:lnTo>
                  <a:lnTo>
                    <a:pt x="66" y="39"/>
                  </a:lnTo>
                  <a:lnTo>
                    <a:pt x="71" y="3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4" name="Google Shape;3626;p36"/>
            <p:cNvSpPr/>
            <p:nvPr/>
          </p:nvSpPr>
          <p:spPr>
            <a:xfrm>
              <a:off x="1696750" y="1640000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0" y="1"/>
                  </a:moveTo>
                  <a:lnTo>
                    <a:pt x="65" y="39"/>
                  </a:lnTo>
                  <a:lnTo>
                    <a:pt x="70" y="3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5" name="Google Shape;3627;p36"/>
            <p:cNvSpPr/>
            <p:nvPr/>
          </p:nvSpPr>
          <p:spPr>
            <a:xfrm>
              <a:off x="1696875" y="1640000"/>
              <a:ext cx="1750" cy="950"/>
            </a:xfrm>
            <a:custGeom>
              <a:avLst/>
              <a:gdLst/>
              <a:ahLst/>
              <a:cxnLst/>
              <a:rect l="l" t="t" r="r" b="b"/>
              <a:pathLst>
                <a:path w="70" h="38" extrusionOk="0">
                  <a:moveTo>
                    <a:pt x="1" y="1"/>
                  </a:moveTo>
                  <a:lnTo>
                    <a:pt x="65" y="37"/>
                  </a:lnTo>
                  <a:lnTo>
                    <a:pt x="69" y="37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6" name="Google Shape;3628;p36"/>
            <p:cNvSpPr/>
            <p:nvPr/>
          </p:nvSpPr>
          <p:spPr>
            <a:xfrm>
              <a:off x="1697000" y="16400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1"/>
                  </a:moveTo>
                  <a:lnTo>
                    <a:pt x="66" y="37"/>
                  </a:lnTo>
                  <a:lnTo>
                    <a:pt x="66" y="39"/>
                  </a:lnTo>
                  <a:lnTo>
                    <a:pt x="68" y="3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7" name="Google Shape;3629;p36"/>
            <p:cNvSpPr/>
            <p:nvPr/>
          </p:nvSpPr>
          <p:spPr>
            <a:xfrm>
              <a:off x="1697075" y="164000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1"/>
                  </a:moveTo>
                  <a:lnTo>
                    <a:pt x="65" y="39"/>
                  </a:lnTo>
                  <a:lnTo>
                    <a:pt x="68" y="3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Google Shape;3630;p36"/>
            <p:cNvSpPr/>
            <p:nvPr/>
          </p:nvSpPr>
          <p:spPr>
            <a:xfrm>
              <a:off x="1697175" y="164005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1" y="0"/>
                  </a:moveTo>
                  <a:lnTo>
                    <a:pt x="64" y="37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Google Shape;3631;p36"/>
            <p:cNvSpPr/>
            <p:nvPr/>
          </p:nvSpPr>
          <p:spPr>
            <a:xfrm>
              <a:off x="1697250" y="164005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3" y="2"/>
                    <a:pt x="3" y="3"/>
                  </a:cubicBezTo>
                  <a:lnTo>
                    <a:pt x="58" y="34"/>
                  </a:lnTo>
                  <a:lnTo>
                    <a:pt x="58" y="34"/>
                  </a:lnTo>
                  <a:lnTo>
                    <a:pt x="0" y="0"/>
                  </a:lnTo>
                  <a:close/>
                  <a:moveTo>
                    <a:pt x="58" y="34"/>
                  </a:moveTo>
                  <a:lnTo>
                    <a:pt x="66" y="38"/>
                  </a:lnTo>
                  <a:lnTo>
                    <a:pt x="64" y="38"/>
                  </a:lnTo>
                  <a:lnTo>
                    <a:pt x="69" y="40"/>
                  </a:lnTo>
                  <a:lnTo>
                    <a:pt x="69" y="40"/>
                  </a:lnTo>
                  <a:lnTo>
                    <a:pt x="58" y="34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0" name="Google Shape;3632;p36"/>
            <p:cNvSpPr/>
            <p:nvPr/>
          </p:nvSpPr>
          <p:spPr>
            <a:xfrm>
              <a:off x="1697325" y="1640125"/>
              <a:ext cx="1650" cy="925"/>
            </a:xfrm>
            <a:custGeom>
              <a:avLst/>
              <a:gdLst/>
              <a:ahLst/>
              <a:cxnLst/>
              <a:rect l="l" t="t" r="r" b="b"/>
              <a:pathLst>
                <a:path w="66" h="37" extrusionOk="0">
                  <a:moveTo>
                    <a:pt x="66" y="3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6" y="37"/>
                  </a:lnTo>
                  <a:lnTo>
                    <a:pt x="66" y="37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1" name="Google Shape;3633;p36"/>
            <p:cNvSpPr/>
            <p:nvPr/>
          </p:nvSpPr>
          <p:spPr>
            <a:xfrm>
              <a:off x="1696200" y="1640925"/>
              <a:ext cx="3275" cy="11500"/>
            </a:xfrm>
            <a:custGeom>
              <a:avLst/>
              <a:gdLst/>
              <a:ahLst/>
              <a:cxnLst/>
              <a:rect l="l" t="t" r="r" b="b"/>
              <a:pathLst>
                <a:path w="131" h="460" extrusionOk="0">
                  <a:moveTo>
                    <a:pt x="94" y="1"/>
                  </a:moveTo>
                  <a:cubicBezTo>
                    <a:pt x="85" y="1"/>
                    <a:pt x="75" y="4"/>
                    <a:pt x="64" y="10"/>
                  </a:cubicBezTo>
                  <a:cubicBezTo>
                    <a:pt x="27" y="35"/>
                    <a:pt x="2" y="76"/>
                    <a:pt x="0" y="121"/>
                  </a:cubicBezTo>
                  <a:lnTo>
                    <a:pt x="0" y="460"/>
                  </a:lnTo>
                  <a:lnTo>
                    <a:pt x="131" y="386"/>
                  </a:lnTo>
                  <a:lnTo>
                    <a:pt x="129" y="47"/>
                  </a:lnTo>
                  <a:cubicBezTo>
                    <a:pt x="129" y="18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2" name="Google Shape;3634;p36"/>
            <p:cNvSpPr/>
            <p:nvPr/>
          </p:nvSpPr>
          <p:spPr>
            <a:xfrm>
              <a:off x="1694575" y="1640225"/>
              <a:ext cx="3250" cy="3750"/>
            </a:xfrm>
            <a:custGeom>
              <a:avLst/>
              <a:gdLst/>
              <a:ahLst/>
              <a:cxnLst/>
              <a:rect l="l" t="t" r="r" b="b"/>
              <a:pathLst>
                <a:path w="130" h="150" extrusionOk="0">
                  <a:moveTo>
                    <a:pt x="65" y="1"/>
                  </a:moveTo>
                  <a:cubicBezTo>
                    <a:pt x="28" y="25"/>
                    <a:pt x="3" y="66"/>
                    <a:pt x="0" y="112"/>
                  </a:cubicBezTo>
                  <a:lnTo>
                    <a:pt x="65" y="150"/>
                  </a:lnTo>
                  <a:cubicBezTo>
                    <a:pt x="67" y="104"/>
                    <a:pt x="92" y="63"/>
                    <a:pt x="129" y="38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3" name="Google Shape;3635;p36"/>
            <p:cNvSpPr/>
            <p:nvPr/>
          </p:nvSpPr>
          <p:spPr>
            <a:xfrm>
              <a:off x="1694575" y="1642700"/>
              <a:ext cx="1650" cy="1275"/>
            </a:xfrm>
            <a:custGeom>
              <a:avLst/>
              <a:gdLst/>
              <a:ahLst/>
              <a:cxnLst/>
              <a:rect l="l" t="t" r="r" b="b"/>
              <a:pathLst>
                <a:path w="66" h="51" extrusionOk="0">
                  <a:moveTo>
                    <a:pt x="2" y="0"/>
                  </a:moveTo>
                  <a:cubicBezTo>
                    <a:pt x="0" y="5"/>
                    <a:pt x="0" y="9"/>
                    <a:pt x="0" y="13"/>
                  </a:cubicBezTo>
                  <a:lnTo>
                    <a:pt x="65" y="51"/>
                  </a:lnTo>
                  <a:cubicBezTo>
                    <a:pt x="65" y="47"/>
                    <a:pt x="65" y="42"/>
                    <a:pt x="65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4" name="Google Shape;3636;p36"/>
            <p:cNvSpPr/>
            <p:nvPr/>
          </p:nvSpPr>
          <p:spPr>
            <a:xfrm>
              <a:off x="1694600" y="1642475"/>
              <a:ext cx="1650" cy="1175"/>
            </a:xfrm>
            <a:custGeom>
              <a:avLst/>
              <a:gdLst/>
              <a:ahLst/>
              <a:cxnLst/>
              <a:rect l="l" t="t" r="r" b="b"/>
              <a:pathLst>
                <a:path w="66" h="47" extrusionOk="0">
                  <a:moveTo>
                    <a:pt x="2" y="1"/>
                  </a:moveTo>
                  <a:cubicBezTo>
                    <a:pt x="1" y="3"/>
                    <a:pt x="1" y="6"/>
                    <a:pt x="1" y="9"/>
                  </a:cubicBezTo>
                  <a:lnTo>
                    <a:pt x="64" y="47"/>
                  </a:lnTo>
                  <a:cubicBezTo>
                    <a:pt x="66" y="44"/>
                    <a:pt x="66" y="41"/>
                    <a:pt x="66" y="38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5" name="Google Shape;3637;p36"/>
            <p:cNvSpPr/>
            <p:nvPr/>
          </p:nvSpPr>
          <p:spPr>
            <a:xfrm>
              <a:off x="1694650" y="1642300"/>
              <a:ext cx="1675" cy="1150"/>
            </a:xfrm>
            <a:custGeom>
              <a:avLst/>
              <a:gdLst/>
              <a:ahLst/>
              <a:cxnLst/>
              <a:rect l="l" t="t" r="r" b="b"/>
              <a:pathLst>
                <a:path w="67" h="46" extrusionOk="0">
                  <a:moveTo>
                    <a:pt x="2" y="0"/>
                  </a:moveTo>
                  <a:cubicBezTo>
                    <a:pt x="2" y="2"/>
                    <a:pt x="0" y="5"/>
                    <a:pt x="0" y="8"/>
                  </a:cubicBezTo>
                  <a:lnTo>
                    <a:pt x="64" y="45"/>
                  </a:lnTo>
                  <a:cubicBezTo>
                    <a:pt x="65" y="42"/>
                    <a:pt x="67" y="39"/>
                    <a:pt x="67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6" name="Google Shape;3638;p36"/>
            <p:cNvSpPr/>
            <p:nvPr/>
          </p:nvSpPr>
          <p:spPr>
            <a:xfrm>
              <a:off x="1694675" y="164212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3" y="0"/>
                  </a:moveTo>
                  <a:cubicBezTo>
                    <a:pt x="2" y="3"/>
                    <a:pt x="1" y="4"/>
                    <a:pt x="1" y="7"/>
                  </a:cubicBezTo>
                  <a:lnTo>
                    <a:pt x="66" y="45"/>
                  </a:lnTo>
                  <a:cubicBezTo>
                    <a:pt x="66" y="42"/>
                    <a:pt x="67" y="41"/>
                    <a:pt x="67" y="3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7" name="Google Shape;3639;p36"/>
            <p:cNvSpPr/>
            <p:nvPr/>
          </p:nvSpPr>
          <p:spPr>
            <a:xfrm>
              <a:off x="1694750" y="1641975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2" y="0"/>
                  </a:moveTo>
                  <a:cubicBezTo>
                    <a:pt x="2" y="3"/>
                    <a:pt x="0" y="5"/>
                    <a:pt x="0" y="6"/>
                  </a:cubicBezTo>
                  <a:lnTo>
                    <a:pt x="64" y="44"/>
                  </a:lnTo>
                  <a:cubicBezTo>
                    <a:pt x="64" y="42"/>
                    <a:pt x="66" y="39"/>
                    <a:pt x="67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8" name="Google Shape;3640;p36"/>
            <p:cNvSpPr/>
            <p:nvPr/>
          </p:nvSpPr>
          <p:spPr>
            <a:xfrm>
              <a:off x="1694775" y="1641850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4" y="1"/>
                  </a:moveTo>
                  <a:cubicBezTo>
                    <a:pt x="2" y="2"/>
                    <a:pt x="1" y="4"/>
                    <a:pt x="1" y="7"/>
                  </a:cubicBezTo>
                  <a:lnTo>
                    <a:pt x="66" y="44"/>
                  </a:lnTo>
                  <a:cubicBezTo>
                    <a:pt x="66" y="41"/>
                    <a:pt x="68" y="40"/>
                    <a:pt x="68" y="37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9" name="Google Shape;3641;p36"/>
            <p:cNvSpPr/>
            <p:nvPr/>
          </p:nvSpPr>
          <p:spPr>
            <a:xfrm>
              <a:off x="1694850" y="164167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2" y="1"/>
                  </a:moveTo>
                  <a:cubicBezTo>
                    <a:pt x="2" y="4"/>
                    <a:pt x="1" y="5"/>
                    <a:pt x="1" y="6"/>
                  </a:cubicBezTo>
                  <a:lnTo>
                    <a:pt x="65" y="44"/>
                  </a:lnTo>
                  <a:cubicBezTo>
                    <a:pt x="66" y="43"/>
                    <a:pt x="66" y="40"/>
                    <a:pt x="67" y="38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0" name="Google Shape;3642;p36"/>
            <p:cNvSpPr/>
            <p:nvPr/>
          </p:nvSpPr>
          <p:spPr>
            <a:xfrm>
              <a:off x="1694900" y="164152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3" y="1"/>
                  </a:moveTo>
                  <a:lnTo>
                    <a:pt x="0" y="7"/>
                  </a:lnTo>
                  <a:lnTo>
                    <a:pt x="65" y="44"/>
                  </a:lnTo>
                  <a:lnTo>
                    <a:pt x="68" y="3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" name="Google Shape;3643;p36"/>
            <p:cNvSpPr/>
            <p:nvPr/>
          </p:nvSpPr>
          <p:spPr>
            <a:xfrm>
              <a:off x="1695000" y="1641425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3" y="0"/>
                  </a:moveTo>
                  <a:lnTo>
                    <a:pt x="1" y="6"/>
                  </a:lnTo>
                  <a:lnTo>
                    <a:pt x="64" y="43"/>
                  </a:lnTo>
                  <a:lnTo>
                    <a:pt x="64" y="44"/>
                  </a:lnTo>
                  <a:cubicBezTo>
                    <a:pt x="66" y="41"/>
                    <a:pt x="66" y="40"/>
                    <a:pt x="67" y="3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2" name="Google Shape;3644;p36"/>
            <p:cNvSpPr/>
            <p:nvPr/>
          </p:nvSpPr>
          <p:spPr>
            <a:xfrm>
              <a:off x="1695075" y="1641275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3" y="1"/>
                  </a:moveTo>
                  <a:cubicBezTo>
                    <a:pt x="2" y="2"/>
                    <a:pt x="0" y="4"/>
                    <a:pt x="0" y="6"/>
                  </a:cubicBezTo>
                  <a:lnTo>
                    <a:pt x="64" y="43"/>
                  </a:lnTo>
                  <a:cubicBezTo>
                    <a:pt x="66" y="41"/>
                    <a:pt x="66" y="40"/>
                    <a:pt x="67" y="38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" name="Google Shape;3645;p36"/>
            <p:cNvSpPr/>
            <p:nvPr/>
          </p:nvSpPr>
          <p:spPr>
            <a:xfrm>
              <a:off x="1695150" y="164112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3" y="1"/>
                  </a:moveTo>
                  <a:cubicBezTo>
                    <a:pt x="2" y="2"/>
                    <a:pt x="2" y="5"/>
                    <a:pt x="0" y="7"/>
                  </a:cubicBezTo>
                  <a:lnTo>
                    <a:pt x="64" y="44"/>
                  </a:lnTo>
                  <a:lnTo>
                    <a:pt x="69" y="3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4" name="Google Shape;3646;p36"/>
            <p:cNvSpPr/>
            <p:nvPr/>
          </p:nvSpPr>
          <p:spPr>
            <a:xfrm>
              <a:off x="1695225" y="1641000"/>
              <a:ext cx="1750" cy="1100"/>
            </a:xfrm>
            <a:custGeom>
              <a:avLst/>
              <a:gdLst/>
              <a:ahLst/>
              <a:cxnLst/>
              <a:rect l="l" t="t" r="r" b="b"/>
              <a:pathLst>
                <a:path w="70" h="44" extrusionOk="0">
                  <a:moveTo>
                    <a:pt x="5" y="0"/>
                  </a:moveTo>
                  <a:lnTo>
                    <a:pt x="0" y="6"/>
                  </a:lnTo>
                  <a:lnTo>
                    <a:pt x="66" y="44"/>
                  </a:lnTo>
                  <a:lnTo>
                    <a:pt x="70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5" name="Google Shape;3647;p36"/>
            <p:cNvSpPr/>
            <p:nvPr/>
          </p:nvSpPr>
          <p:spPr>
            <a:xfrm>
              <a:off x="1695325" y="1640850"/>
              <a:ext cx="1775" cy="1100"/>
            </a:xfrm>
            <a:custGeom>
              <a:avLst/>
              <a:gdLst/>
              <a:ahLst/>
              <a:cxnLst/>
              <a:rect l="l" t="t" r="r" b="b"/>
              <a:pathLst>
                <a:path w="71" h="44" extrusionOk="0">
                  <a:moveTo>
                    <a:pt x="6" y="0"/>
                  </a:moveTo>
                  <a:cubicBezTo>
                    <a:pt x="5" y="2"/>
                    <a:pt x="4" y="3"/>
                    <a:pt x="1" y="6"/>
                  </a:cubicBezTo>
                  <a:lnTo>
                    <a:pt x="66" y="44"/>
                  </a:lnTo>
                  <a:lnTo>
                    <a:pt x="70" y="3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6" name="Google Shape;3648;p36"/>
            <p:cNvSpPr/>
            <p:nvPr/>
          </p:nvSpPr>
          <p:spPr>
            <a:xfrm>
              <a:off x="1695475" y="1640625"/>
              <a:ext cx="1800" cy="1150"/>
            </a:xfrm>
            <a:custGeom>
              <a:avLst/>
              <a:gdLst/>
              <a:ahLst/>
              <a:cxnLst/>
              <a:rect l="l" t="t" r="r" b="b"/>
              <a:pathLst>
                <a:path w="72" h="46" extrusionOk="0">
                  <a:moveTo>
                    <a:pt x="8" y="1"/>
                  </a:moveTo>
                  <a:lnTo>
                    <a:pt x="0" y="9"/>
                  </a:lnTo>
                  <a:lnTo>
                    <a:pt x="64" y="46"/>
                  </a:lnTo>
                  <a:cubicBezTo>
                    <a:pt x="67" y="43"/>
                    <a:pt x="69" y="41"/>
                    <a:pt x="71" y="38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7" name="Google Shape;3649;p36"/>
            <p:cNvSpPr/>
            <p:nvPr/>
          </p:nvSpPr>
          <p:spPr>
            <a:xfrm>
              <a:off x="1695650" y="1640225"/>
              <a:ext cx="2175" cy="1375"/>
            </a:xfrm>
            <a:custGeom>
              <a:avLst/>
              <a:gdLst/>
              <a:ahLst/>
              <a:cxnLst/>
              <a:rect l="l" t="t" r="r" b="b"/>
              <a:pathLst>
                <a:path w="87" h="55" extrusionOk="0">
                  <a:moveTo>
                    <a:pt x="22" y="1"/>
                  </a:moveTo>
                  <a:cubicBezTo>
                    <a:pt x="14" y="5"/>
                    <a:pt x="6" y="11"/>
                    <a:pt x="1" y="17"/>
                  </a:cubicBezTo>
                  <a:lnTo>
                    <a:pt x="64" y="54"/>
                  </a:lnTo>
                  <a:cubicBezTo>
                    <a:pt x="70" y="47"/>
                    <a:pt x="78" y="43"/>
                    <a:pt x="86" y="37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8" name="Google Shape;3650;p36"/>
            <p:cNvSpPr/>
            <p:nvPr/>
          </p:nvSpPr>
          <p:spPr>
            <a:xfrm>
              <a:off x="1705725" y="1636575"/>
              <a:ext cx="1675" cy="9450"/>
            </a:xfrm>
            <a:custGeom>
              <a:avLst/>
              <a:gdLst/>
              <a:ahLst/>
              <a:cxnLst/>
              <a:rect l="l" t="t" r="r" b="b"/>
              <a:pathLst>
                <a:path w="67" h="378" extrusionOk="0">
                  <a:moveTo>
                    <a:pt x="1" y="0"/>
                  </a:moveTo>
                  <a:lnTo>
                    <a:pt x="1" y="339"/>
                  </a:lnTo>
                  <a:lnTo>
                    <a:pt x="66" y="377"/>
                  </a:lnTo>
                  <a:lnTo>
                    <a:pt x="6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9" name="Google Shape;3651;p36"/>
            <p:cNvSpPr/>
            <p:nvPr/>
          </p:nvSpPr>
          <p:spPr>
            <a:xfrm>
              <a:off x="1707325" y="1633575"/>
              <a:ext cx="2825" cy="1175"/>
            </a:xfrm>
            <a:custGeom>
              <a:avLst/>
              <a:gdLst/>
              <a:ahLst/>
              <a:cxnLst/>
              <a:rect l="l" t="t" r="r" b="b"/>
              <a:pathLst>
                <a:path w="113" h="47" extrusionOk="0">
                  <a:moveTo>
                    <a:pt x="29" y="1"/>
                  </a:moveTo>
                  <a:cubicBezTo>
                    <a:pt x="19" y="1"/>
                    <a:pt x="9" y="4"/>
                    <a:pt x="1" y="10"/>
                  </a:cubicBezTo>
                  <a:lnTo>
                    <a:pt x="66" y="46"/>
                  </a:lnTo>
                  <a:cubicBezTo>
                    <a:pt x="73" y="40"/>
                    <a:pt x="83" y="37"/>
                    <a:pt x="92" y="37"/>
                  </a:cubicBezTo>
                  <a:cubicBezTo>
                    <a:pt x="99" y="37"/>
                    <a:pt x="106" y="39"/>
                    <a:pt x="112" y="42"/>
                  </a:cubicBezTo>
                  <a:lnTo>
                    <a:pt x="47" y="4"/>
                  </a:lnTo>
                  <a:cubicBezTo>
                    <a:pt x="41" y="2"/>
                    <a:pt x="35" y="1"/>
                    <a:pt x="2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0" name="Google Shape;3652;p36"/>
            <p:cNvSpPr/>
            <p:nvPr/>
          </p:nvSpPr>
          <p:spPr>
            <a:xfrm>
              <a:off x="1707325" y="1633675"/>
              <a:ext cx="1875" cy="1075"/>
            </a:xfrm>
            <a:custGeom>
              <a:avLst/>
              <a:gdLst/>
              <a:ahLst/>
              <a:cxnLst/>
              <a:rect l="l" t="t" r="r" b="b"/>
              <a:pathLst>
                <a:path w="75" h="43" extrusionOk="0">
                  <a:moveTo>
                    <a:pt x="9" y="0"/>
                  </a:moveTo>
                  <a:cubicBezTo>
                    <a:pt x="6" y="2"/>
                    <a:pt x="3" y="3"/>
                    <a:pt x="1" y="6"/>
                  </a:cubicBezTo>
                  <a:lnTo>
                    <a:pt x="66" y="42"/>
                  </a:lnTo>
                  <a:cubicBezTo>
                    <a:pt x="69" y="41"/>
                    <a:pt x="72" y="39"/>
                    <a:pt x="75" y="38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1" name="Google Shape;3653;p36"/>
            <p:cNvSpPr/>
            <p:nvPr/>
          </p:nvSpPr>
          <p:spPr>
            <a:xfrm>
              <a:off x="1707550" y="1633625"/>
              <a:ext cx="1825" cy="1000"/>
            </a:xfrm>
            <a:custGeom>
              <a:avLst/>
              <a:gdLst/>
              <a:ahLst/>
              <a:cxnLst/>
              <a:rect l="l" t="t" r="r" b="b"/>
              <a:pathLst>
                <a:path w="73" h="40" extrusionOk="0">
                  <a:moveTo>
                    <a:pt x="9" y="1"/>
                  </a:moveTo>
                  <a:cubicBezTo>
                    <a:pt x="6" y="1"/>
                    <a:pt x="3" y="2"/>
                    <a:pt x="0" y="2"/>
                  </a:cubicBezTo>
                  <a:lnTo>
                    <a:pt x="66" y="40"/>
                  </a:lnTo>
                  <a:lnTo>
                    <a:pt x="73" y="3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2" name="Google Shape;3654;p36"/>
            <p:cNvSpPr/>
            <p:nvPr/>
          </p:nvSpPr>
          <p:spPr>
            <a:xfrm>
              <a:off x="1707750" y="1633600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7" y="0"/>
                  </a:moveTo>
                  <a:cubicBezTo>
                    <a:pt x="4" y="0"/>
                    <a:pt x="2" y="2"/>
                    <a:pt x="1" y="2"/>
                  </a:cubicBezTo>
                  <a:lnTo>
                    <a:pt x="65" y="38"/>
                  </a:lnTo>
                  <a:lnTo>
                    <a:pt x="71" y="3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3" name="Google Shape;3655;p36"/>
            <p:cNvSpPr/>
            <p:nvPr/>
          </p:nvSpPr>
          <p:spPr>
            <a:xfrm>
              <a:off x="1707900" y="1633600"/>
              <a:ext cx="1775" cy="950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1" y="0"/>
                  </a:moveTo>
                  <a:lnTo>
                    <a:pt x="65" y="37"/>
                  </a:lnTo>
                  <a:lnTo>
                    <a:pt x="65" y="38"/>
                  </a:lnTo>
                  <a:lnTo>
                    <a:pt x="70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4" name="Google Shape;3656;p36"/>
            <p:cNvSpPr/>
            <p:nvPr/>
          </p:nvSpPr>
          <p:spPr>
            <a:xfrm>
              <a:off x="1708025" y="1633550"/>
              <a:ext cx="1750" cy="975"/>
            </a:xfrm>
            <a:custGeom>
              <a:avLst/>
              <a:gdLst/>
              <a:ahLst/>
              <a:cxnLst/>
              <a:rect l="l" t="t" r="r" b="b"/>
              <a:pathLst>
                <a:path w="70" h="39" extrusionOk="0">
                  <a:moveTo>
                    <a:pt x="0" y="1"/>
                  </a:moveTo>
                  <a:lnTo>
                    <a:pt x="65" y="39"/>
                  </a:lnTo>
                  <a:lnTo>
                    <a:pt x="70" y="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5" name="Google Shape;3657;p36"/>
            <p:cNvSpPr/>
            <p:nvPr/>
          </p:nvSpPr>
          <p:spPr>
            <a:xfrm>
              <a:off x="1708125" y="1633550"/>
              <a:ext cx="1725" cy="975"/>
            </a:xfrm>
            <a:custGeom>
              <a:avLst/>
              <a:gdLst/>
              <a:ahLst/>
              <a:cxnLst/>
              <a:rect l="l" t="t" r="r" b="b"/>
              <a:pathLst>
                <a:path w="69" h="39" extrusionOk="0">
                  <a:moveTo>
                    <a:pt x="0" y="1"/>
                  </a:moveTo>
                  <a:lnTo>
                    <a:pt x="66" y="39"/>
                  </a:lnTo>
                  <a:lnTo>
                    <a:pt x="66" y="37"/>
                  </a:lnTo>
                  <a:lnTo>
                    <a:pt x="69" y="37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6" name="Google Shape;3658;p36"/>
            <p:cNvSpPr/>
            <p:nvPr/>
          </p:nvSpPr>
          <p:spPr>
            <a:xfrm>
              <a:off x="1708225" y="1633600"/>
              <a:ext cx="1725" cy="950"/>
            </a:xfrm>
            <a:custGeom>
              <a:avLst/>
              <a:gdLst/>
              <a:ahLst/>
              <a:cxnLst/>
              <a:rect l="l" t="t" r="r" b="b"/>
              <a:pathLst>
                <a:path w="69" h="38" extrusionOk="0">
                  <a:moveTo>
                    <a:pt x="1" y="0"/>
                  </a:moveTo>
                  <a:lnTo>
                    <a:pt x="65" y="37"/>
                  </a:lnTo>
                  <a:lnTo>
                    <a:pt x="69" y="3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7" name="Google Shape;3659;p36"/>
            <p:cNvSpPr/>
            <p:nvPr/>
          </p:nvSpPr>
          <p:spPr>
            <a:xfrm>
              <a:off x="1708300" y="1633600"/>
              <a:ext cx="1725" cy="1000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1" y="0"/>
                  </a:moveTo>
                  <a:lnTo>
                    <a:pt x="66" y="38"/>
                  </a:lnTo>
                  <a:lnTo>
                    <a:pt x="69" y="39"/>
                  </a:lnTo>
                  <a:lnTo>
                    <a:pt x="5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8" name="Google Shape;3660;p36"/>
            <p:cNvSpPr/>
            <p:nvPr/>
          </p:nvSpPr>
          <p:spPr>
            <a:xfrm>
              <a:off x="1708425" y="1633625"/>
              <a:ext cx="1675" cy="1000"/>
            </a:xfrm>
            <a:custGeom>
              <a:avLst/>
              <a:gdLst/>
              <a:ahLst/>
              <a:cxnLst/>
              <a:rect l="l" t="t" r="r" b="b"/>
              <a:pathLst>
                <a:path w="67" h="40" extrusionOk="0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lnTo>
                    <a:pt x="2" y="2"/>
                  </a:lnTo>
                  <a:lnTo>
                    <a:pt x="0" y="1"/>
                  </a:lnTo>
                  <a:close/>
                  <a:moveTo>
                    <a:pt x="2" y="2"/>
                  </a:moveTo>
                  <a:lnTo>
                    <a:pt x="64" y="38"/>
                  </a:lnTo>
                  <a:lnTo>
                    <a:pt x="67" y="40"/>
                  </a:lnTo>
                  <a:lnTo>
                    <a:pt x="3" y="2"/>
                  </a:lnTo>
                  <a:cubicBezTo>
                    <a:pt x="3" y="2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9" name="Google Shape;3661;p36"/>
            <p:cNvSpPr/>
            <p:nvPr/>
          </p:nvSpPr>
          <p:spPr>
            <a:xfrm>
              <a:off x="1708475" y="1633675"/>
              <a:ext cx="1625" cy="950"/>
            </a:xfrm>
            <a:custGeom>
              <a:avLst/>
              <a:gdLst/>
              <a:ahLst/>
              <a:cxnLst/>
              <a:rect l="l" t="t" r="r" b="b"/>
              <a:pathLst>
                <a:path w="65" h="38" extrusionOk="0">
                  <a:moveTo>
                    <a:pt x="65" y="38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5" y="38"/>
                  </a:lnTo>
                  <a:lnTo>
                    <a:pt x="65" y="38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0" name="Google Shape;3662;p36"/>
            <p:cNvSpPr/>
            <p:nvPr/>
          </p:nvSpPr>
          <p:spPr>
            <a:xfrm>
              <a:off x="1707325" y="1634500"/>
              <a:ext cx="3300" cy="11525"/>
            </a:xfrm>
            <a:custGeom>
              <a:avLst/>
              <a:gdLst/>
              <a:ahLst/>
              <a:cxnLst/>
              <a:rect l="l" t="t" r="r" b="b"/>
              <a:pathLst>
                <a:path w="132" h="461" extrusionOk="0">
                  <a:moveTo>
                    <a:pt x="95" y="0"/>
                  </a:moveTo>
                  <a:cubicBezTo>
                    <a:pt x="86" y="0"/>
                    <a:pt x="76" y="3"/>
                    <a:pt x="66" y="9"/>
                  </a:cubicBezTo>
                  <a:cubicBezTo>
                    <a:pt x="27" y="34"/>
                    <a:pt x="3" y="76"/>
                    <a:pt x="1" y="121"/>
                  </a:cubicBezTo>
                  <a:lnTo>
                    <a:pt x="2" y="460"/>
                  </a:lnTo>
                  <a:lnTo>
                    <a:pt x="131" y="385"/>
                  </a:lnTo>
                  <a:lnTo>
                    <a:pt x="130" y="45"/>
                  </a:lnTo>
                  <a:cubicBezTo>
                    <a:pt x="130" y="17"/>
                    <a:pt x="116" y="0"/>
                    <a:pt x="95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1" name="Google Shape;3663;p36"/>
            <p:cNvSpPr/>
            <p:nvPr/>
          </p:nvSpPr>
          <p:spPr>
            <a:xfrm>
              <a:off x="1705700" y="1633775"/>
              <a:ext cx="3275" cy="3750"/>
            </a:xfrm>
            <a:custGeom>
              <a:avLst/>
              <a:gdLst/>
              <a:ahLst/>
              <a:cxnLst/>
              <a:rect l="l" t="t" r="r" b="b"/>
              <a:pathLst>
                <a:path w="131" h="150" extrusionOk="0">
                  <a:moveTo>
                    <a:pt x="66" y="1"/>
                  </a:moveTo>
                  <a:cubicBezTo>
                    <a:pt x="28" y="25"/>
                    <a:pt x="3" y="66"/>
                    <a:pt x="0" y="112"/>
                  </a:cubicBezTo>
                  <a:lnTo>
                    <a:pt x="66" y="150"/>
                  </a:lnTo>
                  <a:cubicBezTo>
                    <a:pt x="68" y="103"/>
                    <a:pt x="92" y="63"/>
                    <a:pt x="131" y="3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2" name="Google Shape;3664;p36"/>
            <p:cNvSpPr/>
            <p:nvPr/>
          </p:nvSpPr>
          <p:spPr>
            <a:xfrm>
              <a:off x="1705700" y="1636250"/>
              <a:ext cx="1650" cy="1275"/>
            </a:xfrm>
            <a:custGeom>
              <a:avLst/>
              <a:gdLst/>
              <a:ahLst/>
              <a:cxnLst/>
              <a:rect l="l" t="t" r="r" b="b"/>
              <a:pathLst>
                <a:path w="66" h="51" extrusionOk="0">
                  <a:moveTo>
                    <a:pt x="0" y="0"/>
                  </a:moveTo>
                  <a:cubicBezTo>
                    <a:pt x="0" y="4"/>
                    <a:pt x="0" y="9"/>
                    <a:pt x="0" y="13"/>
                  </a:cubicBezTo>
                  <a:lnTo>
                    <a:pt x="66" y="51"/>
                  </a:lnTo>
                  <a:cubicBezTo>
                    <a:pt x="66" y="47"/>
                    <a:pt x="66" y="42"/>
                    <a:pt x="66" y="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3" name="Google Shape;3665;p36"/>
            <p:cNvSpPr/>
            <p:nvPr/>
          </p:nvSpPr>
          <p:spPr>
            <a:xfrm>
              <a:off x="1705725" y="1636025"/>
              <a:ext cx="1700" cy="1175"/>
            </a:xfrm>
            <a:custGeom>
              <a:avLst/>
              <a:gdLst/>
              <a:ahLst/>
              <a:cxnLst/>
              <a:rect l="l" t="t" r="r" b="b"/>
              <a:pathLst>
                <a:path w="68" h="47" extrusionOk="0">
                  <a:moveTo>
                    <a:pt x="2" y="0"/>
                  </a:moveTo>
                  <a:cubicBezTo>
                    <a:pt x="2" y="5"/>
                    <a:pt x="1" y="8"/>
                    <a:pt x="1" y="11"/>
                  </a:cubicBezTo>
                  <a:lnTo>
                    <a:pt x="66" y="47"/>
                  </a:lnTo>
                  <a:cubicBezTo>
                    <a:pt x="66" y="44"/>
                    <a:pt x="66" y="41"/>
                    <a:pt x="67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4" name="Google Shape;3666;p36"/>
            <p:cNvSpPr/>
            <p:nvPr/>
          </p:nvSpPr>
          <p:spPr>
            <a:xfrm>
              <a:off x="1705775" y="1635850"/>
              <a:ext cx="1675" cy="1150"/>
            </a:xfrm>
            <a:custGeom>
              <a:avLst/>
              <a:gdLst/>
              <a:ahLst/>
              <a:cxnLst/>
              <a:rect l="l" t="t" r="r" b="b"/>
              <a:pathLst>
                <a:path w="67" h="46" extrusionOk="0">
                  <a:moveTo>
                    <a:pt x="2" y="0"/>
                  </a:moveTo>
                  <a:cubicBezTo>
                    <a:pt x="2" y="3"/>
                    <a:pt x="0" y="6"/>
                    <a:pt x="0" y="7"/>
                  </a:cubicBezTo>
                  <a:lnTo>
                    <a:pt x="65" y="45"/>
                  </a:lnTo>
                  <a:cubicBezTo>
                    <a:pt x="65" y="44"/>
                    <a:pt x="67" y="41"/>
                    <a:pt x="67" y="38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5" name="Google Shape;3667;p36"/>
            <p:cNvSpPr/>
            <p:nvPr/>
          </p:nvSpPr>
          <p:spPr>
            <a:xfrm>
              <a:off x="1705800" y="1635700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4" y="0"/>
                  </a:moveTo>
                  <a:cubicBezTo>
                    <a:pt x="2" y="2"/>
                    <a:pt x="1" y="5"/>
                    <a:pt x="1" y="6"/>
                  </a:cubicBezTo>
                  <a:lnTo>
                    <a:pt x="66" y="44"/>
                  </a:lnTo>
                  <a:cubicBezTo>
                    <a:pt x="66" y="41"/>
                    <a:pt x="67" y="40"/>
                    <a:pt x="67" y="3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6" name="Google Shape;3668;p36"/>
            <p:cNvSpPr/>
            <p:nvPr/>
          </p:nvSpPr>
          <p:spPr>
            <a:xfrm>
              <a:off x="1705875" y="1635525"/>
              <a:ext cx="1700" cy="1150"/>
            </a:xfrm>
            <a:custGeom>
              <a:avLst/>
              <a:gdLst/>
              <a:ahLst/>
              <a:cxnLst/>
              <a:rect l="l" t="t" r="r" b="b"/>
              <a:pathLst>
                <a:path w="68" h="46" extrusionOk="0">
                  <a:moveTo>
                    <a:pt x="2" y="0"/>
                  </a:moveTo>
                  <a:cubicBezTo>
                    <a:pt x="1" y="3"/>
                    <a:pt x="1" y="4"/>
                    <a:pt x="1" y="7"/>
                  </a:cubicBezTo>
                  <a:lnTo>
                    <a:pt x="64" y="45"/>
                  </a:lnTo>
                  <a:lnTo>
                    <a:pt x="64" y="44"/>
                  </a:lnTo>
                  <a:lnTo>
                    <a:pt x="67" y="3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7" name="Google Shape;3669;p36"/>
            <p:cNvSpPr/>
            <p:nvPr/>
          </p:nvSpPr>
          <p:spPr>
            <a:xfrm>
              <a:off x="1705925" y="1635400"/>
              <a:ext cx="1675" cy="1125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3" y="1"/>
                  </a:moveTo>
                  <a:cubicBezTo>
                    <a:pt x="1" y="4"/>
                    <a:pt x="1" y="5"/>
                    <a:pt x="0" y="7"/>
                  </a:cubicBezTo>
                  <a:lnTo>
                    <a:pt x="65" y="43"/>
                  </a:lnTo>
                  <a:lnTo>
                    <a:pt x="65" y="44"/>
                  </a:lnTo>
                  <a:lnTo>
                    <a:pt x="67" y="3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8" name="Google Shape;3670;p36"/>
            <p:cNvSpPr/>
            <p:nvPr/>
          </p:nvSpPr>
          <p:spPr>
            <a:xfrm>
              <a:off x="1705975" y="1635250"/>
              <a:ext cx="1700" cy="1100"/>
            </a:xfrm>
            <a:custGeom>
              <a:avLst/>
              <a:gdLst/>
              <a:ahLst/>
              <a:cxnLst/>
              <a:rect l="l" t="t" r="r" b="b"/>
              <a:pathLst>
                <a:path w="68" h="44" extrusionOk="0">
                  <a:moveTo>
                    <a:pt x="4" y="1"/>
                  </a:moveTo>
                  <a:cubicBezTo>
                    <a:pt x="2" y="2"/>
                    <a:pt x="1" y="4"/>
                    <a:pt x="1" y="7"/>
                  </a:cubicBezTo>
                  <a:lnTo>
                    <a:pt x="65" y="43"/>
                  </a:lnTo>
                  <a:cubicBezTo>
                    <a:pt x="66" y="42"/>
                    <a:pt x="68" y="40"/>
                    <a:pt x="68" y="39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9" name="Google Shape;3671;p36"/>
            <p:cNvSpPr/>
            <p:nvPr/>
          </p:nvSpPr>
          <p:spPr>
            <a:xfrm>
              <a:off x="1706050" y="16351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4" y="0"/>
                  </a:moveTo>
                  <a:cubicBezTo>
                    <a:pt x="2" y="2"/>
                    <a:pt x="2" y="5"/>
                    <a:pt x="1" y="6"/>
                  </a:cubicBezTo>
                  <a:lnTo>
                    <a:pt x="66" y="44"/>
                  </a:lnTo>
                  <a:lnTo>
                    <a:pt x="66" y="42"/>
                  </a:lnTo>
                  <a:cubicBezTo>
                    <a:pt x="66" y="41"/>
                    <a:pt x="68" y="38"/>
                    <a:pt x="69" y="36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0" name="Google Shape;3672;p36"/>
            <p:cNvSpPr/>
            <p:nvPr/>
          </p:nvSpPr>
          <p:spPr>
            <a:xfrm>
              <a:off x="1706125" y="1635000"/>
              <a:ext cx="1700" cy="1075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4" y="1"/>
                  </a:moveTo>
                  <a:lnTo>
                    <a:pt x="1" y="7"/>
                  </a:lnTo>
                  <a:lnTo>
                    <a:pt x="65" y="43"/>
                  </a:lnTo>
                  <a:cubicBezTo>
                    <a:pt x="66" y="41"/>
                    <a:pt x="67" y="40"/>
                    <a:pt x="67" y="39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1" name="Google Shape;3673;p36"/>
            <p:cNvSpPr/>
            <p:nvPr/>
          </p:nvSpPr>
          <p:spPr>
            <a:xfrm>
              <a:off x="1706200" y="1634825"/>
              <a:ext cx="1725" cy="1125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4" y="1"/>
                  </a:moveTo>
                  <a:cubicBezTo>
                    <a:pt x="2" y="3"/>
                    <a:pt x="1" y="5"/>
                    <a:pt x="1" y="6"/>
                  </a:cubicBezTo>
                  <a:lnTo>
                    <a:pt x="64" y="44"/>
                  </a:lnTo>
                  <a:lnTo>
                    <a:pt x="69" y="38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2" name="Google Shape;3674;p36"/>
            <p:cNvSpPr/>
            <p:nvPr/>
          </p:nvSpPr>
          <p:spPr>
            <a:xfrm>
              <a:off x="1706275" y="1634725"/>
              <a:ext cx="1725" cy="1075"/>
            </a:xfrm>
            <a:custGeom>
              <a:avLst/>
              <a:gdLst/>
              <a:ahLst/>
              <a:cxnLst/>
              <a:rect l="l" t="t" r="r" b="b"/>
              <a:pathLst>
                <a:path w="69" h="43" extrusionOk="0">
                  <a:moveTo>
                    <a:pt x="5" y="0"/>
                  </a:moveTo>
                  <a:lnTo>
                    <a:pt x="1" y="5"/>
                  </a:lnTo>
                  <a:lnTo>
                    <a:pt x="66" y="42"/>
                  </a:lnTo>
                  <a:lnTo>
                    <a:pt x="69" y="3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3" name="Google Shape;3675;p36"/>
            <p:cNvSpPr/>
            <p:nvPr/>
          </p:nvSpPr>
          <p:spPr>
            <a:xfrm>
              <a:off x="1706375" y="1634575"/>
              <a:ext cx="1750" cy="1075"/>
            </a:xfrm>
            <a:custGeom>
              <a:avLst/>
              <a:gdLst/>
              <a:ahLst/>
              <a:cxnLst/>
              <a:rect l="l" t="t" r="r" b="b"/>
              <a:pathLst>
                <a:path w="70" h="43" extrusionOk="0">
                  <a:moveTo>
                    <a:pt x="5" y="0"/>
                  </a:moveTo>
                  <a:cubicBezTo>
                    <a:pt x="4" y="2"/>
                    <a:pt x="2" y="3"/>
                    <a:pt x="1" y="6"/>
                  </a:cubicBezTo>
                  <a:lnTo>
                    <a:pt x="65" y="42"/>
                  </a:lnTo>
                  <a:lnTo>
                    <a:pt x="69" y="3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4" name="Google Shape;3676;p36"/>
            <p:cNvSpPr/>
            <p:nvPr/>
          </p:nvSpPr>
          <p:spPr>
            <a:xfrm>
              <a:off x="1706500" y="1634425"/>
              <a:ext cx="1750" cy="1125"/>
            </a:xfrm>
            <a:custGeom>
              <a:avLst/>
              <a:gdLst/>
              <a:ahLst/>
              <a:cxnLst/>
              <a:rect l="l" t="t" r="r" b="b"/>
              <a:pathLst>
                <a:path w="70" h="45" extrusionOk="0">
                  <a:moveTo>
                    <a:pt x="5" y="1"/>
                  </a:moveTo>
                  <a:cubicBezTo>
                    <a:pt x="3" y="2"/>
                    <a:pt x="2" y="5"/>
                    <a:pt x="0" y="6"/>
                  </a:cubicBezTo>
                  <a:lnTo>
                    <a:pt x="64" y="43"/>
                  </a:lnTo>
                  <a:lnTo>
                    <a:pt x="64" y="44"/>
                  </a:lnTo>
                  <a:cubicBezTo>
                    <a:pt x="65" y="41"/>
                    <a:pt x="68" y="40"/>
                    <a:pt x="70" y="37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5" name="Google Shape;3677;p36"/>
            <p:cNvSpPr/>
            <p:nvPr/>
          </p:nvSpPr>
          <p:spPr>
            <a:xfrm>
              <a:off x="1706600" y="1634200"/>
              <a:ext cx="1850" cy="1150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8" y="1"/>
                  </a:moveTo>
                  <a:cubicBezTo>
                    <a:pt x="5" y="4"/>
                    <a:pt x="3" y="5"/>
                    <a:pt x="1" y="8"/>
                  </a:cubicBezTo>
                  <a:lnTo>
                    <a:pt x="66" y="46"/>
                  </a:lnTo>
                  <a:cubicBezTo>
                    <a:pt x="67" y="43"/>
                    <a:pt x="70" y="40"/>
                    <a:pt x="73" y="3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6" name="Google Shape;3678;p36"/>
            <p:cNvSpPr/>
            <p:nvPr/>
          </p:nvSpPr>
          <p:spPr>
            <a:xfrm>
              <a:off x="1706775" y="1633800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23" y="1"/>
                  </a:moveTo>
                  <a:cubicBezTo>
                    <a:pt x="15" y="5"/>
                    <a:pt x="8" y="11"/>
                    <a:pt x="1" y="17"/>
                  </a:cubicBezTo>
                  <a:lnTo>
                    <a:pt x="66" y="55"/>
                  </a:lnTo>
                  <a:cubicBezTo>
                    <a:pt x="72" y="47"/>
                    <a:pt x="79" y="42"/>
                    <a:pt x="88" y="37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7" name="Google Shape;3679;p36"/>
            <p:cNvSpPr/>
            <p:nvPr/>
          </p:nvSpPr>
          <p:spPr>
            <a:xfrm>
              <a:off x="1577975" y="1623875"/>
              <a:ext cx="4100" cy="2375"/>
            </a:xfrm>
            <a:custGeom>
              <a:avLst/>
              <a:gdLst/>
              <a:ahLst/>
              <a:cxnLst/>
              <a:rect l="l" t="t" r="r" b="b"/>
              <a:pathLst>
                <a:path w="164" h="95" extrusionOk="0">
                  <a:moveTo>
                    <a:pt x="82" y="1"/>
                  </a:moveTo>
                  <a:lnTo>
                    <a:pt x="1" y="49"/>
                  </a:lnTo>
                  <a:lnTo>
                    <a:pt x="82" y="95"/>
                  </a:lnTo>
                  <a:lnTo>
                    <a:pt x="163" y="4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8" name="Google Shape;3680;p36"/>
            <p:cNvSpPr/>
            <p:nvPr/>
          </p:nvSpPr>
          <p:spPr>
            <a:xfrm>
              <a:off x="1579975" y="1625050"/>
              <a:ext cx="2100" cy="18425"/>
            </a:xfrm>
            <a:custGeom>
              <a:avLst/>
              <a:gdLst/>
              <a:ahLst/>
              <a:cxnLst/>
              <a:rect l="l" t="t" r="r" b="b"/>
              <a:pathLst>
                <a:path w="84" h="737" extrusionOk="0">
                  <a:moveTo>
                    <a:pt x="83" y="0"/>
                  </a:moveTo>
                  <a:lnTo>
                    <a:pt x="2" y="48"/>
                  </a:lnTo>
                  <a:lnTo>
                    <a:pt x="0" y="737"/>
                  </a:lnTo>
                  <a:lnTo>
                    <a:pt x="82" y="6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9" name="Google Shape;3681;p36"/>
            <p:cNvSpPr/>
            <p:nvPr/>
          </p:nvSpPr>
          <p:spPr>
            <a:xfrm>
              <a:off x="1577950" y="1625075"/>
              <a:ext cx="2075" cy="18400"/>
            </a:xfrm>
            <a:custGeom>
              <a:avLst/>
              <a:gdLst/>
              <a:ahLst/>
              <a:cxnLst/>
              <a:rect l="l" t="t" r="r" b="b"/>
              <a:pathLst>
                <a:path w="83" h="736" extrusionOk="0">
                  <a:moveTo>
                    <a:pt x="2" y="1"/>
                  </a:moveTo>
                  <a:lnTo>
                    <a:pt x="0" y="688"/>
                  </a:lnTo>
                  <a:lnTo>
                    <a:pt x="81" y="736"/>
                  </a:lnTo>
                  <a:lnTo>
                    <a:pt x="83" y="4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0" name="Google Shape;3682;p36"/>
            <p:cNvSpPr/>
            <p:nvPr/>
          </p:nvSpPr>
          <p:spPr>
            <a:xfrm>
              <a:off x="1579875" y="1609525"/>
              <a:ext cx="15525" cy="26750"/>
            </a:xfrm>
            <a:custGeom>
              <a:avLst/>
              <a:gdLst/>
              <a:ahLst/>
              <a:cxnLst/>
              <a:rect l="l" t="t" r="r" b="b"/>
              <a:pathLst>
                <a:path w="621" h="1070" extrusionOk="0">
                  <a:moveTo>
                    <a:pt x="619" y="0"/>
                  </a:moveTo>
                  <a:lnTo>
                    <a:pt x="0" y="359"/>
                  </a:lnTo>
                  <a:lnTo>
                    <a:pt x="2" y="1069"/>
                  </a:lnTo>
                  <a:lnTo>
                    <a:pt x="621" y="712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1" name="Google Shape;3683;p36"/>
            <p:cNvSpPr/>
            <p:nvPr/>
          </p:nvSpPr>
          <p:spPr>
            <a:xfrm>
              <a:off x="1565050" y="1609850"/>
              <a:ext cx="14875" cy="26425"/>
            </a:xfrm>
            <a:custGeom>
              <a:avLst/>
              <a:gdLst/>
              <a:ahLst/>
              <a:cxnLst/>
              <a:rect l="l" t="t" r="r" b="b"/>
              <a:pathLst>
                <a:path w="595" h="1057" extrusionOk="0">
                  <a:moveTo>
                    <a:pt x="0" y="0"/>
                  </a:moveTo>
                  <a:lnTo>
                    <a:pt x="1" y="711"/>
                  </a:lnTo>
                  <a:lnTo>
                    <a:pt x="595" y="1056"/>
                  </a:lnTo>
                  <a:lnTo>
                    <a:pt x="593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" name="Google Shape;3684;p36"/>
            <p:cNvSpPr/>
            <p:nvPr/>
          </p:nvSpPr>
          <p:spPr>
            <a:xfrm>
              <a:off x="1565050" y="1600900"/>
              <a:ext cx="30325" cy="17600"/>
            </a:xfrm>
            <a:custGeom>
              <a:avLst/>
              <a:gdLst/>
              <a:ahLst/>
              <a:cxnLst/>
              <a:rect l="l" t="t" r="r" b="b"/>
              <a:pathLst>
                <a:path w="1213" h="704" extrusionOk="0">
                  <a:moveTo>
                    <a:pt x="618" y="0"/>
                  </a:moveTo>
                  <a:lnTo>
                    <a:pt x="0" y="358"/>
                  </a:lnTo>
                  <a:lnTo>
                    <a:pt x="593" y="704"/>
                  </a:lnTo>
                  <a:lnTo>
                    <a:pt x="1212" y="345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3" name="Google Shape;3685;p36"/>
            <p:cNvSpPr/>
            <p:nvPr/>
          </p:nvSpPr>
          <p:spPr>
            <a:xfrm>
              <a:off x="1594500" y="1644075"/>
              <a:ext cx="2500" cy="1425"/>
            </a:xfrm>
            <a:custGeom>
              <a:avLst/>
              <a:gdLst/>
              <a:ahLst/>
              <a:cxnLst/>
              <a:rect l="l" t="t" r="r" b="b"/>
              <a:pathLst>
                <a:path w="100" h="57" extrusionOk="0">
                  <a:moveTo>
                    <a:pt x="50" y="0"/>
                  </a:moveTo>
                  <a:lnTo>
                    <a:pt x="1" y="28"/>
                  </a:lnTo>
                  <a:lnTo>
                    <a:pt x="50" y="57"/>
                  </a:lnTo>
                  <a:lnTo>
                    <a:pt x="100" y="2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4" name="Google Shape;3686;p36"/>
            <p:cNvSpPr/>
            <p:nvPr/>
          </p:nvSpPr>
          <p:spPr>
            <a:xfrm>
              <a:off x="1595700" y="1644750"/>
              <a:ext cx="1300" cy="11275"/>
            </a:xfrm>
            <a:custGeom>
              <a:avLst/>
              <a:gdLst/>
              <a:ahLst/>
              <a:cxnLst/>
              <a:rect l="l" t="t" r="r" b="b"/>
              <a:pathLst>
                <a:path w="52" h="451" extrusionOk="0">
                  <a:moveTo>
                    <a:pt x="52" y="1"/>
                  </a:moveTo>
                  <a:lnTo>
                    <a:pt x="2" y="30"/>
                  </a:lnTo>
                  <a:lnTo>
                    <a:pt x="1" y="450"/>
                  </a:lnTo>
                  <a:lnTo>
                    <a:pt x="50" y="42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5" name="Google Shape;3687;p36"/>
            <p:cNvSpPr/>
            <p:nvPr/>
          </p:nvSpPr>
          <p:spPr>
            <a:xfrm>
              <a:off x="1594475" y="1644750"/>
              <a:ext cx="1300" cy="11275"/>
            </a:xfrm>
            <a:custGeom>
              <a:avLst/>
              <a:gdLst/>
              <a:ahLst/>
              <a:cxnLst/>
              <a:rect l="l" t="t" r="r" b="b"/>
              <a:pathLst>
                <a:path w="52" h="451" extrusionOk="0">
                  <a:moveTo>
                    <a:pt x="2" y="1"/>
                  </a:moveTo>
                  <a:lnTo>
                    <a:pt x="0" y="423"/>
                  </a:lnTo>
                  <a:lnTo>
                    <a:pt x="50" y="450"/>
                  </a:lnTo>
                  <a:lnTo>
                    <a:pt x="51" y="3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6" name="Google Shape;3688;p36"/>
            <p:cNvSpPr/>
            <p:nvPr/>
          </p:nvSpPr>
          <p:spPr>
            <a:xfrm>
              <a:off x="1596325" y="1636050"/>
              <a:ext cx="9475" cy="16350"/>
            </a:xfrm>
            <a:custGeom>
              <a:avLst/>
              <a:gdLst/>
              <a:ahLst/>
              <a:cxnLst/>
              <a:rect l="l" t="t" r="r" b="b"/>
              <a:pathLst>
                <a:path w="379" h="654" extrusionOk="0">
                  <a:moveTo>
                    <a:pt x="379" y="1"/>
                  </a:moveTo>
                  <a:lnTo>
                    <a:pt x="0" y="218"/>
                  </a:lnTo>
                  <a:lnTo>
                    <a:pt x="2" y="653"/>
                  </a:lnTo>
                  <a:lnTo>
                    <a:pt x="379" y="434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7" name="Google Shape;3689;p36"/>
            <p:cNvSpPr/>
            <p:nvPr/>
          </p:nvSpPr>
          <p:spPr>
            <a:xfrm>
              <a:off x="1587650" y="1636500"/>
              <a:ext cx="8725" cy="15900"/>
            </a:xfrm>
            <a:custGeom>
              <a:avLst/>
              <a:gdLst/>
              <a:ahLst/>
              <a:cxnLst/>
              <a:rect l="l" t="t" r="r" b="b"/>
              <a:pathLst>
                <a:path w="349" h="636" extrusionOk="0">
                  <a:moveTo>
                    <a:pt x="1" y="0"/>
                  </a:moveTo>
                  <a:lnTo>
                    <a:pt x="2" y="434"/>
                  </a:lnTo>
                  <a:lnTo>
                    <a:pt x="349" y="635"/>
                  </a:lnTo>
                  <a:lnTo>
                    <a:pt x="349" y="635"/>
                  </a:lnTo>
                  <a:lnTo>
                    <a:pt x="347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8" name="Google Shape;3690;p36"/>
            <p:cNvSpPr/>
            <p:nvPr/>
          </p:nvSpPr>
          <p:spPr>
            <a:xfrm>
              <a:off x="1587650" y="1631025"/>
              <a:ext cx="18150" cy="10500"/>
            </a:xfrm>
            <a:custGeom>
              <a:avLst/>
              <a:gdLst/>
              <a:ahLst/>
              <a:cxnLst/>
              <a:rect l="l" t="t" r="r" b="b"/>
              <a:pathLst>
                <a:path w="726" h="420" extrusionOk="0">
                  <a:moveTo>
                    <a:pt x="379" y="0"/>
                  </a:moveTo>
                  <a:lnTo>
                    <a:pt x="1" y="219"/>
                  </a:lnTo>
                  <a:lnTo>
                    <a:pt x="347" y="419"/>
                  </a:lnTo>
                  <a:lnTo>
                    <a:pt x="726" y="202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9" name="Google Shape;3691;p36"/>
            <p:cNvSpPr/>
            <p:nvPr/>
          </p:nvSpPr>
          <p:spPr>
            <a:xfrm>
              <a:off x="1706500" y="1681050"/>
              <a:ext cx="2475" cy="1475"/>
            </a:xfrm>
            <a:custGeom>
              <a:avLst/>
              <a:gdLst/>
              <a:ahLst/>
              <a:cxnLst/>
              <a:rect l="l" t="t" r="r" b="b"/>
              <a:pathLst>
                <a:path w="99" h="59" extrusionOk="0">
                  <a:moveTo>
                    <a:pt x="50" y="0"/>
                  </a:moveTo>
                  <a:lnTo>
                    <a:pt x="0" y="29"/>
                  </a:lnTo>
                  <a:lnTo>
                    <a:pt x="50" y="58"/>
                  </a:lnTo>
                  <a:lnTo>
                    <a:pt x="99" y="2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0" name="Google Shape;3692;p36"/>
            <p:cNvSpPr/>
            <p:nvPr/>
          </p:nvSpPr>
          <p:spPr>
            <a:xfrm>
              <a:off x="1707700" y="1681775"/>
              <a:ext cx="1275" cy="11250"/>
            </a:xfrm>
            <a:custGeom>
              <a:avLst/>
              <a:gdLst/>
              <a:ahLst/>
              <a:cxnLst/>
              <a:rect l="l" t="t" r="r" b="b"/>
              <a:pathLst>
                <a:path w="51" h="450" extrusionOk="0">
                  <a:moveTo>
                    <a:pt x="51" y="0"/>
                  </a:moveTo>
                  <a:lnTo>
                    <a:pt x="2" y="29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49" y="42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1" name="Google Shape;3693;p36"/>
            <p:cNvSpPr/>
            <p:nvPr/>
          </p:nvSpPr>
          <p:spPr>
            <a:xfrm>
              <a:off x="1706450" y="1681775"/>
              <a:ext cx="1300" cy="11250"/>
            </a:xfrm>
            <a:custGeom>
              <a:avLst/>
              <a:gdLst/>
              <a:ahLst/>
              <a:cxnLst/>
              <a:rect l="l" t="t" r="r" b="b"/>
              <a:pathLst>
                <a:path w="52" h="450" extrusionOk="0">
                  <a:moveTo>
                    <a:pt x="2" y="0"/>
                  </a:moveTo>
                  <a:lnTo>
                    <a:pt x="1" y="421"/>
                  </a:lnTo>
                  <a:lnTo>
                    <a:pt x="50" y="450"/>
                  </a:lnTo>
                  <a:lnTo>
                    <a:pt x="52" y="2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2" name="Google Shape;3694;p36"/>
            <p:cNvSpPr/>
            <p:nvPr/>
          </p:nvSpPr>
          <p:spPr>
            <a:xfrm>
              <a:off x="1708300" y="1673025"/>
              <a:ext cx="9525" cy="16350"/>
            </a:xfrm>
            <a:custGeom>
              <a:avLst/>
              <a:gdLst/>
              <a:ahLst/>
              <a:cxnLst/>
              <a:rect l="l" t="t" r="r" b="b"/>
              <a:pathLst>
                <a:path w="381" h="654" extrusionOk="0">
                  <a:moveTo>
                    <a:pt x="379" y="1"/>
                  </a:moveTo>
                  <a:lnTo>
                    <a:pt x="1" y="220"/>
                  </a:lnTo>
                  <a:lnTo>
                    <a:pt x="2" y="653"/>
                  </a:lnTo>
                  <a:lnTo>
                    <a:pt x="381" y="436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3" name="Google Shape;3695;p36"/>
            <p:cNvSpPr/>
            <p:nvPr/>
          </p:nvSpPr>
          <p:spPr>
            <a:xfrm>
              <a:off x="1699650" y="1673475"/>
              <a:ext cx="8725" cy="15900"/>
            </a:xfrm>
            <a:custGeom>
              <a:avLst/>
              <a:gdLst/>
              <a:ahLst/>
              <a:cxnLst/>
              <a:rect l="l" t="t" r="r" b="b"/>
              <a:pathLst>
                <a:path w="349" h="636" extrusionOk="0">
                  <a:moveTo>
                    <a:pt x="0" y="0"/>
                  </a:moveTo>
                  <a:lnTo>
                    <a:pt x="2" y="434"/>
                  </a:lnTo>
                  <a:lnTo>
                    <a:pt x="348" y="635"/>
                  </a:lnTo>
                  <a:lnTo>
                    <a:pt x="34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4" name="Google Shape;3696;p36"/>
            <p:cNvSpPr/>
            <p:nvPr/>
          </p:nvSpPr>
          <p:spPr>
            <a:xfrm>
              <a:off x="1699650" y="1668000"/>
              <a:ext cx="18150" cy="10525"/>
            </a:xfrm>
            <a:custGeom>
              <a:avLst/>
              <a:gdLst/>
              <a:ahLst/>
              <a:cxnLst/>
              <a:rect l="l" t="t" r="r" b="b"/>
              <a:pathLst>
                <a:path w="726" h="421" extrusionOk="0">
                  <a:moveTo>
                    <a:pt x="379" y="0"/>
                  </a:moveTo>
                  <a:lnTo>
                    <a:pt x="0" y="219"/>
                  </a:lnTo>
                  <a:lnTo>
                    <a:pt x="347" y="421"/>
                  </a:lnTo>
                  <a:lnTo>
                    <a:pt x="725" y="202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5" name="Google Shape;3697;p36"/>
            <p:cNvSpPr/>
            <p:nvPr/>
          </p:nvSpPr>
          <p:spPr>
            <a:xfrm>
              <a:off x="1812125" y="1606250"/>
              <a:ext cx="4100" cy="2400"/>
            </a:xfrm>
            <a:custGeom>
              <a:avLst/>
              <a:gdLst/>
              <a:ahLst/>
              <a:cxnLst/>
              <a:rect l="l" t="t" r="r" b="b"/>
              <a:pathLst>
                <a:path w="164" h="96" extrusionOk="0">
                  <a:moveTo>
                    <a:pt x="82" y="1"/>
                  </a:moveTo>
                  <a:lnTo>
                    <a:pt x="1" y="49"/>
                  </a:lnTo>
                  <a:lnTo>
                    <a:pt x="82" y="95"/>
                  </a:lnTo>
                  <a:lnTo>
                    <a:pt x="163" y="4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6" name="Google Shape;3698;p36"/>
            <p:cNvSpPr/>
            <p:nvPr/>
          </p:nvSpPr>
          <p:spPr>
            <a:xfrm>
              <a:off x="1814125" y="1607450"/>
              <a:ext cx="2100" cy="18400"/>
            </a:xfrm>
            <a:custGeom>
              <a:avLst/>
              <a:gdLst/>
              <a:ahLst/>
              <a:cxnLst/>
              <a:rect l="l" t="t" r="r" b="b"/>
              <a:pathLst>
                <a:path w="84" h="736" extrusionOk="0">
                  <a:moveTo>
                    <a:pt x="83" y="1"/>
                  </a:moveTo>
                  <a:lnTo>
                    <a:pt x="2" y="47"/>
                  </a:lnTo>
                  <a:lnTo>
                    <a:pt x="0" y="736"/>
                  </a:lnTo>
                  <a:lnTo>
                    <a:pt x="82" y="69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7" name="Google Shape;3699;p36"/>
            <p:cNvSpPr/>
            <p:nvPr/>
          </p:nvSpPr>
          <p:spPr>
            <a:xfrm>
              <a:off x="1812100" y="1607450"/>
              <a:ext cx="2075" cy="18400"/>
            </a:xfrm>
            <a:custGeom>
              <a:avLst/>
              <a:gdLst/>
              <a:ahLst/>
              <a:cxnLst/>
              <a:rect l="l" t="t" r="r" b="b"/>
              <a:pathLst>
                <a:path w="83" h="736" extrusionOk="0">
                  <a:moveTo>
                    <a:pt x="2" y="1"/>
                  </a:moveTo>
                  <a:lnTo>
                    <a:pt x="0" y="690"/>
                  </a:lnTo>
                  <a:lnTo>
                    <a:pt x="81" y="736"/>
                  </a:lnTo>
                  <a:lnTo>
                    <a:pt x="83" y="47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8" name="Google Shape;3700;p36"/>
            <p:cNvSpPr/>
            <p:nvPr/>
          </p:nvSpPr>
          <p:spPr>
            <a:xfrm>
              <a:off x="1814025" y="1591900"/>
              <a:ext cx="15525" cy="26750"/>
            </a:xfrm>
            <a:custGeom>
              <a:avLst/>
              <a:gdLst/>
              <a:ahLst/>
              <a:cxnLst/>
              <a:rect l="l" t="t" r="r" b="b"/>
              <a:pathLst>
                <a:path w="621" h="1070" extrusionOk="0">
                  <a:moveTo>
                    <a:pt x="619" y="1"/>
                  </a:moveTo>
                  <a:lnTo>
                    <a:pt x="0" y="359"/>
                  </a:lnTo>
                  <a:lnTo>
                    <a:pt x="2" y="1069"/>
                  </a:lnTo>
                  <a:lnTo>
                    <a:pt x="621" y="713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Google Shape;3701;p36"/>
            <p:cNvSpPr/>
            <p:nvPr/>
          </p:nvSpPr>
          <p:spPr>
            <a:xfrm>
              <a:off x="1799200" y="1592225"/>
              <a:ext cx="14875" cy="26425"/>
            </a:xfrm>
            <a:custGeom>
              <a:avLst/>
              <a:gdLst/>
              <a:ahLst/>
              <a:cxnLst/>
              <a:rect l="l" t="t" r="r" b="b"/>
              <a:pathLst>
                <a:path w="595" h="1057" extrusionOk="0">
                  <a:moveTo>
                    <a:pt x="0" y="1"/>
                  </a:moveTo>
                  <a:lnTo>
                    <a:pt x="2" y="711"/>
                  </a:lnTo>
                  <a:lnTo>
                    <a:pt x="595" y="1056"/>
                  </a:lnTo>
                  <a:lnTo>
                    <a:pt x="593" y="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Google Shape;3702;p36"/>
            <p:cNvSpPr/>
            <p:nvPr/>
          </p:nvSpPr>
          <p:spPr>
            <a:xfrm>
              <a:off x="1799200" y="1583325"/>
              <a:ext cx="30325" cy="17550"/>
            </a:xfrm>
            <a:custGeom>
              <a:avLst/>
              <a:gdLst/>
              <a:ahLst/>
              <a:cxnLst/>
              <a:rect l="l" t="t" r="r" b="b"/>
              <a:pathLst>
                <a:path w="1213" h="702" extrusionOk="0">
                  <a:moveTo>
                    <a:pt x="618" y="0"/>
                  </a:moveTo>
                  <a:lnTo>
                    <a:pt x="0" y="357"/>
                  </a:lnTo>
                  <a:lnTo>
                    <a:pt x="593" y="702"/>
                  </a:lnTo>
                  <a:lnTo>
                    <a:pt x="1212" y="344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1" name="Google Shape;3703;p36"/>
            <p:cNvSpPr/>
            <p:nvPr/>
          </p:nvSpPr>
          <p:spPr>
            <a:xfrm>
              <a:off x="1834200" y="1624100"/>
              <a:ext cx="2500" cy="1425"/>
            </a:xfrm>
            <a:custGeom>
              <a:avLst/>
              <a:gdLst/>
              <a:ahLst/>
              <a:cxnLst/>
              <a:rect l="l" t="t" r="r" b="b"/>
              <a:pathLst>
                <a:path w="100" h="57" extrusionOk="0">
                  <a:moveTo>
                    <a:pt x="50" y="0"/>
                  </a:moveTo>
                  <a:lnTo>
                    <a:pt x="1" y="29"/>
                  </a:lnTo>
                  <a:lnTo>
                    <a:pt x="50" y="57"/>
                  </a:lnTo>
                  <a:lnTo>
                    <a:pt x="99" y="2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Google Shape;3704;p36"/>
            <p:cNvSpPr/>
            <p:nvPr/>
          </p:nvSpPr>
          <p:spPr>
            <a:xfrm>
              <a:off x="1835400" y="1624775"/>
              <a:ext cx="1300" cy="11300"/>
            </a:xfrm>
            <a:custGeom>
              <a:avLst/>
              <a:gdLst/>
              <a:ahLst/>
              <a:cxnLst/>
              <a:rect l="l" t="t" r="r" b="b"/>
              <a:pathLst>
                <a:path w="52" h="452" extrusionOk="0">
                  <a:moveTo>
                    <a:pt x="51" y="1"/>
                  </a:moveTo>
                  <a:lnTo>
                    <a:pt x="2" y="30"/>
                  </a:lnTo>
                  <a:lnTo>
                    <a:pt x="1" y="452"/>
                  </a:lnTo>
                  <a:lnTo>
                    <a:pt x="50" y="42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Google Shape;3705;p36"/>
            <p:cNvSpPr/>
            <p:nvPr/>
          </p:nvSpPr>
          <p:spPr>
            <a:xfrm>
              <a:off x="1834175" y="1624825"/>
              <a:ext cx="1300" cy="11250"/>
            </a:xfrm>
            <a:custGeom>
              <a:avLst/>
              <a:gdLst/>
              <a:ahLst/>
              <a:cxnLst/>
              <a:rect l="l" t="t" r="r" b="b"/>
              <a:pathLst>
                <a:path w="52" h="450" extrusionOk="0">
                  <a:moveTo>
                    <a:pt x="2" y="0"/>
                  </a:moveTo>
                  <a:lnTo>
                    <a:pt x="0" y="421"/>
                  </a:lnTo>
                  <a:lnTo>
                    <a:pt x="50" y="450"/>
                  </a:lnTo>
                  <a:lnTo>
                    <a:pt x="51" y="2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4" name="Google Shape;3706;p36"/>
            <p:cNvSpPr/>
            <p:nvPr/>
          </p:nvSpPr>
          <p:spPr>
            <a:xfrm>
              <a:off x="1836025" y="1616075"/>
              <a:ext cx="9525" cy="16350"/>
            </a:xfrm>
            <a:custGeom>
              <a:avLst/>
              <a:gdLst/>
              <a:ahLst/>
              <a:cxnLst/>
              <a:rect l="l" t="t" r="r" b="b"/>
              <a:pathLst>
                <a:path w="381" h="654" extrusionOk="0">
                  <a:moveTo>
                    <a:pt x="379" y="1"/>
                  </a:moveTo>
                  <a:lnTo>
                    <a:pt x="0" y="218"/>
                  </a:lnTo>
                  <a:lnTo>
                    <a:pt x="2" y="653"/>
                  </a:lnTo>
                  <a:lnTo>
                    <a:pt x="380" y="434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5" name="Google Shape;3707;p36"/>
            <p:cNvSpPr/>
            <p:nvPr/>
          </p:nvSpPr>
          <p:spPr>
            <a:xfrm>
              <a:off x="1827350" y="1616475"/>
              <a:ext cx="8725" cy="15950"/>
            </a:xfrm>
            <a:custGeom>
              <a:avLst/>
              <a:gdLst/>
              <a:ahLst/>
              <a:cxnLst/>
              <a:rect l="l" t="t" r="r" b="b"/>
              <a:pathLst>
                <a:path w="349" h="638" extrusionOk="0">
                  <a:moveTo>
                    <a:pt x="1" y="1"/>
                  </a:moveTo>
                  <a:lnTo>
                    <a:pt x="2" y="436"/>
                  </a:lnTo>
                  <a:lnTo>
                    <a:pt x="349" y="637"/>
                  </a:lnTo>
                  <a:lnTo>
                    <a:pt x="349" y="637"/>
                  </a:lnTo>
                  <a:lnTo>
                    <a:pt x="347" y="2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6" name="Google Shape;3708;p36"/>
            <p:cNvSpPr/>
            <p:nvPr/>
          </p:nvSpPr>
          <p:spPr>
            <a:xfrm>
              <a:off x="1827350" y="1611050"/>
              <a:ext cx="18150" cy="10500"/>
            </a:xfrm>
            <a:custGeom>
              <a:avLst/>
              <a:gdLst/>
              <a:ahLst/>
              <a:cxnLst/>
              <a:rect l="l" t="t" r="r" b="b"/>
              <a:pathLst>
                <a:path w="726" h="420" extrusionOk="0">
                  <a:moveTo>
                    <a:pt x="379" y="0"/>
                  </a:moveTo>
                  <a:lnTo>
                    <a:pt x="1" y="218"/>
                  </a:lnTo>
                  <a:lnTo>
                    <a:pt x="347" y="419"/>
                  </a:lnTo>
                  <a:lnTo>
                    <a:pt x="726" y="202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97" name="Google Shape;4238;p43"/>
          <p:cNvCxnSpPr>
            <a:stCxn id="1398" idx="2"/>
          </p:cNvCxnSpPr>
          <p:nvPr/>
        </p:nvCxnSpPr>
        <p:spPr>
          <a:xfrm>
            <a:off x="1076650" y="1872475"/>
            <a:ext cx="0" cy="251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8" name="Google Shape;4239;p43"/>
          <p:cNvSpPr/>
          <p:nvPr/>
        </p:nvSpPr>
        <p:spPr>
          <a:xfrm>
            <a:off x="699700" y="1118575"/>
            <a:ext cx="753900" cy="753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9" name="Google Shape;4240;p43"/>
          <p:cNvSpPr/>
          <p:nvPr/>
        </p:nvSpPr>
        <p:spPr>
          <a:xfrm>
            <a:off x="699700" y="2124075"/>
            <a:ext cx="753900" cy="753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0" name="Google Shape;4241;p43"/>
          <p:cNvSpPr/>
          <p:nvPr/>
        </p:nvSpPr>
        <p:spPr>
          <a:xfrm>
            <a:off x="691406" y="3115867"/>
            <a:ext cx="753900" cy="753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1" name="Google Shape;4242;p43"/>
          <p:cNvSpPr txBox="1">
            <a:spLocks/>
          </p:cNvSpPr>
          <p:nvPr/>
        </p:nvSpPr>
        <p:spPr>
          <a:xfrm>
            <a:off x="1520218" y="2183951"/>
            <a:ext cx="2370125" cy="510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" name="Google Shape;4243;p43"/>
          <p:cNvSpPr txBox="1">
            <a:spLocks/>
          </p:cNvSpPr>
          <p:nvPr/>
        </p:nvSpPr>
        <p:spPr>
          <a:xfrm>
            <a:off x="1595131" y="1419475"/>
            <a:ext cx="22203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3" name="Google Shape;4244;p43"/>
          <p:cNvSpPr txBox="1">
            <a:spLocks/>
          </p:cNvSpPr>
          <p:nvPr/>
        </p:nvSpPr>
        <p:spPr>
          <a:xfrm>
            <a:off x="1595131" y="2409421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4" name="Google Shape;4245;p43"/>
          <p:cNvSpPr txBox="1">
            <a:spLocks/>
          </p:cNvSpPr>
          <p:nvPr/>
        </p:nvSpPr>
        <p:spPr>
          <a:xfrm>
            <a:off x="1534322" y="1362825"/>
            <a:ext cx="2934936" cy="288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5" name="Google Shape;4247;p43"/>
          <p:cNvSpPr txBox="1">
            <a:spLocks/>
          </p:cNvSpPr>
          <p:nvPr/>
        </p:nvSpPr>
        <p:spPr>
          <a:xfrm>
            <a:off x="1534322" y="3296380"/>
            <a:ext cx="1887808" cy="389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6" name="Google Shape;4248;p43"/>
          <p:cNvSpPr txBox="1">
            <a:spLocks/>
          </p:cNvSpPr>
          <p:nvPr/>
        </p:nvSpPr>
        <p:spPr>
          <a:xfrm>
            <a:off x="710306" y="2299476"/>
            <a:ext cx="7350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7" name="Google Shape;4249;p43"/>
          <p:cNvSpPr txBox="1">
            <a:spLocks/>
          </p:cNvSpPr>
          <p:nvPr/>
        </p:nvSpPr>
        <p:spPr>
          <a:xfrm>
            <a:off x="700856" y="1316525"/>
            <a:ext cx="7539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8" name="Google Shape;4250;p43"/>
          <p:cNvSpPr txBox="1">
            <a:spLocks/>
          </p:cNvSpPr>
          <p:nvPr/>
        </p:nvSpPr>
        <p:spPr>
          <a:xfrm>
            <a:off x="692562" y="3286918"/>
            <a:ext cx="7539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9" name="Google Shape;4329;p43"/>
          <p:cNvCxnSpPr/>
          <p:nvPr/>
        </p:nvCxnSpPr>
        <p:spPr>
          <a:xfrm>
            <a:off x="1076650" y="2878025"/>
            <a:ext cx="0" cy="24415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0" name="Google Shape;4241;p43"/>
          <p:cNvSpPr/>
          <p:nvPr/>
        </p:nvSpPr>
        <p:spPr>
          <a:xfrm>
            <a:off x="690250" y="4109594"/>
            <a:ext cx="753900" cy="7539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1" name="Google Shape;4247;p43"/>
          <p:cNvSpPr txBox="1">
            <a:spLocks/>
          </p:cNvSpPr>
          <p:nvPr/>
        </p:nvSpPr>
        <p:spPr>
          <a:xfrm>
            <a:off x="1534322" y="4294593"/>
            <a:ext cx="2708069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2" name="Google Shape;4250;p43"/>
          <p:cNvSpPr txBox="1">
            <a:spLocks/>
          </p:cNvSpPr>
          <p:nvPr/>
        </p:nvSpPr>
        <p:spPr>
          <a:xfrm>
            <a:off x="691406" y="4280645"/>
            <a:ext cx="7539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5" name="Google Shape;4329;p43"/>
          <p:cNvCxnSpPr/>
          <p:nvPr/>
        </p:nvCxnSpPr>
        <p:spPr>
          <a:xfrm>
            <a:off x="1076650" y="3869767"/>
            <a:ext cx="0" cy="24415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" grpId="0"/>
      <p:bldP spid="1404" grpId="0"/>
      <p:bldP spid="1405" grpId="0"/>
      <p:bldP spid="1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597374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8" name="Google Shape;4239;p43"/>
          <p:cNvSpPr/>
          <p:nvPr/>
        </p:nvSpPr>
        <p:spPr>
          <a:xfrm>
            <a:off x="3236068" y="1589340"/>
            <a:ext cx="709208" cy="645535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" name="Google Shape;4243;p43"/>
          <p:cNvSpPr txBox="1">
            <a:spLocks/>
          </p:cNvSpPr>
          <p:nvPr/>
        </p:nvSpPr>
        <p:spPr>
          <a:xfrm>
            <a:off x="1595131" y="1419475"/>
            <a:ext cx="22203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3" name="Google Shape;4244;p43"/>
          <p:cNvSpPr txBox="1">
            <a:spLocks/>
          </p:cNvSpPr>
          <p:nvPr/>
        </p:nvSpPr>
        <p:spPr>
          <a:xfrm>
            <a:off x="1595131" y="2409421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4" name="Google Shape;4245;p43"/>
          <p:cNvSpPr txBox="1">
            <a:spLocks/>
          </p:cNvSpPr>
          <p:nvPr/>
        </p:nvSpPr>
        <p:spPr>
          <a:xfrm>
            <a:off x="4101140" y="1844705"/>
            <a:ext cx="2934936" cy="288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7" name="Google Shape;4249;p43"/>
          <p:cNvSpPr txBox="1">
            <a:spLocks/>
          </p:cNvSpPr>
          <p:nvPr/>
        </p:nvSpPr>
        <p:spPr>
          <a:xfrm>
            <a:off x="3391932" y="1689190"/>
            <a:ext cx="398479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9700" y="2409421"/>
            <a:ext cx="7694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được nhu cầu tìm kiếm theo những yêu cầu của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có thể là người tìm trọ hoặc cũng có thể là người đăng tin cho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có nhu cầu cho thuê. Người dùng có thể quản lý thông tin cá nhân, bài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viết,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quản trị có thể quản lý thông tin của cả hệ thống dễ dàng, chi tiết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xác. Các thông tin quản lý về người dùng hệ thống, bài viết, thông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lũy được thêm nhiều kinh nghiệm về quy trình các bước làm phần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mềm,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trau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dồi kỹ năng lập trình tư duy phát triển sản phẩm.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597374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3" name="Google Shape;4244;p43"/>
          <p:cNvSpPr txBox="1">
            <a:spLocks/>
          </p:cNvSpPr>
          <p:nvPr/>
        </p:nvSpPr>
        <p:spPr>
          <a:xfrm>
            <a:off x="1595131" y="2409421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4" name="Google Shape;4245;p43"/>
          <p:cNvSpPr txBox="1">
            <a:spLocks/>
          </p:cNvSpPr>
          <p:nvPr/>
        </p:nvSpPr>
        <p:spPr>
          <a:xfrm>
            <a:off x="4113135" y="2016638"/>
            <a:ext cx="2934936" cy="288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5000" y="2816589"/>
            <a:ext cx="6070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600" dirty="0">
                <a:latin typeface="+mj-lt"/>
              </a:rPr>
              <a:t>Hướng đến mọi người có nhu cầu tìm nơi trọ đặc biệt tập trung </a:t>
            </a:r>
            <a:r>
              <a:rPr lang="vi-VN" sz="1600" dirty="0" smtClean="0">
                <a:latin typeface="+mj-lt"/>
              </a:rPr>
              <a:t>vào sinh viên,</a:t>
            </a:r>
            <a:r>
              <a:rPr lang="en-US" sz="1600" dirty="0" smtClean="0">
                <a:latin typeface="+mj-lt"/>
              </a:rPr>
              <a:t> </a:t>
            </a:r>
            <a:r>
              <a:rPr lang="vi-VN" sz="1600" dirty="0" smtClean="0">
                <a:latin typeface="+mj-lt"/>
              </a:rPr>
              <a:t>người </a:t>
            </a:r>
            <a:r>
              <a:rPr lang="vi-VN" sz="1600" dirty="0">
                <a:latin typeface="+mj-lt"/>
              </a:rPr>
              <a:t>lao động xa đến làm việc, những người cần tìm nhà trọ nhưng chưa có </a:t>
            </a:r>
            <a:r>
              <a:rPr lang="vi-VN" sz="1600" dirty="0" smtClean="0">
                <a:latin typeface="+mj-lt"/>
              </a:rPr>
              <a:t>nhiều</a:t>
            </a:r>
            <a:r>
              <a:rPr lang="en-US" sz="1600" dirty="0" smtClean="0">
                <a:latin typeface="+mj-lt"/>
              </a:rPr>
              <a:t> </a:t>
            </a:r>
            <a:r>
              <a:rPr lang="vi-VN" sz="1600" dirty="0" smtClean="0">
                <a:latin typeface="+mj-lt"/>
              </a:rPr>
              <a:t>thông </a:t>
            </a:r>
            <a:r>
              <a:rPr lang="vi-VN" sz="1600" dirty="0">
                <a:latin typeface="+mj-lt"/>
              </a:rPr>
              <a:t>tin về nơi định tìm trọ và ít thời gian để đi tìm kiếm.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Google Shape;4239;p43"/>
          <p:cNvSpPr/>
          <p:nvPr/>
        </p:nvSpPr>
        <p:spPr>
          <a:xfrm>
            <a:off x="3236068" y="1763886"/>
            <a:ext cx="709208" cy="645535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4249;p43"/>
          <p:cNvSpPr txBox="1">
            <a:spLocks/>
          </p:cNvSpPr>
          <p:nvPr/>
        </p:nvSpPr>
        <p:spPr>
          <a:xfrm>
            <a:off x="3391932" y="1863736"/>
            <a:ext cx="398479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4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597374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3" name="Google Shape;4244;p43"/>
          <p:cNvSpPr txBox="1">
            <a:spLocks/>
          </p:cNvSpPr>
          <p:nvPr/>
        </p:nvSpPr>
        <p:spPr>
          <a:xfrm>
            <a:off x="1595131" y="2409421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4" name="Google Shape;4245;p43"/>
          <p:cNvSpPr txBox="1">
            <a:spLocks/>
          </p:cNvSpPr>
          <p:nvPr/>
        </p:nvSpPr>
        <p:spPr>
          <a:xfrm>
            <a:off x="4113135" y="2016638"/>
            <a:ext cx="2934936" cy="288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5992" y="3054956"/>
            <a:ext cx="6408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phường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Văn và phường Mỗ Lao</a:t>
            </a: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4239;p43"/>
          <p:cNvSpPr/>
          <p:nvPr/>
        </p:nvSpPr>
        <p:spPr>
          <a:xfrm>
            <a:off x="3236068" y="1763886"/>
            <a:ext cx="709208" cy="645535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4249;p43"/>
          <p:cNvSpPr txBox="1">
            <a:spLocks/>
          </p:cNvSpPr>
          <p:nvPr/>
        </p:nvSpPr>
        <p:spPr>
          <a:xfrm>
            <a:off x="3391932" y="1863736"/>
            <a:ext cx="398479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5"/>
          <p:cNvSpPr txBox="1">
            <a:spLocks noGrp="1"/>
          </p:cNvSpPr>
          <p:nvPr>
            <p:ph type="title"/>
          </p:nvPr>
        </p:nvSpPr>
        <p:spPr>
          <a:xfrm>
            <a:off x="597374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3" name="Google Shape;4244;p43"/>
          <p:cNvSpPr txBox="1">
            <a:spLocks/>
          </p:cNvSpPr>
          <p:nvPr/>
        </p:nvSpPr>
        <p:spPr>
          <a:xfrm>
            <a:off x="1595131" y="2409421"/>
            <a:ext cx="2220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4" name="Google Shape;4245;p43"/>
          <p:cNvSpPr txBox="1">
            <a:spLocks/>
          </p:cNvSpPr>
          <p:nvPr/>
        </p:nvSpPr>
        <p:spPr>
          <a:xfrm>
            <a:off x="1188239" y="1236363"/>
            <a:ext cx="2934936" cy="2888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4239;p43"/>
          <p:cNvSpPr/>
          <p:nvPr/>
        </p:nvSpPr>
        <p:spPr>
          <a:xfrm>
            <a:off x="699700" y="1035876"/>
            <a:ext cx="553843" cy="52351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4249;p43"/>
          <p:cNvSpPr txBox="1">
            <a:spLocks/>
          </p:cNvSpPr>
          <p:nvPr/>
        </p:nvSpPr>
        <p:spPr>
          <a:xfrm>
            <a:off x="773327" y="1131087"/>
            <a:ext cx="398479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7050;p52"/>
          <p:cNvSpPr/>
          <p:nvPr/>
        </p:nvSpPr>
        <p:spPr>
          <a:xfrm>
            <a:off x="3897388" y="4058271"/>
            <a:ext cx="727" cy="699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5" y="0"/>
                </a:moveTo>
                <a:lnTo>
                  <a:pt x="1" y="21"/>
                </a:lnTo>
                <a:lnTo>
                  <a:pt x="5" y="25"/>
                </a:lnTo>
                <a:lnTo>
                  <a:pt x="25" y="0"/>
                </a:lnTo>
                <a:close/>
              </a:path>
            </a:pathLst>
          </a:custGeom>
          <a:solidFill>
            <a:srgbClr val="EC6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7052;p52"/>
          <p:cNvSpPr txBox="1">
            <a:spLocks/>
          </p:cNvSpPr>
          <p:nvPr/>
        </p:nvSpPr>
        <p:spPr>
          <a:xfrm>
            <a:off x="1262871" y="3654189"/>
            <a:ext cx="2039005" cy="40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r"/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7054;p52"/>
          <p:cNvSpPr txBox="1">
            <a:spLocks/>
          </p:cNvSpPr>
          <p:nvPr/>
        </p:nvSpPr>
        <p:spPr>
          <a:xfrm>
            <a:off x="6371293" y="2619192"/>
            <a:ext cx="2320644" cy="86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7056;p52"/>
          <p:cNvSpPr txBox="1">
            <a:spLocks/>
          </p:cNvSpPr>
          <p:nvPr/>
        </p:nvSpPr>
        <p:spPr>
          <a:xfrm>
            <a:off x="6451818" y="850458"/>
            <a:ext cx="1914859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7057;p52"/>
          <p:cNvSpPr txBox="1">
            <a:spLocks/>
          </p:cNvSpPr>
          <p:nvPr/>
        </p:nvSpPr>
        <p:spPr>
          <a:xfrm>
            <a:off x="6886070" y="1039308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lnSpc>
                <a:spcPct val="100000"/>
              </a:lnSpc>
              <a:buFont typeface="Muli"/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7058;p52"/>
          <p:cNvSpPr txBox="1">
            <a:spLocks/>
          </p:cNvSpPr>
          <p:nvPr/>
        </p:nvSpPr>
        <p:spPr>
          <a:xfrm>
            <a:off x="2200286" y="2060574"/>
            <a:ext cx="1881300" cy="429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r"/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oogle Shape;7060;p52"/>
          <p:cNvGrpSpPr/>
          <p:nvPr/>
        </p:nvGrpSpPr>
        <p:grpSpPr>
          <a:xfrm>
            <a:off x="3371141" y="1112958"/>
            <a:ext cx="3321330" cy="3887173"/>
            <a:chOff x="3005193" y="776256"/>
            <a:chExt cx="3057022" cy="4970539"/>
          </a:xfrm>
        </p:grpSpPr>
        <p:sp>
          <p:nvSpPr>
            <p:cNvPr id="21" name="Google Shape;7061;p52"/>
            <p:cNvSpPr/>
            <p:nvPr/>
          </p:nvSpPr>
          <p:spPr>
            <a:xfrm>
              <a:off x="5327827" y="1139059"/>
              <a:ext cx="76408" cy="4607737"/>
            </a:xfrm>
            <a:custGeom>
              <a:avLst/>
              <a:gdLst/>
              <a:ahLst/>
              <a:cxnLst/>
              <a:rect l="l" t="t" r="r" b="b"/>
              <a:pathLst>
                <a:path w="2732" h="150089" extrusionOk="0">
                  <a:moveTo>
                    <a:pt x="0" y="1"/>
                  </a:moveTo>
                  <a:lnTo>
                    <a:pt x="2731" y="1"/>
                  </a:lnTo>
                  <a:lnTo>
                    <a:pt x="2731" y="150089"/>
                  </a:lnTo>
                  <a:lnTo>
                    <a:pt x="0" y="15008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7062;p52"/>
            <p:cNvSpPr/>
            <p:nvPr/>
          </p:nvSpPr>
          <p:spPr>
            <a:xfrm>
              <a:off x="4317244" y="2391376"/>
              <a:ext cx="76407" cy="3355249"/>
            </a:xfrm>
            <a:custGeom>
              <a:avLst/>
              <a:gdLst/>
              <a:ahLst/>
              <a:cxnLst/>
              <a:rect l="l" t="t" r="r" b="b"/>
              <a:pathLst>
                <a:path w="2732" h="105304" extrusionOk="0">
                  <a:moveTo>
                    <a:pt x="0" y="0"/>
                  </a:moveTo>
                  <a:lnTo>
                    <a:pt x="2731" y="0"/>
                  </a:lnTo>
                  <a:lnTo>
                    <a:pt x="2731" y="105304"/>
                  </a:lnTo>
                  <a:lnTo>
                    <a:pt x="0" y="1053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7063;p52"/>
            <p:cNvSpPr/>
            <p:nvPr/>
          </p:nvSpPr>
          <p:spPr>
            <a:xfrm>
              <a:off x="5038000" y="3375322"/>
              <a:ext cx="76408" cy="2371368"/>
            </a:xfrm>
            <a:custGeom>
              <a:avLst/>
              <a:gdLst/>
              <a:ahLst/>
              <a:cxnLst/>
              <a:rect l="l" t="t" r="r" b="b"/>
              <a:pathLst>
                <a:path w="2732" h="70116" extrusionOk="0">
                  <a:moveTo>
                    <a:pt x="0" y="0"/>
                  </a:moveTo>
                  <a:lnTo>
                    <a:pt x="2732" y="0"/>
                  </a:lnTo>
                  <a:lnTo>
                    <a:pt x="2732" y="70116"/>
                  </a:lnTo>
                  <a:lnTo>
                    <a:pt x="0" y="701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7064;p52"/>
            <p:cNvSpPr/>
            <p:nvPr/>
          </p:nvSpPr>
          <p:spPr>
            <a:xfrm>
              <a:off x="3633866" y="4300965"/>
              <a:ext cx="76408" cy="1445719"/>
            </a:xfrm>
            <a:custGeom>
              <a:avLst/>
              <a:gdLst/>
              <a:ahLst/>
              <a:cxnLst/>
              <a:rect l="l" t="t" r="r" b="b"/>
              <a:pathLst>
                <a:path w="2732" h="37012" extrusionOk="0">
                  <a:moveTo>
                    <a:pt x="1" y="1"/>
                  </a:moveTo>
                  <a:lnTo>
                    <a:pt x="2732" y="1"/>
                  </a:lnTo>
                  <a:lnTo>
                    <a:pt x="2732" y="37012"/>
                  </a:lnTo>
                  <a:lnTo>
                    <a:pt x="1" y="370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oogle Shape;7065;p52"/>
            <p:cNvGrpSpPr/>
            <p:nvPr/>
          </p:nvGrpSpPr>
          <p:grpSpPr>
            <a:xfrm>
              <a:off x="3005193" y="776256"/>
              <a:ext cx="3057022" cy="3997072"/>
              <a:chOff x="3005193" y="776256"/>
              <a:chExt cx="3057022" cy="3997072"/>
            </a:xfrm>
          </p:grpSpPr>
          <p:sp>
            <p:nvSpPr>
              <p:cNvPr id="118" name="Google Shape;7066;p52"/>
              <p:cNvSpPr/>
              <p:nvPr/>
            </p:nvSpPr>
            <p:spPr>
              <a:xfrm>
                <a:off x="4693608" y="776256"/>
                <a:ext cx="1368607" cy="792709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9" extrusionOk="0">
                    <a:moveTo>
                      <a:pt x="24387" y="1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Google Shape;7067;p52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Google Shape;7068;p52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Google Shape;7069;p52"/>
              <p:cNvSpPr/>
              <p:nvPr/>
            </p:nvSpPr>
            <p:spPr>
              <a:xfrm>
                <a:off x="4382189" y="2920756"/>
                <a:ext cx="1368607" cy="792709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9" extrusionOk="0">
                    <a:moveTo>
                      <a:pt x="24388" y="1"/>
                    </a:moveTo>
                    <a:lnTo>
                      <a:pt x="1" y="14173"/>
                    </a:lnTo>
                    <a:lnTo>
                      <a:pt x="24549" y="28348"/>
                    </a:lnTo>
                    <a:lnTo>
                      <a:pt x="48940" y="14177"/>
                    </a:lnTo>
                    <a:lnTo>
                      <a:pt x="243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Google Shape;7070;p52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Google Shape;7071;p52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16809" extrusionOk="0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Google Shape;7072;p52"/>
              <p:cNvSpPr/>
              <p:nvPr/>
            </p:nvSpPr>
            <p:spPr>
              <a:xfrm>
                <a:off x="3671151" y="1926801"/>
                <a:ext cx="1368607" cy="792681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8" extrusionOk="0">
                    <a:moveTo>
                      <a:pt x="24387" y="0"/>
                    </a:moveTo>
                    <a:lnTo>
                      <a:pt x="0" y="14176"/>
                    </a:lnTo>
                    <a:lnTo>
                      <a:pt x="24552" y="28348"/>
                    </a:lnTo>
                    <a:lnTo>
                      <a:pt x="48939" y="14176"/>
                    </a:lnTo>
                    <a:lnTo>
                      <a:pt x="24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Google Shape;7073;p52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Google Shape;7074;p52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Google Shape;7075;p52"/>
              <p:cNvSpPr/>
              <p:nvPr/>
            </p:nvSpPr>
            <p:spPr>
              <a:xfrm>
                <a:off x="3005416" y="3907022"/>
                <a:ext cx="1368607" cy="792681"/>
              </a:xfrm>
              <a:custGeom>
                <a:avLst/>
                <a:gdLst/>
                <a:ahLst/>
                <a:cxnLst/>
                <a:rect l="l" t="t" r="r" b="b"/>
                <a:pathLst>
                  <a:path w="48940" h="28348" extrusionOk="0">
                    <a:moveTo>
                      <a:pt x="24388" y="0"/>
                    </a:moveTo>
                    <a:lnTo>
                      <a:pt x="1" y="14176"/>
                    </a:lnTo>
                    <a:lnTo>
                      <a:pt x="24553" y="28348"/>
                    </a:lnTo>
                    <a:lnTo>
                      <a:pt x="48940" y="14176"/>
                    </a:lnTo>
                    <a:lnTo>
                      <a:pt x="243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Google Shape;7076;p52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Google Shape;7077;p52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805" extrusionOk="0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oogle Shape;7078;p52"/>
            <p:cNvGrpSpPr/>
            <p:nvPr/>
          </p:nvGrpSpPr>
          <p:grpSpPr>
            <a:xfrm>
              <a:off x="3005193" y="1172653"/>
              <a:ext cx="2375039" cy="3600675"/>
              <a:chOff x="3005193" y="1172653"/>
              <a:chExt cx="2375039" cy="3600675"/>
            </a:xfrm>
          </p:grpSpPr>
          <p:sp>
            <p:nvSpPr>
              <p:cNvPr id="114" name="Google Shape;7079;p52"/>
              <p:cNvSpPr/>
              <p:nvPr/>
            </p:nvSpPr>
            <p:spPr>
              <a:xfrm>
                <a:off x="4693356" y="1172653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0"/>
                    </a:moveTo>
                    <a:lnTo>
                      <a:pt x="1" y="2633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Google Shape;7080;p52"/>
              <p:cNvSpPr/>
              <p:nvPr/>
            </p:nvSpPr>
            <p:spPr>
              <a:xfrm>
                <a:off x="4381966" y="3317041"/>
                <a:ext cx="686737" cy="470022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16809" extrusionOk="0">
                    <a:moveTo>
                      <a:pt x="9" y="1"/>
                    </a:moveTo>
                    <a:lnTo>
                      <a:pt x="1" y="2633"/>
                    </a:lnTo>
                    <a:lnTo>
                      <a:pt x="24553" y="16809"/>
                    </a:lnTo>
                    <a:lnTo>
                      <a:pt x="24557" y="14176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Google Shape;7081;p52"/>
              <p:cNvSpPr/>
              <p:nvPr/>
            </p:nvSpPr>
            <p:spPr>
              <a:xfrm>
                <a:off x="3670900" y="2323170"/>
                <a:ext cx="686876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2" h="16805" extrusionOk="0">
                    <a:moveTo>
                      <a:pt x="9" y="1"/>
                    </a:moveTo>
                    <a:lnTo>
                      <a:pt x="1" y="2629"/>
                    </a:lnTo>
                    <a:lnTo>
                      <a:pt x="24553" y="16805"/>
                    </a:lnTo>
                    <a:lnTo>
                      <a:pt x="24561" y="1417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Google Shape;7082;p52"/>
              <p:cNvSpPr/>
              <p:nvPr/>
            </p:nvSpPr>
            <p:spPr>
              <a:xfrm>
                <a:off x="3005193" y="4303418"/>
                <a:ext cx="686848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805" extrusionOk="0">
                    <a:moveTo>
                      <a:pt x="9" y="0"/>
                    </a:moveTo>
                    <a:lnTo>
                      <a:pt x="1" y="2628"/>
                    </a:lnTo>
                    <a:lnTo>
                      <a:pt x="24553" y="16804"/>
                    </a:lnTo>
                    <a:lnTo>
                      <a:pt x="24561" y="1417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oogle Shape;7083;p52"/>
            <p:cNvGrpSpPr/>
            <p:nvPr/>
          </p:nvGrpSpPr>
          <p:grpSpPr>
            <a:xfrm>
              <a:off x="3691789" y="1172653"/>
              <a:ext cx="2370425" cy="3600675"/>
              <a:chOff x="3691789" y="1172653"/>
              <a:chExt cx="2370425" cy="3600675"/>
            </a:xfrm>
          </p:grpSpPr>
          <p:sp>
            <p:nvSpPr>
              <p:cNvPr id="110" name="Google Shape;7084;p52"/>
              <p:cNvSpPr/>
              <p:nvPr/>
            </p:nvSpPr>
            <p:spPr>
              <a:xfrm>
                <a:off x="5379953" y="1172653"/>
                <a:ext cx="682262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7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24388" y="2633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Google Shape;7085;p52"/>
              <p:cNvSpPr/>
              <p:nvPr/>
            </p:nvSpPr>
            <p:spPr>
              <a:xfrm>
                <a:off x="5068562" y="3317153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1"/>
                    </a:moveTo>
                    <a:lnTo>
                      <a:pt x="5" y="14172"/>
                    </a:lnTo>
                    <a:lnTo>
                      <a:pt x="1" y="16805"/>
                    </a:lnTo>
                    <a:lnTo>
                      <a:pt x="24388" y="2633"/>
                    </a:lnTo>
                    <a:lnTo>
                      <a:pt x="24396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Google Shape;7086;p52"/>
              <p:cNvSpPr/>
              <p:nvPr/>
            </p:nvSpPr>
            <p:spPr>
              <a:xfrm>
                <a:off x="4357524" y="2323170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5" y="1"/>
                    </a:moveTo>
                    <a:lnTo>
                      <a:pt x="8" y="14173"/>
                    </a:lnTo>
                    <a:lnTo>
                      <a:pt x="0" y="16805"/>
                    </a:lnTo>
                    <a:lnTo>
                      <a:pt x="24387" y="2633"/>
                    </a:lnTo>
                    <a:lnTo>
                      <a:pt x="24395" y="1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Google Shape;7087;p52"/>
              <p:cNvSpPr/>
              <p:nvPr/>
            </p:nvSpPr>
            <p:spPr>
              <a:xfrm>
                <a:off x="3691789" y="4303418"/>
                <a:ext cx="682234" cy="469910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16805" extrusionOk="0">
                    <a:moveTo>
                      <a:pt x="24396" y="0"/>
                    </a:moveTo>
                    <a:lnTo>
                      <a:pt x="9" y="14172"/>
                    </a:lnTo>
                    <a:lnTo>
                      <a:pt x="1" y="16804"/>
                    </a:lnTo>
                    <a:lnTo>
                      <a:pt x="1" y="16804"/>
                    </a:lnTo>
                    <a:lnTo>
                      <a:pt x="24388" y="2632"/>
                    </a:lnTo>
                    <a:lnTo>
                      <a:pt x="24396" y="0"/>
                    </a:lnTo>
                    <a:close/>
                  </a:path>
                </a:pathLst>
              </a:custGeom>
              <a:solidFill>
                <a:srgbClr val="595959">
                  <a:alpha val="30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Google Shape;7088;p52"/>
            <p:cNvSpPr/>
            <p:nvPr/>
          </p:nvSpPr>
          <p:spPr>
            <a:xfrm>
              <a:off x="5276818" y="1578500"/>
              <a:ext cx="8222" cy="125328"/>
            </a:xfrm>
            <a:custGeom>
              <a:avLst/>
              <a:gdLst/>
              <a:ahLst/>
              <a:cxnLst/>
              <a:rect l="l" t="t" r="r" b="b"/>
              <a:pathLst>
                <a:path w="294" h="4482" extrusionOk="0">
                  <a:moveTo>
                    <a:pt x="294" y="1"/>
                  </a:moveTo>
                  <a:lnTo>
                    <a:pt x="13" y="166"/>
                  </a:lnTo>
                  <a:lnTo>
                    <a:pt x="1" y="4481"/>
                  </a:lnTo>
                  <a:lnTo>
                    <a:pt x="285" y="4316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rgbClr val="E7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7089;p52"/>
            <p:cNvSpPr/>
            <p:nvPr/>
          </p:nvSpPr>
          <p:spPr>
            <a:xfrm>
              <a:off x="4446593" y="2320765"/>
              <a:ext cx="40046" cy="91969"/>
            </a:xfrm>
            <a:custGeom>
              <a:avLst/>
              <a:gdLst/>
              <a:ahLst/>
              <a:cxnLst/>
              <a:rect l="l" t="t" r="r" b="b"/>
              <a:pathLst>
                <a:path w="1432" h="3289" extrusionOk="0">
                  <a:moveTo>
                    <a:pt x="1432" y="0"/>
                  </a:moveTo>
                  <a:lnTo>
                    <a:pt x="8" y="829"/>
                  </a:lnTo>
                  <a:lnTo>
                    <a:pt x="0" y="3288"/>
                  </a:lnTo>
                  <a:lnTo>
                    <a:pt x="1423" y="2463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C01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7090;p52"/>
            <p:cNvSpPr/>
            <p:nvPr/>
          </p:nvSpPr>
          <p:spPr>
            <a:xfrm>
              <a:off x="4694419" y="2915220"/>
              <a:ext cx="110210" cy="74800"/>
            </a:xfrm>
            <a:custGeom>
              <a:avLst/>
              <a:gdLst/>
              <a:ahLst/>
              <a:cxnLst/>
              <a:rect l="l" t="t" r="r" b="b"/>
              <a:pathLst>
                <a:path w="3941" h="2675" extrusionOk="0">
                  <a:moveTo>
                    <a:pt x="3940" y="1"/>
                  </a:moveTo>
                  <a:lnTo>
                    <a:pt x="3763" y="100"/>
                  </a:lnTo>
                  <a:lnTo>
                    <a:pt x="173" y="2175"/>
                  </a:lnTo>
                  <a:lnTo>
                    <a:pt x="0" y="2274"/>
                  </a:lnTo>
                  <a:lnTo>
                    <a:pt x="0" y="2674"/>
                  </a:lnTo>
                  <a:lnTo>
                    <a:pt x="173" y="2571"/>
                  </a:lnTo>
                  <a:lnTo>
                    <a:pt x="3763" y="500"/>
                  </a:lnTo>
                  <a:lnTo>
                    <a:pt x="3940" y="397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7091;p52"/>
            <p:cNvSpPr/>
            <p:nvPr/>
          </p:nvSpPr>
          <p:spPr>
            <a:xfrm>
              <a:off x="4694642" y="3028160"/>
              <a:ext cx="110322" cy="74912"/>
            </a:xfrm>
            <a:custGeom>
              <a:avLst/>
              <a:gdLst/>
              <a:ahLst/>
              <a:cxnLst/>
              <a:rect l="l" t="t" r="r" b="b"/>
              <a:pathLst>
                <a:path w="3945" h="2679" extrusionOk="0">
                  <a:moveTo>
                    <a:pt x="3940" y="1"/>
                  </a:moveTo>
                  <a:lnTo>
                    <a:pt x="3767" y="104"/>
                  </a:lnTo>
                  <a:lnTo>
                    <a:pt x="178" y="2175"/>
                  </a:lnTo>
                  <a:lnTo>
                    <a:pt x="0" y="2278"/>
                  </a:lnTo>
                  <a:lnTo>
                    <a:pt x="4" y="2678"/>
                  </a:lnTo>
                  <a:lnTo>
                    <a:pt x="178" y="2575"/>
                  </a:lnTo>
                  <a:lnTo>
                    <a:pt x="3767" y="504"/>
                  </a:lnTo>
                  <a:lnTo>
                    <a:pt x="3944" y="401"/>
                  </a:lnTo>
                  <a:lnTo>
                    <a:pt x="39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Google Shape;7092;p52"/>
            <p:cNvGrpSpPr/>
            <p:nvPr/>
          </p:nvGrpSpPr>
          <p:grpSpPr>
            <a:xfrm>
              <a:off x="4657253" y="2448917"/>
              <a:ext cx="152661" cy="751856"/>
              <a:chOff x="4657253" y="2448917"/>
              <a:chExt cx="152661" cy="751856"/>
            </a:xfrm>
          </p:grpSpPr>
          <p:sp>
            <p:nvSpPr>
              <p:cNvPr id="105" name="Google Shape;7093;p52"/>
              <p:cNvSpPr/>
              <p:nvPr/>
            </p:nvSpPr>
            <p:spPr>
              <a:xfrm>
                <a:off x="4693356" y="2576063"/>
                <a:ext cx="110350" cy="74772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2674" extrusionOk="0">
                    <a:moveTo>
                      <a:pt x="3941" y="0"/>
                    </a:moveTo>
                    <a:lnTo>
                      <a:pt x="3768" y="99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8" y="2571"/>
                    </a:lnTo>
                    <a:lnTo>
                      <a:pt x="3768" y="500"/>
                    </a:lnTo>
                    <a:lnTo>
                      <a:pt x="3945" y="396"/>
                    </a:lnTo>
                    <a:lnTo>
                      <a:pt x="3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Google Shape;7094;p52"/>
              <p:cNvSpPr/>
              <p:nvPr/>
            </p:nvSpPr>
            <p:spPr>
              <a:xfrm>
                <a:off x="4693719" y="2689115"/>
                <a:ext cx="110210" cy="74772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2674" extrusionOk="0">
                    <a:moveTo>
                      <a:pt x="3940" y="1"/>
                    </a:moveTo>
                    <a:lnTo>
                      <a:pt x="3767" y="100"/>
                    </a:lnTo>
                    <a:lnTo>
                      <a:pt x="174" y="2175"/>
                    </a:lnTo>
                    <a:lnTo>
                      <a:pt x="0" y="2274"/>
                    </a:lnTo>
                    <a:lnTo>
                      <a:pt x="0" y="2674"/>
                    </a:lnTo>
                    <a:lnTo>
                      <a:pt x="178" y="2571"/>
                    </a:lnTo>
                    <a:lnTo>
                      <a:pt x="3767" y="500"/>
                    </a:lnTo>
                    <a:lnTo>
                      <a:pt x="3940" y="397"/>
                    </a:lnTo>
                    <a:lnTo>
                      <a:pt x="3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Google Shape;7095;p52"/>
              <p:cNvSpPr/>
              <p:nvPr/>
            </p:nvSpPr>
            <p:spPr>
              <a:xfrm>
                <a:off x="4694055" y="2802167"/>
                <a:ext cx="11021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2675" extrusionOk="0">
                    <a:moveTo>
                      <a:pt x="3941" y="1"/>
                    </a:moveTo>
                    <a:lnTo>
                      <a:pt x="3763" y="100"/>
                    </a:lnTo>
                    <a:lnTo>
                      <a:pt x="174" y="2175"/>
                    </a:lnTo>
                    <a:lnTo>
                      <a:pt x="1" y="2274"/>
                    </a:lnTo>
                    <a:lnTo>
                      <a:pt x="1" y="2674"/>
                    </a:lnTo>
                    <a:lnTo>
                      <a:pt x="174" y="2571"/>
                    </a:lnTo>
                    <a:lnTo>
                      <a:pt x="3767" y="500"/>
                    </a:lnTo>
                    <a:lnTo>
                      <a:pt x="3941" y="397"/>
                    </a:lnTo>
                    <a:lnTo>
                      <a:pt x="39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Google Shape;7096;p52"/>
              <p:cNvSpPr/>
              <p:nvPr/>
            </p:nvSpPr>
            <p:spPr>
              <a:xfrm>
                <a:off x="4657253" y="2511665"/>
                <a:ext cx="42842" cy="689108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4644" extrusionOk="0">
                    <a:moveTo>
                      <a:pt x="646" y="1"/>
                    </a:moveTo>
                    <a:cubicBezTo>
                      <a:pt x="327" y="1"/>
                      <a:pt x="29" y="204"/>
                      <a:pt x="1" y="670"/>
                    </a:cubicBezTo>
                    <a:lnTo>
                      <a:pt x="368" y="690"/>
                    </a:lnTo>
                    <a:cubicBezTo>
                      <a:pt x="380" y="480"/>
                      <a:pt x="479" y="368"/>
                      <a:pt x="652" y="368"/>
                    </a:cubicBezTo>
                    <a:cubicBezTo>
                      <a:pt x="987" y="368"/>
                      <a:pt x="1115" y="599"/>
                      <a:pt x="1115" y="950"/>
                    </a:cubicBezTo>
                    <a:lnTo>
                      <a:pt x="1181" y="24644"/>
                    </a:lnTo>
                    <a:lnTo>
                      <a:pt x="1531" y="24446"/>
                    </a:lnTo>
                    <a:lnTo>
                      <a:pt x="1515" y="21046"/>
                    </a:lnTo>
                    <a:lnTo>
                      <a:pt x="1341" y="21149"/>
                    </a:lnTo>
                    <a:lnTo>
                      <a:pt x="1341" y="20753"/>
                    </a:lnTo>
                    <a:lnTo>
                      <a:pt x="1515" y="20650"/>
                    </a:lnTo>
                    <a:lnTo>
                      <a:pt x="1502" y="17003"/>
                    </a:lnTo>
                    <a:lnTo>
                      <a:pt x="1329" y="17106"/>
                    </a:lnTo>
                    <a:lnTo>
                      <a:pt x="1329" y="16710"/>
                    </a:lnTo>
                    <a:lnTo>
                      <a:pt x="1502" y="16607"/>
                    </a:lnTo>
                    <a:lnTo>
                      <a:pt x="1494" y="12960"/>
                    </a:lnTo>
                    <a:lnTo>
                      <a:pt x="1317" y="13063"/>
                    </a:lnTo>
                    <a:lnTo>
                      <a:pt x="1317" y="12667"/>
                    </a:lnTo>
                    <a:lnTo>
                      <a:pt x="1494" y="12564"/>
                    </a:lnTo>
                    <a:lnTo>
                      <a:pt x="1482" y="8917"/>
                    </a:lnTo>
                    <a:lnTo>
                      <a:pt x="1308" y="9020"/>
                    </a:lnTo>
                    <a:lnTo>
                      <a:pt x="1308" y="8624"/>
                    </a:lnTo>
                    <a:lnTo>
                      <a:pt x="1482" y="8521"/>
                    </a:lnTo>
                    <a:lnTo>
                      <a:pt x="1473" y="4878"/>
                    </a:lnTo>
                    <a:lnTo>
                      <a:pt x="1296" y="4981"/>
                    </a:lnTo>
                    <a:lnTo>
                      <a:pt x="1296" y="4581"/>
                    </a:lnTo>
                    <a:lnTo>
                      <a:pt x="1473" y="4478"/>
                    </a:lnTo>
                    <a:lnTo>
                      <a:pt x="1461" y="777"/>
                    </a:lnTo>
                    <a:lnTo>
                      <a:pt x="1461" y="752"/>
                    </a:lnTo>
                    <a:cubicBezTo>
                      <a:pt x="1445" y="228"/>
                      <a:pt x="1057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Google Shape;7097;p52"/>
              <p:cNvSpPr/>
              <p:nvPr/>
            </p:nvSpPr>
            <p:spPr>
              <a:xfrm>
                <a:off x="4767211" y="2448917"/>
                <a:ext cx="42703" cy="688409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4619" extrusionOk="0">
                    <a:moveTo>
                      <a:pt x="646" y="1"/>
                    </a:moveTo>
                    <a:cubicBezTo>
                      <a:pt x="327" y="1"/>
                      <a:pt x="29" y="204"/>
                      <a:pt x="0" y="673"/>
                    </a:cubicBezTo>
                    <a:lnTo>
                      <a:pt x="368" y="694"/>
                    </a:lnTo>
                    <a:cubicBezTo>
                      <a:pt x="380" y="479"/>
                      <a:pt x="479" y="372"/>
                      <a:pt x="652" y="372"/>
                    </a:cubicBezTo>
                    <a:cubicBezTo>
                      <a:pt x="986" y="372"/>
                      <a:pt x="1118" y="603"/>
                      <a:pt x="1118" y="954"/>
                    </a:cubicBezTo>
                    <a:lnTo>
                      <a:pt x="1127" y="4650"/>
                    </a:lnTo>
                    <a:lnTo>
                      <a:pt x="1304" y="4547"/>
                    </a:lnTo>
                    <a:lnTo>
                      <a:pt x="1304" y="4948"/>
                    </a:lnTo>
                    <a:lnTo>
                      <a:pt x="1127" y="5051"/>
                    </a:lnTo>
                    <a:lnTo>
                      <a:pt x="1139" y="8694"/>
                    </a:lnTo>
                    <a:lnTo>
                      <a:pt x="1312" y="8591"/>
                    </a:lnTo>
                    <a:lnTo>
                      <a:pt x="1312" y="8991"/>
                    </a:lnTo>
                    <a:lnTo>
                      <a:pt x="1139" y="9094"/>
                    </a:lnTo>
                    <a:lnTo>
                      <a:pt x="1147" y="12737"/>
                    </a:lnTo>
                    <a:lnTo>
                      <a:pt x="1325" y="12634"/>
                    </a:lnTo>
                    <a:lnTo>
                      <a:pt x="1325" y="13034"/>
                    </a:lnTo>
                    <a:lnTo>
                      <a:pt x="1147" y="13137"/>
                    </a:lnTo>
                    <a:lnTo>
                      <a:pt x="1160" y="16780"/>
                    </a:lnTo>
                    <a:lnTo>
                      <a:pt x="1333" y="16677"/>
                    </a:lnTo>
                    <a:lnTo>
                      <a:pt x="1333" y="17077"/>
                    </a:lnTo>
                    <a:lnTo>
                      <a:pt x="1160" y="17180"/>
                    </a:lnTo>
                    <a:lnTo>
                      <a:pt x="1168" y="20823"/>
                    </a:lnTo>
                    <a:lnTo>
                      <a:pt x="1345" y="20720"/>
                    </a:lnTo>
                    <a:lnTo>
                      <a:pt x="1345" y="21120"/>
                    </a:lnTo>
                    <a:lnTo>
                      <a:pt x="1168" y="21223"/>
                    </a:lnTo>
                    <a:lnTo>
                      <a:pt x="1180" y="24619"/>
                    </a:lnTo>
                    <a:lnTo>
                      <a:pt x="1527" y="24417"/>
                    </a:lnTo>
                    <a:lnTo>
                      <a:pt x="1461" y="719"/>
                    </a:lnTo>
                    <a:lnTo>
                      <a:pt x="1457" y="723"/>
                    </a:lnTo>
                    <a:cubicBezTo>
                      <a:pt x="1432" y="220"/>
                      <a:pt x="1048" y="9"/>
                      <a:pt x="665" y="1"/>
                    </a:cubicBezTo>
                    <a:cubicBezTo>
                      <a:pt x="658" y="1"/>
                      <a:pt x="652" y="1"/>
                      <a:pt x="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oogle Shape;7098;p52"/>
            <p:cNvGrpSpPr/>
            <p:nvPr/>
          </p:nvGrpSpPr>
          <p:grpSpPr>
            <a:xfrm>
              <a:off x="3889082" y="3208882"/>
              <a:ext cx="956039" cy="989341"/>
              <a:chOff x="3889082" y="3208882"/>
              <a:chExt cx="956039" cy="989341"/>
            </a:xfrm>
          </p:grpSpPr>
          <p:sp>
            <p:nvSpPr>
              <p:cNvPr id="98" name="Google Shape;7099;p52"/>
              <p:cNvSpPr/>
              <p:nvPr/>
            </p:nvSpPr>
            <p:spPr>
              <a:xfrm>
                <a:off x="3889082" y="4046918"/>
                <a:ext cx="117956" cy="151305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5411" extrusionOk="0">
                    <a:moveTo>
                      <a:pt x="1170" y="1"/>
                    </a:moveTo>
                    <a:cubicBezTo>
                      <a:pt x="481" y="1"/>
                      <a:pt x="8" y="546"/>
                      <a:pt x="5" y="1491"/>
                    </a:cubicBezTo>
                    <a:cubicBezTo>
                      <a:pt x="1" y="2824"/>
                      <a:pt x="937" y="4453"/>
                      <a:pt x="2101" y="5122"/>
                    </a:cubicBezTo>
                    <a:cubicBezTo>
                      <a:pt x="2440" y="5318"/>
                      <a:pt x="2761" y="5411"/>
                      <a:pt x="3045" y="5411"/>
                    </a:cubicBezTo>
                    <a:cubicBezTo>
                      <a:pt x="3735" y="5411"/>
                      <a:pt x="4210" y="4864"/>
                      <a:pt x="4213" y="3917"/>
                    </a:cubicBezTo>
                    <a:cubicBezTo>
                      <a:pt x="4217" y="2580"/>
                      <a:pt x="3277" y="959"/>
                      <a:pt x="2117" y="291"/>
                    </a:cubicBezTo>
                    <a:cubicBezTo>
                      <a:pt x="1777" y="94"/>
                      <a:pt x="1455" y="1"/>
                      <a:pt x="1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Google Shape;7100;p52"/>
              <p:cNvSpPr/>
              <p:nvPr/>
            </p:nvSpPr>
            <p:spPr>
              <a:xfrm>
                <a:off x="3905134" y="4030756"/>
                <a:ext cx="117928" cy="151333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5412" extrusionOk="0">
                    <a:moveTo>
                      <a:pt x="1174" y="1"/>
                    </a:moveTo>
                    <a:cubicBezTo>
                      <a:pt x="485" y="1"/>
                      <a:pt x="10" y="546"/>
                      <a:pt x="4" y="1492"/>
                    </a:cubicBezTo>
                    <a:cubicBezTo>
                      <a:pt x="0" y="2824"/>
                      <a:pt x="941" y="4454"/>
                      <a:pt x="2104" y="5122"/>
                    </a:cubicBezTo>
                    <a:cubicBezTo>
                      <a:pt x="2444" y="5318"/>
                      <a:pt x="2764" y="5411"/>
                      <a:pt x="3048" y="5411"/>
                    </a:cubicBezTo>
                    <a:cubicBezTo>
                      <a:pt x="3737" y="5411"/>
                      <a:pt x="4210" y="4864"/>
                      <a:pt x="4213" y="3917"/>
                    </a:cubicBezTo>
                    <a:cubicBezTo>
                      <a:pt x="4217" y="2581"/>
                      <a:pt x="3280" y="959"/>
                      <a:pt x="2121" y="291"/>
                    </a:cubicBezTo>
                    <a:cubicBezTo>
                      <a:pt x="1780" y="94"/>
                      <a:pt x="1459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Google Shape;7101;p52"/>
              <p:cNvSpPr/>
              <p:nvPr/>
            </p:nvSpPr>
            <p:spPr>
              <a:xfrm>
                <a:off x="3903512" y="3208882"/>
                <a:ext cx="941610" cy="973990"/>
              </a:xfrm>
              <a:custGeom>
                <a:avLst/>
                <a:gdLst/>
                <a:ahLst/>
                <a:cxnLst/>
                <a:rect l="l" t="t" r="r" b="b"/>
                <a:pathLst>
                  <a:path w="33671" h="34832" extrusionOk="0">
                    <a:moveTo>
                      <a:pt x="30628" y="0"/>
                    </a:moveTo>
                    <a:cubicBezTo>
                      <a:pt x="30253" y="0"/>
                      <a:pt x="29941" y="162"/>
                      <a:pt x="29734" y="461"/>
                    </a:cubicBezTo>
                    <a:lnTo>
                      <a:pt x="29730" y="453"/>
                    </a:lnTo>
                    <a:lnTo>
                      <a:pt x="0" y="30182"/>
                    </a:lnTo>
                    <a:cubicBezTo>
                      <a:pt x="183" y="30044"/>
                      <a:pt x="406" y="29971"/>
                      <a:pt x="658" y="29971"/>
                    </a:cubicBezTo>
                    <a:cubicBezTo>
                      <a:pt x="942" y="29971"/>
                      <a:pt x="1263" y="30064"/>
                      <a:pt x="1601" y="30261"/>
                    </a:cubicBezTo>
                    <a:cubicBezTo>
                      <a:pt x="2761" y="30929"/>
                      <a:pt x="3701" y="32554"/>
                      <a:pt x="3697" y="33887"/>
                    </a:cubicBezTo>
                    <a:cubicBezTo>
                      <a:pt x="3693" y="34275"/>
                      <a:pt x="3615" y="34588"/>
                      <a:pt x="3474" y="34832"/>
                    </a:cubicBezTo>
                    <a:lnTo>
                      <a:pt x="33018" y="5288"/>
                    </a:lnTo>
                    <a:cubicBezTo>
                      <a:pt x="33414" y="5077"/>
                      <a:pt x="33666" y="4603"/>
                      <a:pt x="33666" y="3922"/>
                    </a:cubicBezTo>
                    <a:cubicBezTo>
                      <a:pt x="33670" y="2590"/>
                      <a:pt x="32730" y="960"/>
                      <a:pt x="31570" y="287"/>
                    </a:cubicBezTo>
                    <a:cubicBezTo>
                      <a:pt x="31231" y="92"/>
                      <a:pt x="30912" y="0"/>
                      <a:pt x="30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Google Shape;7102;p52"/>
              <p:cNvSpPr/>
              <p:nvPr/>
            </p:nvSpPr>
            <p:spPr>
              <a:xfrm>
                <a:off x="4029942" y="3908112"/>
                <a:ext cx="115775" cy="152703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5461" extrusionOk="0">
                    <a:moveTo>
                      <a:pt x="911" y="1"/>
                    </a:moveTo>
                    <a:cubicBezTo>
                      <a:pt x="630" y="1"/>
                      <a:pt x="373" y="81"/>
                      <a:pt x="158" y="242"/>
                    </a:cubicBezTo>
                    <a:cubicBezTo>
                      <a:pt x="1" y="359"/>
                      <a:pt x="112" y="574"/>
                      <a:pt x="265" y="574"/>
                    </a:cubicBezTo>
                    <a:cubicBezTo>
                      <a:pt x="301" y="574"/>
                      <a:pt x="339" y="562"/>
                      <a:pt x="377" y="535"/>
                    </a:cubicBezTo>
                    <a:cubicBezTo>
                      <a:pt x="528" y="422"/>
                      <a:pt x="711" y="366"/>
                      <a:pt x="915" y="366"/>
                    </a:cubicBezTo>
                    <a:cubicBezTo>
                      <a:pt x="1172" y="366"/>
                      <a:pt x="1463" y="455"/>
                      <a:pt x="1767" y="630"/>
                    </a:cubicBezTo>
                    <a:cubicBezTo>
                      <a:pt x="2877" y="1269"/>
                      <a:pt x="3776" y="2829"/>
                      <a:pt x="3772" y="4099"/>
                    </a:cubicBezTo>
                    <a:cubicBezTo>
                      <a:pt x="3772" y="4557"/>
                      <a:pt x="3652" y="4920"/>
                      <a:pt x="3434" y="5151"/>
                    </a:cubicBezTo>
                    <a:cubicBezTo>
                      <a:pt x="3322" y="5267"/>
                      <a:pt x="3405" y="5461"/>
                      <a:pt x="3566" y="5461"/>
                    </a:cubicBezTo>
                    <a:lnTo>
                      <a:pt x="3566" y="5457"/>
                    </a:lnTo>
                    <a:cubicBezTo>
                      <a:pt x="3615" y="5457"/>
                      <a:pt x="3665" y="5436"/>
                      <a:pt x="3698" y="5403"/>
                    </a:cubicBezTo>
                    <a:cubicBezTo>
                      <a:pt x="3982" y="5102"/>
                      <a:pt x="4135" y="4656"/>
                      <a:pt x="4139" y="4103"/>
                    </a:cubicBezTo>
                    <a:cubicBezTo>
                      <a:pt x="4139" y="2713"/>
                      <a:pt x="3161" y="1013"/>
                      <a:pt x="1953" y="316"/>
                    </a:cubicBezTo>
                    <a:cubicBezTo>
                      <a:pt x="1591" y="106"/>
                      <a:pt x="1235" y="1"/>
                      <a:pt x="9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Google Shape;7103;p52"/>
              <p:cNvSpPr/>
              <p:nvPr/>
            </p:nvSpPr>
            <p:spPr>
              <a:xfrm>
                <a:off x="4198655" y="3738995"/>
                <a:ext cx="116306" cy="152591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5457" extrusionOk="0">
                    <a:moveTo>
                      <a:pt x="929" y="0"/>
                    </a:moveTo>
                    <a:cubicBezTo>
                      <a:pt x="646" y="0"/>
                      <a:pt x="389" y="80"/>
                      <a:pt x="173" y="242"/>
                    </a:cubicBezTo>
                    <a:cubicBezTo>
                      <a:pt x="1" y="354"/>
                      <a:pt x="119" y="579"/>
                      <a:pt x="275" y="579"/>
                    </a:cubicBezTo>
                    <a:cubicBezTo>
                      <a:pt x="313" y="579"/>
                      <a:pt x="353" y="566"/>
                      <a:pt x="392" y="535"/>
                    </a:cubicBezTo>
                    <a:cubicBezTo>
                      <a:pt x="543" y="421"/>
                      <a:pt x="727" y="366"/>
                      <a:pt x="931" y="366"/>
                    </a:cubicBezTo>
                    <a:cubicBezTo>
                      <a:pt x="1189" y="366"/>
                      <a:pt x="1481" y="455"/>
                      <a:pt x="1782" y="629"/>
                    </a:cubicBezTo>
                    <a:cubicBezTo>
                      <a:pt x="2892" y="1269"/>
                      <a:pt x="3791" y="2828"/>
                      <a:pt x="3787" y="4099"/>
                    </a:cubicBezTo>
                    <a:cubicBezTo>
                      <a:pt x="3787" y="4557"/>
                      <a:pt x="3668" y="4920"/>
                      <a:pt x="3449" y="5147"/>
                    </a:cubicBezTo>
                    <a:cubicBezTo>
                      <a:pt x="3379" y="5221"/>
                      <a:pt x="3383" y="5337"/>
                      <a:pt x="3453" y="5407"/>
                    </a:cubicBezTo>
                    <a:cubicBezTo>
                      <a:pt x="3490" y="5440"/>
                      <a:pt x="3536" y="5456"/>
                      <a:pt x="3581" y="5456"/>
                    </a:cubicBezTo>
                    <a:cubicBezTo>
                      <a:pt x="3631" y="5456"/>
                      <a:pt x="3680" y="5436"/>
                      <a:pt x="3713" y="5403"/>
                    </a:cubicBezTo>
                    <a:cubicBezTo>
                      <a:pt x="4002" y="5102"/>
                      <a:pt x="4155" y="4652"/>
                      <a:pt x="4155" y="4103"/>
                    </a:cubicBezTo>
                    <a:cubicBezTo>
                      <a:pt x="4159" y="2709"/>
                      <a:pt x="3177" y="1013"/>
                      <a:pt x="1968" y="312"/>
                    </a:cubicBezTo>
                    <a:cubicBezTo>
                      <a:pt x="1607" y="105"/>
                      <a:pt x="1252" y="0"/>
                      <a:pt x="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Google Shape;7104;p52"/>
              <p:cNvSpPr/>
              <p:nvPr/>
            </p:nvSpPr>
            <p:spPr>
              <a:xfrm>
                <a:off x="4367983" y="3569794"/>
                <a:ext cx="116111" cy="152675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5460" extrusionOk="0">
                    <a:moveTo>
                      <a:pt x="923" y="1"/>
                    </a:moveTo>
                    <a:cubicBezTo>
                      <a:pt x="642" y="1"/>
                      <a:pt x="384" y="81"/>
                      <a:pt x="166" y="240"/>
                    </a:cubicBezTo>
                    <a:cubicBezTo>
                      <a:pt x="1" y="356"/>
                      <a:pt x="115" y="577"/>
                      <a:pt x="269" y="577"/>
                    </a:cubicBezTo>
                    <a:cubicBezTo>
                      <a:pt x="307" y="577"/>
                      <a:pt x="346" y="564"/>
                      <a:pt x="385" y="533"/>
                    </a:cubicBezTo>
                    <a:cubicBezTo>
                      <a:pt x="537" y="422"/>
                      <a:pt x="720" y="366"/>
                      <a:pt x="925" y="366"/>
                    </a:cubicBezTo>
                    <a:cubicBezTo>
                      <a:pt x="1183" y="366"/>
                      <a:pt x="1476" y="455"/>
                      <a:pt x="1780" y="632"/>
                    </a:cubicBezTo>
                    <a:cubicBezTo>
                      <a:pt x="2885" y="1272"/>
                      <a:pt x="3785" y="2827"/>
                      <a:pt x="3781" y="4102"/>
                    </a:cubicBezTo>
                    <a:cubicBezTo>
                      <a:pt x="3781" y="4560"/>
                      <a:pt x="3665" y="4919"/>
                      <a:pt x="3442" y="5150"/>
                    </a:cubicBezTo>
                    <a:cubicBezTo>
                      <a:pt x="3372" y="5224"/>
                      <a:pt x="3376" y="5340"/>
                      <a:pt x="3451" y="5410"/>
                    </a:cubicBezTo>
                    <a:cubicBezTo>
                      <a:pt x="3484" y="5443"/>
                      <a:pt x="3529" y="5459"/>
                      <a:pt x="3574" y="5459"/>
                    </a:cubicBezTo>
                    <a:cubicBezTo>
                      <a:pt x="3624" y="5459"/>
                      <a:pt x="3673" y="5439"/>
                      <a:pt x="3706" y="5401"/>
                    </a:cubicBezTo>
                    <a:cubicBezTo>
                      <a:pt x="3995" y="5104"/>
                      <a:pt x="4148" y="4655"/>
                      <a:pt x="4148" y="4102"/>
                    </a:cubicBezTo>
                    <a:cubicBezTo>
                      <a:pt x="4152" y="2712"/>
                      <a:pt x="3170" y="1016"/>
                      <a:pt x="1961" y="315"/>
                    </a:cubicBezTo>
                    <a:cubicBezTo>
                      <a:pt x="1600" y="105"/>
                      <a:pt x="1246" y="1"/>
                      <a:pt x="9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Google Shape;7105;p52"/>
              <p:cNvSpPr/>
              <p:nvPr/>
            </p:nvSpPr>
            <p:spPr>
              <a:xfrm>
                <a:off x="4537367" y="3400677"/>
                <a:ext cx="115887" cy="152647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5459" extrusionOk="0">
                    <a:moveTo>
                      <a:pt x="913" y="0"/>
                    </a:moveTo>
                    <a:cubicBezTo>
                      <a:pt x="631" y="0"/>
                      <a:pt x="373" y="80"/>
                      <a:pt x="158" y="240"/>
                    </a:cubicBezTo>
                    <a:cubicBezTo>
                      <a:pt x="1" y="357"/>
                      <a:pt x="115" y="572"/>
                      <a:pt x="267" y="572"/>
                    </a:cubicBezTo>
                    <a:cubicBezTo>
                      <a:pt x="302" y="572"/>
                      <a:pt x="340" y="560"/>
                      <a:pt x="376" y="533"/>
                    </a:cubicBezTo>
                    <a:cubicBezTo>
                      <a:pt x="528" y="422"/>
                      <a:pt x="711" y="366"/>
                      <a:pt x="916" y="366"/>
                    </a:cubicBezTo>
                    <a:cubicBezTo>
                      <a:pt x="1175" y="366"/>
                      <a:pt x="1467" y="455"/>
                      <a:pt x="1771" y="632"/>
                    </a:cubicBezTo>
                    <a:cubicBezTo>
                      <a:pt x="2881" y="1271"/>
                      <a:pt x="3776" y="2827"/>
                      <a:pt x="3776" y="4102"/>
                    </a:cubicBezTo>
                    <a:cubicBezTo>
                      <a:pt x="3776" y="4560"/>
                      <a:pt x="3656" y="4919"/>
                      <a:pt x="3434" y="5150"/>
                    </a:cubicBezTo>
                    <a:cubicBezTo>
                      <a:pt x="3322" y="5265"/>
                      <a:pt x="3405" y="5459"/>
                      <a:pt x="3566" y="5459"/>
                    </a:cubicBezTo>
                    <a:lnTo>
                      <a:pt x="3570" y="5459"/>
                    </a:lnTo>
                    <a:cubicBezTo>
                      <a:pt x="3619" y="5459"/>
                      <a:pt x="3665" y="5438"/>
                      <a:pt x="3698" y="5401"/>
                    </a:cubicBezTo>
                    <a:cubicBezTo>
                      <a:pt x="3986" y="5104"/>
                      <a:pt x="4139" y="4654"/>
                      <a:pt x="4139" y="4102"/>
                    </a:cubicBezTo>
                    <a:cubicBezTo>
                      <a:pt x="4143" y="2711"/>
                      <a:pt x="3161" y="1011"/>
                      <a:pt x="1952" y="314"/>
                    </a:cubicBezTo>
                    <a:cubicBezTo>
                      <a:pt x="1591" y="105"/>
                      <a:pt x="1236" y="0"/>
                      <a:pt x="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oogle Shape;7106;p52"/>
            <p:cNvGrpSpPr/>
            <p:nvPr/>
          </p:nvGrpSpPr>
          <p:grpSpPr>
            <a:xfrm>
              <a:off x="5254194" y="776256"/>
              <a:ext cx="170447" cy="440493"/>
              <a:chOff x="5254194" y="776256"/>
              <a:chExt cx="170447" cy="440493"/>
            </a:xfrm>
          </p:grpSpPr>
          <p:grpSp>
            <p:nvGrpSpPr>
              <p:cNvPr id="93" name="Google Shape;7107;p52"/>
              <p:cNvGrpSpPr/>
              <p:nvPr/>
            </p:nvGrpSpPr>
            <p:grpSpPr>
              <a:xfrm>
                <a:off x="5254194" y="776256"/>
                <a:ext cx="170447" cy="440493"/>
                <a:chOff x="5254194" y="776256"/>
                <a:chExt cx="170447" cy="440493"/>
              </a:xfrm>
            </p:grpSpPr>
            <p:sp>
              <p:nvSpPr>
                <p:cNvPr id="95" name="Google Shape;7108;p52"/>
                <p:cNvSpPr/>
                <p:nvPr/>
              </p:nvSpPr>
              <p:spPr>
                <a:xfrm>
                  <a:off x="5254194" y="799437"/>
                  <a:ext cx="130652" cy="41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2" h="14924" extrusionOk="0">
                      <a:moveTo>
                        <a:pt x="9" y="1"/>
                      </a:moveTo>
                      <a:lnTo>
                        <a:pt x="1" y="2497"/>
                      </a:lnTo>
                      <a:lnTo>
                        <a:pt x="1961" y="3627"/>
                      </a:lnTo>
                      <a:lnTo>
                        <a:pt x="1932" y="13364"/>
                      </a:lnTo>
                      <a:lnTo>
                        <a:pt x="4638" y="14923"/>
                      </a:lnTo>
                      <a:lnTo>
                        <a:pt x="4671" y="2691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Google Shape;7109;p52"/>
                <p:cNvSpPr/>
                <p:nvPr/>
              </p:nvSpPr>
              <p:spPr>
                <a:xfrm>
                  <a:off x="5383896" y="851587"/>
                  <a:ext cx="40745" cy="36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" h="13059" extrusionOk="0">
                      <a:moveTo>
                        <a:pt x="1457" y="1"/>
                      </a:moveTo>
                      <a:lnTo>
                        <a:pt x="33" y="826"/>
                      </a:lnTo>
                      <a:lnTo>
                        <a:pt x="0" y="13058"/>
                      </a:lnTo>
                      <a:lnTo>
                        <a:pt x="1424" y="12233"/>
                      </a:lnTo>
                      <a:lnTo>
                        <a:pt x="1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Google Shape;7110;p52"/>
                <p:cNvSpPr/>
                <p:nvPr/>
              </p:nvSpPr>
              <p:spPr>
                <a:xfrm>
                  <a:off x="5254446" y="776256"/>
                  <a:ext cx="170195" cy="9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6" h="3520" extrusionOk="0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4662" y="3520"/>
                      </a:lnTo>
                      <a:lnTo>
                        <a:pt x="6086" y="2695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4" name="Google Shape;7111;p52"/>
              <p:cNvSpPr/>
              <p:nvPr/>
            </p:nvSpPr>
            <p:spPr>
              <a:xfrm>
                <a:off x="5254194" y="799437"/>
                <a:ext cx="130652" cy="417312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4924" extrusionOk="0">
                    <a:moveTo>
                      <a:pt x="9" y="1"/>
                    </a:moveTo>
                    <a:lnTo>
                      <a:pt x="1" y="2497"/>
                    </a:lnTo>
                    <a:lnTo>
                      <a:pt x="1961" y="3627"/>
                    </a:lnTo>
                    <a:lnTo>
                      <a:pt x="1932" y="13364"/>
                    </a:lnTo>
                    <a:lnTo>
                      <a:pt x="4638" y="14923"/>
                    </a:lnTo>
                    <a:lnTo>
                      <a:pt x="4671" y="26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oogle Shape;7112;p52"/>
            <p:cNvGrpSpPr/>
            <p:nvPr/>
          </p:nvGrpSpPr>
          <p:grpSpPr>
            <a:xfrm>
              <a:off x="4524112" y="1353654"/>
              <a:ext cx="760928" cy="917981"/>
              <a:chOff x="4524112" y="1353654"/>
              <a:chExt cx="760928" cy="917981"/>
            </a:xfrm>
          </p:grpSpPr>
          <p:grpSp>
            <p:nvGrpSpPr>
              <p:cNvPr id="64" name="Google Shape;7113;p52"/>
              <p:cNvGrpSpPr/>
              <p:nvPr/>
            </p:nvGrpSpPr>
            <p:grpSpPr>
              <a:xfrm>
                <a:off x="4524112" y="1353654"/>
                <a:ext cx="760928" cy="917981"/>
                <a:chOff x="4524112" y="1353654"/>
                <a:chExt cx="760928" cy="917981"/>
              </a:xfrm>
            </p:grpSpPr>
            <p:sp>
              <p:nvSpPr>
                <p:cNvPr id="70" name="Google Shape;7114;p52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Google Shape;7115;p52"/>
                <p:cNvSpPr/>
                <p:nvPr/>
              </p:nvSpPr>
              <p:spPr>
                <a:xfrm>
                  <a:off x="4524112" y="2037421"/>
                  <a:ext cx="387119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3" h="8376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3842" y="8376"/>
                      </a:lnTo>
                      <a:lnTo>
                        <a:pt x="13842" y="804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Google Shape;7116;p52"/>
                <p:cNvSpPr/>
                <p:nvPr/>
              </p:nvSpPr>
              <p:spPr>
                <a:xfrm>
                  <a:off x="4911203" y="2205503"/>
                  <a:ext cx="98549" cy="66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" h="2365" extrusionOk="0">
                      <a:moveTo>
                        <a:pt x="3524" y="1"/>
                      </a:moveTo>
                      <a:lnTo>
                        <a:pt x="0" y="2035"/>
                      </a:lnTo>
                      <a:lnTo>
                        <a:pt x="0" y="2365"/>
                      </a:lnTo>
                      <a:lnTo>
                        <a:pt x="3524" y="331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Google Shape;7117;p52"/>
                <p:cNvSpPr/>
                <p:nvPr/>
              </p:nvSpPr>
              <p:spPr>
                <a:xfrm>
                  <a:off x="4613991" y="1872806"/>
                  <a:ext cx="389888" cy="33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89" extrusionOk="0">
                      <a:moveTo>
                        <a:pt x="13" y="0"/>
                      </a:moveTo>
                      <a:lnTo>
                        <a:pt x="0" y="4047"/>
                      </a:lnTo>
                      <a:lnTo>
                        <a:pt x="13933" y="12088"/>
                      </a:lnTo>
                      <a:lnTo>
                        <a:pt x="13941" y="804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Google Shape;7118;p52"/>
                <p:cNvSpPr/>
                <p:nvPr/>
              </p:nvSpPr>
              <p:spPr>
                <a:xfrm>
                  <a:off x="5003600" y="2090829"/>
                  <a:ext cx="10431" cy="127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4556" extrusionOk="0">
                      <a:moveTo>
                        <a:pt x="372" y="1"/>
                      </a:moveTo>
                      <a:lnTo>
                        <a:pt x="9" y="244"/>
                      </a:lnTo>
                      <a:lnTo>
                        <a:pt x="1" y="4555"/>
                      </a:lnTo>
                      <a:lnTo>
                        <a:pt x="364" y="4312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Google Shape;7119;p52"/>
                <p:cNvSpPr/>
                <p:nvPr/>
              </p:nvSpPr>
              <p:spPr>
                <a:xfrm>
                  <a:off x="4616536" y="1865983"/>
                  <a:ext cx="397495" cy="22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4" h="8207" extrusionOk="0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3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Google Shape;7120;p52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76" extrusionOk="0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Google Shape;7121;p52"/>
                <p:cNvSpPr/>
                <p:nvPr/>
              </p:nvSpPr>
              <p:spPr>
                <a:xfrm>
                  <a:off x="4616648" y="1864137"/>
                  <a:ext cx="387231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8376" extrusionOk="0">
                      <a:moveTo>
                        <a:pt x="0" y="1"/>
                      </a:moveTo>
                      <a:lnTo>
                        <a:pt x="4" y="331"/>
                      </a:lnTo>
                      <a:lnTo>
                        <a:pt x="13846" y="8376"/>
                      </a:lnTo>
                      <a:lnTo>
                        <a:pt x="13846" y="80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Google Shape;7122;p52"/>
                <p:cNvSpPr/>
                <p:nvPr/>
              </p:nvSpPr>
              <p:spPr>
                <a:xfrm>
                  <a:off x="5003851" y="2032360"/>
                  <a:ext cx="98437" cy="6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0" h="2360" extrusionOk="0">
                      <a:moveTo>
                        <a:pt x="3519" y="0"/>
                      </a:moveTo>
                      <a:lnTo>
                        <a:pt x="0" y="2030"/>
                      </a:lnTo>
                      <a:lnTo>
                        <a:pt x="0" y="2360"/>
                      </a:lnTo>
                      <a:lnTo>
                        <a:pt x="3519" y="326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Google Shape;7123;p52"/>
                <p:cNvSpPr/>
                <p:nvPr/>
              </p:nvSpPr>
              <p:spPr>
                <a:xfrm>
                  <a:off x="4706639" y="1699522"/>
                  <a:ext cx="389888" cy="338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93" extrusionOk="0">
                      <a:moveTo>
                        <a:pt x="9" y="0"/>
                      </a:moveTo>
                      <a:lnTo>
                        <a:pt x="0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Google Shape;7124;p52"/>
                <p:cNvSpPr/>
                <p:nvPr/>
              </p:nvSpPr>
              <p:spPr>
                <a:xfrm>
                  <a:off x="5096136" y="1919867"/>
                  <a:ext cx="8334" cy="125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477" extrusionOk="0">
                      <a:moveTo>
                        <a:pt x="298" y="0"/>
                      </a:moveTo>
                      <a:lnTo>
                        <a:pt x="13" y="166"/>
                      </a:lnTo>
                      <a:lnTo>
                        <a:pt x="1" y="4477"/>
                      </a:lnTo>
                      <a:lnTo>
                        <a:pt x="285" y="431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Google Shape;7125;p52"/>
                <p:cNvSpPr/>
                <p:nvPr/>
              </p:nvSpPr>
              <p:spPr>
                <a:xfrm>
                  <a:off x="4706863" y="1694908"/>
                  <a:ext cx="397606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8" h="8211" extrusionOk="0">
                      <a:moveTo>
                        <a:pt x="285" y="0"/>
                      </a:moveTo>
                      <a:lnTo>
                        <a:pt x="1" y="165"/>
                      </a:lnTo>
                      <a:lnTo>
                        <a:pt x="13933" y="8211"/>
                      </a:lnTo>
                      <a:lnTo>
                        <a:pt x="14218" y="8045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Google Shape;7126;p52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Google Shape;7127;p52"/>
                <p:cNvSpPr/>
                <p:nvPr/>
              </p:nvSpPr>
              <p:spPr>
                <a:xfrm>
                  <a:off x="4706863" y="1693985"/>
                  <a:ext cx="387231" cy="23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47" h="8372" extrusionOk="0">
                      <a:moveTo>
                        <a:pt x="1" y="0"/>
                      </a:moveTo>
                      <a:lnTo>
                        <a:pt x="1" y="326"/>
                      </a:lnTo>
                      <a:lnTo>
                        <a:pt x="13846" y="8371"/>
                      </a:lnTo>
                      <a:lnTo>
                        <a:pt x="13846" y="8371"/>
                      </a:lnTo>
                      <a:lnTo>
                        <a:pt x="13842" y="804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Google Shape;7128;p52"/>
                <p:cNvSpPr/>
                <p:nvPr/>
              </p:nvSpPr>
              <p:spPr>
                <a:xfrm>
                  <a:off x="5093954" y="1862068"/>
                  <a:ext cx="98549" cy="6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" h="2361" extrusionOk="0">
                      <a:moveTo>
                        <a:pt x="3524" y="1"/>
                      </a:moveTo>
                      <a:lnTo>
                        <a:pt x="0" y="2034"/>
                      </a:lnTo>
                      <a:lnTo>
                        <a:pt x="4" y="2360"/>
                      </a:lnTo>
                      <a:lnTo>
                        <a:pt x="3524" y="326"/>
                      </a:lnTo>
                      <a:lnTo>
                        <a:pt x="35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Google Shape;7129;p52"/>
                <p:cNvSpPr/>
                <p:nvPr/>
              </p:nvSpPr>
              <p:spPr>
                <a:xfrm>
                  <a:off x="4796854" y="1529230"/>
                  <a:ext cx="389888" cy="33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2" h="12094" extrusionOk="0">
                      <a:moveTo>
                        <a:pt x="9" y="1"/>
                      </a:moveTo>
                      <a:lnTo>
                        <a:pt x="1" y="4048"/>
                      </a:lnTo>
                      <a:lnTo>
                        <a:pt x="13929" y="12093"/>
                      </a:lnTo>
                      <a:lnTo>
                        <a:pt x="13941" y="8046"/>
                      </a:ln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Google Shape;7130;p52"/>
                <p:cNvSpPr/>
                <p:nvPr/>
              </p:nvSpPr>
              <p:spPr>
                <a:xfrm>
                  <a:off x="5186379" y="1749575"/>
                  <a:ext cx="8334" cy="125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474" extrusionOk="0">
                      <a:moveTo>
                        <a:pt x="297" y="1"/>
                      </a:moveTo>
                      <a:lnTo>
                        <a:pt x="12" y="166"/>
                      </a:lnTo>
                      <a:lnTo>
                        <a:pt x="0" y="4473"/>
                      </a:lnTo>
                      <a:lnTo>
                        <a:pt x="285" y="4308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Google Shape;7131;p52"/>
                <p:cNvSpPr/>
                <p:nvPr/>
              </p:nvSpPr>
              <p:spPr>
                <a:xfrm>
                  <a:off x="4797078" y="1524617"/>
                  <a:ext cx="397634" cy="2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9" h="8211" extrusionOk="0">
                      <a:moveTo>
                        <a:pt x="286" y="1"/>
                      </a:moveTo>
                      <a:lnTo>
                        <a:pt x="1" y="166"/>
                      </a:lnTo>
                      <a:lnTo>
                        <a:pt x="13933" y="8211"/>
                      </a:lnTo>
                      <a:lnTo>
                        <a:pt x="14218" y="8046"/>
                      </a:ln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Google Shape;7132;p52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2" h="10080" extrusionOk="0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Google Shape;7133;p52"/>
                <p:cNvSpPr/>
                <p:nvPr/>
              </p:nvSpPr>
              <p:spPr>
                <a:xfrm>
                  <a:off x="4797330" y="1522911"/>
                  <a:ext cx="389413" cy="23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5" h="8376" extrusionOk="0">
                      <a:moveTo>
                        <a:pt x="0" y="0"/>
                      </a:moveTo>
                      <a:lnTo>
                        <a:pt x="0" y="330"/>
                      </a:lnTo>
                      <a:lnTo>
                        <a:pt x="13924" y="8375"/>
                      </a:lnTo>
                      <a:lnTo>
                        <a:pt x="13924" y="8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Google Shape;7134;p52"/>
                <p:cNvSpPr/>
                <p:nvPr/>
              </p:nvSpPr>
              <p:spPr>
                <a:xfrm>
                  <a:off x="5186379" y="1690993"/>
                  <a:ext cx="96479" cy="6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0" h="2319" extrusionOk="0">
                      <a:moveTo>
                        <a:pt x="3449" y="0"/>
                      </a:moveTo>
                      <a:lnTo>
                        <a:pt x="0" y="1993"/>
                      </a:lnTo>
                      <a:lnTo>
                        <a:pt x="0" y="2319"/>
                      </a:lnTo>
                      <a:lnTo>
                        <a:pt x="3449" y="330"/>
                      </a:lnTo>
                      <a:lnTo>
                        <a:pt x="34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Google Shape;7135;p52"/>
                <p:cNvSpPr/>
                <p:nvPr/>
              </p:nvSpPr>
              <p:spPr>
                <a:xfrm>
                  <a:off x="4887209" y="1358268"/>
                  <a:ext cx="389972" cy="33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5" h="12089" extrusionOk="0">
                      <a:moveTo>
                        <a:pt x="12" y="1"/>
                      </a:moveTo>
                      <a:lnTo>
                        <a:pt x="0" y="4048"/>
                      </a:lnTo>
                      <a:lnTo>
                        <a:pt x="13933" y="12089"/>
                      </a:lnTo>
                      <a:lnTo>
                        <a:pt x="13945" y="8042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Google Shape;7136;p52"/>
                <p:cNvSpPr/>
                <p:nvPr/>
              </p:nvSpPr>
              <p:spPr>
                <a:xfrm>
                  <a:off x="4887545" y="1353654"/>
                  <a:ext cx="397495" cy="229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4" h="8207" extrusionOk="0">
                      <a:moveTo>
                        <a:pt x="285" y="1"/>
                      </a:moveTo>
                      <a:lnTo>
                        <a:pt x="0" y="166"/>
                      </a:lnTo>
                      <a:lnTo>
                        <a:pt x="13933" y="8207"/>
                      </a:lnTo>
                      <a:lnTo>
                        <a:pt x="14214" y="8042"/>
                      </a:lnTo>
                      <a:lnTo>
                        <a:pt x="2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" name="Google Shape;7137;p52"/>
              <p:cNvGrpSpPr/>
              <p:nvPr/>
            </p:nvGrpSpPr>
            <p:grpSpPr>
              <a:xfrm>
                <a:off x="4524112" y="1466035"/>
                <a:ext cx="758746" cy="796372"/>
                <a:chOff x="4524112" y="1466035"/>
                <a:chExt cx="758746" cy="796372"/>
              </a:xfrm>
            </p:grpSpPr>
            <p:sp>
              <p:nvSpPr>
                <p:cNvPr id="66" name="Google Shape;7138;p52"/>
                <p:cNvSpPr/>
                <p:nvPr/>
              </p:nvSpPr>
              <p:spPr>
                <a:xfrm>
                  <a:off x="4524112" y="1980545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0" y="1"/>
                      </a:moveTo>
                      <a:lnTo>
                        <a:pt x="1" y="2035"/>
                      </a:lnTo>
                      <a:lnTo>
                        <a:pt x="13842" y="10080"/>
                      </a:lnTo>
                      <a:lnTo>
                        <a:pt x="17366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Google Shape;7139;p52"/>
                <p:cNvSpPr/>
                <p:nvPr/>
              </p:nvSpPr>
              <p:spPr>
                <a:xfrm>
                  <a:off x="4616648" y="1807373"/>
                  <a:ext cx="485640" cy="28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76" extrusionOk="0">
                      <a:moveTo>
                        <a:pt x="3520" y="1"/>
                      </a:moveTo>
                      <a:lnTo>
                        <a:pt x="0" y="2031"/>
                      </a:lnTo>
                      <a:lnTo>
                        <a:pt x="13846" y="10076"/>
                      </a:lnTo>
                      <a:lnTo>
                        <a:pt x="17365" y="8046"/>
                      </a:lnTo>
                      <a:lnTo>
                        <a:pt x="3520" y="1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Google Shape;7140;p52"/>
                <p:cNvSpPr/>
                <p:nvPr/>
              </p:nvSpPr>
              <p:spPr>
                <a:xfrm>
                  <a:off x="4706863" y="1637110"/>
                  <a:ext cx="485640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6" h="10080" extrusionOk="0">
                      <a:moveTo>
                        <a:pt x="3524" y="0"/>
                      </a:moveTo>
                      <a:lnTo>
                        <a:pt x="1" y="2034"/>
                      </a:lnTo>
                      <a:lnTo>
                        <a:pt x="13842" y="10079"/>
                      </a:lnTo>
                      <a:lnTo>
                        <a:pt x="17366" y="8046"/>
                      </a:lnTo>
                      <a:lnTo>
                        <a:pt x="3524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Google Shape;7141;p52"/>
                <p:cNvSpPr/>
                <p:nvPr/>
              </p:nvSpPr>
              <p:spPr>
                <a:xfrm>
                  <a:off x="4797330" y="1466035"/>
                  <a:ext cx="485528" cy="28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2" h="10080" extrusionOk="0">
                      <a:moveTo>
                        <a:pt x="3519" y="0"/>
                      </a:moveTo>
                      <a:lnTo>
                        <a:pt x="0" y="2034"/>
                      </a:lnTo>
                      <a:lnTo>
                        <a:pt x="13842" y="10079"/>
                      </a:lnTo>
                      <a:lnTo>
                        <a:pt x="17361" y="8045"/>
                      </a:lnTo>
                      <a:lnTo>
                        <a:pt x="3519" y="0"/>
                      </a:lnTo>
                      <a:close/>
                    </a:path>
                  </a:pathLst>
                </a:custGeom>
                <a:solidFill>
                  <a:srgbClr val="FFFFFF">
                    <a:alpha val="23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6" name="Google Shape;7142;p52"/>
            <p:cNvGrpSpPr/>
            <p:nvPr/>
          </p:nvGrpSpPr>
          <p:grpSpPr>
            <a:xfrm>
              <a:off x="4216301" y="1956469"/>
              <a:ext cx="270338" cy="456376"/>
              <a:chOff x="4216301" y="1956469"/>
              <a:chExt cx="270338" cy="456376"/>
            </a:xfrm>
          </p:grpSpPr>
          <p:grpSp>
            <p:nvGrpSpPr>
              <p:cNvPr id="58" name="Google Shape;7143;p52"/>
              <p:cNvGrpSpPr/>
              <p:nvPr/>
            </p:nvGrpSpPr>
            <p:grpSpPr>
              <a:xfrm>
                <a:off x="4216301" y="1956469"/>
                <a:ext cx="270338" cy="456376"/>
                <a:chOff x="4216301" y="1956469"/>
                <a:chExt cx="270338" cy="456376"/>
              </a:xfrm>
            </p:grpSpPr>
            <p:sp>
              <p:nvSpPr>
                <p:cNvPr id="60" name="Google Shape;7144;p52"/>
                <p:cNvSpPr/>
                <p:nvPr/>
              </p:nvSpPr>
              <p:spPr>
                <a:xfrm>
                  <a:off x="4321505" y="2209558"/>
                  <a:ext cx="100310" cy="62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2220" extrusionOk="0">
                      <a:moveTo>
                        <a:pt x="3586" y="0"/>
                      </a:moveTo>
                      <a:lnTo>
                        <a:pt x="2167" y="829"/>
                      </a:lnTo>
                      <a:lnTo>
                        <a:pt x="1" y="2220"/>
                      </a:lnTo>
                      <a:lnTo>
                        <a:pt x="1424" y="1390"/>
                      </a:lnTo>
                      <a:lnTo>
                        <a:pt x="358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Google Shape;7145;p52"/>
                <p:cNvSpPr/>
                <p:nvPr/>
              </p:nvSpPr>
              <p:spPr>
                <a:xfrm>
                  <a:off x="4321505" y="2248426"/>
                  <a:ext cx="165133" cy="95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3417" extrusionOk="0">
                      <a:moveTo>
                        <a:pt x="1424" y="0"/>
                      </a:moveTo>
                      <a:lnTo>
                        <a:pt x="1" y="830"/>
                      </a:lnTo>
                      <a:lnTo>
                        <a:pt x="4481" y="3416"/>
                      </a:lnTo>
                      <a:lnTo>
                        <a:pt x="5905" y="2587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Google Shape;7146;p52"/>
                <p:cNvSpPr/>
                <p:nvPr/>
              </p:nvSpPr>
              <p:spPr>
                <a:xfrm>
                  <a:off x="4216413" y="1956469"/>
                  <a:ext cx="261808" cy="27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2" h="9877" extrusionOk="0">
                      <a:moveTo>
                        <a:pt x="2767" y="1"/>
                      </a:moveTo>
                      <a:cubicBezTo>
                        <a:pt x="2669" y="1"/>
                        <a:pt x="2572" y="4"/>
                        <a:pt x="2476" y="12"/>
                      </a:cubicBezTo>
                      <a:lnTo>
                        <a:pt x="2463" y="12"/>
                      </a:lnTo>
                      <a:cubicBezTo>
                        <a:pt x="2377" y="16"/>
                        <a:pt x="2294" y="32"/>
                        <a:pt x="2212" y="41"/>
                      </a:cubicBezTo>
                      <a:cubicBezTo>
                        <a:pt x="2125" y="49"/>
                        <a:pt x="2043" y="57"/>
                        <a:pt x="1960" y="69"/>
                      </a:cubicBezTo>
                      <a:lnTo>
                        <a:pt x="1948" y="74"/>
                      </a:lnTo>
                      <a:cubicBezTo>
                        <a:pt x="1770" y="102"/>
                        <a:pt x="1601" y="144"/>
                        <a:pt x="1432" y="189"/>
                      </a:cubicBezTo>
                      <a:lnTo>
                        <a:pt x="1424" y="189"/>
                      </a:lnTo>
                      <a:lnTo>
                        <a:pt x="0" y="1014"/>
                      </a:lnTo>
                      <a:cubicBezTo>
                        <a:pt x="169" y="965"/>
                        <a:pt x="347" y="928"/>
                        <a:pt x="520" y="899"/>
                      </a:cubicBezTo>
                      <a:cubicBezTo>
                        <a:pt x="607" y="882"/>
                        <a:pt x="698" y="874"/>
                        <a:pt x="784" y="866"/>
                      </a:cubicBezTo>
                      <a:cubicBezTo>
                        <a:pt x="871" y="853"/>
                        <a:pt x="953" y="841"/>
                        <a:pt x="1040" y="833"/>
                      </a:cubicBezTo>
                      <a:cubicBezTo>
                        <a:pt x="1161" y="827"/>
                        <a:pt x="1282" y="823"/>
                        <a:pt x="1402" y="823"/>
                      </a:cubicBezTo>
                      <a:cubicBezTo>
                        <a:pt x="1447" y="823"/>
                        <a:pt x="1491" y="823"/>
                        <a:pt x="1535" y="824"/>
                      </a:cubicBezTo>
                      <a:cubicBezTo>
                        <a:pt x="1568" y="824"/>
                        <a:pt x="1601" y="829"/>
                        <a:pt x="1634" y="833"/>
                      </a:cubicBezTo>
                      <a:cubicBezTo>
                        <a:pt x="1766" y="841"/>
                        <a:pt x="1898" y="849"/>
                        <a:pt x="2034" y="866"/>
                      </a:cubicBezTo>
                      <a:cubicBezTo>
                        <a:pt x="2080" y="874"/>
                        <a:pt x="2129" y="882"/>
                        <a:pt x="2175" y="890"/>
                      </a:cubicBezTo>
                      <a:cubicBezTo>
                        <a:pt x="2302" y="911"/>
                        <a:pt x="2434" y="936"/>
                        <a:pt x="2562" y="965"/>
                      </a:cubicBezTo>
                      <a:cubicBezTo>
                        <a:pt x="2599" y="973"/>
                        <a:pt x="2632" y="981"/>
                        <a:pt x="2670" y="989"/>
                      </a:cubicBezTo>
                      <a:cubicBezTo>
                        <a:pt x="2831" y="1031"/>
                        <a:pt x="2991" y="1080"/>
                        <a:pt x="3156" y="1138"/>
                      </a:cubicBezTo>
                      <a:cubicBezTo>
                        <a:pt x="3189" y="1150"/>
                        <a:pt x="3227" y="1163"/>
                        <a:pt x="3260" y="1175"/>
                      </a:cubicBezTo>
                      <a:cubicBezTo>
                        <a:pt x="3396" y="1225"/>
                        <a:pt x="3536" y="1282"/>
                        <a:pt x="3672" y="1344"/>
                      </a:cubicBezTo>
                      <a:cubicBezTo>
                        <a:pt x="3709" y="1365"/>
                        <a:pt x="3746" y="1381"/>
                        <a:pt x="3788" y="1398"/>
                      </a:cubicBezTo>
                      <a:cubicBezTo>
                        <a:pt x="3961" y="1480"/>
                        <a:pt x="4138" y="1571"/>
                        <a:pt x="4312" y="1674"/>
                      </a:cubicBezTo>
                      <a:cubicBezTo>
                        <a:pt x="4444" y="1749"/>
                        <a:pt x="4576" y="1827"/>
                        <a:pt x="4699" y="1910"/>
                      </a:cubicBezTo>
                      <a:cubicBezTo>
                        <a:pt x="4848" y="2009"/>
                        <a:pt x="4988" y="2108"/>
                        <a:pt x="5129" y="2211"/>
                      </a:cubicBezTo>
                      <a:cubicBezTo>
                        <a:pt x="5166" y="2240"/>
                        <a:pt x="5199" y="2264"/>
                        <a:pt x="5232" y="2293"/>
                      </a:cubicBezTo>
                      <a:cubicBezTo>
                        <a:pt x="5372" y="2400"/>
                        <a:pt x="5512" y="2516"/>
                        <a:pt x="5644" y="2632"/>
                      </a:cubicBezTo>
                      <a:cubicBezTo>
                        <a:pt x="5673" y="2656"/>
                        <a:pt x="5706" y="2681"/>
                        <a:pt x="5735" y="2710"/>
                      </a:cubicBezTo>
                      <a:cubicBezTo>
                        <a:pt x="5846" y="2809"/>
                        <a:pt x="5954" y="2912"/>
                        <a:pt x="6057" y="3019"/>
                      </a:cubicBezTo>
                      <a:lnTo>
                        <a:pt x="6090" y="3048"/>
                      </a:lnTo>
                      <a:cubicBezTo>
                        <a:pt x="6201" y="3164"/>
                        <a:pt x="6313" y="3283"/>
                        <a:pt x="6416" y="3403"/>
                      </a:cubicBezTo>
                      <a:cubicBezTo>
                        <a:pt x="6449" y="3440"/>
                        <a:pt x="6478" y="3477"/>
                        <a:pt x="6511" y="3519"/>
                      </a:cubicBezTo>
                      <a:cubicBezTo>
                        <a:pt x="6581" y="3601"/>
                        <a:pt x="6651" y="3688"/>
                        <a:pt x="6717" y="3774"/>
                      </a:cubicBezTo>
                      <a:cubicBezTo>
                        <a:pt x="6750" y="3820"/>
                        <a:pt x="6787" y="3869"/>
                        <a:pt x="6820" y="3915"/>
                      </a:cubicBezTo>
                      <a:cubicBezTo>
                        <a:pt x="6878" y="3997"/>
                        <a:pt x="6936" y="4080"/>
                        <a:pt x="6989" y="4162"/>
                      </a:cubicBezTo>
                      <a:cubicBezTo>
                        <a:pt x="7022" y="4212"/>
                        <a:pt x="7059" y="4265"/>
                        <a:pt x="7092" y="4315"/>
                      </a:cubicBezTo>
                      <a:cubicBezTo>
                        <a:pt x="7134" y="4381"/>
                        <a:pt x="7175" y="4451"/>
                        <a:pt x="7216" y="4517"/>
                      </a:cubicBezTo>
                      <a:cubicBezTo>
                        <a:pt x="7253" y="4587"/>
                        <a:pt x="7286" y="4645"/>
                        <a:pt x="7319" y="4707"/>
                      </a:cubicBezTo>
                      <a:cubicBezTo>
                        <a:pt x="7340" y="4740"/>
                        <a:pt x="7356" y="4777"/>
                        <a:pt x="7373" y="4810"/>
                      </a:cubicBezTo>
                      <a:cubicBezTo>
                        <a:pt x="7422" y="4913"/>
                        <a:pt x="7476" y="5016"/>
                        <a:pt x="7521" y="5123"/>
                      </a:cubicBezTo>
                      <a:cubicBezTo>
                        <a:pt x="7571" y="5235"/>
                        <a:pt x="7616" y="5350"/>
                        <a:pt x="7658" y="5462"/>
                      </a:cubicBezTo>
                      <a:cubicBezTo>
                        <a:pt x="7662" y="5478"/>
                        <a:pt x="7666" y="5491"/>
                        <a:pt x="7674" y="5503"/>
                      </a:cubicBezTo>
                      <a:cubicBezTo>
                        <a:pt x="7711" y="5614"/>
                        <a:pt x="7744" y="5726"/>
                        <a:pt x="7777" y="5837"/>
                      </a:cubicBezTo>
                      <a:cubicBezTo>
                        <a:pt x="7777" y="5850"/>
                        <a:pt x="7781" y="5862"/>
                        <a:pt x="7785" y="5874"/>
                      </a:cubicBezTo>
                      <a:cubicBezTo>
                        <a:pt x="7814" y="5982"/>
                        <a:pt x="7839" y="6093"/>
                        <a:pt x="7860" y="6204"/>
                      </a:cubicBezTo>
                      <a:cubicBezTo>
                        <a:pt x="7860" y="6217"/>
                        <a:pt x="7868" y="6229"/>
                        <a:pt x="7868" y="6241"/>
                      </a:cubicBezTo>
                      <a:cubicBezTo>
                        <a:pt x="7889" y="6353"/>
                        <a:pt x="7901" y="6460"/>
                        <a:pt x="7913" y="6567"/>
                      </a:cubicBezTo>
                      <a:cubicBezTo>
                        <a:pt x="7913" y="6584"/>
                        <a:pt x="7918" y="6600"/>
                        <a:pt x="7918" y="6617"/>
                      </a:cubicBezTo>
                      <a:cubicBezTo>
                        <a:pt x="7930" y="6732"/>
                        <a:pt x="7934" y="6848"/>
                        <a:pt x="7934" y="6963"/>
                      </a:cubicBezTo>
                      <a:cubicBezTo>
                        <a:pt x="7934" y="7108"/>
                        <a:pt x="7922" y="7252"/>
                        <a:pt x="7897" y="7397"/>
                      </a:cubicBezTo>
                      <a:cubicBezTo>
                        <a:pt x="7893" y="7430"/>
                        <a:pt x="7885" y="7463"/>
                        <a:pt x="7880" y="7500"/>
                      </a:cubicBezTo>
                      <a:cubicBezTo>
                        <a:pt x="7860" y="7599"/>
                        <a:pt x="7835" y="7694"/>
                        <a:pt x="7806" y="7789"/>
                      </a:cubicBezTo>
                      <a:cubicBezTo>
                        <a:pt x="7790" y="7834"/>
                        <a:pt x="7777" y="7879"/>
                        <a:pt x="7761" y="7925"/>
                      </a:cubicBezTo>
                      <a:cubicBezTo>
                        <a:pt x="7724" y="8024"/>
                        <a:pt x="7678" y="8127"/>
                        <a:pt x="7629" y="8222"/>
                      </a:cubicBezTo>
                      <a:cubicBezTo>
                        <a:pt x="7616" y="8247"/>
                        <a:pt x="7608" y="8275"/>
                        <a:pt x="7592" y="8296"/>
                      </a:cubicBezTo>
                      <a:cubicBezTo>
                        <a:pt x="7526" y="8416"/>
                        <a:pt x="7451" y="8527"/>
                        <a:pt x="7373" y="8638"/>
                      </a:cubicBezTo>
                      <a:cubicBezTo>
                        <a:pt x="7348" y="8667"/>
                        <a:pt x="7323" y="8696"/>
                        <a:pt x="7299" y="8725"/>
                      </a:cubicBezTo>
                      <a:cubicBezTo>
                        <a:pt x="7237" y="8804"/>
                        <a:pt x="7171" y="8882"/>
                        <a:pt x="7101" y="8956"/>
                      </a:cubicBezTo>
                      <a:cubicBezTo>
                        <a:pt x="7063" y="8993"/>
                        <a:pt x="7026" y="9030"/>
                        <a:pt x="6993" y="9063"/>
                      </a:cubicBezTo>
                      <a:cubicBezTo>
                        <a:pt x="6923" y="9129"/>
                        <a:pt x="6857" y="9191"/>
                        <a:pt x="6783" y="9257"/>
                      </a:cubicBezTo>
                      <a:cubicBezTo>
                        <a:pt x="6742" y="9290"/>
                        <a:pt x="6705" y="9323"/>
                        <a:pt x="6663" y="9360"/>
                      </a:cubicBezTo>
                      <a:cubicBezTo>
                        <a:pt x="6581" y="9422"/>
                        <a:pt x="6498" y="9484"/>
                        <a:pt x="6416" y="9546"/>
                      </a:cubicBezTo>
                      <a:cubicBezTo>
                        <a:pt x="6379" y="9571"/>
                        <a:pt x="6342" y="9600"/>
                        <a:pt x="6304" y="9629"/>
                      </a:cubicBezTo>
                      <a:cubicBezTo>
                        <a:pt x="6181" y="9708"/>
                        <a:pt x="6061" y="9792"/>
                        <a:pt x="5931" y="9868"/>
                      </a:cubicBezTo>
                      <a:lnTo>
                        <a:pt x="5931" y="9868"/>
                      </a:lnTo>
                      <a:lnTo>
                        <a:pt x="7340" y="9051"/>
                      </a:lnTo>
                      <a:cubicBezTo>
                        <a:pt x="7472" y="8969"/>
                        <a:pt x="7600" y="8886"/>
                        <a:pt x="7724" y="8804"/>
                      </a:cubicBezTo>
                      <a:cubicBezTo>
                        <a:pt x="7769" y="8779"/>
                        <a:pt x="7806" y="8750"/>
                        <a:pt x="7843" y="8721"/>
                      </a:cubicBezTo>
                      <a:cubicBezTo>
                        <a:pt x="7930" y="8663"/>
                        <a:pt x="8008" y="8601"/>
                        <a:pt x="8091" y="8535"/>
                      </a:cubicBezTo>
                      <a:cubicBezTo>
                        <a:pt x="8132" y="8502"/>
                        <a:pt x="8169" y="8469"/>
                        <a:pt x="8210" y="8432"/>
                      </a:cubicBezTo>
                      <a:cubicBezTo>
                        <a:pt x="8285" y="8370"/>
                        <a:pt x="8351" y="8304"/>
                        <a:pt x="8421" y="8242"/>
                      </a:cubicBezTo>
                      <a:cubicBezTo>
                        <a:pt x="8454" y="8205"/>
                        <a:pt x="8491" y="8168"/>
                        <a:pt x="8528" y="8135"/>
                      </a:cubicBezTo>
                      <a:cubicBezTo>
                        <a:pt x="8598" y="8057"/>
                        <a:pt x="8664" y="7983"/>
                        <a:pt x="8726" y="7904"/>
                      </a:cubicBezTo>
                      <a:cubicBezTo>
                        <a:pt x="8751" y="7871"/>
                        <a:pt x="8776" y="7846"/>
                        <a:pt x="8796" y="7813"/>
                      </a:cubicBezTo>
                      <a:cubicBezTo>
                        <a:pt x="8879" y="7706"/>
                        <a:pt x="8953" y="7591"/>
                        <a:pt x="9019" y="7471"/>
                      </a:cubicBezTo>
                      <a:cubicBezTo>
                        <a:pt x="9031" y="7450"/>
                        <a:pt x="9044" y="7421"/>
                        <a:pt x="9056" y="7397"/>
                      </a:cubicBezTo>
                      <a:cubicBezTo>
                        <a:pt x="9106" y="7302"/>
                        <a:pt x="9151" y="7203"/>
                        <a:pt x="9188" y="7100"/>
                      </a:cubicBezTo>
                      <a:cubicBezTo>
                        <a:pt x="9205" y="7058"/>
                        <a:pt x="9217" y="7013"/>
                        <a:pt x="9229" y="6968"/>
                      </a:cubicBezTo>
                      <a:cubicBezTo>
                        <a:pt x="9246" y="6922"/>
                        <a:pt x="9271" y="6864"/>
                        <a:pt x="9283" y="6807"/>
                      </a:cubicBezTo>
                      <a:cubicBezTo>
                        <a:pt x="9291" y="6765"/>
                        <a:pt x="9300" y="6720"/>
                        <a:pt x="9308" y="6675"/>
                      </a:cubicBezTo>
                      <a:cubicBezTo>
                        <a:pt x="9312" y="6642"/>
                        <a:pt x="9320" y="6609"/>
                        <a:pt x="9324" y="6572"/>
                      </a:cubicBezTo>
                      <a:cubicBezTo>
                        <a:pt x="9329" y="6547"/>
                        <a:pt x="9337" y="6522"/>
                        <a:pt x="9341" y="6497"/>
                      </a:cubicBezTo>
                      <a:cubicBezTo>
                        <a:pt x="9349" y="6423"/>
                        <a:pt x="9357" y="6340"/>
                        <a:pt x="9357" y="6266"/>
                      </a:cubicBezTo>
                      <a:cubicBezTo>
                        <a:pt x="9357" y="6225"/>
                        <a:pt x="9362" y="6180"/>
                        <a:pt x="9362" y="6138"/>
                      </a:cubicBezTo>
                      <a:lnTo>
                        <a:pt x="9362" y="6056"/>
                      </a:lnTo>
                      <a:cubicBezTo>
                        <a:pt x="9362" y="5982"/>
                        <a:pt x="9357" y="5911"/>
                        <a:pt x="9353" y="5837"/>
                      </a:cubicBezTo>
                      <a:cubicBezTo>
                        <a:pt x="9353" y="5821"/>
                        <a:pt x="9349" y="5808"/>
                        <a:pt x="9349" y="5792"/>
                      </a:cubicBezTo>
                      <a:lnTo>
                        <a:pt x="9341" y="5742"/>
                      </a:lnTo>
                      <a:cubicBezTo>
                        <a:pt x="9341" y="5709"/>
                        <a:pt x="9337" y="5676"/>
                        <a:pt x="9333" y="5639"/>
                      </a:cubicBezTo>
                      <a:cubicBezTo>
                        <a:pt x="9324" y="5577"/>
                        <a:pt x="9316" y="5515"/>
                        <a:pt x="9304" y="5449"/>
                      </a:cubicBezTo>
                      <a:cubicBezTo>
                        <a:pt x="9304" y="5441"/>
                        <a:pt x="9300" y="5429"/>
                        <a:pt x="9300" y="5420"/>
                      </a:cubicBezTo>
                      <a:cubicBezTo>
                        <a:pt x="9296" y="5408"/>
                        <a:pt x="9291" y="5396"/>
                        <a:pt x="9291" y="5379"/>
                      </a:cubicBezTo>
                      <a:cubicBezTo>
                        <a:pt x="9283" y="5342"/>
                        <a:pt x="9275" y="5305"/>
                        <a:pt x="9267" y="5264"/>
                      </a:cubicBezTo>
                      <a:cubicBezTo>
                        <a:pt x="9254" y="5206"/>
                        <a:pt x="9242" y="5144"/>
                        <a:pt x="9225" y="5082"/>
                      </a:cubicBezTo>
                      <a:lnTo>
                        <a:pt x="9217" y="5049"/>
                      </a:lnTo>
                      <a:lnTo>
                        <a:pt x="9205" y="5012"/>
                      </a:lnTo>
                      <a:cubicBezTo>
                        <a:pt x="9192" y="4975"/>
                        <a:pt x="9184" y="4938"/>
                        <a:pt x="9172" y="4901"/>
                      </a:cubicBezTo>
                      <a:cubicBezTo>
                        <a:pt x="9155" y="4835"/>
                        <a:pt x="9135" y="4773"/>
                        <a:pt x="9114" y="4711"/>
                      </a:cubicBezTo>
                      <a:lnTo>
                        <a:pt x="9102" y="4682"/>
                      </a:lnTo>
                      <a:lnTo>
                        <a:pt x="9085" y="4641"/>
                      </a:lnTo>
                      <a:cubicBezTo>
                        <a:pt x="9069" y="4595"/>
                        <a:pt x="9056" y="4554"/>
                        <a:pt x="9040" y="4513"/>
                      </a:cubicBezTo>
                      <a:cubicBezTo>
                        <a:pt x="9011" y="4439"/>
                        <a:pt x="8982" y="4368"/>
                        <a:pt x="8953" y="4298"/>
                      </a:cubicBezTo>
                      <a:cubicBezTo>
                        <a:pt x="8916" y="4224"/>
                        <a:pt x="8883" y="4146"/>
                        <a:pt x="8846" y="4067"/>
                      </a:cubicBezTo>
                      <a:cubicBezTo>
                        <a:pt x="8829" y="4042"/>
                        <a:pt x="8817" y="4018"/>
                        <a:pt x="8800" y="3989"/>
                      </a:cubicBezTo>
                      <a:cubicBezTo>
                        <a:pt x="8788" y="3956"/>
                        <a:pt x="8767" y="3919"/>
                        <a:pt x="8747" y="3886"/>
                      </a:cubicBezTo>
                      <a:cubicBezTo>
                        <a:pt x="8730" y="3853"/>
                        <a:pt x="8718" y="3824"/>
                        <a:pt x="8701" y="3795"/>
                      </a:cubicBezTo>
                      <a:cubicBezTo>
                        <a:pt x="8685" y="3766"/>
                        <a:pt x="8660" y="3729"/>
                        <a:pt x="8640" y="3696"/>
                      </a:cubicBezTo>
                      <a:cubicBezTo>
                        <a:pt x="8602" y="3626"/>
                        <a:pt x="8561" y="3560"/>
                        <a:pt x="8520" y="3494"/>
                      </a:cubicBezTo>
                      <a:cubicBezTo>
                        <a:pt x="8503" y="3469"/>
                        <a:pt x="8491" y="3440"/>
                        <a:pt x="8474" y="3415"/>
                      </a:cubicBezTo>
                      <a:cubicBezTo>
                        <a:pt x="8458" y="3391"/>
                        <a:pt x="8437" y="3366"/>
                        <a:pt x="8417" y="3337"/>
                      </a:cubicBezTo>
                      <a:cubicBezTo>
                        <a:pt x="8363" y="3254"/>
                        <a:pt x="8305" y="3172"/>
                        <a:pt x="8248" y="3094"/>
                      </a:cubicBezTo>
                      <a:cubicBezTo>
                        <a:pt x="8215" y="3044"/>
                        <a:pt x="8182" y="2999"/>
                        <a:pt x="8144" y="2953"/>
                      </a:cubicBezTo>
                      <a:cubicBezTo>
                        <a:pt x="8078" y="2867"/>
                        <a:pt x="8008" y="2780"/>
                        <a:pt x="7938" y="2693"/>
                      </a:cubicBezTo>
                      <a:cubicBezTo>
                        <a:pt x="7905" y="2656"/>
                        <a:pt x="7876" y="2619"/>
                        <a:pt x="7843" y="2582"/>
                      </a:cubicBezTo>
                      <a:cubicBezTo>
                        <a:pt x="7740" y="2458"/>
                        <a:pt x="7633" y="2339"/>
                        <a:pt x="7517" y="2223"/>
                      </a:cubicBezTo>
                      <a:cubicBezTo>
                        <a:pt x="7509" y="2215"/>
                        <a:pt x="7497" y="2207"/>
                        <a:pt x="7488" y="2194"/>
                      </a:cubicBezTo>
                      <a:cubicBezTo>
                        <a:pt x="7385" y="2091"/>
                        <a:pt x="7274" y="1988"/>
                        <a:pt x="7163" y="1885"/>
                      </a:cubicBezTo>
                      <a:lnTo>
                        <a:pt x="7134" y="1856"/>
                      </a:lnTo>
                      <a:cubicBezTo>
                        <a:pt x="7113" y="1839"/>
                        <a:pt x="7092" y="1827"/>
                        <a:pt x="7076" y="1806"/>
                      </a:cubicBezTo>
                      <a:cubicBezTo>
                        <a:pt x="6940" y="1691"/>
                        <a:pt x="6804" y="1575"/>
                        <a:pt x="6663" y="1468"/>
                      </a:cubicBezTo>
                      <a:cubicBezTo>
                        <a:pt x="6639" y="1452"/>
                        <a:pt x="6618" y="1431"/>
                        <a:pt x="6597" y="1419"/>
                      </a:cubicBezTo>
                      <a:cubicBezTo>
                        <a:pt x="6585" y="1406"/>
                        <a:pt x="6568" y="1398"/>
                        <a:pt x="6556" y="1390"/>
                      </a:cubicBezTo>
                      <a:cubicBezTo>
                        <a:pt x="6416" y="1287"/>
                        <a:pt x="6275" y="1183"/>
                        <a:pt x="6131" y="1088"/>
                      </a:cubicBezTo>
                      <a:cubicBezTo>
                        <a:pt x="6003" y="1006"/>
                        <a:pt x="5871" y="928"/>
                        <a:pt x="5743" y="849"/>
                      </a:cubicBezTo>
                      <a:lnTo>
                        <a:pt x="5686" y="816"/>
                      </a:lnTo>
                      <a:cubicBezTo>
                        <a:pt x="5549" y="742"/>
                        <a:pt x="5413" y="668"/>
                        <a:pt x="5281" y="606"/>
                      </a:cubicBezTo>
                      <a:cubicBezTo>
                        <a:pt x="5261" y="593"/>
                        <a:pt x="5236" y="585"/>
                        <a:pt x="5215" y="577"/>
                      </a:cubicBezTo>
                      <a:cubicBezTo>
                        <a:pt x="5178" y="556"/>
                        <a:pt x="5137" y="540"/>
                        <a:pt x="5100" y="523"/>
                      </a:cubicBezTo>
                      <a:cubicBezTo>
                        <a:pt x="5034" y="494"/>
                        <a:pt x="4964" y="461"/>
                        <a:pt x="4898" y="433"/>
                      </a:cubicBezTo>
                      <a:cubicBezTo>
                        <a:pt x="4831" y="404"/>
                        <a:pt x="4757" y="379"/>
                        <a:pt x="4687" y="354"/>
                      </a:cubicBezTo>
                      <a:cubicBezTo>
                        <a:pt x="4650" y="342"/>
                        <a:pt x="4617" y="325"/>
                        <a:pt x="4580" y="313"/>
                      </a:cubicBezTo>
                      <a:cubicBezTo>
                        <a:pt x="4559" y="309"/>
                        <a:pt x="4543" y="296"/>
                        <a:pt x="4522" y="292"/>
                      </a:cubicBezTo>
                      <a:cubicBezTo>
                        <a:pt x="4398" y="251"/>
                        <a:pt x="4270" y="210"/>
                        <a:pt x="4147" y="177"/>
                      </a:cubicBezTo>
                      <a:cubicBezTo>
                        <a:pt x="4130" y="173"/>
                        <a:pt x="4114" y="173"/>
                        <a:pt x="4097" y="168"/>
                      </a:cubicBezTo>
                      <a:cubicBezTo>
                        <a:pt x="4060" y="156"/>
                        <a:pt x="4023" y="152"/>
                        <a:pt x="3986" y="144"/>
                      </a:cubicBezTo>
                      <a:cubicBezTo>
                        <a:pt x="3911" y="123"/>
                        <a:pt x="3837" y="107"/>
                        <a:pt x="3763" y="90"/>
                      </a:cubicBezTo>
                      <a:cubicBezTo>
                        <a:pt x="3709" y="82"/>
                        <a:pt x="3656" y="74"/>
                        <a:pt x="3602" y="65"/>
                      </a:cubicBezTo>
                      <a:cubicBezTo>
                        <a:pt x="3544" y="57"/>
                        <a:pt x="3503" y="49"/>
                        <a:pt x="3458" y="45"/>
                      </a:cubicBezTo>
                      <a:cubicBezTo>
                        <a:pt x="3425" y="41"/>
                        <a:pt x="3396" y="32"/>
                        <a:pt x="3363" y="32"/>
                      </a:cubicBezTo>
                      <a:cubicBezTo>
                        <a:pt x="3260" y="20"/>
                        <a:pt x="3161" y="16"/>
                        <a:pt x="3062" y="8"/>
                      </a:cubicBezTo>
                      <a:cubicBezTo>
                        <a:pt x="3029" y="8"/>
                        <a:pt x="2996" y="3"/>
                        <a:pt x="2963" y="3"/>
                      </a:cubicBezTo>
                      <a:lnTo>
                        <a:pt x="2938" y="3"/>
                      </a:lnTo>
                      <a:cubicBezTo>
                        <a:pt x="2880" y="2"/>
                        <a:pt x="2824" y="1"/>
                        <a:pt x="2767" y="1"/>
                      </a:cubicBezTo>
                      <a:close/>
                      <a:moveTo>
                        <a:pt x="5931" y="9868"/>
                      </a:moveTo>
                      <a:lnTo>
                        <a:pt x="5917" y="9876"/>
                      </a:lnTo>
                      <a:cubicBezTo>
                        <a:pt x="5921" y="9873"/>
                        <a:pt x="5926" y="9871"/>
                        <a:pt x="5931" y="98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Google Shape;7147;p52"/>
                <p:cNvSpPr/>
                <p:nvPr/>
              </p:nvSpPr>
              <p:spPr>
                <a:xfrm>
                  <a:off x="4216301" y="1979650"/>
                  <a:ext cx="230543" cy="43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4" h="15492" extrusionOk="0">
                      <a:moveTo>
                        <a:pt x="1382" y="0"/>
                      </a:moveTo>
                      <a:cubicBezTo>
                        <a:pt x="910" y="0"/>
                        <a:pt x="449" y="67"/>
                        <a:pt x="0" y="193"/>
                      </a:cubicBezTo>
                      <a:lnTo>
                        <a:pt x="1015" y="3020"/>
                      </a:lnTo>
                      <a:cubicBezTo>
                        <a:pt x="1465" y="2837"/>
                        <a:pt x="1934" y="2742"/>
                        <a:pt x="2394" y="2742"/>
                      </a:cubicBezTo>
                      <a:cubicBezTo>
                        <a:pt x="2930" y="2742"/>
                        <a:pt x="3453" y="2871"/>
                        <a:pt x="3920" y="3139"/>
                      </a:cubicBezTo>
                      <a:cubicBezTo>
                        <a:pt x="4679" y="3577"/>
                        <a:pt x="5116" y="4253"/>
                        <a:pt x="5116" y="4950"/>
                      </a:cubicBezTo>
                      <a:cubicBezTo>
                        <a:pt x="5116" y="5507"/>
                        <a:pt x="4687" y="6081"/>
                        <a:pt x="4093" y="6456"/>
                      </a:cubicBezTo>
                      <a:lnTo>
                        <a:pt x="281" y="8886"/>
                      </a:lnTo>
                      <a:lnTo>
                        <a:pt x="277" y="10896"/>
                      </a:lnTo>
                      <a:lnTo>
                        <a:pt x="8235" y="15492"/>
                      </a:lnTo>
                      <a:lnTo>
                        <a:pt x="8243" y="13028"/>
                      </a:lnTo>
                      <a:lnTo>
                        <a:pt x="3763" y="10442"/>
                      </a:lnTo>
                      <a:lnTo>
                        <a:pt x="5929" y="9051"/>
                      </a:lnTo>
                      <a:cubicBezTo>
                        <a:pt x="7084" y="8358"/>
                        <a:pt x="7938" y="7467"/>
                        <a:pt x="7942" y="6139"/>
                      </a:cubicBezTo>
                      <a:cubicBezTo>
                        <a:pt x="7950" y="4204"/>
                        <a:pt x="6436" y="2071"/>
                        <a:pt x="4324" y="849"/>
                      </a:cubicBezTo>
                      <a:cubicBezTo>
                        <a:pt x="3312" y="266"/>
                        <a:pt x="2325" y="0"/>
                        <a:pt x="13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Google Shape;7148;p52"/>
              <p:cNvSpPr/>
              <p:nvPr/>
            </p:nvSpPr>
            <p:spPr>
              <a:xfrm>
                <a:off x="4216301" y="1979650"/>
                <a:ext cx="230543" cy="433195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5492" extrusionOk="0">
                    <a:moveTo>
                      <a:pt x="1382" y="0"/>
                    </a:moveTo>
                    <a:cubicBezTo>
                      <a:pt x="910" y="0"/>
                      <a:pt x="449" y="67"/>
                      <a:pt x="0" y="193"/>
                    </a:cubicBezTo>
                    <a:lnTo>
                      <a:pt x="1015" y="3020"/>
                    </a:lnTo>
                    <a:cubicBezTo>
                      <a:pt x="1465" y="2837"/>
                      <a:pt x="1934" y="2742"/>
                      <a:pt x="2394" y="2742"/>
                    </a:cubicBezTo>
                    <a:cubicBezTo>
                      <a:pt x="2930" y="2742"/>
                      <a:pt x="3453" y="2871"/>
                      <a:pt x="3920" y="3139"/>
                    </a:cubicBezTo>
                    <a:cubicBezTo>
                      <a:pt x="4679" y="3577"/>
                      <a:pt x="5116" y="4253"/>
                      <a:pt x="5116" y="4950"/>
                    </a:cubicBezTo>
                    <a:cubicBezTo>
                      <a:pt x="5116" y="5507"/>
                      <a:pt x="4687" y="6081"/>
                      <a:pt x="4093" y="6456"/>
                    </a:cubicBezTo>
                    <a:lnTo>
                      <a:pt x="281" y="8886"/>
                    </a:lnTo>
                    <a:lnTo>
                      <a:pt x="277" y="10896"/>
                    </a:lnTo>
                    <a:lnTo>
                      <a:pt x="8235" y="15492"/>
                    </a:lnTo>
                    <a:lnTo>
                      <a:pt x="8243" y="13028"/>
                    </a:lnTo>
                    <a:lnTo>
                      <a:pt x="3763" y="10442"/>
                    </a:lnTo>
                    <a:lnTo>
                      <a:pt x="5929" y="9051"/>
                    </a:lnTo>
                    <a:cubicBezTo>
                      <a:pt x="7084" y="8358"/>
                      <a:pt x="7938" y="7467"/>
                      <a:pt x="7942" y="6139"/>
                    </a:cubicBezTo>
                    <a:cubicBezTo>
                      <a:pt x="7950" y="4204"/>
                      <a:pt x="6436" y="2071"/>
                      <a:pt x="4324" y="849"/>
                    </a:cubicBezTo>
                    <a:cubicBezTo>
                      <a:pt x="3312" y="266"/>
                      <a:pt x="2325" y="0"/>
                      <a:pt x="1382" y="0"/>
                    </a:cubicBez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oogle Shape;7149;p52"/>
            <p:cNvGrpSpPr/>
            <p:nvPr/>
          </p:nvGrpSpPr>
          <p:grpSpPr>
            <a:xfrm>
              <a:off x="4958856" y="2901378"/>
              <a:ext cx="264801" cy="444072"/>
              <a:chOff x="4958856" y="2901378"/>
              <a:chExt cx="264801" cy="444072"/>
            </a:xfrm>
          </p:grpSpPr>
          <p:grpSp>
            <p:nvGrpSpPr>
              <p:cNvPr id="50" name="Google Shape;7150;p52"/>
              <p:cNvGrpSpPr/>
              <p:nvPr/>
            </p:nvGrpSpPr>
            <p:grpSpPr>
              <a:xfrm>
                <a:off x="4958856" y="2901378"/>
                <a:ext cx="264801" cy="444072"/>
                <a:chOff x="4958856" y="2901378"/>
                <a:chExt cx="264801" cy="444072"/>
              </a:xfrm>
            </p:grpSpPr>
            <p:sp>
              <p:nvSpPr>
                <p:cNvPr id="52" name="Google Shape;7151;p52"/>
                <p:cNvSpPr/>
                <p:nvPr/>
              </p:nvSpPr>
              <p:spPr>
                <a:xfrm>
                  <a:off x="5170662" y="3014682"/>
                  <a:ext cx="39962" cy="7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2587" extrusionOk="0">
                      <a:moveTo>
                        <a:pt x="1428" y="0"/>
                      </a:moveTo>
                      <a:lnTo>
                        <a:pt x="9" y="825"/>
                      </a:lnTo>
                      <a:lnTo>
                        <a:pt x="1" y="2587"/>
                      </a:lnTo>
                      <a:lnTo>
                        <a:pt x="1424" y="1762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3" name="Google Shape;7152;p52"/>
                <p:cNvGrpSpPr/>
                <p:nvPr/>
              </p:nvGrpSpPr>
              <p:grpSpPr>
                <a:xfrm>
                  <a:off x="4958856" y="2901378"/>
                  <a:ext cx="264801" cy="444072"/>
                  <a:chOff x="4958856" y="2901378"/>
                  <a:chExt cx="264801" cy="444072"/>
                </a:xfrm>
              </p:grpSpPr>
              <p:sp>
                <p:nvSpPr>
                  <p:cNvPr id="54" name="Google Shape;7153;p52"/>
                  <p:cNvSpPr/>
                  <p:nvPr/>
                </p:nvSpPr>
                <p:spPr>
                  <a:xfrm>
                    <a:off x="4989645" y="3148147"/>
                    <a:ext cx="150032" cy="1165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5" h="4168" extrusionOk="0">
                        <a:moveTo>
                          <a:pt x="1424" y="1"/>
                        </a:moveTo>
                        <a:lnTo>
                          <a:pt x="1" y="826"/>
                        </a:lnTo>
                        <a:cubicBezTo>
                          <a:pt x="13" y="846"/>
                          <a:pt x="25" y="867"/>
                          <a:pt x="34" y="888"/>
                        </a:cubicBezTo>
                        <a:cubicBezTo>
                          <a:pt x="54" y="921"/>
                          <a:pt x="71" y="949"/>
                          <a:pt x="91" y="978"/>
                        </a:cubicBezTo>
                        <a:cubicBezTo>
                          <a:pt x="186" y="1148"/>
                          <a:pt x="285" y="1313"/>
                          <a:pt x="384" y="1469"/>
                        </a:cubicBezTo>
                        <a:cubicBezTo>
                          <a:pt x="401" y="1498"/>
                          <a:pt x="417" y="1531"/>
                          <a:pt x="434" y="1556"/>
                        </a:cubicBezTo>
                        <a:cubicBezTo>
                          <a:pt x="463" y="1601"/>
                          <a:pt x="492" y="1638"/>
                          <a:pt x="521" y="1680"/>
                        </a:cubicBezTo>
                        <a:cubicBezTo>
                          <a:pt x="578" y="1771"/>
                          <a:pt x="636" y="1857"/>
                          <a:pt x="698" y="1940"/>
                        </a:cubicBezTo>
                        <a:cubicBezTo>
                          <a:pt x="747" y="2010"/>
                          <a:pt x="797" y="2076"/>
                          <a:pt x="847" y="2146"/>
                        </a:cubicBezTo>
                        <a:cubicBezTo>
                          <a:pt x="908" y="2224"/>
                          <a:pt x="970" y="2303"/>
                          <a:pt x="1032" y="2381"/>
                        </a:cubicBezTo>
                        <a:cubicBezTo>
                          <a:pt x="1082" y="2443"/>
                          <a:pt x="1135" y="2509"/>
                          <a:pt x="1185" y="2571"/>
                        </a:cubicBezTo>
                        <a:cubicBezTo>
                          <a:pt x="1247" y="2641"/>
                          <a:pt x="1309" y="2711"/>
                          <a:pt x="1375" y="2781"/>
                        </a:cubicBezTo>
                        <a:cubicBezTo>
                          <a:pt x="1424" y="2839"/>
                          <a:pt x="1478" y="2897"/>
                          <a:pt x="1531" y="2950"/>
                        </a:cubicBezTo>
                        <a:cubicBezTo>
                          <a:pt x="1597" y="3016"/>
                          <a:pt x="1659" y="3078"/>
                          <a:pt x="1725" y="3136"/>
                        </a:cubicBezTo>
                        <a:cubicBezTo>
                          <a:pt x="1762" y="3169"/>
                          <a:pt x="1795" y="3206"/>
                          <a:pt x="1828" y="3239"/>
                        </a:cubicBezTo>
                        <a:cubicBezTo>
                          <a:pt x="1849" y="3260"/>
                          <a:pt x="1870" y="3272"/>
                          <a:pt x="1886" y="3289"/>
                        </a:cubicBezTo>
                        <a:cubicBezTo>
                          <a:pt x="1944" y="3338"/>
                          <a:pt x="2002" y="3384"/>
                          <a:pt x="2059" y="3433"/>
                        </a:cubicBezTo>
                        <a:cubicBezTo>
                          <a:pt x="2101" y="3462"/>
                          <a:pt x="2138" y="3499"/>
                          <a:pt x="2179" y="3528"/>
                        </a:cubicBezTo>
                        <a:cubicBezTo>
                          <a:pt x="2200" y="3545"/>
                          <a:pt x="2224" y="3561"/>
                          <a:pt x="2249" y="3582"/>
                        </a:cubicBezTo>
                        <a:cubicBezTo>
                          <a:pt x="2282" y="3606"/>
                          <a:pt x="2315" y="3627"/>
                          <a:pt x="2352" y="3652"/>
                        </a:cubicBezTo>
                        <a:cubicBezTo>
                          <a:pt x="2390" y="3677"/>
                          <a:pt x="2418" y="3697"/>
                          <a:pt x="2447" y="3718"/>
                        </a:cubicBezTo>
                        <a:cubicBezTo>
                          <a:pt x="2517" y="3763"/>
                          <a:pt x="2583" y="3804"/>
                          <a:pt x="2654" y="3846"/>
                        </a:cubicBezTo>
                        <a:lnTo>
                          <a:pt x="2682" y="3862"/>
                        </a:lnTo>
                        <a:cubicBezTo>
                          <a:pt x="2720" y="3883"/>
                          <a:pt x="2753" y="3899"/>
                          <a:pt x="2786" y="3916"/>
                        </a:cubicBezTo>
                        <a:cubicBezTo>
                          <a:pt x="2823" y="3932"/>
                          <a:pt x="2847" y="3949"/>
                          <a:pt x="2876" y="3961"/>
                        </a:cubicBezTo>
                        <a:lnTo>
                          <a:pt x="2889" y="3969"/>
                        </a:lnTo>
                        <a:cubicBezTo>
                          <a:pt x="2942" y="3994"/>
                          <a:pt x="3000" y="4019"/>
                          <a:pt x="3050" y="4040"/>
                        </a:cubicBezTo>
                        <a:lnTo>
                          <a:pt x="3058" y="4040"/>
                        </a:lnTo>
                        <a:lnTo>
                          <a:pt x="3079" y="4052"/>
                        </a:lnTo>
                        <a:cubicBezTo>
                          <a:pt x="3116" y="4064"/>
                          <a:pt x="3153" y="4077"/>
                          <a:pt x="3186" y="4089"/>
                        </a:cubicBezTo>
                        <a:cubicBezTo>
                          <a:pt x="3202" y="4093"/>
                          <a:pt x="3211" y="4097"/>
                          <a:pt x="3223" y="4102"/>
                        </a:cubicBezTo>
                        <a:lnTo>
                          <a:pt x="3264" y="4114"/>
                        </a:lnTo>
                        <a:cubicBezTo>
                          <a:pt x="3277" y="4118"/>
                          <a:pt x="3293" y="4122"/>
                          <a:pt x="3305" y="4126"/>
                        </a:cubicBezTo>
                        <a:cubicBezTo>
                          <a:pt x="3338" y="4135"/>
                          <a:pt x="3376" y="4143"/>
                          <a:pt x="3409" y="4151"/>
                        </a:cubicBezTo>
                        <a:lnTo>
                          <a:pt x="3417" y="4151"/>
                        </a:lnTo>
                        <a:cubicBezTo>
                          <a:pt x="3446" y="4155"/>
                          <a:pt x="3475" y="4159"/>
                          <a:pt x="3503" y="4163"/>
                        </a:cubicBezTo>
                        <a:cubicBezTo>
                          <a:pt x="3520" y="4163"/>
                          <a:pt x="3536" y="4168"/>
                          <a:pt x="3553" y="4168"/>
                        </a:cubicBezTo>
                        <a:lnTo>
                          <a:pt x="3668" y="4168"/>
                        </a:lnTo>
                        <a:cubicBezTo>
                          <a:pt x="3677" y="4168"/>
                          <a:pt x="3685" y="4168"/>
                          <a:pt x="3693" y="4163"/>
                        </a:cubicBezTo>
                        <a:lnTo>
                          <a:pt x="3718" y="4163"/>
                        </a:lnTo>
                        <a:cubicBezTo>
                          <a:pt x="3726" y="4163"/>
                          <a:pt x="3734" y="4163"/>
                          <a:pt x="3743" y="4159"/>
                        </a:cubicBezTo>
                        <a:cubicBezTo>
                          <a:pt x="3772" y="4155"/>
                          <a:pt x="3796" y="4151"/>
                          <a:pt x="3821" y="4143"/>
                        </a:cubicBezTo>
                        <a:lnTo>
                          <a:pt x="3829" y="4143"/>
                        </a:lnTo>
                        <a:lnTo>
                          <a:pt x="3846" y="4139"/>
                        </a:lnTo>
                        <a:cubicBezTo>
                          <a:pt x="3862" y="4130"/>
                          <a:pt x="3879" y="4122"/>
                          <a:pt x="3900" y="4118"/>
                        </a:cubicBezTo>
                        <a:cubicBezTo>
                          <a:pt x="3916" y="4110"/>
                          <a:pt x="3928" y="4102"/>
                          <a:pt x="3945" y="4093"/>
                        </a:cubicBezTo>
                        <a:lnTo>
                          <a:pt x="5364" y="3268"/>
                        </a:lnTo>
                        <a:lnTo>
                          <a:pt x="5364" y="3268"/>
                        </a:lnTo>
                        <a:cubicBezTo>
                          <a:pt x="5335" y="3285"/>
                          <a:pt x="5302" y="3297"/>
                          <a:pt x="5269" y="3309"/>
                        </a:cubicBezTo>
                        <a:cubicBezTo>
                          <a:pt x="5261" y="3309"/>
                          <a:pt x="5257" y="3314"/>
                          <a:pt x="5253" y="3318"/>
                        </a:cubicBezTo>
                        <a:cubicBezTo>
                          <a:pt x="5216" y="3326"/>
                          <a:pt x="5178" y="3334"/>
                          <a:pt x="5141" y="3338"/>
                        </a:cubicBezTo>
                        <a:lnTo>
                          <a:pt x="5117" y="3338"/>
                        </a:lnTo>
                        <a:cubicBezTo>
                          <a:pt x="5079" y="3342"/>
                          <a:pt x="5038" y="3342"/>
                          <a:pt x="4997" y="3342"/>
                        </a:cubicBezTo>
                        <a:lnTo>
                          <a:pt x="4976" y="3342"/>
                        </a:lnTo>
                        <a:cubicBezTo>
                          <a:pt x="4931" y="3338"/>
                          <a:pt x="4886" y="3334"/>
                          <a:pt x="4840" y="3326"/>
                        </a:cubicBezTo>
                        <a:lnTo>
                          <a:pt x="4832" y="3326"/>
                        </a:lnTo>
                        <a:cubicBezTo>
                          <a:pt x="4782" y="3318"/>
                          <a:pt x="4733" y="3305"/>
                          <a:pt x="4688" y="3289"/>
                        </a:cubicBezTo>
                        <a:lnTo>
                          <a:pt x="4646" y="3276"/>
                        </a:lnTo>
                        <a:cubicBezTo>
                          <a:pt x="4601" y="3264"/>
                          <a:pt x="4551" y="3248"/>
                          <a:pt x="4502" y="3227"/>
                        </a:cubicBezTo>
                        <a:lnTo>
                          <a:pt x="4481" y="3219"/>
                        </a:lnTo>
                        <a:cubicBezTo>
                          <a:pt x="4419" y="3194"/>
                          <a:pt x="4362" y="3165"/>
                          <a:pt x="4300" y="3136"/>
                        </a:cubicBezTo>
                        <a:cubicBezTo>
                          <a:pt x="4271" y="3124"/>
                          <a:pt x="4238" y="3103"/>
                          <a:pt x="4209" y="3091"/>
                        </a:cubicBezTo>
                        <a:cubicBezTo>
                          <a:pt x="4168" y="3066"/>
                          <a:pt x="4122" y="3045"/>
                          <a:pt x="4077" y="3016"/>
                        </a:cubicBezTo>
                        <a:cubicBezTo>
                          <a:pt x="3974" y="2959"/>
                          <a:pt x="3875" y="2893"/>
                          <a:pt x="3776" y="2827"/>
                        </a:cubicBezTo>
                        <a:cubicBezTo>
                          <a:pt x="3743" y="2802"/>
                          <a:pt x="3710" y="2777"/>
                          <a:pt x="3673" y="2752"/>
                        </a:cubicBezTo>
                        <a:cubicBezTo>
                          <a:pt x="3611" y="2707"/>
                          <a:pt x="3549" y="2658"/>
                          <a:pt x="3487" y="2608"/>
                        </a:cubicBezTo>
                        <a:cubicBezTo>
                          <a:pt x="3421" y="2554"/>
                          <a:pt x="3367" y="2513"/>
                          <a:pt x="3310" y="2464"/>
                        </a:cubicBezTo>
                        <a:cubicBezTo>
                          <a:pt x="3252" y="2414"/>
                          <a:pt x="3202" y="2365"/>
                          <a:pt x="3149" y="2311"/>
                        </a:cubicBezTo>
                        <a:cubicBezTo>
                          <a:pt x="3083" y="2253"/>
                          <a:pt x="3017" y="2191"/>
                          <a:pt x="2955" y="2125"/>
                        </a:cubicBezTo>
                        <a:cubicBezTo>
                          <a:pt x="2901" y="2072"/>
                          <a:pt x="2847" y="2014"/>
                          <a:pt x="2794" y="1956"/>
                        </a:cubicBezTo>
                        <a:cubicBezTo>
                          <a:pt x="2732" y="1886"/>
                          <a:pt x="2670" y="1816"/>
                          <a:pt x="2608" y="1746"/>
                        </a:cubicBezTo>
                        <a:cubicBezTo>
                          <a:pt x="2555" y="1684"/>
                          <a:pt x="2505" y="1618"/>
                          <a:pt x="2451" y="1556"/>
                        </a:cubicBezTo>
                        <a:cubicBezTo>
                          <a:pt x="2390" y="1478"/>
                          <a:pt x="2332" y="1399"/>
                          <a:pt x="2270" y="1321"/>
                        </a:cubicBezTo>
                        <a:cubicBezTo>
                          <a:pt x="2216" y="1251"/>
                          <a:pt x="2167" y="1181"/>
                          <a:pt x="2117" y="1115"/>
                        </a:cubicBezTo>
                        <a:cubicBezTo>
                          <a:pt x="2059" y="1028"/>
                          <a:pt x="1998" y="941"/>
                          <a:pt x="1940" y="855"/>
                        </a:cubicBezTo>
                        <a:cubicBezTo>
                          <a:pt x="1894" y="784"/>
                          <a:pt x="1849" y="718"/>
                          <a:pt x="1804" y="644"/>
                        </a:cubicBezTo>
                        <a:cubicBezTo>
                          <a:pt x="1705" y="487"/>
                          <a:pt x="1610" y="327"/>
                          <a:pt x="1515" y="157"/>
                        </a:cubicBezTo>
                        <a:cubicBezTo>
                          <a:pt x="1482" y="104"/>
                          <a:pt x="1453" y="54"/>
                          <a:pt x="14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bg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Google Shape;7154;p52"/>
                  <p:cNvSpPr/>
                  <p:nvPr/>
                </p:nvSpPr>
                <p:spPr>
                  <a:xfrm>
                    <a:off x="5096024" y="3063924"/>
                    <a:ext cx="127632" cy="275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4" h="9841" extrusionOk="0">
                        <a:moveTo>
                          <a:pt x="4093" y="1"/>
                        </a:moveTo>
                        <a:lnTo>
                          <a:pt x="2670" y="826"/>
                        </a:lnTo>
                        <a:lnTo>
                          <a:pt x="1" y="2468"/>
                        </a:lnTo>
                        <a:lnTo>
                          <a:pt x="504" y="2843"/>
                        </a:lnTo>
                        <a:cubicBezTo>
                          <a:pt x="644" y="2947"/>
                          <a:pt x="776" y="3058"/>
                          <a:pt x="908" y="3173"/>
                        </a:cubicBezTo>
                        <a:cubicBezTo>
                          <a:pt x="937" y="3202"/>
                          <a:pt x="966" y="3227"/>
                          <a:pt x="999" y="3256"/>
                        </a:cubicBezTo>
                        <a:cubicBezTo>
                          <a:pt x="1086" y="3334"/>
                          <a:pt x="1176" y="3421"/>
                          <a:pt x="1263" y="3508"/>
                        </a:cubicBezTo>
                        <a:cubicBezTo>
                          <a:pt x="1275" y="3524"/>
                          <a:pt x="1296" y="3537"/>
                          <a:pt x="1308" y="3553"/>
                        </a:cubicBezTo>
                        <a:cubicBezTo>
                          <a:pt x="1412" y="3656"/>
                          <a:pt x="1507" y="3759"/>
                          <a:pt x="1601" y="3871"/>
                        </a:cubicBezTo>
                        <a:lnTo>
                          <a:pt x="1676" y="3961"/>
                        </a:lnTo>
                        <a:cubicBezTo>
                          <a:pt x="1746" y="4044"/>
                          <a:pt x="1812" y="4127"/>
                          <a:pt x="1878" y="4209"/>
                        </a:cubicBezTo>
                        <a:lnTo>
                          <a:pt x="1960" y="4320"/>
                        </a:lnTo>
                        <a:cubicBezTo>
                          <a:pt x="2026" y="4411"/>
                          <a:pt x="2088" y="4502"/>
                          <a:pt x="2150" y="4597"/>
                        </a:cubicBezTo>
                        <a:cubicBezTo>
                          <a:pt x="2167" y="4622"/>
                          <a:pt x="2187" y="4646"/>
                          <a:pt x="2204" y="4675"/>
                        </a:cubicBezTo>
                        <a:cubicBezTo>
                          <a:pt x="2274" y="4787"/>
                          <a:pt x="2344" y="4902"/>
                          <a:pt x="2410" y="5018"/>
                        </a:cubicBezTo>
                        <a:cubicBezTo>
                          <a:pt x="2464" y="5117"/>
                          <a:pt x="2513" y="5216"/>
                          <a:pt x="2563" y="5315"/>
                        </a:cubicBezTo>
                        <a:cubicBezTo>
                          <a:pt x="2571" y="5331"/>
                          <a:pt x="2575" y="5344"/>
                          <a:pt x="2583" y="5360"/>
                        </a:cubicBezTo>
                        <a:cubicBezTo>
                          <a:pt x="2625" y="5443"/>
                          <a:pt x="2662" y="5525"/>
                          <a:pt x="2699" y="5612"/>
                        </a:cubicBezTo>
                        <a:cubicBezTo>
                          <a:pt x="2707" y="5637"/>
                          <a:pt x="2719" y="5665"/>
                          <a:pt x="2732" y="5690"/>
                        </a:cubicBezTo>
                        <a:cubicBezTo>
                          <a:pt x="2765" y="5777"/>
                          <a:pt x="2802" y="5868"/>
                          <a:pt x="2835" y="5958"/>
                        </a:cubicBezTo>
                        <a:cubicBezTo>
                          <a:pt x="2835" y="5967"/>
                          <a:pt x="2839" y="5975"/>
                          <a:pt x="2843" y="5983"/>
                        </a:cubicBezTo>
                        <a:cubicBezTo>
                          <a:pt x="2876" y="6082"/>
                          <a:pt x="2905" y="6181"/>
                          <a:pt x="2934" y="6280"/>
                        </a:cubicBezTo>
                        <a:cubicBezTo>
                          <a:pt x="2942" y="6301"/>
                          <a:pt x="2946" y="6321"/>
                          <a:pt x="2955" y="6342"/>
                        </a:cubicBezTo>
                        <a:cubicBezTo>
                          <a:pt x="2979" y="6441"/>
                          <a:pt x="3004" y="6544"/>
                          <a:pt x="3025" y="6643"/>
                        </a:cubicBezTo>
                        <a:cubicBezTo>
                          <a:pt x="3029" y="6656"/>
                          <a:pt x="3033" y="6672"/>
                          <a:pt x="3033" y="6684"/>
                        </a:cubicBezTo>
                        <a:cubicBezTo>
                          <a:pt x="3054" y="6775"/>
                          <a:pt x="3066" y="6866"/>
                          <a:pt x="3083" y="6957"/>
                        </a:cubicBezTo>
                        <a:cubicBezTo>
                          <a:pt x="3087" y="6981"/>
                          <a:pt x="3087" y="7002"/>
                          <a:pt x="3091" y="7027"/>
                        </a:cubicBezTo>
                        <a:cubicBezTo>
                          <a:pt x="3103" y="7130"/>
                          <a:pt x="3116" y="7233"/>
                          <a:pt x="3124" y="7336"/>
                        </a:cubicBezTo>
                        <a:cubicBezTo>
                          <a:pt x="3124" y="7357"/>
                          <a:pt x="3124" y="7382"/>
                          <a:pt x="3128" y="7402"/>
                        </a:cubicBezTo>
                        <a:cubicBezTo>
                          <a:pt x="3132" y="7501"/>
                          <a:pt x="3136" y="7600"/>
                          <a:pt x="3136" y="7699"/>
                        </a:cubicBezTo>
                        <a:cubicBezTo>
                          <a:pt x="3136" y="7803"/>
                          <a:pt x="3132" y="7902"/>
                          <a:pt x="3124" y="8001"/>
                        </a:cubicBezTo>
                        <a:cubicBezTo>
                          <a:pt x="3120" y="8054"/>
                          <a:pt x="3116" y="8104"/>
                          <a:pt x="3111" y="8157"/>
                        </a:cubicBezTo>
                        <a:cubicBezTo>
                          <a:pt x="3103" y="8215"/>
                          <a:pt x="3099" y="8273"/>
                          <a:pt x="3087" y="8326"/>
                        </a:cubicBezTo>
                        <a:cubicBezTo>
                          <a:pt x="3078" y="8397"/>
                          <a:pt x="3066" y="8467"/>
                          <a:pt x="3054" y="8533"/>
                        </a:cubicBezTo>
                        <a:cubicBezTo>
                          <a:pt x="3041" y="8578"/>
                          <a:pt x="3033" y="8624"/>
                          <a:pt x="3021" y="8665"/>
                        </a:cubicBezTo>
                        <a:cubicBezTo>
                          <a:pt x="2992" y="8768"/>
                          <a:pt x="2959" y="8871"/>
                          <a:pt x="2922" y="8970"/>
                        </a:cubicBezTo>
                        <a:cubicBezTo>
                          <a:pt x="2913" y="8987"/>
                          <a:pt x="2909" y="9007"/>
                          <a:pt x="2901" y="9024"/>
                        </a:cubicBezTo>
                        <a:cubicBezTo>
                          <a:pt x="2856" y="9131"/>
                          <a:pt x="2798" y="9230"/>
                          <a:pt x="2736" y="9329"/>
                        </a:cubicBezTo>
                        <a:cubicBezTo>
                          <a:pt x="2719" y="9354"/>
                          <a:pt x="2703" y="9374"/>
                          <a:pt x="2686" y="9399"/>
                        </a:cubicBezTo>
                        <a:cubicBezTo>
                          <a:pt x="2637" y="9465"/>
                          <a:pt x="2583" y="9527"/>
                          <a:pt x="2526" y="9585"/>
                        </a:cubicBezTo>
                        <a:cubicBezTo>
                          <a:pt x="2505" y="9610"/>
                          <a:pt x="2484" y="9630"/>
                          <a:pt x="2460" y="9651"/>
                        </a:cubicBezTo>
                        <a:cubicBezTo>
                          <a:pt x="2385" y="9721"/>
                          <a:pt x="2299" y="9783"/>
                          <a:pt x="2208" y="9841"/>
                        </a:cubicBezTo>
                        <a:lnTo>
                          <a:pt x="3631" y="9015"/>
                        </a:lnTo>
                        <a:cubicBezTo>
                          <a:pt x="3722" y="8958"/>
                          <a:pt x="3805" y="8896"/>
                          <a:pt x="3883" y="8826"/>
                        </a:cubicBezTo>
                        <a:cubicBezTo>
                          <a:pt x="3904" y="8805"/>
                          <a:pt x="3928" y="8784"/>
                          <a:pt x="3949" y="8764"/>
                        </a:cubicBezTo>
                        <a:cubicBezTo>
                          <a:pt x="4007" y="8702"/>
                          <a:pt x="4060" y="8640"/>
                          <a:pt x="4106" y="8574"/>
                        </a:cubicBezTo>
                        <a:cubicBezTo>
                          <a:pt x="4126" y="8549"/>
                          <a:pt x="4143" y="8529"/>
                          <a:pt x="4159" y="8504"/>
                        </a:cubicBezTo>
                        <a:cubicBezTo>
                          <a:pt x="4221" y="8405"/>
                          <a:pt x="4275" y="8306"/>
                          <a:pt x="4320" y="8199"/>
                        </a:cubicBezTo>
                        <a:cubicBezTo>
                          <a:pt x="4328" y="8182"/>
                          <a:pt x="4333" y="8166"/>
                          <a:pt x="4341" y="8145"/>
                        </a:cubicBezTo>
                        <a:cubicBezTo>
                          <a:pt x="4382" y="8046"/>
                          <a:pt x="4415" y="7943"/>
                          <a:pt x="4440" y="7840"/>
                        </a:cubicBezTo>
                        <a:cubicBezTo>
                          <a:pt x="4448" y="7823"/>
                          <a:pt x="4452" y="7807"/>
                          <a:pt x="4456" y="7790"/>
                        </a:cubicBezTo>
                        <a:cubicBezTo>
                          <a:pt x="4465" y="7761"/>
                          <a:pt x="4469" y="7732"/>
                          <a:pt x="4473" y="7708"/>
                        </a:cubicBezTo>
                        <a:cubicBezTo>
                          <a:pt x="4489" y="7642"/>
                          <a:pt x="4498" y="7571"/>
                          <a:pt x="4510" y="7501"/>
                        </a:cubicBezTo>
                        <a:cubicBezTo>
                          <a:pt x="4514" y="7472"/>
                          <a:pt x="4522" y="7448"/>
                          <a:pt x="4527" y="7419"/>
                        </a:cubicBezTo>
                        <a:cubicBezTo>
                          <a:pt x="4531" y="7390"/>
                          <a:pt x="4531" y="7361"/>
                          <a:pt x="4535" y="7332"/>
                        </a:cubicBezTo>
                        <a:cubicBezTo>
                          <a:pt x="4539" y="7279"/>
                          <a:pt x="4543" y="7229"/>
                          <a:pt x="4547" y="7175"/>
                        </a:cubicBezTo>
                        <a:cubicBezTo>
                          <a:pt x="4547" y="7147"/>
                          <a:pt x="4551" y="7114"/>
                          <a:pt x="4555" y="7081"/>
                        </a:cubicBezTo>
                        <a:cubicBezTo>
                          <a:pt x="4555" y="7015"/>
                          <a:pt x="4560" y="6944"/>
                          <a:pt x="4560" y="6874"/>
                        </a:cubicBezTo>
                        <a:cubicBezTo>
                          <a:pt x="4564" y="6841"/>
                          <a:pt x="4564" y="6804"/>
                          <a:pt x="4560" y="6767"/>
                        </a:cubicBezTo>
                        <a:cubicBezTo>
                          <a:pt x="4560" y="6705"/>
                          <a:pt x="4555" y="6643"/>
                          <a:pt x="4551" y="6581"/>
                        </a:cubicBezTo>
                        <a:cubicBezTo>
                          <a:pt x="4551" y="6557"/>
                          <a:pt x="4551" y="6536"/>
                          <a:pt x="4547" y="6511"/>
                        </a:cubicBezTo>
                        <a:lnTo>
                          <a:pt x="4547" y="6495"/>
                        </a:lnTo>
                        <a:cubicBezTo>
                          <a:pt x="4543" y="6412"/>
                          <a:pt x="4535" y="6330"/>
                          <a:pt x="4522" y="6247"/>
                        </a:cubicBezTo>
                        <a:cubicBezTo>
                          <a:pt x="4522" y="6231"/>
                          <a:pt x="4518" y="6218"/>
                          <a:pt x="4518" y="6202"/>
                        </a:cubicBezTo>
                        <a:cubicBezTo>
                          <a:pt x="4514" y="6181"/>
                          <a:pt x="4510" y="6156"/>
                          <a:pt x="4506" y="6132"/>
                        </a:cubicBezTo>
                        <a:cubicBezTo>
                          <a:pt x="4502" y="6094"/>
                          <a:pt x="4498" y="6053"/>
                          <a:pt x="4489" y="6016"/>
                        </a:cubicBezTo>
                        <a:cubicBezTo>
                          <a:pt x="4481" y="5962"/>
                          <a:pt x="4469" y="5913"/>
                          <a:pt x="4461" y="5859"/>
                        </a:cubicBezTo>
                        <a:cubicBezTo>
                          <a:pt x="4456" y="5847"/>
                          <a:pt x="4456" y="5830"/>
                          <a:pt x="4452" y="5818"/>
                        </a:cubicBezTo>
                        <a:cubicBezTo>
                          <a:pt x="4448" y="5802"/>
                          <a:pt x="4452" y="5802"/>
                          <a:pt x="4448" y="5797"/>
                        </a:cubicBezTo>
                        <a:cubicBezTo>
                          <a:pt x="4432" y="5727"/>
                          <a:pt x="4415" y="5657"/>
                          <a:pt x="4395" y="5587"/>
                        </a:cubicBezTo>
                        <a:cubicBezTo>
                          <a:pt x="4390" y="5562"/>
                          <a:pt x="4382" y="5542"/>
                          <a:pt x="4378" y="5517"/>
                        </a:cubicBezTo>
                        <a:cubicBezTo>
                          <a:pt x="4370" y="5496"/>
                          <a:pt x="4366" y="5476"/>
                          <a:pt x="4357" y="5455"/>
                        </a:cubicBezTo>
                        <a:cubicBezTo>
                          <a:pt x="4353" y="5434"/>
                          <a:pt x="4345" y="5405"/>
                          <a:pt x="4337" y="5377"/>
                        </a:cubicBezTo>
                        <a:cubicBezTo>
                          <a:pt x="4316" y="5306"/>
                          <a:pt x="4291" y="5236"/>
                          <a:pt x="4271" y="5166"/>
                        </a:cubicBezTo>
                        <a:lnTo>
                          <a:pt x="4267" y="5158"/>
                        </a:lnTo>
                        <a:lnTo>
                          <a:pt x="4258" y="5133"/>
                        </a:lnTo>
                        <a:cubicBezTo>
                          <a:pt x="4234" y="5071"/>
                          <a:pt x="4213" y="5014"/>
                          <a:pt x="4192" y="4952"/>
                        </a:cubicBezTo>
                        <a:cubicBezTo>
                          <a:pt x="4180" y="4923"/>
                          <a:pt x="4168" y="4894"/>
                          <a:pt x="4155" y="4865"/>
                        </a:cubicBezTo>
                        <a:cubicBezTo>
                          <a:pt x="4143" y="4836"/>
                          <a:pt x="4135" y="4811"/>
                          <a:pt x="4122" y="4787"/>
                        </a:cubicBezTo>
                        <a:cubicBezTo>
                          <a:pt x="4110" y="4762"/>
                          <a:pt x="4106" y="4745"/>
                          <a:pt x="4097" y="4725"/>
                        </a:cubicBezTo>
                        <a:cubicBezTo>
                          <a:pt x="4069" y="4663"/>
                          <a:pt x="4040" y="4597"/>
                          <a:pt x="4007" y="4535"/>
                        </a:cubicBezTo>
                        <a:cubicBezTo>
                          <a:pt x="4003" y="4518"/>
                          <a:pt x="3994" y="4506"/>
                          <a:pt x="3986" y="4490"/>
                        </a:cubicBezTo>
                        <a:lnTo>
                          <a:pt x="3982" y="4481"/>
                        </a:lnTo>
                        <a:cubicBezTo>
                          <a:pt x="3937" y="4386"/>
                          <a:pt x="3887" y="4296"/>
                          <a:pt x="3838" y="4201"/>
                        </a:cubicBezTo>
                        <a:lnTo>
                          <a:pt x="3833" y="4193"/>
                        </a:lnTo>
                        <a:cubicBezTo>
                          <a:pt x="3767" y="4077"/>
                          <a:pt x="3697" y="3961"/>
                          <a:pt x="3627" y="3850"/>
                        </a:cubicBezTo>
                        <a:cubicBezTo>
                          <a:pt x="3623" y="3846"/>
                          <a:pt x="3619" y="3838"/>
                          <a:pt x="3615" y="3829"/>
                        </a:cubicBezTo>
                        <a:cubicBezTo>
                          <a:pt x="3602" y="3809"/>
                          <a:pt x="3586" y="3792"/>
                          <a:pt x="3573" y="3772"/>
                        </a:cubicBezTo>
                        <a:cubicBezTo>
                          <a:pt x="3512" y="3677"/>
                          <a:pt x="3446" y="3586"/>
                          <a:pt x="3380" y="3495"/>
                        </a:cubicBezTo>
                        <a:cubicBezTo>
                          <a:pt x="3355" y="3458"/>
                          <a:pt x="3326" y="3421"/>
                          <a:pt x="3297" y="3384"/>
                        </a:cubicBezTo>
                        <a:cubicBezTo>
                          <a:pt x="3235" y="3301"/>
                          <a:pt x="3169" y="3219"/>
                          <a:pt x="3099" y="3136"/>
                        </a:cubicBezTo>
                        <a:cubicBezTo>
                          <a:pt x="3074" y="3107"/>
                          <a:pt x="3045" y="3074"/>
                          <a:pt x="3025" y="3046"/>
                        </a:cubicBezTo>
                        <a:cubicBezTo>
                          <a:pt x="2930" y="2938"/>
                          <a:pt x="2831" y="2831"/>
                          <a:pt x="2732" y="2728"/>
                        </a:cubicBezTo>
                        <a:cubicBezTo>
                          <a:pt x="2715" y="2711"/>
                          <a:pt x="2699" y="2699"/>
                          <a:pt x="2682" y="2683"/>
                        </a:cubicBezTo>
                        <a:cubicBezTo>
                          <a:pt x="2596" y="2596"/>
                          <a:pt x="2509" y="2509"/>
                          <a:pt x="2418" y="2431"/>
                        </a:cubicBezTo>
                        <a:cubicBezTo>
                          <a:pt x="2406" y="2418"/>
                          <a:pt x="2394" y="2402"/>
                          <a:pt x="2377" y="2390"/>
                        </a:cubicBezTo>
                        <a:cubicBezTo>
                          <a:pt x="2365" y="2377"/>
                          <a:pt x="2344" y="2365"/>
                          <a:pt x="2332" y="2348"/>
                        </a:cubicBezTo>
                        <a:cubicBezTo>
                          <a:pt x="2200" y="2233"/>
                          <a:pt x="2063" y="2121"/>
                          <a:pt x="1927" y="2018"/>
                        </a:cubicBezTo>
                        <a:lnTo>
                          <a:pt x="1424" y="1643"/>
                        </a:lnTo>
                        <a:lnTo>
                          <a:pt x="4093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bg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Google Shape;7155;p52"/>
                  <p:cNvSpPr/>
                  <p:nvPr/>
                </p:nvSpPr>
                <p:spPr>
                  <a:xfrm>
                    <a:off x="4974656" y="2901378"/>
                    <a:ext cx="235969" cy="136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38" h="4878" extrusionOk="0">
                        <a:moveTo>
                          <a:pt x="1420" y="1"/>
                        </a:moveTo>
                        <a:lnTo>
                          <a:pt x="0" y="826"/>
                        </a:lnTo>
                        <a:lnTo>
                          <a:pt x="7018" y="4877"/>
                        </a:lnTo>
                        <a:lnTo>
                          <a:pt x="8437" y="4052"/>
                        </a:lnTo>
                        <a:lnTo>
                          <a:pt x="142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bg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Google Shape;7156;p52"/>
                  <p:cNvSpPr/>
                  <p:nvPr/>
                </p:nvSpPr>
                <p:spPr>
                  <a:xfrm>
                    <a:off x="4958856" y="2924447"/>
                    <a:ext cx="225118" cy="421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0" h="15056" extrusionOk="0">
                        <a:moveTo>
                          <a:pt x="565" y="1"/>
                        </a:moveTo>
                        <a:lnTo>
                          <a:pt x="561" y="2373"/>
                        </a:lnTo>
                        <a:lnTo>
                          <a:pt x="4431" y="4613"/>
                        </a:lnTo>
                        <a:lnTo>
                          <a:pt x="2055" y="6070"/>
                        </a:lnTo>
                        <a:lnTo>
                          <a:pt x="2051" y="7728"/>
                        </a:lnTo>
                        <a:lnTo>
                          <a:pt x="3750" y="8710"/>
                        </a:lnTo>
                        <a:cubicBezTo>
                          <a:pt x="4815" y="9325"/>
                          <a:pt x="5405" y="10171"/>
                          <a:pt x="5401" y="11202"/>
                        </a:cubicBezTo>
                        <a:cubicBezTo>
                          <a:pt x="5398" y="11838"/>
                          <a:pt x="5161" y="12173"/>
                          <a:pt x="4713" y="12173"/>
                        </a:cubicBezTo>
                        <a:cubicBezTo>
                          <a:pt x="4459" y="12173"/>
                          <a:pt x="4139" y="12066"/>
                          <a:pt x="3755" y="11846"/>
                        </a:cubicBezTo>
                        <a:cubicBezTo>
                          <a:pt x="2802" y="11293"/>
                          <a:pt x="1890" y="10257"/>
                          <a:pt x="1102" y="8826"/>
                        </a:cubicBezTo>
                        <a:lnTo>
                          <a:pt x="0" y="10550"/>
                        </a:lnTo>
                        <a:cubicBezTo>
                          <a:pt x="974" y="11998"/>
                          <a:pt x="2504" y="13479"/>
                          <a:pt x="3965" y="14321"/>
                        </a:cubicBezTo>
                        <a:cubicBezTo>
                          <a:pt x="4825" y="14818"/>
                          <a:pt x="5579" y="15056"/>
                          <a:pt x="6197" y="15056"/>
                        </a:cubicBezTo>
                        <a:cubicBezTo>
                          <a:pt x="7358" y="15056"/>
                          <a:pt x="8040" y="14218"/>
                          <a:pt x="8045" y="12691"/>
                        </a:cubicBezTo>
                        <a:cubicBezTo>
                          <a:pt x="8049" y="10810"/>
                          <a:pt x="6960" y="9007"/>
                          <a:pt x="5413" y="7831"/>
                        </a:cubicBezTo>
                        <a:lnTo>
                          <a:pt x="4910" y="7456"/>
                        </a:lnTo>
                        <a:lnTo>
                          <a:pt x="7575" y="5814"/>
                        </a:lnTo>
                        <a:lnTo>
                          <a:pt x="7583" y="4052"/>
                        </a:lnTo>
                        <a:lnTo>
                          <a:pt x="56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bg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1" name="Google Shape;7157;p52"/>
              <p:cNvSpPr/>
              <p:nvPr/>
            </p:nvSpPr>
            <p:spPr>
              <a:xfrm>
                <a:off x="4958856" y="2924447"/>
                <a:ext cx="225118" cy="421003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15056" extrusionOk="0">
                    <a:moveTo>
                      <a:pt x="565" y="1"/>
                    </a:moveTo>
                    <a:lnTo>
                      <a:pt x="561" y="2373"/>
                    </a:lnTo>
                    <a:lnTo>
                      <a:pt x="4431" y="4613"/>
                    </a:lnTo>
                    <a:lnTo>
                      <a:pt x="2055" y="6070"/>
                    </a:lnTo>
                    <a:lnTo>
                      <a:pt x="2051" y="7728"/>
                    </a:lnTo>
                    <a:lnTo>
                      <a:pt x="3750" y="8710"/>
                    </a:lnTo>
                    <a:cubicBezTo>
                      <a:pt x="4815" y="9325"/>
                      <a:pt x="5405" y="10171"/>
                      <a:pt x="5401" y="11202"/>
                    </a:cubicBezTo>
                    <a:cubicBezTo>
                      <a:pt x="5398" y="11838"/>
                      <a:pt x="5161" y="12173"/>
                      <a:pt x="4713" y="12173"/>
                    </a:cubicBezTo>
                    <a:cubicBezTo>
                      <a:pt x="4459" y="12173"/>
                      <a:pt x="4139" y="12066"/>
                      <a:pt x="3755" y="11846"/>
                    </a:cubicBezTo>
                    <a:cubicBezTo>
                      <a:pt x="2802" y="11293"/>
                      <a:pt x="1890" y="10257"/>
                      <a:pt x="1102" y="8826"/>
                    </a:cubicBezTo>
                    <a:lnTo>
                      <a:pt x="0" y="10550"/>
                    </a:lnTo>
                    <a:cubicBezTo>
                      <a:pt x="974" y="11998"/>
                      <a:pt x="2504" y="13479"/>
                      <a:pt x="3965" y="14321"/>
                    </a:cubicBezTo>
                    <a:cubicBezTo>
                      <a:pt x="4825" y="14818"/>
                      <a:pt x="5579" y="15056"/>
                      <a:pt x="6197" y="15056"/>
                    </a:cubicBezTo>
                    <a:cubicBezTo>
                      <a:pt x="7358" y="15056"/>
                      <a:pt x="8040" y="14218"/>
                      <a:pt x="8045" y="12691"/>
                    </a:cubicBezTo>
                    <a:cubicBezTo>
                      <a:pt x="8049" y="10810"/>
                      <a:pt x="6960" y="9007"/>
                      <a:pt x="5413" y="7831"/>
                    </a:cubicBezTo>
                    <a:lnTo>
                      <a:pt x="4910" y="7456"/>
                    </a:lnTo>
                    <a:lnTo>
                      <a:pt x="7575" y="5814"/>
                    </a:lnTo>
                    <a:lnTo>
                      <a:pt x="7583" y="4052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Google Shape;7158;p52"/>
            <p:cNvGrpSpPr/>
            <p:nvPr/>
          </p:nvGrpSpPr>
          <p:grpSpPr>
            <a:xfrm>
              <a:off x="3546315" y="3966889"/>
              <a:ext cx="291451" cy="432412"/>
              <a:chOff x="3546315" y="3966889"/>
              <a:chExt cx="291451" cy="432412"/>
            </a:xfrm>
          </p:grpSpPr>
          <p:grpSp>
            <p:nvGrpSpPr>
              <p:cNvPr id="39" name="Google Shape;7159;p52"/>
              <p:cNvGrpSpPr/>
              <p:nvPr/>
            </p:nvGrpSpPr>
            <p:grpSpPr>
              <a:xfrm>
                <a:off x="3546315" y="3966889"/>
                <a:ext cx="291451" cy="432412"/>
                <a:chOff x="3546315" y="3966889"/>
                <a:chExt cx="291451" cy="432412"/>
              </a:xfrm>
            </p:grpSpPr>
            <p:sp>
              <p:nvSpPr>
                <p:cNvPr id="41" name="Google Shape;7160;p52"/>
                <p:cNvSpPr/>
                <p:nvPr/>
              </p:nvSpPr>
              <p:spPr>
                <a:xfrm>
                  <a:off x="3624645" y="4158293"/>
                  <a:ext cx="102604" cy="59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9" h="2125" extrusionOk="0">
                      <a:moveTo>
                        <a:pt x="1424" y="0"/>
                      </a:moveTo>
                      <a:lnTo>
                        <a:pt x="1" y="829"/>
                      </a:lnTo>
                      <a:lnTo>
                        <a:pt x="2249" y="2125"/>
                      </a:lnTo>
                      <a:lnTo>
                        <a:pt x="3668" y="1300"/>
                      </a:lnTo>
                      <a:lnTo>
                        <a:pt x="14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Google Shape;7161;p52"/>
                <p:cNvSpPr/>
                <p:nvPr/>
              </p:nvSpPr>
              <p:spPr>
                <a:xfrm>
                  <a:off x="3757227" y="4300985"/>
                  <a:ext cx="39934" cy="9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3516" extrusionOk="0">
                      <a:moveTo>
                        <a:pt x="1428" y="1"/>
                      </a:moveTo>
                      <a:lnTo>
                        <a:pt x="8" y="826"/>
                      </a:lnTo>
                      <a:lnTo>
                        <a:pt x="0" y="3516"/>
                      </a:lnTo>
                      <a:lnTo>
                        <a:pt x="1419" y="2686"/>
                      </a:lnTo>
                      <a:lnTo>
                        <a:pt x="14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Google Shape;7162;p52"/>
                <p:cNvSpPr/>
                <p:nvPr/>
              </p:nvSpPr>
              <p:spPr>
                <a:xfrm>
                  <a:off x="3757563" y="4235106"/>
                  <a:ext cx="80204" cy="4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8" h="1660" extrusionOk="0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1444" y="1659"/>
                      </a:lnTo>
                      <a:lnTo>
                        <a:pt x="2868" y="830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Google Shape;7163;p52"/>
                <p:cNvSpPr/>
                <p:nvPr/>
              </p:nvSpPr>
              <p:spPr>
                <a:xfrm>
                  <a:off x="3797721" y="4258314"/>
                  <a:ext cx="40046" cy="89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" h="3186" extrusionOk="0">
                      <a:moveTo>
                        <a:pt x="1432" y="0"/>
                      </a:moveTo>
                      <a:lnTo>
                        <a:pt x="8" y="829"/>
                      </a:lnTo>
                      <a:lnTo>
                        <a:pt x="0" y="3185"/>
                      </a:lnTo>
                      <a:lnTo>
                        <a:pt x="1424" y="2360"/>
                      </a:lnTo>
                      <a:lnTo>
                        <a:pt x="14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Google Shape;7164;p52"/>
                <p:cNvSpPr/>
                <p:nvPr/>
              </p:nvSpPr>
              <p:spPr>
                <a:xfrm>
                  <a:off x="3687651" y="4121354"/>
                  <a:ext cx="109986" cy="6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3" h="2279" extrusionOk="0">
                      <a:moveTo>
                        <a:pt x="1424" y="1"/>
                      </a:moveTo>
                      <a:lnTo>
                        <a:pt x="0" y="830"/>
                      </a:lnTo>
                      <a:lnTo>
                        <a:pt x="2509" y="2278"/>
                      </a:lnTo>
                      <a:lnTo>
                        <a:pt x="3932" y="1449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Google Shape;7165;p52"/>
                <p:cNvSpPr/>
                <p:nvPr/>
              </p:nvSpPr>
              <p:spPr>
                <a:xfrm>
                  <a:off x="3757563" y="4161844"/>
                  <a:ext cx="40074" cy="96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" h="3446" extrusionOk="0">
                      <a:moveTo>
                        <a:pt x="1432" y="1"/>
                      </a:moveTo>
                      <a:lnTo>
                        <a:pt x="9" y="830"/>
                      </a:lnTo>
                      <a:lnTo>
                        <a:pt x="0" y="3446"/>
                      </a:lnTo>
                      <a:lnTo>
                        <a:pt x="1424" y="2621"/>
                      </a:lnTo>
                      <a:lnTo>
                        <a:pt x="1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Google Shape;7166;p52"/>
                <p:cNvSpPr/>
                <p:nvPr/>
              </p:nvSpPr>
              <p:spPr>
                <a:xfrm>
                  <a:off x="3640921" y="3966889"/>
                  <a:ext cx="112391" cy="65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" h="2328" extrusionOk="0">
                      <a:moveTo>
                        <a:pt x="1424" y="1"/>
                      </a:moveTo>
                      <a:lnTo>
                        <a:pt x="0" y="826"/>
                      </a:lnTo>
                      <a:lnTo>
                        <a:pt x="2600" y="2327"/>
                      </a:lnTo>
                      <a:lnTo>
                        <a:pt x="4019" y="1498"/>
                      </a:lnTo>
                      <a:lnTo>
                        <a:pt x="1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Google Shape;7167;p52"/>
                <p:cNvSpPr/>
                <p:nvPr/>
              </p:nvSpPr>
              <p:spPr>
                <a:xfrm>
                  <a:off x="3546315" y="3989958"/>
                  <a:ext cx="251657" cy="409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9" h="14639" extrusionOk="0">
                      <a:moveTo>
                        <a:pt x="3383" y="1"/>
                      </a:moveTo>
                      <a:lnTo>
                        <a:pt x="4" y="5517"/>
                      </a:lnTo>
                      <a:lnTo>
                        <a:pt x="0" y="7592"/>
                      </a:lnTo>
                      <a:lnTo>
                        <a:pt x="5042" y="10501"/>
                      </a:lnTo>
                      <a:lnTo>
                        <a:pt x="5034" y="13190"/>
                      </a:lnTo>
                      <a:lnTo>
                        <a:pt x="7542" y="14639"/>
                      </a:lnTo>
                      <a:lnTo>
                        <a:pt x="7550" y="11949"/>
                      </a:lnTo>
                      <a:lnTo>
                        <a:pt x="8990" y="12782"/>
                      </a:lnTo>
                      <a:lnTo>
                        <a:pt x="8998" y="10426"/>
                      </a:lnTo>
                      <a:lnTo>
                        <a:pt x="7554" y="9593"/>
                      </a:lnTo>
                      <a:lnTo>
                        <a:pt x="7563" y="6977"/>
                      </a:lnTo>
                      <a:lnTo>
                        <a:pt x="5054" y="5529"/>
                      </a:lnTo>
                      <a:lnTo>
                        <a:pt x="5050" y="8145"/>
                      </a:lnTo>
                      <a:lnTo>
                        <a:pt x="2802" y="6849"/>
                      </a:lnTo>
                      <a:lnTo>
                        <a:pt x="5983" y="1502"/>
                      </a:lnTo>
                      <a:lnTo>
                        <a:pt x="338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Google Shape;7168;p52"/>
                <p:cNvSpPr/>
                <p:nvPr/>
              </p:nvSpPr>
              <p:spPr>
                <a:xfrm>
                  <a:off x="3624645" y="4008777"/>
                  <a:ext cx="128667" cy="17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6177" extrusionOk="0">
                      <a:moveTo>
                        <a:pt x="4601" y="0"/>
                      </a:moveTo>
                      <a:lnTo>
                        <a:pt x="3182" y="829"/>
                      </a:lnTo>
                      <a:lnTo>
                        <a:pt x="1" y="6176"/>
                      </a:lnTo>
                      <a:lnTo>
                        <a:pt x="1424" y="5347"/>
                      </a:lnTo>
                      <a:lnTo>
                        <a:pt x="46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" name="Google Shape;7169;p52"/>
              <p:cNvSpPr/>
              <p:nvPr/>
            </p:nvSpPr>
            <p:spPr>
              <a:xfrm>
                <a:off x="3546315" y="3989958"/>
                <a:ext cx="251657" cy="409343"/>
              </a:xfrm>
              <a:custGeom>
                <a:avLst/>
                <a:gdLst/>
                <a:ahLst/>
                <a:cxnLst/>
                <a:rect l="l" t="t" r="r" b="b"/>
                <a:pathLst>
                  <a:path w="8999" h="14639" extrusionOk="0">
                    <a:moveTo>
                      <a:pt x="3383" y="1"/>
                    </a:moveTo>
                    <a:lnTo>
                      <a:pt x="4" y="5517"/>
                    </a:lnTo>
                    <a:lnTo>
                      <a:pt x="0" y="7592"/>
                    </a:lnTo>
                    <a:lnTo>
                      <a:pt x="5042" y="10501"/>
                    </a:lnTo>
                    <a:lnTo>
                      <a:pt x="5034" y="13190"/>
                    </a:lnTo>
                    <a:lnTo>
                      <a:pt x="7542" y="14639"/>
                    </a:lnTo>
                    <a:lnTo>
                      <a:pt x="7550" y="11949"/>
                    </a:lnTo>
                    <a:lnTo>
                      <a:pt x="8990" y="12782"/>
                    </a:lnTo>
                    <a:lnTo>
                      <a:pt x="8998" y="10426"/>
                    </a:lnTo>
                    <a:lnTo>
                      <a:pt x="7554" y="9593"/>
                    </a:lnTo>
                    <a:lnTo>
                      <a:pt x="7563" y="6977"/>
                    </a:lnTo>
                    <a:lnTo>
                      <a:pt x="5054" y="5529"/>
                    </a:lnTo>
                    <a:lnTo>
                      <a:pt x="5050" y="8145"/>
                    </a:lnTo>
                    <a:lnTo>
                      <a:pt x="2802" y="6849"/>
                    </a:lnTo>
                    <a:lnTo>
                      <a:pt x="5983" y="1502"/>
                    </a:lnTo>
                    <a:lnTo>
                      <a:pt x="3383" y="1"/>
                    </a:lnTo>
                    <a:close/>
                  </a:path>
                </a:pathLst>
              </a:custGeom>
              <a:solidFill>
                <a:srgbClr val="FFFFFF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27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785</Words>
  <Application>Microsoft Office PowerPoint</Application>
  <PresentationFormat>On-screen Show (16:9)</PresentationFormat>
  <Paragraphs>122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Fira Sans Extra Condensed Medium</vt:lpstr>
      <vt:lpstr>Red Hat Display</vt:lpstr>
      <vt:lpstr>Nunito Light</vt:lpstr>
      <vt:lpstr>Maven Pro Regular</vt:lpstr>
      <vt:lpstr>Times New Roman</vt:lpstr>
      <vt:lpstr>Wingdings</vt:lpstr>
      <vt:lpstr>Muli</vt:lpstr>
      <vt:lpstr>SimSun</vt:lpstr>
      <vt:lpstr>Home Rental App Pitch Deck by Slidesgo</vt:lpstr>
      <vt:lpstr>HỌC VIỆN CÔNG NGHỆ BƯU CHÍNH VIỄN THÔNG</vt:lpstr>
      <vt:lpstr>Lý do lựa chọn đề tài</vt:lpstr>
      <vt:lpstr>NỘI DUNG CHÍNH</vt:lpstr>
      <vt:lpstr>Giới thiệu đề tài </vt:lpstr>
      <vt:lpstr>Giới thiệu đề tài</vt:lpstr>
      <vt:lpstr>Giới thiệu đề tài</vt:lpstr>
      <vt:lpstr>Giới thiệu đề tài</vt:lpstr>
      <vt:lpstr>Giới thiệu đề tài</vt:lpstr>
      <vt:lpstr>Giới thiệu đề tài</vt:lpstr>
      <vt:lpstr>Nội dung thực hiện </vt:lpstr>
      <vt:lpstr>Xác định yêu cầu </vt:lpstr>
      <vt:lpstr>UC tổng quan</vt:lpstr>
      <vt:lpstr>UC tác nhân người dùng</vt:lpstr>
      <vt:lpstr>UC tác nhân người quản trị</vt:lpstr>
      <vt:lpstr>Biểu đồ lớp thực thể</vt:lpstr>
      <vt:lpstr>Biểu đồ cơ sở dữ liệu</vt:lpstr>
      <vt:lpstr>Công nghệ sử dụng </vt:lpstr>
      <vt:lpstr>Công nghệ sử dụng</vt:lpstr>
      <vt:lpstr>Kết luận</vt:lpstr>
      <vt:lpstr>Kết quả đạt được</vt:lpstr>
      <vt:lpstr>Hạn chế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65</cp:revision>
  <dcterms:modified xsi:type="dcterms:W3CDTF">2021-01-25T16:41:40Z</dcterms:modified>
</cp:coreProperties>
</file>