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7" r:id="rId1"/>
  </p:sldMasterIdLst>
  <p:notesMasterIdLst>
    <p:notesMasterId r:id="rId36"/>
  </p:notesMasterIdLst>
  <p:handoutMasterIdLst>
    <p:handoutMasterId r:id="rId37"/>
  </p:handoutMasterIdLst>
  <p:sldIdLst>
    <p:sldId id="256" r:id="rId2"/>
    <p:sldId id="283" r:id="rId3"/>
    <p:sldId id="270" r:id="rId4"/>
    <p:sldId id="288" r:id="rId5"/>
    <p:sldId id="289" r:id="rId6"/>
    <p:sldId id="309" r:id="rId7"/>
    <p:sldId id="308" r:id="rId8"/>
    <p:sldId id="290" r:id="rId9"/>
    <p:sldId id="385" r:id="rId10"/>
    <p:sldId id="292" r:id="rId11"/>
    <p:sldId id="269" r:id="rId12"/>
    <p:sldId id="343" r:id="rId13"/>
    <p:sldId id="346" r:id="rId14"/>
    <p:sldId id="388" r:id="rId15"/>
    <p:sldId id="345" r:id="rId16"/>
    <p:sldId id="347" r:id="rId17"/>
    <p:sldId id="352" r:id="rId18"/>
    <p:sldId id="391" r:id="rId19"/>
    <p:sldId id="357" r:id="rId20"/>
    <p:sldId id="353" r:id="rId21"/>
    <p:sldId id="354" r:id="rId22"/>
    <p:sldId id="355" r:id="rId23"/>
    <p:sldId id="360" r:id="rId24"/>
    <p:sldId id="362" r:id="rId25"/>
    <p:sldId id="394" r:id="rId26"/>
    <p:sldId id="365" r:id="rId27"/>
    <p:sldId id="373" r:id="rId28"/>
    <p:sldId id="374" r:id="rId29"/>
    <p:sldId id="375" r:id="rId30"/>
    <p:sldId id="389" r:id="rId31"/>
    <p:sldId id="380" r:id="rId32"/>
    <p:sldId id="382" r:id="rId33"/>
    <p:sldId id="383" r:id="rId34"/>
    <p:sldId id="33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m Bien Cuong (CTC.TOD.HN)" initials="PBC(" lastIdx="2" clrIdx="0">
    <p:extLst>
      <p:ext uri="{19B8F6BF-5375-455C-9EA6-DF929625EA0E}">
        <p15:presenceInfo xmlns:p15="http://schemas.microsoft.com/office/powerpoint/2012/main" userId="S-1-5-21-1078879581-106171156-1039276024-600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B04B"/>
    <a:srgbClr val="0E69AF"/>
    <a:srgbClr val="F27023"/>
    <a:srgbClr val="0DB00F"/>
    <a:srgbClr val="E7EBF2"/>
    <a:srgbClr val="E3E7ED"/>
    <a:srgbClr val="33ABC3"/>
    <a:srgbClr val="FE9700"/>
    <a:srgbClr val="8496B0"/>
    <a:srgbClr val="0054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0909" autoAdjust="0"/>
  </p:normalViewPr>
  <p:slideViewPr>
    <p:cSldViewPr snapToGrid="0">
      <p:cViewPr varScale="1">
        <p:scale>
          <a:sx n="65" d="100"/>
          <a:sy n="65" d="100"/>
        </p:scale>
        <p:origin x="702" y="72"/>
      </p:cViewPr>
      <p:guideLst/>
    </p:cSldViewPr>
  </p:slideViewPr>
  <p:notesTextViewPr>
    <p:cViewPr>
      <p:scale>
        <a:sx n="100" d="100"/>
        <a:sy n="100" d="100"/>
      </p:scale>
      <p:origin x="0" y="0"/>
    </p:cViewPr>
  </p:notesTextViewPr>
  <p:notesViewPr>
    <p:cSldViewPr snapToGrid="0">
      <p:cViewPr varScale="1">
        <p:scale>
          <a:sx n="86" d="100"/>
          <a:sy n="86" d="100"/>
        </p:scale>
        <p:origin x="3762"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10410-A7BD-4931-A523-662EDD9EC8AD}"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30FFE0F3-6659-41D6-89EF-12C1B6F0FB19}">
      <dgm:prSet phldrT="[Text]"/>
      <dgm:spPr/>
      <dgm:t>
        <a:bodyPr/>
        <a:lstStyle/>
        <a:p>
          <a:r>
            <a:rPr lang="en-US" dirty="0" smtClean="0"/>
            <a:t>What Is Risk Management?</a:t>
          </a:r>
          <a:endParaRPr lang="en-US" dirty="0"/>
        </a:p>
      </dgm:t>
    </dgm:pt>
    <dgm:pt modelId="{0DCC3D41-D061-4E01-9BD0-75DC7613AE71}" type="parTrans" cxnId="{D8B45BBA-9130-4993-A376-96AF84C6EDE9}">
      <dgm:prSet/>
      <dgm:spPr/>
      <dgm:t>
        <a:bodyPr/>
        <a:lstStyle/>
        <a:p>
          <a:endParaRPr lang="en-US"/>
        </a:p>
      </dgm:t>
    </dgm:pt>
    <dgm:pt modelId="{827634A4-0C9F-4867-A41A-C8EFA742880B}" type="sibTrans" cxnId="{D8B45BBA-9130-4993-A376-96AF84C6EDE9}">
      <dgm:prSet/>
      <dgm:spPr/>
      <dgm:t>
        <a:bodyPr/>
        <a:lstStyle/>
        <a:p>
          <a:endParaRPr lang="en-US"/>
        </a:p>
      </dgm:t>
    </dgm:pt>
    <dgm:pt modelId="{C1D2AD51-E989-4C62-980A-BF72BD97FB3B}">
      <dgm:prSet phldrT="[Text]"/>
      <dgm:spPr/>
      <dgm:t>
        <a:bodyPr/>
        <a:lstStyle/>
        <a:p>
          <a:r>
            <a:rPr lang="en-US" dirty="0" smtClean="0"/>
            <a:t>Risk and Opportunity Management Overview</a:t>
          </a:r>
          <a:endParaRPr lang="en-US" dirty="0"/>
        </a:p>
      </dgm:t>
    </dgm:pt>
    <dgm:pt modelId="{7411745F-B2BD-47DE-B8DC-35B534D833BF}" type="parTrans" cxnId="{2672EA9F-891F-4CFD-B1A2-64D9814D97EB}">
      <dgm:prSet/>
      <dgm:spPr/>
      <dgm:t>
        <a:bodyPr/>
        <a:lstStyle/>
        <a:p>
          <a:endParaRPr lang="en-US"/>
        </a:p>
      </dgm:t>
    </dgm:pt>
    <dgm:pt modelId="{7DE9879C-3571-40AA-8377-E8FFAB54894C}" type="sibTrans" cxnId="{2672EA9F-891F-4CFD-B1A2-64D9814D97EB}">
      <dgm:prSet/>
      <dgm:spPr/>
      <dgm:t>
        <a:bodyPr/>
        <a:lstStyle/>
        <a:p>
          <a:endParaRPr lang="en-US"/>
        </a:p>
      </dgm:t>
    </dgm:pt>
    <dgm:pt modelId="{30BF183E-33B7-4631-AD17-EABDB6C00022}">
      <dgm:prSet phldrT="[Text]"/>
      <dgm:spPr/>
      <dgm:t>
        <a:bodyPr/>
        <a:lstStyle/>
        <a:p>
          <a:r>
            <a:rPr lang="en-US" dirty="0" smtClean="0"/>
            <a:t>How Do We Manage Risk/Opportunity ?</a:t>
          </a:r>
          <a:endParaRPr lang="en-US" dirty="0"/>
        </a:p>
      </dgm:t>
    </dgm:pt>
    <dgm:pt modelId="{EC863593-A21F-460D-B476-AC0CEE818AB7}" type="parTrans" cxnId="{39203BF3-44EB-44F0-9474-C84EB3F8C446}">
      <dgm:prSet/>
      <dgm:spPr/>
      <dgm:t>
        <a:bodyPr/>
        <a:lstStyle/>
        <a:p>
          <a:endParaRPr lang="en-US"/>
        </a:p>
      </dgm:t>
    </dgm:pt>
    <dgm:pt modelId="{DD55F4C0-5514-4975-AE06-CCDC392B7A50}" type="sibTrans" cxnId="{39203BF3-44EB-44F0-9474-C84EB3F8C446}">
      <dgm:prSet/>
      <dgm:spPr/>
      <dgm:t>
        <a:bodyPr/>
        <a:lstStyle/>
        <a:p>
          <a:endParaRPr lang="en-US"/>
        </a:p>
      </dgm:t>
    </dgm:pt>
    <dgm:pt modelId="{B16EC8B3-907B-40DF-ACDC-29055849C0B8}">
      <dgm:prSet phldrT="[Text]"/>
      <dgm:spPr/>
      <dgm:t>
        <a:bodyPr/>
        <a:lstStyle/>
        <a:p>
          <a:r>
            <a:rPr lang="en-US" dirty="0" smtClean="0"/>
            <a:t>Summary</a:t>
          </a:r>
          <a:endParaRPr lang="en-US" dirty="0"/>
        </a:p>
      </dgm:t>
    </dgm:pt>
    <dgm:pt modelId="{2DF0EB8E-1F92-4081-885F-67A5F03B5A97}" type="parTrans" cxnId="{04F6ED72-40D4-4E16-9CDE-12AB64067E33}">
      <dgm:prSet/>
      <dgm:spPr/>
      <dgm:t>
        <a:bodyPr/>
        <a:lstStyle/>
        <a:p>
          <a:endParaRPr lang="en-US"/>
        </a:p>
      </dgm:t>
    </dgm:pt>
    <dgm:pt modelId="{25686826-B026-41C0-B053-9E502C39CF06}" type="sibTrans" cxnId="{04F6ED72-40D4-4E16-9CDE-12AB64067E33}">
      <dgm:prSet/>
      <dgm:spPr/>
      <dgm:t>
        <a:bodyPr/>
        <a:lstStyle/>
        <a:p>
          <a:endParaRPr lang="en-US"/>
        </a:p>
      </dgm:t>
    </dgm:pt>
    <dgm:pt modelId="{CBA3296E-0D64-4E96-A094-E45161A859DC}">
      <dgm:prSet phldrT="[Text]"/>
      <dgm:spPr/>
      <dgm:t>
        <a:bodyPr/>
        <a:lstStyle/>
        <a:p>
          <a:r>
            <a:rPr lang="en-US" dirty="0" smtClean="0"/>
            <a:t>Risk Management In Agile</a:t>
          </a:r>
          <a:endParaRPr lang="en-US" dirty="0"/>
        </a:p>
      </dgm:t>
    </dgm:pt>
    <dgm:pt modelId="{560E70DD-086A-4967-BD5A-4B0B1CA2E583}" type="parTrans" cxnId="{A5B92EB6-E6EB-4ACA-8A38-C3531FC46980}">
      <dgm:prSet/>
      <dgm:spPr/>
      <dgm:t>
        <a:bodyPr/>
        <a:lstStyle/>
        <a:p>
          <a:endParaRPr lang="en-US"/>
        </a:p>
      </dgm:t>
    </dgm:pt>
    <dgm:pt modelId="{188F7489-4F42-4BD4-AD4E-606473ACB822}" type="sibTrans" cxnId="{A5B92EB6-E6EB-4ACA-8A38-C3531FC46980}">
      <dgm:prSet/>
      <dgm:spPr/>
      <dgm:t>
        <a:bodyPr/>
        <a:lstStyle/>
        <a:p>
          <a:endParaRPr lang="en-US"/>
        </a:p>
      </dgm:t>
    </dgm:pt>
    <dgm:pt modelId="{9D250F30-9D88-40EC-AF39-85FF28E48259}">
      <dgm:prSet phldrT="[Text]"/>
      <dgm:spPr/>
      <dgm:t>
        <a:bodyPr/>
        <a:lstStyle/>
        <a:p>
          <a:r>
            <a:rPr lang="en-US" dirty="0" smtClean="0"/>
            <a:t>Plan Risk and Opportunity Management</a:t>
          </a:r>
          <a:endParaRPr lang="en-US" dirty="0"/>
        </a:p>
      </dgm:t>
    </dgm:pt>
    <dgm:pt modelId="{F74F776B-DF68-41BB-B9BC-F2F5F20B7016}" type="parTrans" cxnId="{CDB2D293-7079-4029-8B4B-C3F968EC0E5A}">
      <dgm:prSet/>
      <dgm:spPr/>
      <dgm:t>
        <a:bodyPr/>
        <a:lstStyle/>
        <a:p>
          <a:endParaRPr lang="en-US"/>
        </a:p>
      </dgm:t>
    </dgm:pt>
    <dgm:pt modelId="{854A70A7-96BF-4DF7-BA24-C723E4B8258F}" type="sibTrans" cxnId="{CDB2D293-7079-4029-8B4B-C3F968EC0E5A}">
      <dgm:prSet/>
      <dgm:spPr/>
      <dgm:t>
        <a:bodyPr/>
        <a:lstStyle/>
        <a:p>
          <a:endParaRPr lang="en-US"/>
        </a:p>
      </dgm:t>
    </dgm:pt>
    <dgm:pt modelId="{41C097B3-DCC2-49D5-AE4E-64C03327FE2B}">
      <dgm:prSet phldrT="[Text]"/>
      <dgm:spPr/>
      <dgm:t>
        <a:bodyPr/>
        <a:lstStyle/>
        <a:p>
          <a:r>
            <a:rPr lang="en-US" dirty="0" smtClean="0"/>
            <a:t>Identify Risks and Opportunities</a:t>
          </a:r>
          <a:endParaRPr lang="en-US" dirty="0"/>
        </a:p>
      </dgm:t>
    </dgm:pt>
    <dgm:pt modelId="{D74530C2-C6BF-491E-B36A-649958B15240}" type="parTrans" cxnId="{3AA29C23-62CB-4A3C-B60C-D5B7666C8F7B}">
      <dgm:prSet/>
      <dgm:spPr/>
      <dgm:t>
        <a:bodyPr/>
        <a:lstStyle/>
        <a:p>
          <a:endParaRPr lang="en-US"/>
        </a:p>
      </dgm:t>
    </dgm:pt>
    <dgm:pt modelId="{626D754C-FA90-4CB1-949B-DCB94F175FD0}" type="sibTrans" cxnId="{3AA29C23-62CB-4A3C-B60C-D5B7666C8F7B}">
      <dgm:prSet/>
      <dgm:spPr/>
      <dgm:t>
        <a:bodyPr/>
        <a:lstStyle/>
        <a:p>
          <a:endParaRPr lang="en-US"/>
        </a:p>
      </dgm:t>
    </dgm:pt>
    <dgm:pt modelId="{234A71AD-9A82-4196-90E4-06B9F34CEEF9}">
      <dgm:prSet phldrT="[Text]"/>
      <dgm:spPr/>
      <dgm:t>
        <a:bodyPr/>
        <a:lstStyle/>
        <a:p>
          <a:r>
            <a:rPr lang="en-US" dirty="0" smtClean="0"/>
            <a:t>Performance Qualitative Risk and Opportunity Analysis</a:t>
          </a:r>
          <a:endParaRPr lang="en-US" dirty="0"/>
        </a:p>
      </dgm:t>
    </dgm:pt>
    <dgm:pt modelId="{53546858-D644-47DF-9C2A-9E41C425B369}" type="parTrans" cxnId="{77DA581D-4973-4736-A34E-30DB4D9B0B55}">
      <dgm:prSet/>
      <dgm:spPr/>
      <dgm:t>
        <a:bodyPr/>
        <a:lstStyle/>
        <a:p>
          <a:endParaRPr lang="en-US"/>
        </a:p>
      </dgm:t>
    </dgm:pt>
    <dgm:pt modelId="{58E59390-35BF-43FD-B3BD-F736D8043C50}" type="sibTrans" cxnId="{77DA581D-4973-4736-A34E-30DB4D9B0B55}">
      <dgm:prSet/>
      <dgm:spPr/>
      <dgm:t>
        <a:bodyPr/>
        <a:lstStyle/>
        <a:p>
          <a:endParaRPr lang="en-US"/>
        </a:p>
      </dgm:t>
    </dgm:pt>
    <dgm:pt modelId="{F4D78D5E-0464-4ECF-887E-AC41F811E40C}">
      <dgm:prSet phldrT="[Text]"/>
      <dgm:spPr/>
      <dgm:t>
        <a:bodyPr/>
        <a:lstStyle/>
        <a:p>
          <a:r>
            <a:rPr lang="en-US" dirty="0" smtClean="0"/>
            <a:t>Performance Quantitative Risk and Opportunity  Analysis</a:t>
          </a:r>
          <a:endParaRPr lang="en-US" dirty="0"/>
        </a:p>
      </dgm:t>
    </dgm:pt>
    <dgm:pt modelId="{07DCEE61-F0A2-456B-A2DD-9312E62B005A}" type="parTrans" cxnId="{92636241-6287-4581-AA5A-B45CDA64EB14}">
      <dgm:prSet/>
      <dgm:spPr/>
      <dgm:t>
        <a:bodyPr/>
        <a:lstStyle/>
        <a:p>
          <a:endParaRPr lang="en-US"/>
        </a:p>
      </dgm:t>
    </dgm:pt>
    <dgm:pt modelId="{DD517D5A-F30F-4188-A8B0-3B6F78441268}" type="sibTrans" cxnId="{92636241-6287-4581-AA5A-B45CDA64EB14}">
      <dgm:prSet/>
      <dgm:spPr/>
      <dgm:t>
        <a:bodyPr/>
        <a:lstStyle/>
        <a:p>
          <a:endParaRPr lang="en-US"/>
        </a:p>
      </dgm:t>
    </dgm:pt>
    <dgm:pt modelId="{0D3A24A7-143A-4736-836D-E55CEB9A1538}">
      <dgm:prSet phldrT="[Text]"/>
      <dgm:spPr/>
      <dgm:t>
        <a:bodyPr/>
        <a:lstStyle/>
        <a:p>
          <a:r>
            <a:rPr lang="en-US" dirty="0" smtClean="0"/>
            <a:t>Plan Risk/Opportunity Responses</a:t>
          </a:r>
          <a:endParaRPr lang="en-US" dirty="0"/>
        </a:p>
      </dgm:t>
    </dgm:pt>
    <dgm:pt modelId="{AA801A26-B553-4031-A176-CAA58FB28DAE}" type="parTrans" cxnId="{BC35DCFF-791C-4833-B9D0-7C9F129592D4}">
      <dgm:prSet/>
      <dgm:spPr/>
      <dgm:t>
        <a:bodyPr/>
        <a:lstStyle/>
        <a:p>
          <a:endParaRPr lang="en-US"/>
        </a:p>
      </dgm:t>
    </dgm:pt>
    <dgm:pt modelId="{EA2EB891-7039-4CCE-BE7A-58EADCED77FA}" type="sibTrans" cxnId="{BC35DCFF-791C-4833-B9D0-7C9F129592D4}">
      <dgm:prSet/>
      <dgm:spPr/>
      <dgm:t>
        <a:bodyPr/>
        <a:lstStyle/>
        <a:p>
          <a:endParaRPr lang="en-US"/>
        </a:p>
      </dgm:t>
    </dgm:pt>
    <dgm:pt modelId="{CA83A27A-E830-4B31-BB6E-D440D03DD67C}">
      <dgm:prSet phldrT="[Text]"/>
      <dgm:spPr/>
      <dgm:t>
        <a:bodyPr/>
        <a:lstStyle/>
        <a:p>
          <a:r>
            <a:rPr lang="en-US" dirty="0" smtClean="0"/>
            <a:t>Implement Risk/Opportunity Responses</a:t>
          </a:r>
          <a:endParaRPr lang="en-US" dirty="0"/>
        </a:p>
      </dgm:t>
    </dgm:pt>
    <dgm:pt modelId="{DC8BC75E-09AA-4BEE-9A5E-7DFA3C361037}" type="parTrans" cxnId="{A3939BD7-ECC5-42E7-A41B-86C849A38026}">
      <dgm:prSet/>
      <dgm:spPr/>
      <dgm:t>
        <a:bodyPr/>
        <a:lstStyle/>
        <a:p>
          <a:endParaRPr lang="en-US"/>
        </a:p>
      </dgm:t>
    </dgm:pt>
    <dgm:pt modelId="{DD0FA656-AF32-4CBE-9D5E-1F32CABAC23C}" type="sibTrans" cxnId="{A3939BD7-ECC5-42E7-A41B-86C849A38026}">
      <dgm:prSet/>
      <dgm:spPr/>
      <dgm:t>
        <a:bodyPr/>
        <a:lstStyle/>
        <a:p>
          <a:endParaRPr lang="en-US"/>
        </a:p>
      </dgm:t>
    </dgm:pt>
    <dgm:pt modelId="{FDCFADD8-172B-4C23-BCE3-B991942D4AB1}">
      <dgm:prSet phldrT="[Text]"/>
      <dgm:spPr/>
      <dgm:t>
        <a:bodyPr/>
        <a:lstStyle/>
        <a:p>
          <a:r>
            <a:rPr lang="en-US" dirty="0" smtClean="0"/>
            <a:t>Monitor Risks/Opportunities</a:t>
          </a:r>
          <a:endParaRPr lang="en-US" dirty="0"/>
        </a:p>
      </dgm:t>
    </dgm:pt>
    <dgm:pt modelId="{F2918013-2E77-407C-81AE-56FDCE604D03}" type="parTrans" cxnId="{C9271D35-1394-49C7-978B-1BEAC4A004D8}">
      <dgm:prSet/>
      <dgm:spPr/>
      <dgm:t>
        <a:bodyPr/>
        <a:lstStyle/>
        <a:p>
          <a:endParaRPr lang="en-US"/>
        </a:p>
      </dgm:t>
    </dgm:pt>
    <dgm:pt modelId="{A82734DD-2122-4760-B066-7DA73C067685}" type="sibTrans" cxnId="{C9271D35-1394-49C7-978B-1BEAC4A004D8}">
      <dgm:prSet/>
      <dgm:spPr/>
      <dgm:t>
        <a:bodyPr/>
        <a:lstStyle/>
        <a:p>
          <a:endParaRPr lang="en-US"/>
        </a:p>
      </dgm:t>
    </dgm:pt>
    <dgm:pt modelId="{3D504050-DBA0-47B2-93F1-43AADFA62A6D}">
      <dgm:prSet phldrT="[Text]"/>
      <dgm:spPr/>
      <dgm:t>
        <a:bodyPr/>
        <a:lstStyle/>
        <a:p>
          <a:r>
            <a:rPr lang="en-US" dirty="0" smtClean="0"/>
            <a:t>What is Risk?</a:t>
          </a:r>
          <a:endParaRPr lang="en-US" dirty="0"/>
        </a:p>
      </dgm:t>
    </dgm:pt>
    <dgm:pt modelId="{AA99B3E1-1910-4BDF-AF37-59DE5085F685}" type="parTrans" cxnId="{9333E53E-23EF-46B3-8FCA-5FCE18834057}">
      <dgm:prSet/>
      <dgm:spPr/>
      <dgm:t>
        <a:bodyPr/>
        <a:lstStyle/>
        <a:p>
          <a:endParaRPr lang="en-US"/>
        </a:p>
      </dgm:t>
    </dgm:pt>
    <dgm:pt modelId="{59678AA3-0E72-49DD-ACFB-B742920B0052}" type="sibTrans" cxnId="{9333E53E-23EF-46B3-8FCA-5FCE18834057}">
      <dgm:prSet/>
      <dgm:spPr/>
      <dgm:t>
        <a:bodyPr/>
        <a:lstStyle/>
        <a:p>
          <a:endParaRPr lang="en-US"/>
        </a:p>
      </dgm:t>
    </dgm:pt>
    <dgm:pt modelId="{C621DB9C-4059-4318-9BE3-D1512244657F}">
      <dgm:prSet phldrT="[Text]"/>
      <dgm:spPr/>
      <dgm:t>
        <a:bodyPr/>
        <a:lstStyle/>
        <a:p>
          <a:r>
            <a:rPr lang="en-US" dirty="0" smtClean="0"/>
            <a:t>Why Risk Management?</a:t>
          </a:r>
          <a:endParaRPr lang="en-US" dirty="0"/>
        </a:p>
      </dgm:t>
    </dgm:pt>
    <dgm:pt modelId="{6F1E0193-9421-42BF-8666-F1F1E08D1DB4}" type="parTrans" cxnId="{370909DB-E3AC-4530-8F54-C932A9A15FDB}">
      <dgm:prSet/>
      <dgm:spPr/>
      <dgm:t>
        <a:bodyPr/>
        <a:lstStyle/>
        <a:p>
          <a:endParaRPr lang="en-US"/>
        </a:p>
      </dgm:t>
    </dgm:pt>
    <dgm:pt modelId="{A8318FBD-FE16-40D1-B6E2-8E1C82FCB8E8}" type="sibTrans" cxnId="{370909DB-E3AC-4530-8F54-C932A9A15FDB}">
      <dgm:prSet/>
      <dgm:spPr/>
      <dgm:t>
        <a:bodyPr/>
        <a:lstStyle/>
        <a:p>
          <a:endParaRPr lang="en-US"/>
        </a:p>
      </dgm:t>
    </dgm:pt>
    <dgm:pt modelId="{3BA424ED-62FF-40BC-84AC-F3E855407837}">
      <dgm:prSet phldrT="[Text]"/>
      <dgm:spPr/>
      <dgm:t>
        <a:bodyPr/>
        <a:lstStyle/>
        <a:p>
          <a:r>
            <a:rPr lang="en-US" dirty="0" smtClean="0"/>
            <a:t>Advantage of Risk and Opportunity Management</a:t>
          </a:r>
          <a:endParaRPr lang="en-US" dirty="0"/>
        </a:p>
      </dgm:t>
    </dgm:pt>
    <dgm:pt modelId="{B23E8254-B032-47D6-9A58-BE07D43A1224}" type="parTrans" cxnId="{C1352C91-9E09-43E0-BADF-8CCE57333A52}">
      <dgm:prSet/>
      <dgm:spPr/>
      <dgm:t>
        <a:bodyPr/>
        <a:lstStyle/>
        <a:p>
          <a:endParaRPr lang="en-US"/>
        </a:p>
      </dgm:t>
    </dgm:pt>
    <dgm:pt modelId="{5EA7F1F2-9900-4350-85A8-F3C344024228}" type="sibTrans" cxnId="{C1352C91-9E09-43E0-BADF-8CCE57333A52}">
      <dgm:prSet/>
      <dgm:spPr/>
      <dgm:t>
        <a:bodyPr/>
        <a:lstStyle/>
        <a:p>
          <a:endParaRPr lang="en-US"/>
        </a:p>
      </dgm:t>
    </dgm:pt>
    <dgm:pt modelId="{68795F57-93EE-4A40-8BC2-67AB2CF8DE93}">
      <dgm:prSet phldrT="[Text]"/>
      <dgm:spPr/>
      <dgm:t>
        <a:bodyPr/>
        <a:lstStyle/>
        <a:p>
          <a:r>
            <a:rPr lang="en-US" dirty="0" smtClean="0"/>
            <a:t>Tailoring Considerations</a:t>
          </a:r>
          <a:endParaRPr lang="en-US" dirty="0"/>
        </a:p>
      </dgm:t>
    </dgm:pt>
    <dgm:pt modelId="{F479D827-8228-404F-91B8-5F87FCF4C9E1}" type="parTrans" cxnId="{39219452-11A3-486D-B75E-088C2B6B896B}">
      <dgm:prSet/>
      <dgm:spPr/>
      <dgm:t>
        <a:bodyPr/>
        <a:lstStyle/>
        <a:p>
          <a:endParaRPr lang="en-US"/>
        </a:p>
      </dgm:t>
    </dgm:pt>
    <dgm:pt modelId="{4CC0FF50-787E-4437-94AD-6B6BD47FEAF8}" type="sibTrans" cxnId="{39219452-11A3-486D-B75E-088C2B6B896B}">
      <dgm:prSet/>
      <dgm:spPr/>
      <dgm:t>
        <a:bodyPr/>
        <a:lstStyle/>
        <a:p>
          <a:endParaRPr lang="en-US"/>
        </a:p>
      </dgm:t>
    </dgm:pt>
    <dgm:pt modelId="{B6D7FEA3-C964-46DB-B3A3-E1ABEA16EC89}" type="pres">
      <dgm:prSet presAssocID="{06410410-A7BD-4931-A523-662EDD9EC8AD}" presName="linear" presStyleCnt="0">
        <dgm:presLayoutVars>
          <dgm:animLvl val="lvl"/>
          <dgm:resizeHandles val="exact"/>
        </dgm:presLayoutVars>
      </dgm:prSet>
      <dgm:spPr/>
      <dgm:t>
        <a:bodyPr/>
        <a:lstStyle/>
        <a:p>
          <a:endParaRPr lang="en-US"/>
        </a:p>
      </dgm:t>
    </dgm:pt>
    <dgm:pt modelId="{BDF6CF29-B8CD-4328-9DE0-F70751B9E854}" type="pres">
      <dgm:prSet presAssocID="{30FFE0F3-6659-41D6-89EF-12C1B6F0FB19}" presName="parentText" presStyleLbl="node1" presStyleIdx="0" presStyleCnt="4">
        <dgm:presLayoutVars>
          <dgm:chMax val="0"/>
          <dgm:bulletEnabled val="1"/>
        </dgm:presLayoutVars>
      </dgm:prSet>
      <dgm:spPr/>
      <dgm:t>
        <a:bodyPr/>
        <a:lstStyle/>
        <a:p>
          <a:endParaRPr lang="en-US"/>
        </a:p>
      </dgm:t>
    </dgm:pt>
    <dgm:pt modelId="{7690D4E5-3612-40B8-BB23-7AFBB9DF8482}" type="pres">
      <dgm:prSet presAssocID="{30FFE0F3-6659-41D6-89EF-12C1B6F0FB19}" presName="childText" presStyleLbl="revTx" presStyleIdx="0" presStyleCnt="2">
        <dgm:presLayoutVars>
          <dgm:bulletEnabled val="1"/>
        </dgm:presLayoutVars>
      </dgm:prSet>
      <dgm:spPr/>
      <dgm:t>
        <a:bodyPr/>
        <a:lstStyle/>
        <a:p>
          <a:endParaRPr lang="en-US"/>
        </a:p>
      </dgm:t>
    </dgm:pt>
    <dgm:pt modelId="{779FA305-AEC9-42FA-A8CB-9A34D4F5F40C}" type="pres">
      <dgm:prSet presAssocID="{30BF183E-33B7-4631-AD17-EABDB6C00022}" presName="parentText" presStyleLbl="node1" presStyleIdx="1" presStyleCnt="4">
        <dgm:presLayoutVars>
          <dgm:chMax val="0"/>
          <dgm:bulletEnabled val="1"/>
        </dgm:presLayoutVars>
      </dgm:prSet>
      <dgm:spPr/>
      <dgm:t>
        <a:bodyPr/>
        <a:lstStyle/>
        <a:p>
          <a:endParaRPr lang="en-US"/>
        </a:p>
      </dgm:t>
    </dgm:pt>
    <dgm:pt modelId="{C6F5776E-50DD-4F8C-92D8-6BF76A23CC42}" type="pres">
      <dgm:prSet presAssocID="{30BF183E-33B7-4631-AD17-EABDB6C00022}" presName="childText" presStyleLbl="revTx" presStyleIdx="1" presStyleCnt="2">
        <dgm:presLayoutVars>
          <dgm:bulletEnabled val="1"/>
        </dgm:presLayoutVars>
      </dgm:prSet>
      <dgm:spPr/>
      <dgm:t>
        <a:bodyPr/>
        <a:lstStyle/>
        <a:p>
          <a:endParaRPr lang="en-US"/>
        </a:p>
      </dgm:t>
    </dgm:pt>
    <dgm:pt modelId="{50CA9C9D-141B-45AF-BE14-03ECAD433467}" type="pres">
      <dgm:prSet presAssocID="{CBA3296E-0D64-4E96-A094-E45161A859DC}" presName="parentText" presStyleLbl="node1" presStyleIdx="2" presStyleCnt="4">
        <dgm:presLayoutVars>
          <dgm:chMax val="0"/>
          <dgm:bulletEnabled val="1"/>
        </dgm:presLayoutVars>
      </dgm:prSet>
      <dgm:spPr/>
      <dgm:t>
        <a:bodyPr/>
        <a:lstStyle/>
        <a:p>
          <a:endParaRPr lang="en-US"/>
        </a:p>
      </dgm:t>
    </dgm:pt>
    <dgm:pt modelId="{EEF4E8C8-822B-4618-9177-DC40692CD24C}" type="pres">
      <dgm:prSet presAssocID="{188F7489-4F42-4BD4-AD4E-606473ACB822}" presName="spacer" presStyleCnt="0"/>
      <dgm:spPr/>
    </dgm:pt>
    <dgm:pt modelId="{1DF92DF1-4860-449B-ACD3-33B2704EC6B3}" type="pres">
      <dgm:prSet presAssocID="{B16EC8B3-907B-40DF-ACDC-29055849C0B8}" presName="parentText" presStyleLbl="node1" presStyleIdx="3" presStyleCnt="4">
        <dgm:presLayoutVars>
          <dgm:chMax val="0"/>
          <dgm:bulletEnabled val="1"/>
        </dgm:presLayoutVars>
      </dgm:prSet>
      <dgm:spPr/>
      <dgm:t>
        <a:bodyPr/>
        <a:lstStyle/>
        <a:p>
          <a:endParaRPr lang="en-US"/>
        </a:p>
      </dgm:t>
    </dgm:pt>
  </dgm:ptLst>
  <dgm:cxnLst>
    <dgm:cxn modelId="{D500F809-EF5D-4FB1-AC9F-FB5467CCFED2}" type="presOf" srcId="{68795F57-93EE-4A40-8BC2-67AB2CF8DE93}" destId="{7690D4E5-3612-40B8-BB23-7AFBB9DF8482}" srcOrd="0" destOrd="3" presId="urn:microsoft.com/office/officeart/2005/8/layout/vList2"/>
    <dgm:cxn modelId="{BC35DCFF-791C-4833-B9D0-7C9F129592D4}" srcId="{30BF183E-33B7-4631-AD17-EABDB6C00022}" destId="{0D3A24A7-143A-4736-836D-E55CEB9A1538}" srcOrd="4" destOrd="0" parTransId="{AA801A26-B553-4031-A176-CAA58FB28DAE}" sibTransId="{EA2EB891-7039-4CCE-BE7A-58EADCED77FA}"/>
    <dgm:cxn modelId="{C1078115-0C58-4AFB-8BFC-E021962D9435}" type="presOf" srcId="{30BF183E-33B7-4631-AD17-EABDB6C00022}" destId="{779FA305-AEC9-42FA-A8CB-9A34D4F5F40C}" srcOrd="0" destOrd="0" presId="urn:microsoft.com/office/officeart/2005/8/layout/vList2"/>
    <dgm:cxn modelId="{538382EB-DED5-4883-979B-5983D35EB679}" type="presOf" srcId="{30FFE0F3-6659-41D6-89EF-12C1B6F0FB19}" destId="{BDF6CF29-B8CD-4328-9DE0-F70751B9E854}" srcOrd="0" destOrd="0" presId="urn:microsoft.com/office/officeart/2005/8/layout/vList2"/>
    <dgm:cxn modelId="{0F64AE9E-B47B-4EDB-81B0-60819D823FE4}" type="presOf" srcId="{9D250F30-9D88-40EC-AF39-85FF28E48259}" destId="{C6F5776E-50DD-4F8C-92D8-6BF76A23CC42}" srcOrd="0" destOrd="0" presId="urn:microsoft.com/office/officeart/2005/8/layout/vList2"/>
    <dgm:cxn modelId="{3993C6E6-C898-46C9-8090-812F588E3F06}" type="presOf" srcId="{C621DB9C-4059-4318-9BE3-D1512244657F}" destId="{7690D4E5-3612-40B8-BB23-7AFBB9DF8482}" srcOrd="0" destOrd="1" presId="urn:microsoft.com/office/officeart/2005/8/layout/vList2"/>
    <dgm:cxn modelId="{C8442DA2-97BE-4150-9AB4-054C7ED44091}" type="presOf" srcId="{3D504050-DBA0-47B2-93F1-43AADFA62A6D}" destId="{7690D4E5-3612-40B8-BB23-7AFBB9DF8482}" srcOrd="0" destOrd="0" presId="urn:microsoft.com/office/officeart/2005/8/layout/vList2"/>
    <dgm:cxn modelId="{9F3A4C05-8D3C-46C2-A633-FD466D5124E2}" type="presOf" srcId="{06410410-A7BD-4931-A523-662EDD9EC8AD}" destId="{B6D7FEA3-C964-46DB-B3A3-E1ABEA16EC89}" srcOrd="0" destOrd="0" presId="urn:microsoft.com/office/officeart/2005/8/layout/vList2"/>
    <dgm:cxn modelId="{BD750408-9510-4613-A45C-413C39D612D2}" type="presOf" srcId="{FDCFADD8-172B-4C23-BCE3-B991942D4AB1}" destId="{C6F5776E-50DD-4F8C-92D8-6BF76A23CC42}" srcOrd="0" destOrd="6" presId="urn:microsoft.com/office/officeart/2005/8/layout/vList2"/>
    <dgm:cxn modelId="{BD95BEF9-87C9-4EBA-A906-87FE970705EE}" type="presOf" srcId="{CA83A27A-E830-4B31-BB6E-D440D03DD67C}" destId="{C6F5776E-50DD-4F8C-92D8-6BF76A23CC42}" srcOrd="0" destOrd="5" presId="urn:microsoft.com/office/officeart/2005/8/layout/vList2"/>
    <dgm:cxn modelId="{C9271D35-1394-49C7-978B-1BEAC4A004D8}" srcId="{30BF183E-33B7-4631-AD17-EABDB6C00022}" destId="{FDCFADD8-172B-4C23-BCE3-B991942D4AB1}" srcOrd="6" destOrd="0" parTransId="{F2918013-2E77-407C-81AE-56FDCE604D03}" sibTransId="{A82734DD-2122-4760-B066-7DA73C067685}"/>
    <dgm:cxn modelId="{370909DB-E3AC-4530-8F54-C932A9A15FDB}" srcId="{30FFE0F3-6659-41D6-89EF-12C1B6F0FB19}" destId="{C621DB9C-4059-4318-9BE3-D1512244657F}" srcOrd="1" destOrd="0" parTransId="{6F1E0193-9421-42BF-8666-F1F1E08D1DB4}" sibTransId="{A8318FBD-FE16-40D1-B6E2-8E1C82FCB8E8}"/>
    <dgm:cxn modelId="{39219452-11A3-486D-B75E-088C2B6B896B}" srcId="{30FFE0F3-6659-41D6-89EF-12C1B6F0FB19}" destId="{68795F57-93EE-4A40-8BC2-67AB2CF8DE93}" srcOrd="3" destOrd="0" parTransId="{F479D827-8228-404F-91B8-5F87FCF4C9E1}" sibTransId="{4CC0FF50-787E-4437-94AD-6B6BD47FEAF8}"/>
    <dgm:cxn modelId="{C3474CFB-67E5-4383-AE60-7C4534AB51B9}" type="presOf" srcId="{234A71AD-9A82-4196-90E4-06B9F34CEEF9}" destId="{C6F5776E-50DD-4F8C-92D8-6BF76A23CC42}" srcOrd="0" destOrd="2" presId="urn:microsoft.com/office/officeart/2005/8/layout/vList2"/>
    <dgm:cxn modelId="{39203BF3-44EB-44F0-9474-C84EB3F8C446}" srcId="{06410410-A7BD-4931-A523-662EDD9EC8AD}" destId="{30BF183E-33B7-4631-AD17-EABDB6C00022}" srcOrd="1" destOrd="0" parTransId="{EC863593-A21F-460D-B476-AC0CEE818AB7}" sibTransId="{DD55F4C0-5514-4975-AE06-CCDC392B7A50}"/>
    <dgm:cxn modelId="{C1352C91-9E09-43E0-BADF-8CCE57333A52}" srcId="{30FFE0F3-6659-41D6-89EF-12C1B6F0FB19}" destId="{3BA424ED-62FF-40BC-84AC-F3E855407837}" srcOrd="2" destOrd="0" parTransId="{B23E8254-B032-47D6-9A58-BE07D43A1224}" sibTransId="{5EA7F1F2-9900-4350-85A8-F3C344024228}"/>
    <dgm:cxn modelId="{CDB2D293-7079-4029-8B4B-C3F968EC0E5A}" srcId="{30BF183E-33B7-4631-AD17-EABDB6C00022}" destId="{9D250F30-9D88-40EC-AF39-85FF28E48259}" srcOrd="0" destOrd="0" parTransId="{F74F776B-DF68-41BB-B9BC-F2F5F20B7016}" sibTransId="{854A70A7-96BF-4DF7-BA24-C723E4B8258F}"/>
    <dgm:cxn modelId="{A7F80E71-3103-4365-A901-F6F93F914CF2}" type="presOf" srcId="{CBA3296E-0D64-4E96-A094-E45161A859DC}" destId="{50CA9C9D-141B-45AF-BE14-03ECAD433467}" srcOrd="0" destOrd="0" presId="urn:microsoft.com/office/officeart/2005/8/layout/vList2"/>
    <dgm:cxn modelId="{D8B45BBA-9130-4993-A376-96AF84C6EDE9}" srcId="{06410410-A7BD-4931-A523-662EDD9EC8AD}" destId="{30FFE0F3-6659-41D6-89EF-12C1B6F0FB19}" srcOrd="0" destOrd="0" parTransId="{0DCC3D41-D061-4E01-9BD0-75DC7613AE71}" sibTransId="{827634A4-0C9F-4867-A41A-C8EFA742880B}"/>
    <dgm:cxn modelId="{0CBC55A5-F5E0-4A8B-9516-275F88204C2C}" type="presOf" srcId="{0D3A24A7-143A-4736-836D-E55CEB9A1538}" destId="{C6F5776E-50DD-4F8C-92D8-6BF76A23CC42}" srcOrd="0" destOrd="4" presId="urn:microsoft.com/office/officeart/2005/8/layout/vList2"/>
    <dgm:cxn modelId="{2672EA9F-891F-4CFD-B1A2-64D9814D97EB}" srcId="{30FFE0F3-6659-41D6-89EF-12C1B6F0FB19}" destId="{C1D2AD51-E989-4C62-980A-BF72BD97FB3B}" srcOrd="4" destOrd="0" parTransId="{7411745F-B2BD-47DE-B8DC-35B534D833BF}" sibTransId="{7DE9879C-3571-40AA-8377-E8FFAB54894C}"/>
    <dgm:cxn modelId="{A5B92EB6-E6EB-4ACA-8A38-C3531FC46980}" srcId="{06410410-A7BD-4931-A523-662EDD9EC8AD}" destId="{CBA3296E-0D64-4E96-A094-E45161A859DC}" srcOrd="2" destOrd="0" parTransId="{560E70DD-086A-4967-BD5A-4B0B1CA2E583}" sibTransId="{188F7489-4F42-4BD4-AD4E-606473ACB822}"/>
    <dgm:cxn modelId="{0E8DA37B-B004-4645-8B0D-ACFAD9060677}" type="presOf" srcId="{F4D78D5E-0464-4ECF-887E-AC41F811E40C}" destId="{C6F5776E-50DD-4F8C-92D8-6BF76A23CC42}" srcOrd="0" destOrd="3" presId="urn:microsoft.com/office/officeart/2005/8/layout/vList2"/>
    <dgm:cxn modelId="{77DA581D-4973-4736-A34E-30DB4D9B0B55}" srcId="{30BF183E-33B7-4631-AD17-EABDB6C00022}" destId="{234A71AD-9A82-4196-90E4-06B9F34CEEF9}" srcOrd="2" destOrd="0" parTransId="{53546858-D644-47DF-9C2A-9E41C425B369}" sibTransId="{58E59390-35BF-43FD-B3BD-F736D8043C50}"/>
    <dgm:cxn modelId="{2B566C17-7BFB-4B1C-8393-9185C6C229FE}" type="presOf" srcId="{C1D2AD51-E989-4C62-980A-BF72BD97FB3B}" destId="{7690D4E5-3612-40B8-BB23-7AFBB9DF8482}" srcOrd="0" destOrd="4" presId="urn:microsoft.com/office/officeart/2005/8/layout/vList2"/>
    <dgm:cxn modelId="{A3939BD7-ECC5-42E7-A41B-86C849A38026}" srcId="{30BF183E-33B7-4631-AD17-EABDB6C00022}" destId="{CA83A27A-E830-4B31-BB6E-D440D03DD67C}" srcOrd="5" destOrd="0" parTransId="{DC8BC75E-09AA-4BEE-9A5E-7DFA3C361037}" sibTransId="{DD0FA656-AF32-4CBE-9D5E-1F32CABAC23C}"/>
    <dgm:cxn modelId="{0614DE5A-C444-4D5D-A21E-49F5237981A6}" type="presOf" srcId="{B16EC8B3-907B-40DF-ACDC-29055849C0B8}" destId="{1DF92DF1-4860-449B-ACD3-33B2704EC6B3}" srcOrd="0" destOrd="0" presId="urn:microsoft.com/office/officeart/2005/8/layout/vList2"/>
    <dgm:cxn modelId="{04F6ED72-40D4-4E16-9CDE-12AB64067E33}" srcId="{06410410-A7BD-4931-A523-662EDD9EC8AD}" destId="{B16EC8B3-907B-40DF-ACDC-29055849C0B8}" srcOrd="3" destOrd="0" parTransId="{2DF0EB8E-1F92-4081-885F-67A5F03B5A97}" sibTransId="{25686826-B026-41C0-B053-9E502C39CF06}"/>
    <dgm:cxn modelId="{9333E53E-23EF-46B3-8FCA-5FCE18834057}" srcId="{30FFE0F3-6659-41D6-89EF-12C1B6F0FB19}" destId="{3D504050-DBA0-47B2-93F1-43AADFA62A6D}" srcOrd="0" destOrd="0" parTransId="{AA99B3E1-1910-4BDF-AF37-59DE5085F685}" sibTransId="{59678AA3-0E72-49DD-ACFB-B742920B0052}"/>
    <dgm:cxn modelId="{92636241-6287-4581-AA5A-B45CDA64EB14}" srcId="{30BF183E-33B7-4631-AD17-EABDB6C00022}" destId="{F4D78D5E-0464-4ECF-887E-AC41F811E40C}" srcOrd="3" destOrd="0" parTransId="{07DCEE61-F0A2-456B-A2DD-9312E62B005A}" sibTransId="{DD517D5A-F30F-4188-A8B0-3B6F78441268}"/>
    <dgm:cxn modelId="{588AC39F-2CEA-4244-B04B-04C2048849C1}" type="presOf" srcId="{3BA424ED-62FF-40BC-84AC-F3E855407837}" destId="{7690D4E5-3612-40B8-BB23-7AFBB9DF8482}" srcOrd="0" destOrd="2" presId="urn:microsoft.com/office/officeart/2005/8/layout/vList2"/>
    <dgm:cxn modelId="{3AA29C23-62CB-4A3C-B60C-D5B7666C8F7B}" srcId="{30BF183E-33B7-4631-AD17-EABDB6C00022}" destId="{41C097B3-DCC2-49D5-AE4E-64C03327FE2B}" srcOrd="1" destOrd="0" parTransId="{D74530C2-C6BF-491E-B36A-649958B15240}" sibTransId="{626D754C-FA90-4CB1-949B-DCB94F175FD0}"/>
    <dgm:cxn modelId="{01E1EDED-573B-4F32-8417-5B324D81BB58}" type="presOf" srcId="{41C097B3-DCC2-49D5-AE4E-64C03327FE2B}" destId="{C6F5776E-50DD-4F8C-92D8-6BF76A23CC42}" srcOrd="0" destOrd="1" presId="urn:microsoft.com/office/officeart/2005/8/layout/vList2"/>
    <dgm:cxn modelId="{6F578431-836A-4398-8040-6D262C7A042C}" type="presParOf" srcId="{B6D7FEA3-C964-46DB-B3A3-E1ABEA16EC89}" destId="{BDF6CF29-B8CD-4328-9DE0-F70751B9E854}" srcOrd="0" destOrd="0" presId="urn:microsoft.com/office/officeart/2005/8/layout/vList2"/>
    <dgm:cxn modelId="{A24F99E7-832B-4118-B8C6-CE4154E51508}" type="presParOf" srcId="{B6D7FEA3-C964-46DB-B3A3-E1ABEA16EC89}" destId="{7690D4E5-3612-40B8-BB23-7AFBB9DF8482}" srcOrd="1" destOrd="0" presId="urn:microsoft.com/office/officeart/2005/8/layout/vList2"/>
    <dgm:cxn modelId="{0C906D54-EA40-4373-B82E-999B869F92BD}" type="presParOf" srcId="{B6D7FEA3-C964-46DB-B3A3-E1ABEA16EC89}" destId="{779FA305-AEC9-42FA-A8CB-9A34D4F5F40C}" srcOrd="2" destOrd="0" presId="urn:microsoft.com/office/officeart/2005/8/layout/vList2"/>
    <dgm:cxn modelId="{4693DFD7-5D57-4B85-A0FF-9AC68619BAD0}" type="presParOf" srcId="{B6D7FEA3-C964-46DB-B3A3-E1ABEA16EC89}" destId="{C6F5776E-50DD-4F8C-92D8-6BF76A23CC42}" srcOrd="3" destOrd="0" presId="urn:microsoft.com/office/officeart/2005/8/layout/vList2"/>
    <dgm:cxn modelId="{B5CBD189-C365-4719-87EE-F91F72D1351C}" type="presParOf" srcId="{B6D7FEA3-C964-46DB-B3A3-E1ABEA16EC89}" destId="{50CA9C9D-141B-45AF-BE14-03ECAD433467}" srcOrd="4" destOrd="0" presId="urn:microsoft.com/office/officeart/2005/8/layout/vList2"/>
    <dgm:cxn modelId="{4F47215D-8219-4BB8-BCDD-3B3D85060FFD}" type="presParOf" srcId="{B6D7FEA3-C964-46DB-B3A3-E1ABEA16EC89}" destId="{EEF4E8C8-822B-4618-9177-DC40692CD24C}" srcOrd="5" destOrd="0" presId="urn:microsoft.com/office/officeart/2005/8/layout/vList2"/>
    <dgm:cxn modelId="{7584EBDA-B905-4EA0-B4CD-3EAA989F0D91}" type="presParOf" srcId="{B6D7FEA3-C964-46DB-B3A3-E1ABEA16EC89}" destId="{1DF92DF1-4860-449B-ACD3-33B2704EC6B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27E96-9588-449C-A887-911F017B7925}"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493E2EB6-0603-47B6-B03B-7C84FB657387}">
      <dgm:prSet phldrT="[Text]"/>
      <dgm:spPr/>
      <dgm:t>
        <a:bodyPr/>
        <a:lstStyle/>
        <a:p>
          <a:r>
            <a:rPr lang="en-US" dirty="0" smtClean="0"/>
            <a:t>Plan</a:t>
          </a:r>
          <a:endParaRPr lang="en-US" dirty="0"/>
        </a:p>
      </dgm:t>
    </dgm:pt>
    <dgm:pt modelId="{D078EA50-442D-4E60-B4EE-E901EF96F86E}" type="parTrans" cxnId="{430B07B5-FFFD-4919-BC48-14DC411CF4D8}">
      <dgm:prSet/>
      <dgm:spPr/>
      <dgm:t>
        <a:bodyPr/>
        <a:lstStyle/>
        <a:p>
          <a:endParaRPr lang="en-US"/>
        </a:p>
      </dgm:t>
    </dgm:pt>
    <dgm:pt modelId="{C6578A69-9BB7-4B9B-A4A1-2718B11B3D60}" type="sibTrans" cxnId="{430B07B5-FFFD-4919-BC48-14DC411CF4D8}">
      <dgm:prSet/>
      <dgm:spPr/>
      <dgm:t>
        <a:bodyPr/>
        <a:lstStyle/>
        <a:p>
          <a:endParaRPr lang="en-US"/>
        </a:p>
      </dgm:t>
    </dgm:pt>
    <dgm:pt modelId="{540E126C-90D5-4B6B-98E4-AFF6626A496E}">
      <dgm:prSet phldrT="[Text]"/>
      <dgm:spPr/>
      <dgm:t>
        <a:bodyPr/>
        <a:lstStyle/>
        <a:p>
          <a:r>
            <a:rPr lang="en-US" dirty="0" smtClean="0"/>
            <a:t>Identify</a:t>
          </a:r>
          <a:endParaRPr lang="en-US" dirty="0"/>
        </a:p>
      </dgm:t>
    </dgm:pt>
    <dgm:pt modelId="{FBA36CE3-7233-4FF0-AD30-55B6F96A3ECD}" type="parTrans" cxnId="{BBF4547A-D65A-4977-B2B3-73DF7D6EC391}">
      <dgm:prSet/>
      <dgm:spPr/>
      <dgm:t>
        <a:bodyPr/>
        <a:lstStyle/>
        <a:p>
          <a:endParaRPr lang="en-US"/>
        </a:p>
      </dgm:t>
    </dgm:pt>
    <dgm:pt modelId="{478DEA7B-4002-48B7-9A28-48C42B013D7E}" type="sibTrans" cxnId="{BBF4547A-D65A-4977-B2B3-73DF7D6EC391}">
      <dgm:prSet/>
      <dgm:spPr/>
      <dgm:t>
        <a:bodyPr/>
        <a:lstStyle/>
        <a:p>
          <a:endParaRPr lang="en-US"/>
        </a:p>
      </dgm:t>
    </dgm:pt>
    <dgm:pt modelId="{1DB278D0-8855-42D7-9470-A15A39DA38FD}">
      <dgm:prSet phldrT="[Text]"/>
      <dgm:spPr/>
      <dgm:t>
        <a:bodyPr/>
        <a:lstStyle/>
        <a:p>
          <a:r>
            <a:rPr lang="en-US" dirty="0" smtClean="0"/>
            <a:t>Analyze</a:t>
          </a:r>
          <a:endParaRPr lang="en-US" dirty="0"/>
        </a:p>
      </dgm:t>
    </dgm:pt>
    <dgm:pt modelId="{FC172DD1-D419-4E7C-8A1F-40B684D4D1D5}" type="parTrans" cxnId="{C60510C9-1C1B-4A4B-951E-A61DA013B1B3}">
      <dgm:prSet/>
      <dgm:spPr/>
      <dgm:t>
        <a:bodyPr/>
        <a:lstStyle/>
        <a:p>
          <a:endParaRPr lang="en-US"/>
        </a:p>
      </dgm:t>
    </dgm:pt>
    <dgm:pt modelId="{291C51E3-ADAE-44F7-BD7B-E8B9AA32851F}" type="sibTrans" cxnId="{C60510C9-1C1B-4A4B-951E-A61DA013B1B3}">
      <dgm:prSet/>
      <dgm:spPr/>
      <dgm:t>
        <a:bodyPr/>
        <a:lstStyle/>
        <a:p>
          <a:endParaRPr lang="en-US"/>
        </a:p>
      </dgm:t>
    </dgm:pt>
    <dgm:pt modelId="{A3F4DA69-E4D0-4110-9D47-70BC374B38C2}">
      <dgm:prSet phldrT="[Text]"/>
      <dgm:spPr/>
      <dgm:t>
        <a:bodyPr/>
        <a:lstStyle/>
        <a:p>
          <a:r>
            <a:rPr lang="en-US" dirty="0" smtClean="0"/>
            <a:t>Respond</a:t>
          </a:r>
          <a:endParaRPr lang="en-US" dirty="0"/>
        </a:p>
      </dgm:t>
    </dgm:pt>
    <dgm:pt modelId="{3951542F-288A-46F5-BE92-7A88D0C636F3}" type="parTrans" cxnId="{A2CF537E-D5CF-4563-806D-DC851169DFDD}">
      <dgm:prSet/>
      <dgm:spPr/>
      <dgm:t>
        <a:bodyPr/>
        <a:lstStyle/>
        <a:p>
          <a:endParaRPr lang="en-US"/>
        </a:p>
      </dgm:t>
    </dgm:pt>
    <dgm:pt modelId="{DC6ACB23-BF83-4775-83CC-9D67C5941C30}" type="sibTrans" cxnId="{A2CF537E-D5CF-4563-806D-DC851169DFDD}">
      <dgm:prSet/>
      <dgm:spPr/>
      <dgm:t>
        <a:bodyPr/>
        <a:lstStyle/>
        <a:p>
          <a:endParaRPr lang="en-US"/>
        </a:p>
      </dgm:t>
    </dgm:pt>
    <dgm:pt modelId="{F101AC2F-CCDC-4CAA-B06D-675C1A904251}">
      <dgm:prSet phldrT="[Text]"/>
      <dgm:spPr/>
      <dgm:t>
        <a:bodyPr/>
        <a:lstStyle/>
        <a:p>
          <a:r>
            <a:rPr lang="en-US" dirty="0" smtClean="0"/>
            <a:t>Control</a:t>
          </a:r>
          <a:endParaRPr lang="en-US" dirty="0"/>
        </a:p>
      </dgm:t>
    </dgm:pt>
    <dgm:pt modelId="{D21A1666-31B4-468D-BC18-CBA821A7F0DC}" type="parTrans" cxnId="{AE594272-E591-48B6-B22E-26FC2BC01A4A}">
      <dgm:prSet/>
      <dgm:spPr/>
      <dgm:t>
        <a:bodyPr/>
        <a:lstStyle/>
        <a:p>
          <a:endParaRPr lang="en-US"/>
        </a:p>
      </dgm:t>
    </dgm:pt>
    <dgm:pt modelId="{ECCD4F55-5E63-4234-8345-058C1755D06F}" type="sibTrans" cxnId="{AE594272-E591-48B6-B22E-26FC2BC01A4A}">
      <dgm:prSet/>
      <dgm:spPr/>
      <dgm:t>
        <a:bodyPr/>
        <a:lstStyle/>
        <a:p>
          <a:endParaRPr lang="en-US"/>
        </a:p>
      </dgm:t>
    </dgm:pt>
    <dgm:pt modelId="{BD682843-ECB1-477C-9A3E-288CEC579DBC}" type="pres">
      <dgm:prSet presAssocID="{B8727E96-9588-449C-A887-911F017B7925}" presName="cycle" presStyleCnt="0">
        <dgm:presLayoutVars>
          <dgm:dir/>
          <dgm:resizeHandles val="exact"/>
        </dgm:presLayoutVars>
      </dgm:prSet>
      <dgm:spPr/>
      <dgm:t>
        <a:bodyPr/>
        <a:lstStyle/>
        <a:p>
          <a:endParaRPr lang="en-US"/>
        </a:p>
      </dgm:t>
    </dgm:pt>
    <dgm:pt modelId="{947E5AAB-BA9B-419F-A9A6-D0230566F198}" type="pres">
      <dgm:prSet presAssocID="{493E2EB6-0603-47B6-B03B-7C84FB657387}" presName="node" presStyleLbl="node1" presStyleIdx="0" presStyleCnt="5">
        <dgm:presLayoutVars>
          <dgm:bulletEnabled val="1"/>
        </dgm:presLayoutVars>
      </dgm:prSet>
      <dgm:spPr/>
      <dgm:t>
        <a:bodyPr/>
        <a:lstStyle/>
        <a:p>
          <a:endParaRPr lang="en-US"/>
        </a:p>
      </dgm:t>
    </dgm:pt>
    <dgm:pt modelId="{6CA87776-6DBF-4E60-91C5-8606BDA84986}" type="pres">
      <dgm:prSet presAssocID="{C6578A69-9BB7-4B9B-A4A1-2718B11B3D60}" presName="sibTrans" presStyleLbl="sibTrans2D1" presStyleIdx="0" presStyleCnt="5"/>
      <dgm:spPr/>
      <dgm:t>
        <a:bodyPr/>
        <a:lstStyle/>
        <a:p>
          <a:endParaRPr lang="en-US"/>
        </a:p>
      </dgm:t>
    </dgm:pt>
    <dgm:pt modelId="{D14419DC-A352-4628-B9FC-D8765C39E29F}" type="pres">
      <dgm:prSet presAssocID="{C6578A69-9BB7-4B9B-A4A1-2718B11B3D60}" presName="connectorText" presStyleLbl="sibTrans2D1" presStyleIdx="0" presStyleCnt="5"/>
      <dgm:spPr/>
      <dgm:t>
        <a:bodyPr/>
        <a:lstStyle/>
        <a:p>
          <a:endParaRPr lang="en-US"/>
        </a:p>
      </dgm:t>
    </dgm:pt>
    <dgm:pt modelId="{BA5A0E1E-A9E2-476C-99E7-DEE5F431A08C}" type="pres">
      <dgm:prSet presAssocID="{540E126C-90D5-4B6B-98E4-AFF6626A496E}" presName="node" presStyleLbl="node1" presStyleIdx="1" presStyleCnt="5">
        <dgm:presLayoutVars>
          <dgm:bulletEnabled val="1"/>
        </dgm:presLayoutVars>
      </dgm:prSet>
      <dgm:spPr/>
      <dgm:t>
        <a:bodyPr/>
        <a:lstStyle/>
        <a:p>
          <a:endParaRPr lang="en-US"/>
        </a:p>
      </dgm:t>
    </dgm:pt>
    <dgm:pt modelId="{34D6A9D0-FF45-486A-903D-FF6B2946015D}" type="pres">
      <dgm:prSet presAssocID="{478DEA7B-4002-48B7-9A28-48C42B013D7E}" presName="sibTrans" presStyleLbl="sibTrans2D1" presStyleIdx="1" presStyleCnt="5"/>
      <dgm:spPr/>
      <dgm:t>
        <a:bodyPr/>
        <a:lstStyle/>
        <a:p>
          <a:endParaRPr lang="en-US"/>
        </a:p>
      </dgm:t>
    </dgm:pt>
    <dgm:pt modelId="{A53DE88B-B962-4A05-8FFC-AFD6870E0D2B}" type="pres">
      <dgm:prSet presAssocID="{478DEA7B-4002-48B7-9A28-48C42B013D7E}" presName="connectorText" presStyleLbl="sibTrans2D1" presStyleIdx="1" presStyleCnt="5"/>
      <dgm:spPr/>
      <dgm:t>
        <a:bodyPr/>
        <a:lstStyle/>
        <a:p>
          <a:endParaRPr lang="en-US"/>
        </a:p>
      </dgm:t>
    </dgm:pt>
    <dgm:pt modelId="{5F1926A5-B295-4E8C-8AA4-761E58FC2AEF}" type="pres">
      <dgm:prSet presAssocID="{1DB278D0-8855-42D7-9470-A15A39DA38FD}" presName="node" presStyleLbl="node1" presStyleIdx="2" presStyleCnt="5">
        <dgm:presLayoutVars>
          <dgm:bulletEnabled val="1"/>
        </dgm:presLayoutVars>
      </dgm:prSet>
      <dgm:spPr/>
      <dgm:t>
        <a:bodyPr/>
        <a:lstStyle/>
        <a:p>
          <a:endParaRPr lang="en-US"/>
        </a:p>
      </dgm:t>
    </dgm:pt>
    <dgm:pt modelId="{5997FB7F-A935-4A62-BE54-8BE5BB922324}" type="pres">
      <dgm:prSet presAssocID="{291C51E3-ADAE-44F7-BD7B-E8B9AA32851F}" presName="sibTrans" presStyleLbl="sibTrans2D1" presStyleIdx="2" presStyleCnt="5"/>
      <dgm:spPr/>
      <dgm:t>
        <a:bodyPr/>
        <a:lstStyle/>
        <a:p>
          <a:endParaRPr lang="en-US"/>
        </a:p>
      </dgm:t>
    </dgm:pt>
    <dgm:pt modelId="{6C97CE1B-2756-4849-ABE0-7AC29E5F882D}" type="pres">
      <dgm:prSet presAssocID="{291C51E3-ADAE-44F7-BD7B-E8B9AA32851F}" presName="connectorText" presStyleLbl="sibTrans2D1" presStyleIdx="2" presStyleCnt="5"/>
      <dgm:spPr/>
      <dgm:t>
        <a:bodyPr/>
        <a:lstStyle/>
        <a:p>
          <a:endParaRPr lang="en-US"/>
        </a:p>
      </dgm:t>
    </dgm:pt>
    <dgm:pt modelId="{A78AC6A5-B48E-4D82-85D2-401992DF18ED}" type="pres">
      <dgm:prSet presAssocID="{A3F4DA69-E4D0-4110-9D47-70BC374B38C2}" presName="node" presStyleLbl="node1" presStyleIdx="3" presStyleCnt="5">
        <dgm:presLayoutVars>
          <dgm:bulletEnabled val="1"/>
        </dgm:presLayoutVars>
      </dgm:prSet>
      <dgm:spPr/>
      <dgm:t>
        <a:bodyPr/>
        <a:lstStyle/>
        <a:p>
          <a:endParaRPr lang="en-US"/>
        </a:p>
      </dgm:t>
    </dgm:pt>
    <dgm:pt modelId="{AEF99C39-93F1-4AEC-ABB5-381656E22849}" type="pres">
      <dgm:prSet presAssocID="{DC6ACB23-BF83-4775-83CC-9D67C5941C30}" presName="sibTrans" presStyleLbl="sibTrans2D1" presStyleIdx="3" presStyleCnt="5"/>
      <dgm:spPr/>
      <dgm:t>
        <a:bodyPr/>
        <a:lstStyle/>
        <a:p>
          <a:endParaRPr lang="en-US"/>
        </a:p>
      </dgm:t>
    </dgm:pt>
    <dgm:pt modelId="{8AED407E-DC20-4B22-AC25-E87CBEE7D8BD}" type="pres">
      <dgm:prSet presAssocID="{DC6ACB23-BF83-4775-83CC-9D67C5941C30}" presName="connectorText" presStyleLbl="sibTrans2D1" presStyleIdx="3" presStyleCnt="5"/>
      <dgm:spPr/>
      <dgm:t>
        <a:bodyPr/>
        <a:lstStyle/>
        <a:p>
          <a:endParaRPr lang="en-US"/>
        </a:p>
      </dgm:t>
    </dgm:pt>
    <dgm:pt modelId="{902367ED-19F0-45DE-A515-1E34F158F249}" type="pres">
      <dgm:prSet presAssocID="{F101AC2F-CCDC-4CAA-B06D-675C1A904251}" presName="node" presStyleLbl="node1" presStyleIdx="4" presStyleCnt="5">
        <dgm:presLayoutVars>
          <dgm:bulletEnabled val="1"/>
        </dgm:presLayoutVars>
      </dgm:prSet>
      <dgm:spPr/>
      <dgm:t>
        <a:bodyPr/>
        <a:lstStyle/>
        <a:p>
          <a:endParaRPr lang="en-US"/>
        </a:p>
      </dgm:t>
    </dgm:pt>
    <dgm:pt modelId="{6177A497-EF21-4E2A-AA08-763587A57E36}" type="pres">
      <dgm:prSet presAssocID="{ECCD4F55-5E63-4234-8345-058C1755D06F}" presName="sibTrans" presStyleLbl="sibTrans2D1" presStyleIdx="4" presStyleCnt="5"/>
      <dgm:spPr/>
      <dgm:t>
        <a:bodyPr/>
        <a:lstStyle/>
        <a:p>
          <a:endParaRPr lang="en-US"/>
        </a:p>
      </dgm:t>
    </dgm:pt>
    <dgm:pt modelId="{B6153500-01EF-4C1A-B816-F45E201A21E8}" type="pres">
      <dgm:prSet presAssocID="{ECCD4F55-5E63-4234-8345-058C1755D06F}" presName="connectorText" presStyleLbl="sibTrans2D1" presStyleIdx="4" presStyleCnt="5"/>
      <dgm:spPr/>
      <dgm:t>
        <a:bodyPr/>
        <a:lstStyle/>
        <a:p>
          <a:endParaRPr lang="en-US"/>
        </a:p>
      </dgm:t>
    </dgm:pt>
  </dgm:ptLst>
  <dgm:cxnLst>
    <dgm:cxn modelId="{DC2FADC4-3798-4132-AD18-C24555B1FF09}" type="presOf" srcId="{493E2EB6-0603-47B6-B03B-7C84FB657387}" destId="{947E5AAB-BA9B-419F-A9A6-D0230566F198}" srcOrd="0" destOrd="0" presId="urn:microsoft.com/office/officeart/2005/8/layout/cycle2"/>
    <dgm:cxn modelId="{0F8FC514-5228-4201-98D5-CC907C0AB32D}" type="presOf" srcId="{C6578A69-9BB7-4B9B-A4A1-2718B11B3D60}" destId="{D14419DC-A352-4628-B9FC-D8765C39E29F}" srcOrd="1" destOrd="0" presId="urn:microsoft.com/office/officeart/2005/8/layout/cycle2"/>
    <dgm:cxn modelId="{BC989498-683C-46E4-BC29-45677C6C7C58}" type="presOf" srcId="{F101AC2F-CCDC-4CAA-B06D-675C1A904251}" destId="{902367ED-19F0-45DE-A515-1E34F158F249}" srcOrd="0" destOrd="0" presId="urn:microsoft.com/office/officeart/2005/8/layout/cycle2"/>
    <dgm:cxn modelId="{FAB7B389-558A-4777-8BFB-9E3A75837760}" type="presOf" srcId="{ECCD4F55-5E63-4234-8345-058C1755D06F}" destId="{6177A497-EF21-4E2A-AA08-763587A57E36}" srcOrd="0" destOrd="0" presId="urn:microsoft.com/office/officeart/2005/8/layout/cycle2"/>
    <dgm:cxn modelId="{F609F4BB-2070-4BEB-B960-1E1E6A404EC4}" type="presOf" srcId="{A3F4DA69-E4D0-4110-9D47-70BC374B38C2}" destId="{A78AC6A5-B48E-4D82-85D2-401992DF18ED}" srcOrd="0" destOrd="0" presId="urn:microsoft.com/office/officeart/2005/8/layout/cycle2"/>
    <dgm:cxn modelId="{C60510C9-1C1B-4A4B-951E-A61DA013B1B3}" srcId="{B8727E96-9588-449C-A887-911F017B7925}" destId="{1DB278D0-8855-42D7-9470-A15A39DA38FD}" srcOrd="2" destOrd="0" parTransId="{FC172DD1-D419-4E7C-8A1F-40B684D4D1D5}" sibTransId="{291C51E3-ADAE-44F7-BD7B-E8B9AA32851F}"/>
    <dgm:cxn modelId="{4B3DD84A-B421-46AB-919B-BDF1CA0BABC6}" type="presOf" srcId="{B8727E96-9588-449C-A887-911F017B7925}" destId="{BD682843-ECB1-477C-9A3E-288CEC579DBC}" srcOrd="0" destOrd="0" presId="urn:microsoft.com/office/officeart/2005/8/layout/cycle2"/>
    <dgm:cxn modelId="{3D8DE5CA-2B94-4E43-B008-2A2366CEC169}" type="presOf" srcId="{478DEA7B-4002-48B7-9A28-48C42B013D7E}" destId="{A53DE88B-B962-4A05-8FFC-AFD6870E0D2B}" srcOrd="1" destOrd="0" presId="urn:microsoft.com/office/officeart/2005/8/layout/cycle2"/>
    <dgm:cxn modelId="{A2CF537E-D5CF-4563-806D-DC851169DFDD}" srcId="{B8727E96-9588-449C-A887-911F017B7925}" destId="{A3F4DA69-E4D0-4110-9D47-70BC374B38C2}" srcOrd="3" destOrd="0" parTransId="{3951542F-288A-46F5-BE92-7A88D0C636F3}" sibTransId="{DC6ACB23-BF83-4775-83CC-9D67C5941C30}"/>
    <dgm:cxn modelId="{7779A57C-131F-4A38-9571-55C75A11A12D}" type="presOf" srcId="{291C51E3-ADAE-44F7-BD7B-E8B9AA32851F}" destId="{5997FB7F-A935-4A62-BE54-8BE5BB922324}" srcOrd="0" destOrd="0" presId="urn:microsoft.com/office/officeart/2005/8/layout/cycle2"/>
    <dgm:cxn modelId="{47BE83CF-2F1D-4EBE-9D33-0512F5A38F3B}" type="presOf" srcId="{540E126C-90D5-4B6B-98E4-AFF6626A496E}" destId="{BA5A0E1E-A9E2-476C-99E7-DEE5F431A08C}" srcOrd="0" destOrd="0" presId="urn:microsoft.com/office/officeart/2005/8/layout/cycle2"/>
    <dgm:cxn modelId="{430B07B5-FFFD-4919-BC48-14DC411CF4D8}" srcId="{B8727E96-9588-449C-A887-911F017B7925}" destId="{493E2EB6-0603-47B6-B03B-7C84FB657387}" srcOrd="0" destOrd="0" parTransId="{D078EA50-442D-4E60-B4EE-E901EF96F86E}" sibTransId="{C6578A69-9BB7-4B9B-A4A1-2718B11B3D60}"/>
    <dgm:cxn modelId="{5BD3C0AF-551B-47D8-B78C-EECF2D5E92D2}" type="presOf" srcId="{478DEA7B-4002-48B7-9A28-48C42B013D7E}" destId="{34D6A9D0-FF45-486A-903D-FF6B2946015D}" srcOrd="0" destOrd="0" presId="urn:microsoft.com/office/officeart/2005/8/layout/cycle2"/>
    <dgm:cxn modelId="{3DE3FF35-6283-4D70-877C-C3C5B717FF63}" type="presOf" srcId="{ECCD4F55-5E63-4234-8345-058C1755D06F}" destId="{B6153500-01EF-4C1A-B816-F45E201A21E8}" srcOrd="1" destOrd="0" presId="urn:microsoft.com/office/officeart/2005/8/layout/cycle2"/>
    <dgm:cxn modelId="{AE594272-E591-48B6-B22E-26FC2BC01A4A}" srcId="{B8727E96-9588-449C-A887-911F017B7925}" destId="{F101AC2F-CCDC-4CAA-B06D-675C1A904251}" srcOrd="4" destOrd="0" parTransId="{D21A1666-31B4-468D-BC18-CBA821A7F0DC}" sibTransId="{ECCD4F55-5E63-4234-8345-058C1755D06F}"/>
    <dgm:cxn modelId="{C9FB426B-0C79-451B-8C2A-3DE117C6807C}" type="presOf" srcId="{DC6ACB23-BF83-4775-83CC-9D67C5941C30}" destId="{AEF99C39-93F1-4AEC-ABB5-381656E22849}" srcOrd="0" destOrd="0" presId="urn:microsoft.com/office/officeart/2005/8/layout/cycle2"/>
    <dgm:cxn modelId="{BBF4547A-D65A-4977-B2B3-73DF7D6EC391}" srcId="{B8727E96-9588-449C-A887-911F017B7925}" destId="{540E126C-90D5-4B6B-98E4-AFF6626A496E}" srcOrd="1" destOrd="0" parTransId="{FBA36CE3-7233-4FF0-AD30-55B6F96A3ECD}" sibTransId="{478DEA7B-4002-48B7-9A28-48C42B013D7E}"/>
    <dgm:cxn modelId="{935AB42B-D5A2-495D-9ECC-52DC516E54A9}" type="presOf" srcId="{DC6ACB23-BF83-4775-83CC-9D67C5941C30}" destId="{8AED407E-DC20-4B22-AC25-E87CBEE7D8BD}" srcOrd="1" destOrd="0" presId="urn:microsoft.com/office/officeart/2005/8/layout/cycle2"/>
    <dgm:cxn modelId="{FD9CB1EE-5C48-419C-8A4F-1150168C56A9}" type="presOf" srcId="{C6578A69-9BB7-4B9B-A4A1-2718B11B3D60}" destId="{6CA87776-6DBF-4E60-91C5-8606BDA84986}" srcOrd="0" destOrd="0" presId="urn:microsoft.com/office/officeart/2005/8/layout/cycle2"/>
    <dgm:cxn modelId="{BDCDA82B-EBA9-421B-A362-581CD3E80CF8}" type="presOf" srcId="{291C51E3-ADAE-44F7-BD7B-E8B9AA32851F}" destId="{6C97CE1B-2756-4849-ABE0-7AC29E5F882D}" srcOrd="1" destOrd="0" presId="urn:microsoft.com/office/officeart/2005/8/layout/cycle2"/>
    <dgm:cxn modelId="{3E5A7288-72F2-4913-B55A-36CB12C99724}" type="presOf" srcId="{1DB278D0-8855-42D7-9470-A15A39DA38FD}" destId="{5F1926A5-B295-4E8C-8AA4-761E58FC2AEF}" srcOrd="0" destOrd="0" presId="urn:microsoft.com/office/officeart/2005/8/layout/cycle2"/>
    <dgm:cxn modelId="{E833EA3A-F16E-43EC-96B5-238DE29764A5}" type="presParOf" srcId="{BD682843-ECB1-477C-9A3E-288CEC579DBC}" destId="{947E5AAB-BA9B-419F-A9A6-D0230566F198}" srcOrd="0" destOrd="0" presId="urn:microsoft.com/office/officeart/2005/8/layout/cycle2"/>
    <dgm:cxn modelId="{E2F6776E-C2B7-4E92-9385-9F1B634880FF}" type="presParOf" srcId="{BD682843-ECB1-477C-9A3E-288CEC579DBC}" destId="{6CA87776-6DBF-4E60-91C5-8606BDA84986}" srcOrd="1" destOrd="0" presId="urn:microsoft.com/office/officeart/2005/8/layout/cycle2"/>
    <dgm:cxn modelId="{90A5C854-12EA-457A-8868-F0F4FC9BC841}" type="presParOf" srcId="{6CA87776-6DBF-4E60-91C5-8606BDA84986}" destId="{D14419DC-A352-4628-B9FC-D8765C39E29F}" srcOrd="0" destOrd="0" presId="urn:microsoft.com/office/officeart/2005/8/layout/cycle2"/>
    <dgm:cxn modelId="{1FBD024E-890B-4C2C-B35D-D3361CAB4A42}" type="presParOf" srcId="{BD682843-ECB1-477C-9A3E-288CEC579DBC}" destId="{BA5A0E1E-A9E2-476C-99E7-DEE5F431A08C}" srcOrd="2" destOrd="0" presId="urn:microsoft.com/office/officeart/2005/8/layout/cycle2"/>
    <dgm:cxn modelId="{3056EC44-F56B-422B-94E6-E8244147E690}" type="presParOf" srcId="{BD682843-ECB1-477C-9A3E-288CEC579DBC}" destId="{34D6A9D0-FF45-486A-903D-FF6B2946015D}" srcOrd="3" destOrd="0" presId="urn:microsoft.com/office/officeart/2005/8/layout/cycle2"/>
    <dgm:cxn modelId="{86A86026-B473-47D2-90E8-DE308D62AAFB}" type="presParOf" srcId="{34D6A9D0-FF45-486A-903D-FF6B2946015D}" destId="{A53DE88B-B962-4A05-8FFC-AFD6870E0D2B}" srcOrd="0" destOrd="0" presId="urn:microsoft.com/office/officeart/2005/8/layout/cycle2"/>
    <dgm:cxn modelId="{C49FEB3A-9CC0-4334-8729-647ADBFF650C}" type="presParOf" srcId="{BD682843-ECB1-477C-9A3E-288CEC579DBC}" destId="{5F1926A5-B295-4E8C-8AA4-761E58FC2AEF}" srcOrd="4" destOrd="0" presId="urn:microsoft.com/office/officeart/2005/8/layout/cycle2"/>
    <dgm:cxn modelId="{B18C17E4-EB9E-4E7F-A220-ED80302601DD}" type="presParOf" srcId="{BD682843-ECB1-477C-9A3E-288CEC579DBC}" destId="{5997FB7F-A935-4A62-BE54-8BE5BB922324}" srcOrd="5" destOrd="0" presId="urn:microsoft.com/office/officeart/2005/8/layout/cycle2"/>
    <dgm:cxn modelId="{12FBEEAB-943C-4C66-A06E-941FD5998FE7}" type="presParOf" srcId="{5997FB7F-A935-4A62-BE54-8BE5BB922324}" destId="{6C97CE1B-2756-4849-ABE0-7AC29E5F882D}" srcOrd="0" destOrd="0" presId="urn:microsoft.com/office/officeart/2005/8/layout/cycle2"/>
    <dgm:cxn modelId="{BE20C618-6BB8-4D2A-8E3E-D322AF3D60CF}" type="presParOf" srcId="{BD682843-ECB1-477C-9A3E-288CEC579DBC}" destId="{A78AC6A5-B48E-4D82-85D2-401992DF18ED}" srcOrd="6" destOrd="0" presId="urn:microsoft.com/office/officeart/2005/8/layout/cycle2"/>
    <dgm:cxn modelId="{D66207B9-25DE-4640-9196-E15824219AC1}" type="presParOf" srcId="{BD682843-ECB1-477C-9A3E-288CEC579DBC}" destId="{AEF99C39-93F1-4AEC-ABB5-381656E22849}" srcOrd="7" destOrd="0" presId="urn:microsoft.com/office/officeart/2005/8/layout/cycle2"/>
    <dgm:cxn modelId="{8A8B9B7F-330B-4A5A-9580-60E67782C0A3}" type="presParOf" srcId="{AEF99C39-93F1-4AEC-ABB5-381656E22849}" destId="{8AED407E-DC20-4B22-AC25-E87CBEE7D8BD}" srcOrd="0" destOrd="0" presId="urn:microsoft.com/office/officeart/2005/8/layout/cycle2"/>
    <dgm:cxn modelId="{09499338-58DF-4F6F-BAA6-00CF3EEE903D}" type="presParOf" srcId="{BD682843-ECB1-477C-9A3E-288CEC579DBC}" destId="{902367ED-19F0-45DE-A515-1E34F158F249}" srcOrd="8" destOrd="0" presId="urn:microsoft.com/office/officeart/2005/8/layout/cycle2"/>
    <dgm:cxn modelId="{2D8E08C2-0AF7-47B6-9942-7391E70DFB5D}" type="presParOf" srcId="{BD682843-ECB1-477C-9A3E-288CEC579DBC}" destId="{6177A497-EF21-4E2A-AA08-763587A57E36}" srcOrd="9" destOrd="0" presId="urn:microsoft.com/office/officeart/2005/8/layout/cycle2"/>
    <dgm:cxn modelId="{A6B2AF21-CE29-4925-8502-015CF3F33546}" type="presParOf" srcId="{6177A497-EF21-4E2A-AA08-763587A57E36}" destId="{B6153500-01EF-4C1A-B816-F45E201A21E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307480-AF16-422D-B3EC-CD4230A19EDD}" type="doc">
      <dgm:prSet loTypeId="urn:microsoft.com/office/officeart/2005/8/layout/list1" loCatId="list" qsTypeId="urn:microsoft.com/office/officeart/2005/8/quickstyle/simple1" qsCatId="simple" csTypeId="urn:microsoft.com/office/officeart/2005/8/colors/colorful1#1" csCatId="colorful" phldr="1"/>
      <dgm:spPr/>
      <dgm:t>
        <a:bodyPr/>
        <a:lstStyle/>
        <a:p>
          <a:endParaRPr lang="en-US"/>
        </a:p>
      </dgm:t>
    </dgm:pt>
    <dgm:pt modelId="{9BDFD9A2-971D-421E-89FC-C47A7FC5CDC4}">
      <dgm:prSet phldrT="[Text]" custT="1"/>
      <dgm:spPr/>
      <dgm:t>
        <a:bodyPr/>
        <a:lstStyle/>
        <a:p>
          <a:r>
            <a:rPr lang="en-US" sz="2000" b="1" dirty="0" smtClean="0"/>
            <a:t>Project Size</a:t>
          </a:r>
          <a:endParaRPr lang="en-US" sz="2000" b="1" dirty="0">
            <a:latin typeface="Segoe UI" panose="020B0502040204020203" pitchFamily="34" charset="0"/>
            <a:cs typeface="Segoe UI" panose="020B0502040204020203" pitchFamily="34" charset="0"/>
          </a:endParaRPr>
        </a:p>
      </dgm:t>
    </dgm:pt>
    <dgm:pt modelId="{6520A01C-66C8-4E6F-BA6D-A65682FDC4AE}" type="parTrans" cxnId="{546F845D-88B9-449C-84B9-95E8463F9FBD}">
      <dgm:prSet/>
      <dgm:spPr/>
      <dgm:t>
        <a:bodyPr/>
        <a:lstStyle/>
        <a:p>
          <a:endParaRPr lang="en-US">
            <a:latin typeface="Segoe UI" panose="020B0502040204020203" pitchFamily="34" charset="0"/>
            <a:cs typeface="Segoe UI" panose="020B0502040204020203" pitchFamily="34" charset="0"/>
          </a:endParaRPr>
        </a:p>
      </dgm:t>
    </dgm:pt>
    <dgm:pt modelId="{6755F3A7-450E-4DB2-82A8-2686F7D7BB9F}" type="sibTrans" cxnId="{546F845D-88B9-449C-84B9-95E8463F9FBD}">
      <dgm:prSet/>
      <dgm:spPr/>
      <dgm:t>
        <a:bodyPr/>
        <a:lstStyle/>
        <a:p>
          <a:endParaRPr lang="en-US">
            <a:latin typeface="Segoe UI" panose="020B0502040204020203" pitchFamily="34" charset="0"/>
            <a:cs typeface="Segoe UI" panose="020B0502040204020203" pitchFamily="34" charset="0"/>
          </a:endParaRPr>
        </a:p>
      </dgm:t>
    </dgm:pt>
    <dgm:pt modelId="{8A37B302-E7C6-41AA-9D2F-034533E2DFA7}">
      <dgm:prSet phldrT="[Text]" custT="1"/>
      <dgm:spPr/>
      <dgm:t>
        <a:bodyPr/>
        <a:lstStyle/>
        <a:p>
          <a:pPr algn="l"/>
          <a:r>
            <a:rPr lang="en-US" sz="1400" dirty="0" smtClean="0"/>
            <a:t>Does the project’s size in terms of budget, duration, scope, or team size require a more detailed approach to risk management? </a:t>
          </a:r>
          <a:endParaRPr lang="en-US" sz="1400" dirty="0">
            <a:latin typeface="Segoe UI" panose="020B0502040204020203" pitchFamily="34" charset="0"/>
            <a:cs typeface="Segoe UI" panose="020B0502040204020203" pitchFamily="34" charset="0"/>
          </a:endParaRPr>
        </a:p>
      </dgm:t>
    </dgm:pt>
    <dgm:pt modelId="{026330BF-6C51-41F5-8F1C-6A73DF1F44F9}" type="parTrans" cxnId="{53543B10-0EAD-48D7-90E1-2BD453190EC8}">
      <dgm:prSet/>
      <dgm:spPr/>
      <dgm:t>
        <a:bodyPr/>
        <a:lstStyle/>
        <a:p>
          <a:endParaRPr lang="en-US">
            <a:latin typeface="Segoe UI" panose="020B0502040204020203" pitchFamily="34" charset="0"/>
            <a:cs typeface="Segoe UI" panose="020B0502040204020203" pitchFamily="34" charset="0"/>
          </a:endParaRPr>
        </a:p>
      </dgm:t>
    </dgm:pt>
    <dgm:pt modelId="{2BDA94AC-296C-4522-AEA4-567AA22BB3E3}" type="sibTrans" cxnId="{53543B10-0EAD-48D7-90E1-2BD453190EC8}">
      <dgm:prSet/>
      <dgm:spPr/>
      <dgm:t>
        <a:bodyPr/>
        <a:lstStyle/>
        <a:p>
          <a:endParaRPr lang="en-US">
            <a:latin typeface="Segoe UI" panose="020B0502040204020203" pitchFamily="34" charset="0"/>
            <a:cs typeface="Segoe UI" panose="020B0502040204020203" pitchFamily="34" charset="0"/>
          </a:endParaRPr>
        </a:p>
      </dgm:t>
    </dgm:pt>
    <dgm:pt modelId="{9BD20844-4AF8-4E99-A9AB-2B90D91EB741}">
      <dgm:prSet phldrT="[Text]" custT="1"/>
      <dgm:spPr/>
      <dgm:t>
        <a:bodyPr/>
        <a:lstStyle/>
        <a:p>
          <a:r>
            <a:rPr lang="en-US" sz="2000" b="1" dirty="0" smtClean="0"/>
            <a:t>Project Complexity</a:t>
          </a:r>
          <a:endParaRPr lang="en-US" sz="2000" b="1" dirty="0">
            <a:latin typeface="Segoe UI" panose="020B0502040204020203" pitchFamily="34" charset="0"/>
            <a:cs typeface="Segoe UI" panose="020B0502040204020203" pitchFamily="34" charset="0"/>
          </a:endParaRPr>
        </a:p>
      </dgm:t>
    </dgm:pt>
    <dgm:pt modelId="{7773106A-F73C-4473-BD4C-24AF598A7516}" type="parTrans" cxnId="{469EC5FB-C959-4580-A69B-61758AA8C9F7}">
      <dgm:prSet/>
      <dgm:spPr/>
      <dgm:t>
        <a:bodyPr/>
        <a:lstStyle/>
        <a:p>
          <a:endParaRPr lang="en-US">
            <a:latin typeface="Segoe UI" panose="020B0502040204020203" pitchFamily="34" charset="0"/>
            <a:cs typeface="Segoe UI" panose="020B0502040204020203" pitchFamily="34" charset="0"/>
          </a:endParaRPr>
        </a:p>
      </dgm:t>
    </dgm:pt>
    <dgm:pt modelId="{FA82093A-2E20-47D6-AFD3-F43771F30AAF}" type="sibTrans" cxnId="{469EC5FB-C959-4580-A69B-61758AA8C9F7}">
      <dgm:prSet/>
      <dgm:spPr/>
      <dgm:t>
        <a:bodyPr/>
        <a:lstStyle/>
        <a:p>
          <a:endParaRPr lang="en-US">
            <a:latin typeface="Segoe UI" panose="020B0502040204020203" pitchFamily="34" charset="0"/>
            <a:cs typeface="Segoe UI" panose="020B0502040204020203" pitchFamily="34" charset="0"/>
          </a:endParaRPr>
        </a:p>
      </dgm:t>
    </dgm:pt>
    <dgm:pt modelId="{E18684BB-29EE-4BB8-82AA-6DB2D299E98C}">
      <dgm:prSet phldrT="[Text]" custT="1"/>
      <dgm:spPr/>
      <dgm:t>
        <a:bodyPr/>
        <a:lstStyle/>
        <a:p>
          <a:r>
            <a:rPr lang="en-US" sz="1400" dirty="0" smtClean="0"/>
            <a:t>Is a robust risk approach demanded by high levels of innovation, new technology, commercial arrangements, interfaces, or external dependencies that increase project complexity?</a:t>
          </a:r>
          <a:endParaRPr lang="en-US" sz="1400" dirty="0">
            <a:latin typeface="Segoe UI" panose="020B0502040204020203" pitchFamily="34" charset="0"/>
            <a:cs typeface="Segoe UI" panose="020B0502040204020203" pitchFamily="34" charset="0"/>
          </a:endParaRPr>
        </a:p>
      </dgm:t>
    </dgm:pt>
    <dgm:pt modelId="{22CF5BA7-78D6-4E43-B2DB-75C9CEA28E1A}" type="parTrans" cxnId="{EA0AAD2F-9191-4C42-AEFF-3C240764EF54}">
      <dgm:prSet/>
      <dgm:spPr/>
      <dgm:t>
        <a:bodyPr/>
        <a:lstStyle/>
        <a:p>
          <a:endParaRPr lang="en-US">
            <a:latin typeface="Segoe UI" panose="020B0502040204020203" pitchFamily="34" charset="0"/>
            <a:cs typeface="Segoe UI" panose="020B0502040204020203" pitchFamily="34" charset="0"/>
          </a:endParaRPr>
        </a:p>
      </dgm:t>
    </dgm:pt>
    <dgm:pt modelId="{D4980577-D6EA-4B80-8413-5A6F0CC7D621}" type="sibTrans" cxnId="{EA0AAD2F-9191-4C42-AEFF-3C240764EF54}">
      <dgm:prSet/>
      <dgm:spPr/>
      <dgm:t>
        <a:bodyPr/>
        <a:lstStyle/>
        <a:p>
          <a:endParaRPr lang="en-US">
            <a:latin typeface="Segoe UI" panose="020B0502040204020203" pitchFamily="34" charset="0"/>
            <a:cs typeface="Segoe UI" panose="020B0502040204020203" pitchFamily="34" charset="0"/>
          </a:endParaRPr>
        </a:p>
      </dgm:t>
    </dgm:pt>
    <dgm:pt modelId="{091F8413-9DC4-4E2D-857A-8A004D8C9F58}">
      <dgm:prSet custT="1"/>
      <dgm:spPr/>
      <dgm:t>
        <a:bodyPr/>
        <a:lstStyle/>
        <a:p>
          <a:r>
            <a:rPr lang="en-US" sz="1400" dirty="0" smtClean="0"/>
            <a:t>Or is it small enough to justify a simplified risk process? </a:t>
          </a:r>
        </a:p>
      </dgm:t>
    </dgm:pt>
    <dgm:pt modelId="{B370C150-B07F-47B9-A37E-6485C31DB99E}" type="parTrans" cxnId="{49228F4E-A2E5-4F4D-9CC2-D51C9218CB5D}">
      <dgm:prSet/>
      <dgm:spPr/>
      <dgm:t>
        <a:bodyPr/>
        <a:lstStyle/>
        <a:p>
          <a:endParaRPr lang="en-US"/>
        </a:p>
      </dgm:t>
    </dgm:pt>
    <dgm:pt modelId="{54EC0396-EA1F-4B4F-9D3E-04B9C53DA265}" type="sibTrans" cxnId="{49228F4E-A2E5-4F4D-9CC2-D51C9218CB5D}">
      <dgm:prSet/>
      <dgm:spPr/>
      <dgm:t>
        <a:bodyPr/>
        <a:lstStyle/>
        <a:p>
          <a:endParaRPr lang="en-US"/>
        </a:p>
      </dgm:t>
    </dgm:pt>
    <dgm:pt modelId="{3A9DD3C9-5671-4554-BBC6-ACAF11424A3E}">
      <dgm:prSet custT="1"/>
      <dgm:spPr/>
      <dgm:t>
        <a:bodyPr/>
        <a:lstStyle/>
        <a:p>
          <a:r>
            <a:rPr lang="en-US" sz="1400" dirty="0" smtClean="0"/>
            <a:t>Is the project simple enough that a reduced risk process will suffice?</a:t>
          </a:r>
        </a:p>
      </dgm:t>
    </dgm:pt>
    <dgm:pt modelId="{25522E90-821E-4AB8-A4EF-E57364C2F091}" type="parTrans" cxnId="{A82545DF-E4A6-4214-A1F4-5EB65BC9B2A8}">
      <dgm:prSet/>
      <dgm:spPr/>
      <dgm:t>
        <a:bodyPr/>
        <a:lstStyle/>
        <a:p>
          <a:endParaRPr lang="en-US"/>
        </a:p>
      </dgm:t>
    </dgm:pt>
    <dgm:pt modelId="{C44D8DDE-9C63-4AC0-93E5-DD487E8CE106}" type="sibTrans" cxnId="{A82545DF-E4A6-4214-A1F4-5EB65BC9B2A8}">
      <dgm:prSet/>
      <dgm:spPr/>
      <dgm:t>
        <a:bodyPr/>
        <a:lstStyle/>
        <a:p>
          <a:endParaRPr lang="en-US"/>
        </a:p>
      </dgm:t>
    </dgm:pt>
    <dgm:pt modelId="{F359AE54-3E43-4114-8A28-F7EF042CF12D}">
      <dgm:prSet custT="1"/>
      <dgm:spPr/>
      <dgm:t>
        <a:bodyPr/>
        <a:lstStyle/>
        <a:p>
          <a:r>
            <a:rPr lang="en-US" sz="2000" b="1" dirty="0" smtClean="0"/>
            <a:t>Project Importance</a:t>
          </a:r>
        </a:p>
      </dgm:t>
    </dgm:pt>
    <dgm:pt modelId="{50F6D03F-F275-48DA-A19F-B9BC910D4FB5}" type="parTrans" cxnId="{82D6CB63-AD95-4441-B498-CB03FC8955F5}">
      <dgm:prSet/>
      <dgm:spPr/>
      <dgm:t>
        <a:bodyPr/>
        <a:lstStyle/>
        <a:p>
          <a:endParaRPr lang="en-US"/>
        </a:p>
      </dgm:t>
    </dgm:pt>
    <dgm:pt modelId="{A501C541-EC5E-471B-AD95-27CFF0FA148E}" type="sibTrans" cxnId="{82D6CB63-AD95-4441-B498-CB03FC8955F5}">
      <dgm:prSet/>
      <dgm:spPr/>
      <dgm:t>
        <a:bodyPr/>
        <a:lstStyle/>
        <a:p>
          <a:endParaRPr lang="en-US"/>
        </a:p>
      </dgm:t>
    </dgm:pt>
    <dgm:pt modelId="{6F265139-0787-4027-93A8-9F2CB1C6EC6E}">
      <dgm:prSet custT="1"/>
      <dgm:spPr/>
      <dgm:t>
        <a:bodyPr/>
        <a:lstStyle/>
        <a:p>
          <a:r>
            <a:rPr lang="en-US" sz="1400" dirty="0" smtClean="0"/>
            <a:t>How strategically important is the project? </a:t>
          </a:r>
        </a:p>
      </dgm:t>
    </dgm:pt>
    <dgm:pt modelId="{92D03926-46DD-470F-B4B3-D782106F9D10}" type="parTrans" cxnId="{0FC65E14-16DD-4001-9B91-783586F47A1A}">
      <dgm:prSet/>
      <dgm:spPr/>
      <dgm:t>
        <a:bodyPr/>
        <a:lstStyle/>
        <a:p>
          <a:endParaRPr lang="en-US"/>
        </a:p>
      </dgm:t>
    </dgm:pt>
    <dgm:pt modelId="{92E33E1B-5BB0-42FC-82D7-81695DA07249}" type="sibTrans" cxnId="{0FC65E14-16DD-4001-9B91-783586F47A1A}">
      <dgm:prSet/>
      <dgm:spPr/>
      <dgm:t>
        <a:bodyPr/>
        <a:lstStyle/>
        <a:p>
          <a:endParaRPr lang="en-US"/>
        </a:p>
      </dgm:t>
    </dgm:pt>
    <dgm:pt modelId="{24ED0A77-4DC0-4CC7-AB11-432187B094C5}">
      <dgm:prSet custT="1"/>
      <dgm:spPr/>
      <dgm:t>
        <a:bodyPr/>
        <a:lstStyle/>
        <a:p>
          <a:r>
            <a:rPr lang="en-US" sz="1400" dirty="0" smtClean="0"/>
            <a:t>Is the level of risk increased for this project because it aims to produce breakthrough opportunities, addresses significant blocks to organizational performance, or involves major product innovation? </a:t>
          </a:r>
        </a:p>
      </dgm:t>
    </dgm:pt>
    <dgm:pt modelId="{0A3F735B-F9B0-4ED5-9C72-4C2298872AAC}" type="parTrans" cxnId="{EAC4FAC6-783F-4120-A19F-749F627BEAF3}">
      <dgm:prSet/>
      <dgm:spPr/>
      <dgm:t>
        <a:bodyPr/>
        <a:lstStyle/>
        <a:p>
          <a:endParaRPr lang="en-US"/>
        </a:p>
      </dgm:t>
    </dgm:pt>
    <dgm:pt modelId="{5B1C8470-6607-4381-8B73-37FE889C8608}" type="sibTrans" cxnId="{EAC4FAC6-783F-4120-A19F-749F627BEAF3}">
      <dgm:prSet/>
      <dgm:spPr/>
      <dgm:t>
        <a:bodyPr/>
        <a:lstStyle/>
        <a:p>
          <a:endParaRPr lang="en-US"/>
        </a:p>
      </dgm:t>
    </dgm:pt>
    <dgm:pt modelId="{6621137C-0E7B-49D2-B7E1-659CFDE3D3D6}">
      <dgm:prSet phldrT="[Text]" custT="1"/>
      <dgm:spPr/>
      <dgm:t>
        <a:bodyPr/>
        <a:lstStyle/>
        <a:p>
          <a:r>
            <a:rPr lang="en-US" sz="2000" b="1" dirty="0" smtClean="0"/>
            <a:t>Development Approach</a:t>
          </a:r>
          <a:endParaRPr lang="en-US" sz="2000" dirty="0" smtClean="0"/>
        </a:p>
      </dgm:t>
    </dgm:pt>
    <dgm:pt modelId="{96CDCE97-DA60-408A-9BAD-9F4F95741E7B}" type="parTrans" cxnId="{088C43BA-AD49-4AE5-BBE6-C338048A59A3}">
      <dgm:prSet/>
      <dgm:spPr/>
      <dgm:t>
        <a:bodyPr/>
        <a:lstStyle/>
        <a:p>
          <a:endParaRPr lang="en-US"/>
        </a:p>
      </dgm:t>
    </dgm:pt>
    <dgm:pt modelId="{3C37B5E2-9873-45FB-B200-2586BEAAAB8B}" type="sibTrans" cxnId="{088C43BA-AD49-4AE5-BBE6-C338048A59A3}">
      <dgm:prSet/>
      <dgm:spPr/>
      <dgm:t>
        <a:bodyPr/>
        <a:lstStyle/>
        <a:p>
          <a:endParaRPr lang="en-US"/>
        </a:p>
      </dgm:t>
    </dgm:pt>
    <dgm:pt modelId="{5A76751F-4585-492C-B1C6-270BEDDA232E}">
      <dgm:prSet phldrT="[Text]" custT="1"/>
      <dgm:spPr/>
      <dgm:t>
        <a:bodyPr/>
        <a:lstStyle/>
        <a:p>
          <a:r>
            <a:rPr lang="en-US" sz="1400" dirty="0" smtClean="0"/>
            <a:t>Is this a waterfall project where risk processes can be followed sequentially and iteratively, or does the project follow an agile approach where risk is addressed at the start of each iteration as well as during execution?</a:t>
          </a:r>
          <a:endParaRPr lang="en-US" sz="1400" dirty="0">
            <a:latin typeface="Segoe UI" panose="020B0502040204020203" pitchFamily="34" charset="0"/>
            <a:cs typeface="Segoe UI" panose="020B0502040204020203" pitchFamily="34" charset="0"/>
          </a:endParaRPr>
        </a:p>
      </dgm:t>
    </dgm:pt>
    <dgm:pt modelId="{B25410AD-CC80-4492-A340-09528B2193D3}" type="parTrans" cxnId="{93327F46-101C-4B72-B0E1-4AA7FED03C34}">
      <dgm:prSet/>
      <dgm:spPr/>
      <dgm:t>
        <a:bodyPr/>
        <a:lstStyle/>
        <a:p>
          <a:endParaRPr lang="en-US"/>
        </a:p>
      </dgm:t>
    </dgm:pt>
    <dgm:pt modelId="{4D883C43-5ADC-48EB-A2CF-7A2B1718903E}" type="sibTrans" cxnId="{93327F46-101C-4B72-B0E1-4AA7FED03C34}">
      <dgm:prSet/>
      <dgm:spPr/>
      <dgm:t>
        <a:bodyPr/>
        <a:lstStyle/>
        <a:p>
          <a:endParaRPr lang="en-US"/>
        </a:p>
      </dgm:t>
    </dgm:pt>
    <dgm:pt modelId="{AFF4E091-8D74-4CF6-88D9-DA5315A120B4}" type="pres">
      <dgm:prSet presAssocID="{F1307480-AF16-422D-B3EC-CD4230A19EDD}" presName="linear" presStyleCnt="0">
        <dgm:presLayoutVars>
          <dgm:dir/>
          <dgm:animLvl val="lvl"/>
          <dgm:resizeHandles val="exact"/>
        </dgm:presLayoutVars>
      </dgm:prSet>
      <dgm:spPr/>
      <dgm:t>
        <a:bodyPr/>
        <a:lstStyle/>
        <a:p>
          <a:endParaRPr lang="en-US"/>
        </a:p>
      </dgm:t>
    </dgm:pt>
    <dgm:pt modelId="{4BF9187F-B9D0-44C7-8E5B-0CEEF1084AD0}" type="pres">
      <dgm:prSet presAssocID="{9BDFD9A2-971D-421E-89FC-C47A7FC5CDC4}" presName="parentLin" presStyleCnt="0"/>
      <dgm:spPr/>
    </dgm:pt>
    <dgm:pt modelId="{526D4E0C-7D93-4285-9950-F278E4CC71BB}" type="pres">
      <dgm:prSet presAssocID="{9BDFD9A2-971D-421E-89FC-C47A7FC5CDC4}" presName="parentLeftMargin" presStyleLbl="node1" presStyleIdx="0" presStyleCnt="4"/>
      <dgm:spPr/>
      <dgm:t>
        <a:bodyPr/>
        <a:lstStyle/>
        <a:p>
          <a:endParaRPr lang="en-US"/>
        </a:p>
      </dgm:t>
    </dgm:pt>
    <dgm:pt modelId="{FA67B070-CFE2-46ED-86AF-9234BD74850D}" type="pres">
      <dgm:prSet presAssocID="{9BDFD9A2-971D-421E-89FC-C47A7FC5CDC4}" presName="parentText" presStyleLbl="node1" presStyleIdx="0" presStyleCnt="4">
        <dgm:presLayoutVars>
          <dgm:chMax val="0"/>
          <dgm:bulletEnabled val="1"/>
        </dgm:presLayoutVars>
      </dgm:prSet>
      <dgm:spPr/>
      <dgm:t>
        <a:bodyPr/>
        <a:lstStyle/>
        <a:p>
          <a:endParaRPr lang="en-US"/>
        </a:p>
      </dgm:t>
    </dgm:pt>
    <dgm:pt modelId="{C2358111-F8EF-41B0-9B3C-9EE1A4AC148E}" type="pres">
      <dgm:prSet presAssocID="{9BDFD9A2-971D-421E-89FC-C47A7FC5CDC4}" presName="negativeSpace" presStyleCnt="0"/>
      <dgm:spPr/>
    </dgm:pt>
    <dgm:pt modelId="{A1A9DDDB-B88D-4847-A6DD-A3288086A8B9}" type="pres">
      <dgm:prSet presAssocID="{9BDFD9A2-971D-421E-89FC-C47A7FC5CDC4}" presName="childText" presStyleLbl="conFgAcc1" presStyleIdx="0" presStyleCnt="4">
        <dgm:presLayoutVars>
          <dgm:bulletEnabled val="1"/>
        </dgm:presLayoutVars>
      </dgm:prSet>
      <dgm:spPr/>
      <dgm:t>
        <a:bodyPr/>
        <a:lstStyle/>
        <a:p>
          <a:endParaRPr lang="en-US"/>
        </a:p>
      </dgm:t>
    </dgm:pt>
    <dgm:pt modelId="{00331606-5AF9-4AE0-BBFB-EFD37B61DD01}" type="pres">
      <dgm:prSet presAssocID="{6755F3A7-450E-4DB2-82A8-2686F7D7BB9F}" presName="spaceBetweenRectangles" presStyleCnt="0"/>
      <dgm:spPr/>
    </dgm:pt>
    <dgm:pt modelId="{8E44F6E1-D98B-4133-AAFD-87D92599BE9B}" type="pres">
      <dgm:prSet presAssocID="{9BD20844-4AF8-4E99-A9AB-2B90D91EB741}" presName="parentLin" presStyleCnt="0"/>
      <dgm:spPr/>
    </dgm:pt>
    <dgm:pt modelId="{BB438593-0AA6-48E5-A577-EE2913D4D4C9}" type="pres">
      <dgm:prSet presAssocID="{9BD20844-4AF8-4E99-A9AB-2B90D91EB741}" presName="parentLeftMargin" presStyleLbl="node1" presStyleIdx="0" presStyleCnt="4"/>
      <dgm:spPr/>
      <dgm:t>
        <a:bodyPr/>
        <a:lstStyle/>
        <a:p>
          <a:endParaRPr lang="en-US"/>
        </a:p>
      </dgm:t>
    </dgm:pt>
    <dgm:pt modelId="{7C35DD0D-3BDD-4B8D-AB36-472F6E7C0A2F}" type="pres">
      <dgm:prSet presAssocID="{9BD20844-4AF8-4E99-A9AB-2B90D91EB741}" presName="parentText" presStyleLbl="node1" presStyleIdx="1" presStyleCnt="4">
        <dgm:presLayoutVars>
          <dgm:chMax val="0"/>
          <dgm:bulletEnabled val="1"/>
        </dgm:presLayoutVars>
      </dgm:prSet>
      <dgm:spPr/>
      <dgm:t>
        <a:bodyPr/>
        <a:lstStyle/>
        <a:p>
          <a:endParaRPr lang="en-US"/>
        </a:p>
      </dgm:t>
    </dgm:pt>
    <dgm:pt modelId="{FD698200-A4B9-4FDD-B1AC-902A8CF22E2C}" type="pres">
      <dgm:prSet presAssocID="{9BD20844-4AF8-4E99-A9AB-2B90D91EB741}" presName="negativeSpace" presStyleCnt="0"/>
      <dgm:spPr/>
    </dgm:pt>
    <dgm:pt modelId="{4D079C6F-7E85-4B2A-8011-52B3B56120B1}" type="pres">
      <dgm:prSet presAssocID="{9BD20844-4AF8-4E99-A9AB-2B90D91EB741}" presName="childText" presStyleLbl="conFgAcc1" presStyleIdx="1" presStyleCnt="4">
        <dgm:presLayoutVars>
          <dgm:bulletEnabled val="1"/>
        </dgm:presLayoutVars>
      </dgm:prSet>
      <dgm:spPr/>
      <dgm:t>
        <a:bodyPr/>
        <a:lstStyle/>
        <a:p>
          <a:endParaRPr lang="en-US"/>
        </a:p>
      </dgm:t>
    </dgm:pt>
    <dgm:pt modelId="{FD041B9B-58F7-40EA-B7F9-526216E10662}" type="pres">
      <dgm:prSet presAssocID="{FA82093A-2E20-47D6-AFD3-F43771F30AAF}" presName="spaceBetweenRectangles" presStyleCnt="0"/>
      <dgm:spPr/>
    </dgm:pt>
    <dgm:pt modelId="{EDD85991-683B-4458-9EF1-7A5DD2A8187F}" type="pres">
      <dgm:prSet presAssocID="{F359AE54-3E43-4114-8A28-F7EF042CF12D}" presName="parentLin" presStyleCnt="0"/>
      <dgm:spPr/>
    </dgm:pt>
    <dgm:pt modelId="{ECB99F58-3C28-4F80-9D7D-53EB52380313}" type="pres">
      <dgm:prSet presAssocID="{F359AE54-3E43-4114-8A28-F7EF042CF12D}" presName="parentLeftMargin" presStyleLbl="node1" presStyleIdx="1" presStyleCnt="4"/>
      <dgm:spPr/>
      <dgm:t>
        <a:bodyPr/>
        <a:lstStyle/>
        <a:p>
          <a:endParaRPr lang="en-US"/>
        </a:p>
      </dgm:t>
    </dgm:pt>
    <dgm:pt modelId="{7A82177E-4124-41B2-8B9C-720903C8211F}" type="pres">
      <dgm:prSet presAssocID="{F359AE54-3E43-4114-8A28-F7EF042CF12D}" presName="parentText" presStyleLbl="node1" presStyleIdx="2" presStyleCnt="4">
        <dgm:presLayoutVars>
          <dgm:chMax val="0"/>
          <dgm:bulletEnabled val="1"/>
        </dgm:presLayoutVars>
      </dgm:prSet>
      <dgm:spPr/>
      <dgm:t>
        <a:bodyPr/>
        <a:lstStyle/>
        <a:p>
          <a:endParaRPr lang="en-US"/>
        </a:p>
      </dgm:t>
    </dgm:pt>
    <dgm:pt modelId="{05492B77-8BD5-497D-94F9-A890EE43AD75}" type="pres">
      <dgm:prSet presAssocID="{F359AE54-3E43-4114-8A28-F7EF042CF12D}" presName="negativeSpace" presStyleCnt="0"/>
      <dgm:spPr/>
    </dgm:pt>
    <dgm:pt modelId="{AD70B9DA-C822-4BC6-A062-47AA7BE64F9C}" type="pres">
      <dgm:prSet presAssocID="{F359AE54-3E43-4114-8A28-F7EF042CF12D}" presName="childText" presStyleLbl="conFgAcc1" presStyleIdx="2" presStyleCnt="4">
        <dgm:presLayoutVars>
          <dgm:bulletEnabled val="1"/>
        </dgm:presLayoutVars>
      </dgm:prSet>
      <dgm:spPr/>
      <dgm:t>
        <a:bodyPr/>
        <a:lstStyle/>
        <a:p>
          <a:endParaRPr lang="en-US"/>
        </a:p>
      </dgm:t>
    </dgm:pt>
    <dgm:pt modelId="{BDBADD38-97F7-4CCA-978C-29B9B8406006}" type="pres">
      <dgm:prSet presAssocID="{A501C541-EC5E-471B-AD95-27CFF0FA148E}" presName="spaceBetweenRectangles" presStyleCnt="0"/>
      <dgm:spPr/>
    </dgm:pt>
    <dgm:pt modelId="{5C64B518-83CA-43FA-8055-EAA39227E359}" type="pres">
      <dgm:prSet presAssocID="{6621137C-0E7B-49D2-B7E1-659CFDE3D3D6}" presName="parentLin" presStyleCnt="0"/>
      <dgm:spPr/>
    </dgm:pt>
    <dgm:pt modelId="{C5CCDC46-13C1-479B-A8C2-0800A1AFE512}" type="pres">
      <dgm:prSet presAssocID="{6621137C-0E7B-49D2-B7E1-659CFDE3D3D6}" presName="parentLeftMargin" presStyleLbl="node1" presStyleIdx="2" presStyleCnt="4"/>
      <dgm:spPr/>
      <dgm:t>
        <a:bodyPr/>
        <a:lstStyle/>
        <a:p>
          <a:endParaRPr lang="en-US"/>
        </a:p>
      </dgm:t>
    </dgm:pt>
    <dgm:pt modelId="{D455A79B-3EF2-41CE-8F3C-FF88A749F4F3}" type="pres">
      <dgm:prSet presAssocID="{6621137C-0E7B-49D2-B7E1-659CFDE3D3D6}" presName="parentText" presStyleLbl="node1" presStyleIdx="3" presStyleCnt="4">
        <dgm:presLayoutVars>
          <dgm:chMax val="0"/>
          <dgm:bulletEnabled val="1"/>
        </dgm:presLayoutVars>
      </dgm:prSet>
      <dgm:spPr/>
      <dgm:t>
        <a:bodyPr/>
        <a:lstStyle/>
        <a:p>
          <a:endParaRPr lang="en-US"/>
        </a:p>
      </dgm:t>
    </dgm:pt>
    <dgm:pt modelId="{6AA6C9FA-E8FD-4042-913C-6D533CFE97F8}" type="pres">
      <dgm:prSet presAssocID="{6621137C-0E7B-49D2-B7E1-659CFDE3D3D6}" presName="negativeSpace" presStyleCnt="0"/>
      <dgm:spPr/>
    </dgm:pt>
    <dgm:pt modelId="{48710664-9CBF-433F-A71C-95E985CE872A}" type="pres">
      <dgm:prSet presAssocID="{6621137C-0E7B-49D2-B7E1-659CFDE3D3D6}" presName="childText" presStyleLbl="conFgAcc1" presStyleIdx="3" presStyleCnt="4">
        <dgm:presLayoutVars>
          <dgm:bulletEnabled val="1"/>
        </dgm:presLayoutVars>
      </dgm:prSet>
      <dgm:spPr/>
      <dgm:t>
        <a:bodyPr/>
        <a:lstStyle/>
        <a:p>
          <a:endParaRPr lang="en-US"/>
        </a:p>
      </dgm:t>
    </dgm:pt>
  </dgm:ptLst>
  <dgm:cxnLst>
    <dgm:cxn modelId="{F9701D5C-195A-4B93-AF28-1817695F91EB}" type="presOf" srcId="{24ED0A77-4DC0-4CC7-AB11-432187B094C5}" destId="{AD70B9DA-C822-4BC6-A062-47AA7BE64F9C}" srcOrd="0" destOrd="1" presId="urn:microsoft.com/office/officeart/2005/8/layout/list1"/>
    <dgm:cxn modelId="{D9B2770A-7E73-404F-B370-9777910A93D4}" type="presOf" srcId="{5A76751F-4585-492C-B1C6-270BEDDA232E}" destId="{48710664-9CBF-433F-A71C-95E985CE872A}" srcOrd="0" destOrd="0" presId="urn:microsoft.com/office/officeart/2005/8/layout/list1"/>
    <dgm:cxn modelId="{EA0AAD2F-9191-4C42-AEFF-3C240764EF54}" srcId="{9BD20844-4AF8-4E99-A9AB-2B90D91EB741}" destId="{E18684BB-29EE-4BB8-82AA-6DB2D299E98C}" srcOrd="0" destOrd="0" parTransId="{22CF5BA7-78D6-4E43-B2DB-75C9CEA28E1A}" sibTransId="{D4980577-D6EA-4B80-8413-5A6F0CC7D621}"/>
    <dgm:cxn modelId="{92ABE6E9-229F-48C8-9B30-589FA4039D84}" type="presOf" srcId="{9BDFD9A2-971D-421E-89FC-C47A7FC5CDC4}" destId="{526D4E0C-7D93-4285-9950-F278E4CC71BB}" srcOrd="0" destOrd="0" presId="urn:microsoft.com/office/officeart/2005/8/layout/list1"/>
    <dgm:cxn modelId="{93327F46-101C-4B72-B0E1-4AA7FED03C34}" srcId="{6621137C-0E7B-49D2-B7E1-659CFDE3D3D6}" destId="{5A76751F-4585-492C-B1C6-270BEDDA232E}" srcOrd="0" destOrd="0" parTransId="{B25410AD-CC80-4492-A340-09528B2193D3}" sibTransId="{4D883C43-5ADC-48EB-A2CF-7A2B1718903E}"/>
    <dgm:cxn modelId="{72BACBE3-F8C1-4096-B603-0DABEF947324}" type="presOf" srcId="{F1307480-AF16-422D-B3EC-CD4230A19EDD}" destId="{AFF4E091-8D74-4CF6-88D9-DA5315A120B4}" srcOrd="0" destOrd="0" presId="urn:microsoft.com/office/officeart/2005/8/layout/list1"/>
    <dgm:cxn modelId="{C8C338BD-2366-4E37-A138-E65C93654AE8}" type="presOf" srcId="{F359AE54-3E43-4114-8A28-F7EF042CF12D}" destId="{ECB99F58-3C28-4F80-9D7D-53EB52380313}" srcOrd="0" destOrd="0" presId="urn:microsoft.com/office/officeart/2005/8/layout/list1"/>
    <dgm:cxn modelId="{FE5D6575-5713-4689-9B40-D962C8C3F476}" type="presOf" srcId="{091F8413-9DC4-4E2D-857A-8A004D8C9F58}" destId="{A1A9DDDB-B88D-4847-A6DD-A3288086A8B9}" srcOrd="0" destOrd="1" presId="urn:microsoft.com/office/officeart/2005/8/layout/list1"/>
    <dgm:cxn modelId="{9CD7F636-9369-46F4-9C0F-B83D0904C327}" type="presOf" srcId="{9BD20844-4AF8-4E99-A9AB-2B90D91EB741}" destId="{7C35DD0D-3BDD-4B8D-AB36-472F6E7C0A2F}" srcOrd="1" destOrd="0" presId="urn:microsoft.com/office/officeart/2005/8/layout/list1"/>
    <dgm:cxn modelId="{53543B10-0EAD-48D7-90E1-2BD453190EC8}" srcId="{9BDFD9A2-971D-421E-89FC-C47A7FC5CDC4}" destId="{8A37B302-E7C6-41AA-9D2F-034533E2DFA7}" srcOrd="0" destOrd="0" parTransId="{026330BF-6C51-41F5-8F1C-6A73DF1F44F9}" sibTransId="{2BDA94AC-296C-4522-AEA4-567AA22BB3E3}"/>
    <dgm:cxn modelId="{3AC99DAE-07AB-48C0-A609-C45C10AFEE2B}" type="presOf" srcId="{9BDFD9A2-971D-421E-89FC-C47A7FC5CDC4}" destId="{FA67B070-CFE2-46ED-86AF-9234BD74850D}" srcOrd="1" destOrd="0" presId="urn:microsoft.com/office/officeart/2005/8/layout/list1"/>
    <dgm:cxn modelId="{FB8D693E-7CF8-45CC-906B-CC5220B7E45D}" type="presOf" srcId="{6621137C-0E7B-49D2-B7E1-659CFDE3D3D6}" destId="{C5CCDC46-13C1-479B-A8C2-0800A1AFE512}" srcOrd="0" destOrd="0" presId="urn:microsoft.com/office/officeart/2005/8/layout/list1"/>
    <dgm:cxn modelId="{C023DC43-FBE4-4D94-AC22-D8D8875C089B}" type="presOf" srcId="{E18684BB-29EE-4BB8-82AA-6DB2D299E98C}" destId="{4D079C6F-7E85-4B2A-8011-52B3B56120B1}" srcOrd="0" destOrd="0" presId="urn:microsoft.com/office/officeart/2005/8/layout/list1"/>
    <dgm:cxn modelId="{1B43E850-CC8C-4CED-B08E-4AA42EA83E48}" type="presOf" srcId="{6F265139-0787-4027-93A8-9F2CB1C6EC6E}" destId="{AD70B9DA-C822-4BC6-A062-47AA7BE64F9C}" srcOrd="0" destOrd="0" presId="urn:microsoft.com/office/officeart/2005/8/layout/list1"/>
    <dgm:cxn modelId="{546F845D-88B9-449C-84B9-95E8463F9FBD}" srcId="{F1307480-AF16-422D-B3EC-CD4230A19EDD}" destId="{9BDFD9A2-971D-421E-89FC-C47A7FC5CDC4}" srcOrd="0" destOrd="0" parTransId="{6520A01C-66C8-4E6F-BA6D-A65682FDC4AE}" sibTransId="{6755F3A7-450E-4DB2-82A8-2686F7D7BB9F}"/>
    <dgm:cxn modelId="{82D6CB63-AD95-4441-B498-CB03FC8955F5}" srcId="{F1307480-AF16-422D-B3EC-CD4230A19EDD}" destId="{F359AE54-3E43-4114-8A28-F7EF042CF12D}" srcOrd="2" destOrd="0" parTransId="{50F6D03F-F275-48DA-A19F-B9BC910D4FB5}" sibTransId="{A501C541-EC5E-471B-AD95-27CFF0FA148E}"/>
    <dgm:cxn modelId="{EAC4FAC6-783F-4120-A19F-749F627BEAF3}" srcId="{F359AE54-3E43-4114-8A28-F7EF042CF12D}" destId="{24ED0A77-4DC0-4CC7-AB11-432187B094C5}" srcOrd="1" destOrd="0" parTransId="{0A3F735B-F9B0-4ED5-9C72-4C2298872AAC}" sibTransId="{5B1C8470-6607-4381-8B73-37FE889C8608}"/>
    <dgm:cxn modelId="{088C43BA-AD49-4AE5-BBE6-C338048A59A3}" srcId="{F1307480-AF16-422D-B3EC-CD4230A19EDD}" destId="{6621137C-0E7B-49D2-B7E1-659CFDE3D3D6}" srcOrd="3" destOrd="0" parTransId="{96CDCE97-DA60-408A-9BAD-9F4F95741E7B}" sibTransId="{3C37B5E2-9873-45FB-B200-2586BEAAAB8B}"/>
    <dgm:cxn modelId="{65944C3E-F6C3-4F56-B48F-6CFCE287062E}" type="presOf" srcId="{F359AE54-3E43-4114-8A28-F7EF042CF12D}" destId="{7A82177E-4124-41B2-8B9C-720903C8211F}" srcOrd="1" destOrd="0" presId="urn:microsoft.com/office/officeart/2005/8/layout/list1"/>
    <dgm:cxn modelId="{469EC5FB-C959-4580-A69B-61758AA8C9F7}" srcId="{F1307480-AF16-422D-B3EC-CD4230A19EDD}" destId="{9BD20844-4AF8-4E99-A9AB-2B90D91EB741}" srcOrd="1" destOrd="0" parTransId="{7773106A-F73C-4473-BD4C-24AF598A7516}" sibTransId="{FA82093A-2E20-47D6-AFD3-F43771F30AAF}"/>
    <dgm:cxn modelId="{A82545DF-E4A6-4214-A1F4-5EB65BC9B2A8}" srcId="{9BD20844-4AF8-4E99-A9AB-2B90D91EB741}" destId="{3A9DD3C9-5671-4554-BBC6-ACAF11424A3E}" srcOrd="1" destOrd="0" parTransId="{25522E90-821E-4AB8-A4EF-E57364C2F091}" sibTransId="{C44D8DDE-9C63-4AC0-93E5-DD487E8CE106}"/>
    <dgm:cxn modelId="{3DDA3D7C-4FB9-4E57-A123-3C99A48CF927}" type="presOf" srcId="{6621137C-0E7B-49D2-B7E1-659CFDE3D3D6}" destId="{D455A79B-3EF2-41CE-8F3C-FF88A749F4F3}" srcOrd="1" destOrd="0" presId="urn:microsoft.com/office/officeart/2005/8/layout/list1"/>
    <dgm:cxn modelId="{CFB26EFA-C43A-45E9-922F-B4CC34C9B2B8}" type="presOf" srcId="{9BD20844-4AF8-4E99-A9AB-2B90D91EB741}" destId="{BB438593-0AA6-48E5-A577-EE2913D4D4C9}" srcOrd="0" destOrd="0" presId="urn:microsoft.com/office/officeart/2005/8/layout/list1"/>
    <dgm:cxn modelId="{49228F4E-A2E5-4F4D-9CC2-D51C9218CB5D}" srcId="{9BDFD9A2-971D-421E-89FC-C47A7FC5CDC4}" destId="{091F8413-9DC4-4E2D-857A-8A004D8C9F58}" srcOrd="1" destOrd="0" parTransId="{B370C150-B07F-47B9-A37E-6485C31DB99E}" sibTransId="{54EC0396-EA1F-4B4F-9D3E-04B9C53DA265}"/>
    <dgm:cxn modelId="{0FC65E14-16DD-4001-9B91-783586F47A1A}" srcId="{F359AE54-3E43-4114-8A28-F7EF042CF12D}" destId="{6F265139-0787-4027-93A8-9F2CB1C6EC6E}" srcOrd="0" destOrd="0" parTransId="{92D03926-46DD-470F-B4B3-D782106F9D10}" sibTransId="{92E33E1B-5BB0-42FC-82D7-81695DA07249}"/>
    <dgm:cxn modelId="{62007397-3320-4BCD-815D-9C8DE8D3287E}" type="presOf" srcId="{3A9DD3C9-5671-4554-BBC6-ACAF11424A3E}" destId="{4D079C6F-7E85-4B2A-8011-52B3B56120B1}" srcOrd="0" destOrd="1" presId="urn:microsoft.com/office/officeart/2005/8/layout/list1"/>
    <dgm:cxn modelId="{85973EA1-1A60-45CE-90FB-1461B8E0F6E5}" type="presOf" srcId="{8A37B302-E7C6-41AA-9D2F-034533E2DFA7}" destId="{A1A9DDDB-B88D-4847-A6DD-A3288086A8B9}" srcOrd="0" destOrd="0" presId="urn:microsoft.com/office/officeart/2005/8/layout/list1"/>
    <dgm:cxn modelId="{6093DE20-65C9-4E77-81E2-BED424D88CD4}" type="presParOf" srcId="{AFF4E091-8D74-4CF6-88D9-DA5315A120B4}" destId="{4BF9187F-B9D0-44C7-8E5B-0CEEF1084AD0}" srcOrd="0" destOrd="0" presId="urn:microsoft.com/office/officeart/2005/8/layout/list1"/>
    <dgm:cxn modelId="{F88313CD-5CE8-4F10-BF09-6F4232B5D039}" type="presParOf" srcId="{4BF9187F-B9D0-44C7-8E5B-0CEEF1084AD0}" destId="{526D4E0C-7D93-4285-9950-F278E4CC71BB}" srcOrd="0" destOrd="0" presId="urn:microsoft.com/office/officeart/2005/8/layout/list1"/>
    <dgm:cxn modelId="{AFB70147-A5A0-436F-8FE1-394AE391191E}" type="presParOf" srcId="{4BF9187F-B9D0-44C7-8E5B-0CEEF1084AD0}" destId="{FA67B070-CFE2-46ED-86AF-9234BD74850D}" srcOrd="1" destOrd="0" presId="urn:microsoft.com/office/officeart/2005/8/layout/list1"/>
    <dgm:cxn modelId="{F3749C73-944B-4964-AAEE-13CDE5129717}" type="presParOf" srcId="{AFF4E091-8D74-4CF6-88D9-DA5315A120B4}" destId="{C2358111-F8EF-41B0-9B3C-9EE1A4AC148E}" srcOrd="1" destOrd="0" presId="urn:microsoft.com/office/officeart/2005/8/layout/list1"/>
    <dgm:cxn modelId="{9A191EA6-8D79-48F5-B0CC-1EF891A31EDF}" type="presParOf" srcId="{AFF4E091-8D74-4CF6-88D9-DA5315A120B4}" destId="{A1A9DDDB-B88D-4847-A6DD-A3288086A8B9}" srcOrd="2" destOrd="0" presId="urn:microsoft.com/office/officeart/2005/8/layout/list1"/>
    <dgm:cxn modelId="{9A0D6CCA-EF97-411C-A2C2-DED369597474}" type="presParOf" srcId="{AFF4E091-8D74-4CF6-88D9-DA5315A120B4}" destId="{00331606-5AF9-4AE0-BBFB-EFD37B61DD01}" srcOrd="3" destOrd="0" presId="urn:microsoft.com/office/officeart/2005/8/layout/list1"/>
    <dgm:cxn modelId="{949E41F8-000A-4775-8C9C-F0F00E9E090D}" type="presParOf" srcId="{AFF4E091-8D74-4CF6-88D9-DA5315A120B4}" destId="{8E44F6E1-D98B-4133-AAFD-87D92599BE9B}" srcOrd="4" destOrd="0" presId="urn:microsoft.com/office/officeart/2005/8/layout/list1"/>
    <dgm:cxn modelId="{A29548B6-3079-4E80-8A7F-D392413AF71C}" type="presParOf" srcId="{8E44F6E1-D98B-4133-AAFD-87D92599BE9B}" destId="{BB438593-0AA6-48E5-A577-EE2913D4D4C9}" srcOrd="0" destOrd="0" presId="urn:microsoft.com/office/officeart/2005/8/layout/list1"/>
    <dgm:cxn modelId="{1BDAC40E-AE07-42D6-A4B0-9BB76AE6A65B}" type="presParOf" srcId="{8E44F6E1-D98B-4133-AAFD-87D92599BE9B}" destId="{7C35DD0D-3BDD-4B8D-AB36-472F6E7C0A2F}" srcOrd="1" destOrd="0" presId="urn:microsoft.com/office/officeart/2005/8/layout/list1"/>
    <dgm:cxn modelId="{81F87314-1C1D-49E3-ADA3-C1A789F3E656}" type="presParOf" srcId="{AFF4E091-8D74-4CF6-88D9-DA5315A120B4}" destId="{FD698200-A4B9-4FDD-B1AC-902A8CF22E2C}" srcOrd="5" destOrd="0" presId="urn:microsoft.com/office/officeart/2005/8/layout/list1"/>
    <dgm:cxn modelId="{74FE032C-DFE1-4DF5-AECB-973F6EDEF29B}" type="presParOf" srcId="{AFF4E091-8D74-4CF6-88D9-DA5315A120B4}" destId="{4D079C6F-7E85-4B2A-8011-52B3B56120B1}" srcOrd="6" destOrd="0" presId="urn:microsoft.com/office/officeart/2005/8/layout/list1"/>
    <dgm:cxn modelId="{540C23D8-0433-4410-9573-3F2E74A60D10}" type="presParOf" srcId="{AFF4E091-8D74-4CF6-88D9-DA5315A120B4}" destId="{FD041B9B-58F7-40EA-B7F9-526216E10662}" srcOrd="7" destOrd="0" presId="urn:microsoft.com/office/officeart/2005/8/layout/list1"/>
    <dgm:cxn modelId="{1D479BD2-B730-4940-9E8A-EDF6CA8F522A}" type="presParOf" srcId="{AFF4E091-8D74-4CF6-88D9-DA5315A120B4}" destId="{EDD85991-683B-4458-9EF1-7A5DD2A8187F}" srcOrd="8" destOrd="0" presId="urn:microsoft.com/office/officeart/2005/8/layout/list1"/>
    <dgm:cxn modelId="{4274E6F9-2697-4630-A4C2-CD0E209AAF8A}" type="presParOf" srcId="{EDD85991-683B-4458-9EF1-7A5DD2A8187F}" destId="{ECB99F58-3C28-4F80-9D7D-53EB52380313}" srcOrd="0" destOrd="0" presId="urn:microsoft.com/office/officeart/2005/8/layout/list1"/>
    <dgm:cxn modelId="{EACCDBB6-D674-4A7B-86E0-C0E40B83FF66}" type="presParOf" srcId="{EDD85991-683B-4458-9EF1-7A5DD2A8187F}" destId="{7A82177E-4124-41B2-8B9C-720903C8211F}" srcOrd="1" destOrd="0" presId="urn:microsoft.com/office/officeart/2005/8/layout/list1"/>
    <dgm:cxn modelId="{6107A682-4E40-455E-BBB3-E02B26BA6BE6}" type="presParOf" srcId="{AFF4E091-8D74-4CF6-88D9-DA5315A120B4}" destId="{05492B77-8BD5-497D-94F9-A890EE43AD75}" srcOrd="9" destOrd="0" presId="urn:microsoft.com/office/officeart/2005/8/layout/list1"/>
    <dgm:cxn modelId="{3A905DF2-A485-401B-945E-414B5DC6CB06}" type="presParOf" srcId="{AFF4E091-8D74-4CF6-88D9-DA5315A120B4}" destId="{AD70B9DA-C822-4BC6-A062-47AA7BE64F9C}" srcOrd="10" destOrd="0" presId="urn:microsoft.com/office/officeart/2005/8/layout/list1"/>
    <dgm:cxn modelId="{FD3B7D0B-271E-45A1-8130-3DAE5B5D921B}" type="presParOf" srcId="{AFF4E091-8D74-4CF6-88D9-DA5315A120B4}" destId="{BDBADD38-97F7-4CCA-978C-29B9B8406006}" srcOrd="11" destOrd="0" presId="urn:microsoft.com/office/officeart/2005/8/layout/list1"/>
    <dgm:cxn modelId="{3A9FBD55-2F8D-4343-A44F-DBCE56AAC28F}" type="presParOf" srcId="{AFF4E091-8D74-4CF6-88D9-DA5315A120B4}" destId="{5C64B518-83CA-43FA-8055-EAA39227E359}" srcOrd="12" destOrd="0" presId="urn:microsoft.com/office/officeart/2005/8/layout/list1"/>
    <dgm:cxn modelId="{EFA03DB6-93C8-4964-8F77-C9D6CB9211E5}" type="presParOf" srcId="{5C64B518-83CA-43FA-8055-EAA39227E359}" destId="{C5CCDC46-13C1-479B-A8C2-0800A1AFE512}" srcOrd="0" destOrd="0" presId="urn:microsoft.com/office/officeart/2005/8/layout/list1"/>
    <dgm:cxn modelId="{FAEFDE12-F8F4-427B-A118-A5A3CD6FCC7F}" type="presParOf" srcId="{5C64B518-83CA-43FA-8055-EAA39227E359}" destId="{D455A79B-3EF2-41CE-8F3C-FF88A749F4F3}" srcOrd="1" destOrd="0" presId="urn:microsoft.com/office/officeart/2005/8/layout/list1"/>
    <dgm:cxn modelId="{FE0C3E6A-2292-4091-8575-68EA2957E0A9}" type="presParOf" srcId="{AFF4E091-8D74-4CF6-88D9-DA5315A120B4}" destId="{6AA6C9FA-E8FD-4042-913C-6D533CFE97F8}" srcOrd="13" destOrd="0" presId="urn:microsoft.com/office/officeart/2005/8/layout/list1"/>
    <dgm:cxn modelId="{0C70280A-4906-4DA5-B47E-A2BBF3340EB5}" type="presParOf" srcId="{AFF4E091-8D74-4CF6-88D9-DA5315A120B4}" destId="{48710664-9CBF-433F-A71C-95E985CE872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BA779B-8B02-45C5-8127-7B360CF835F6}" type="doc">
      <dgm:prSet loTypeId="urn:microsoft.com/office/officeart/2011/layout/HexagonRadial" loCatId="cycle" qsTypeId="urn:microsoft.com/office/officeart/2005/8/quickstyle/simple1" qsCatId="simple" csTypeId="urn:microsoft.com/office/officeart/2005/8/colors/colorful5" csCatId="colorful" phldr="1"/>
      <dgm:spPr/>
      <dgm:t>
        <a:bodyPr/>
        <a:lstStyle/>
        <a:p>
          <a:endParaRPr lang="en-US"/>
        </a:p>
      </dgm:t>
    </dgm:pt>
    <dgm:pt modelId="{90DB9D1F-E2D9-42D7-90FD-ACB611CE8D86}">
      <dgm:prSet phldrT="[Text]" custT="1"/>
      <dgm:spPr/>
      <dgm:t>
        <a:bodyPr/>
        <a:lstStyle/>
        <a:p>
          <a:r>
            <a:rPr lang="en-US" sz="1600" b="1" dirty="0" smtClean="0"/>
            <a:t>Risk &amp; </a:t>
          </a:r>
          <a:r>
            <a:rPr lang="en-US" sz="1600" b="1" dirty="0" err="1" smtClean="0"/>
            <a:t>Opp</a:t>
          </a:r>
          <a:r>
            <a:rPr lang="en-US" sz="1600" b="1" dirty="0" smtClean="0"/>
            <a:t> Management Plan</a:t>
          </a:r>
          <a:endParaRPr lang="en-US" sz="1600" b="1" dirty="0"/>
        </a:p>
      </dgm:t>
    </dgm:pt>
    <dgm:pt modelId="{2E2F0A0A-E50F-49DB-BD1F-BE6EE4F3AB17}" type="parTrans" cxnId="{26AE8EAC-A5D0-474C-AE9E-2574524D4C43}">
      <dgm:prSet/>
      <dgm:spPr/>
      <dgm:t>
        <a:bodyPr/>
        <a:lstStyle/>
        <a:p>
          <a:endParaRPr lang="en-US"/>
        </a:p>
      </dgm:t>
    </dgm:pt>
    <dgm:pt modelId="{1A7EC7A3-DFCA-4881-A2E3-8F1737C2E0E2}" type="sibTrans" cxnId="{26AE8EAC-A5D0-474C-AE9E-2574524D4C43}">
      <dgm:prSet/>
      <dgm:spPr/>
      <dgm:t>
        <a:bodyPr/>
        <a:lstStyle/>
        <a:p>
          <a:endParaRPr lang="en-US"/>
        </a:p>
      </dgm:t>
    </dgm:pt>
    <dgm:pt modelId="{872B14C3-1BA6-4EBA-8714-F27772067801}">
      <dgm:prSet phldrT="[Text]" custT="1"/>
      <dgm:spPr/>
      <dgm:t>
        <a:bodyPr/>
        <a:lstStyle/>
        <a:p>
          <a:r>
            <a:rPr lang="en-US" sz="1400" dirty="0" smtClean="0"/>
            <a:t>Risk Strategy</a:t>
          </a:r>
          <a:endParaRPr lang="en-US" sz="1400" dirty="0"/>
        </a:p>
      </dgm:t>
    </dgm:pt>
    <dgm:pt modelId="{30D4E694-E5D9-4C16-A8CF-1471A887A554}" type="parTrans" cxnId="{CAFCD866-F8E4-4EA5-8EE8-97D42C55DE69}">
      <dgm:prSet/>
      <dgm:spPr/>
      <dgm:t>
        <a:bodyPr/>
        <a:lstStyle/>
        <a:p>
          <a:endParaRPr lang="en-US"/>
        </a:p>
      </dgm:t>
    </dgm:pt>
    <dgm:pt modelId="{49EE4DCB-50AB-47C7-9D55-A67E1C71A4BF}" type="sibTrans" cxnId="{CAFCD866-F8E4-4EA5-8EE8-97D42C55DE69}">
      <dgm:prSet/>
      <dgm:spPr/>
      <dgm:t>
        <a:bodyPr/>
        <a:lstStyle/>
        <a:p>
          <a:endParaRPr lang="en-US"/>
        </a:p>
      </dgm:t>
    </dgm:pt>
    <dgm:pt modelId="{36A766A0-67BA-40E7-A3EE-70BDE021A94B}">
      <dgm:prSet phldrT="[Text]" custT="1"/>
      <dgm:spPr/>
      <dgm:t>
        <a:bodyPr/>
        <a:lstStyle/>
        <a:p>
          <a:r>
            <a:rPr lang="en-US" sz="1400" dirty="0" smtClean="0"/>
            <a:t>Methodology</a:t>
          </a:r>
          <a:endParaRPr lang="en-US" sz="1400" dirty="0"/>
        </a:p>
      </dgm:t>
    </dgm:pt>
    <dgm:pt modelId="{6FD8FA00-D4D2-4A47-9091-140E09EE9C54}" type="parTrans" cxnId="{020D2918-98AA-4F40-AA51-F1D149FAFCF8}">
      <dgm:prSet/>
      <dgm:spPr/>
      <dgm:t>
        <a:bodyPr/>
        <a:lstStyle/>
        <a:p>
          <a:endParaRPr lang="en-US"/>
        </a:p>
      </dgm:t>
    </dgm:pt>
    <dgm:pt modelId="{D7DA4884-52A7-4B0B-98D4-E374AA7506B5}" type="sibTrans" cxnId="{020D2918-98AA-4F40-AA51-F1D149FAFCF8}">
      <dgm:prSet/>
      <dgm:spPr/>
      <dgm:t>
        <a:bodyPr/>
        <a:lstStyle/>
        <a:p>
          <a:endParaRPr lang="en-US"/>
        </a:p>
      </dgm:t>
    </dgm:pt>
    <dgm:pt modelId="{816CA077-F231-47D8-8CB8-A853671E4095}">
      <dgm:prSet phldrT="[Text]" custT="1"/>
      <dgm:spPr/>
      <dgm:t>
        <a:bodyPr/>
        <a:lstStyle/>
        <a:p>
          <a:r>
            <a:rPr lang="en-US" sz="1400" dirty="0" smtClean="0"/>
            <a:t>Roles and Responsibilities</a:t>
          </a:r>
          <a:endParaRPr lang="en-US" sz="1400" dirty="0"/>
        </a:p>
      </dgm:t>
    </dgm:pt>
    <dgm:pt modelId="{94C188D4-4CC4-4DB6-BC30-891424E247B6}" type="parTrans" cxnId="{E5EF7552-D6CE-4740-A290-781C7CBB8DED}">
      <dgm:prSet/>
      <dgm:spPr/>
      <dgm:t>
        <a:bodyPr/>
        <a:lstStyle/>
        <a:p>
          <a:endParaRPr lang="en-US"/>
        </a:p>
      </dgm:t>
    </dgm:pt>
    <dgm:pt modelId="{4C049C89-F90B-487B-95DE-28ED6AF91E2F}" type="sibTrans" cxnId="{E5EF7552-D6CE-4740-A290-781C7CBB8DED}">
      <dgm:prSet/>
      <dgm:spPr/>
      <dgm:t>
        <a:bodyPr/>
        <a:lstStyle/>
        <a:p>
          <a:endParaRPr lang="en-US"/>
        </a:p>
      </dgm:t>
    </dgm:pt>
    <dgm:pt modelId="{4A59F104-D14B-4D2A-8D29-D012DD3FB43F}">
      <dgm:prSet phldrT="[Text]" custT="1"/>
      <dgm:spPr/>
      <dgm:t>
        <a:bodyPr/>
        <a:lstStyle/>
        <a:p>
          <a:r>
            <a:rPr lang="en-US" sz="1400" dirty="0" smtClean="0"/>
            <a:t>Risk Categories</a:t>
          </a:r>
          <a:endParaRPr lang="en-US" sz="1400" dirty="0"/>
        </a:p>
      </dgm:t>
    </dgm:pt>
    <dgm:pt modelId="{EB475BFA-7F50-4E0E-9994-7D26AA60FD28}" type="parTrans" cxnId="{90AAAC76-0B63-4E9D-AAFE-D3AF46CDAFF3}">
      <dgm:prSet/>
      <dgm:spPr/>
      <dgm:t>
        <a:bodyPr/>
        <a:lstStyle/>
        <a:p>
          <a:endParaRPr lang="en-US"/>
        </a:p>
      </dgm:t>
    </dgm:pt>
    <dgm:pt modelId="{E5CD34BD-736B-4769-A367-47D8BDCC7076}" type="sibTrans" cxnId="{90AAAC76-0B63-4E9D-AAFE-D3AF46CDAFF3}">
      <dgm:prSet/>
      <dgm:spPr/>
      <dgm:t>
        <a:bodyPr/>
        <a:lstStyle/>
        <a:p>
          <a:endParaRPr lang="en-US"/>
        </a:p>
      </dgm:t>
    </dgm:pt>
    <dgm:pt modelId="{01E23C1F-F16D-4C3C-B68F-8080FD1110E3}">
      <dgm:prSet phldrT="[Text]" custT="1"/>
      <dgm:spPr/>
      <dgm:t>
        <a:bodyPr/>
        <a:lstStyle/>
        <a:p>
          <a:r>
            <a:rPr lang="en-US" sz="1400" dirty="0" smtClean="0"/>
            <a:t>Risk Response Plan</a:t>
          </a:r>
          <a:endParaRPr lang="en-US" sz="1400" dirty="0"/>
        </a:p>
      </dgm:t>
    </dgm:pt>
    <dgm:pt modelId="{E81BF93F-EA09-4474-87A1-782CEA68553B}" type="parTrans" cxnId="{D6AE7911-7E9C-40E1-8E62-04CAAED571F3}">
      <dgm:prSet/>
      <dgm:spPr/>
      <dgm:t>
        <a:bodyPr/>
        <a:lstStyle/>
        <a:p>
          <a:endParaRPr lang="en-US"/>
        </a:p>
      </dgm:t>
    </dgm:pt>
    <dgm:pt modelId="{ADDD1B67-D13A-488E-9BE4-CF76B0CB5BBA}" type="sibTrans" cxnId="{D6AE7911-7E9C-40E1-8E62-04CAAED571F3}">
      <dgm:prSet/>
      <dgm:spPr/>
      <dgm:t>
        <a:bodyPr/>
        <a:lstStyle/>
        <a:p>
          <a:endParaRPr lang="en-US"/>
        </a:p>
      </dgm:t>
    </dgm:pt>
    <dgm:pt modelId="{9C7FCB94-577A-43E4-B287-B5151C6B9F91}">
      <dgm:prSet phldrT="[Text]" custT="1"/>
      <dgm:spPr/>
      <dgm:t>
        <a:bodyPr/>
        <a:lstStyle/>
        <a:p>
          <a:r>
            <a:rPr lang="en-US" sz="1400" dirty="0" smtClean="0"/>
            <a:t>Probability &amp; Impacts</a:t>
          </a:r>
          <a:endParaRPr lang="en-US" sz="1400" dirty="0"/>
        </a:p>
      </dgm:t>
    </dgm:pt>
    <dgm:pt modelId="{74BDDAB4-1D24-4AAF-A7AE-22AA08E23C57}" type="parTrans" cxnId="{44F01A73-9C06-434F-A9C7-0C376336FE33}">
      <dgm:prSet/>
      <dgm:spPr/>
      <dgm:t>
        <a:bodyPr/>
        <a:lstStyle/>
        <a:p>
          <a:endParaRPr lang="en-US"/>
        </a:p>
      </dgm:t>
    </dgm:pt>
    <dgm:pt modelId="{8915481D-4F86-4F34-ADB4-DAD2D05A94AF}" type="sibTrans" cxnId="{44F01A73-9C06-434F-A9C7-0C376336FE33}">
      <dgm:prSet/>
      <dgm:spPr/>
      <dgm:t>
        <a:bodyPr/>
        <a:lstStyle/>
        <a:p>
          <a:endParaRPr lang="en-US"/>
        </a:p>
      </dgm:t>
    </dgm:pt>
    <dgm:pt modelId="{2868EECB-9D47-4712-89D4-AA692DA49F2A}" type="pres">
      <dgm:prSet presAssocID="{BCBA779B-8B02-45C5-8127-7B360CF835F6}" presName="Name0" presStyleCnt="0">
        <dgm:presLayoutVars>
          <dgm:chMax val="1"/>
          <dgm:chPref val="1"/>
          <dgm:dir/>
          <dgm:animOne val="branch"/>
          <dgm:animLvl val="lvl"/>
        </dgm:presLayoutVars>
      </dgm:prSet>
      <dgm:spPr/>
      <dgm:t>
        <a:bodyPr/>
        <a:lstStyle/>
        <a:p>
          <a:endParaRPr lang="en-US"/>
        </a:p>
      </dgm:t>
    </dgm:pt>
    <dgm:pt modelId="{30B7EB56-754F-428F-8BCE-CBB8AADC5409}" type="pres">
      <dgm:prSet presAssocID="{90DB9D1F-E2D9-42D7-90FD-ACB611CE8D86}" presName="Parent" presStyleLbl="node0" presStyleIdx="0" presStyleCnt="1">
        <dgm:presLayoutVars>
          <dgm:chMax val="6"/>
          <dgm:chPref val="6"/>
        </dgm:presLayoutVars>
      </dgm:prSet>
      <dgm:spPr/>
      <dgm:t>
        <a:bodyPr/>
        <a:lstStyle/>
        <a:p>
          <a:endParaRPr lang="en-US"/>
        </a:p>
      </dgm:t>
    </dgm:pt>
    <dgm:pt modelId="{F2021EB8-804E-4524-AB20-7F33442420E4}" type="pres">
      <dgm:prSet presAssocID="{872B14C3-1BA6-4EBA-8714-F27772067801}" presName="Accent1" presStyleCnt="0"/>
      <dgm:spPr/>
    </dgm:pt>
    <dgm:pt modelId="{C4F4BC84-6F5F-48D7-991D-7EC4CBA2B659}" type="pres">
      <dgm:prSet presAssocID="{872B14C3-1BA6-4EBA-8714-F27772067801}" presName="Accent" presStyleLbl="bgShp" presStyleIdx="0" presStyleCnt="6"/>
      <dgm:spPr/>
    </dgm:pt>
    <dgm:pt modelId="{0F77D827-7FE3-4BEE-99B2-D057F68B6256}" type="pres">
      <dgm:prSet presAssocID="{872B14C3-1BA6-4EBA-8714-F27772067801}" presName="Child1" presStyleLbl="node1" presStyleIdx="0" presStyleCnt="6">
        <dgm:presLayoutVars>
          <dgm:chMax val="0"/>
          <dgm:chPref val="0"/>
          <dgm:bulletEnabled val="1"/>
        </dgm:presLayoutVars>
      </dgm:prSet>
      <dgm:spPr/>
      <dgm:t>
        <a:bodyPr/>
        <a:lstStyle/>
        <a:p>
          <a:endParaRPr lang="en-US"/>
        </a:p>
      </dgm:t>
    </dgm:pt>
    <dgm:pt modelId="{DB2B091B-A678-4939-8DB1-85B203AFCA47}" type="pres">
      <dgm:prSet presAssocID="{36A766A0-67BA-40E7-A3EE-70BDE021A94B}" presName="Accent2" presStyleCnt="0"/>
      <dgm:spPr/>
    </dgm:pt>
    <dgm:pt modelId="{3895E9EF-95F9-48AC-A2FA-6F3924E5B38D}" type="pres">
      <dgm:prSet presAssocID="{36A766A0-67BA-40E7-A3EE-70BDE021A94B}" presName="Accent" presStyleLbl="bgShp" presStyleIdx="1" presStyleCnt="6"/>
      <dgm:spPr/>
    </dgm:pt>
    <dgm:pt modelId="{C7544C50-BC13-40F1-9A3B-6102787F1E6D}" type="pres">
      <dgm:prSet presAssocID="{36A766A0-67BA-40E7-A3EE-70BDE021A94B}" presName="Child2" presStyleLbl="node1" presStyleIdx="1" presStyleCnt="6">
        <dgm:presLayoutVars>
          <dgm:chMax val="0"/>
          <dgm:chPref val="0"/>
          <dgm:bulletEnabled val="1"/>
        </dgm:presLayoutVars>
      </dgm:prSet>
      <dgm:spPr/>
      <dgm:t>
        <a:bodyPr/>
        <a:lstStyle/>
        <a:p>
          <a:endParaRPr lang="en-US"/>
        </a:p>
      </dgm:t>
    </dgm:pt>
    <dgm:pt modelId="{D3612185-E504-41AE-88F6-EE7EB7B46BB9}" type="pres">
      <dgm:prSet presAssocID="{816CA077-F231-47D8-8CB8-A853671E4095}" presName="Accent3" presStyleCnt="0"/>
      <dgm:spPr/>
    </dgm:pt>
    <dgm:pt modelId="{0977DAD3-1869-4CE8-ADE0-C848F5AD662B}" type="pres">
      <dgm:prSet presAssocID="{816CA077-F231-47D8-8CB8-A853671E4095}" presName="Accent" presStyleLbl="bgShp" presStyleIdx="2" presStyleCnt="6"/>
      <dgm:spPr/>
    </dgm:pt>
    <dgm:pt modelId="{A1C16408-070C-47CE-86BA-E0B187257DEA}" type="pres">
      <dgm:prSet presAssocID="{816CA077-F231-47D8-8CB8-A853671E4095}" presName="Child3" presStyleLbl="node1" presStyleIdx="2" presStyleCnt="6">
        <dgm:presLayoutVars>
          <dgm:chMax val="0"/>
          <dgm:chPref val="0"/>
          <dgm:bulletEnabled val="1"/>
        </dgm:presLayoutVars>
      </dgm:prSet>
      <dgm:spPr/>
      <dgm:t>
        <a:bodyPr/>
        <a:lstStyle/>
        <a:p>
          <a:endParaRPr lang="en-US"/>
        </a:p>
      </dgm:t>
    </dgm:pt>
    <dgm:pt modelId="{59545585-EAEA-4135-97AF-79B409907FA4}" type="pres">
      <dgm:prSet presAssocID="{4A59F104-D14B-4D2A-8D29-D012DD3FB43F}" presName="Accent4" presStyleCnt="0"/>
      <dgm:spPr/>
    </dgm:pt>
    <dgm:pt modelId="{0870FF91-D3F9-437A-B445-80D8D426832A}" type="pres">
      <dgm:prSet presAssocID="{4A59F104-D14B-4D2A-8D29-D012DD3FB43F}" presName="Accent" presStyleLbl="bgShp" presStyleIdx="3" presStyleCnt="6"/>
      <dgm:spPr/>
    </dgm:pt>
    <dgm:pt modelId="{D9F3D91F-CE09-4773-9889-A717AA625D33}" type="pres">
      <dgm:prSet presAssocID="{4A59F104-D14B-4D2A-8D29-D012DD3FB43F}" presName="Child4" presStyleLbl="node1" presStyleIdx="3" presStyleCnt="6">
        <dgm:presLayoutVars>
          <dgm:chMax val="0"/>
          <dgm:chPref val="0"/>
          <dgm:bulletEnabled val="1"/>
        </dgm:presLayoutVars>
      </dgm:prSet>
      <dgm:spPr/>
      <dgm:t>
        <a:bodyPr/>
        <a:lstStyle/>
        <a:p>
          <a:endParaRPr lang="en-US"/>
        </a:p>
      </dgm:t>
    </dgm:pt>
    <dgm:pt modelId="{EE94C9C8-1EF2-4FA2-AC9E-8AB1EE2ABA59}" type="pres">
      <dgm:prSet presAssocID="{9C7FCB94-577A-43E4-B287-B5151C6B9F91}" presName="Accent5" presStyleCnt="0"/>
      <dgm:spPr/>
    </dgm:pt>
    <dgm:pt modelId="{2D3CA99C-AAE5-4D47-B9B9-C382D4D535C6}" type="pres">
      <dgm:prSet presAssocID="{9C7FCB94-577A-43E4-B287-B5151C6B9F91}" presName="Accent" presStyleLbl="bgShp" presStyleIdx="4" presStyleCnt="6"/>
      <dgm:spPr/>
    </dgm:pt>
    <dgm:pt modelId="{10647A83-4BC7-465F-9003-AB49FC23B177}" type="pres">
      <dgm:prSet presAssocID="{9C7FCB94-577A-43E4-B287-B5151C6B9F91}" presName="Child5" presStyleLbl="node1" presStyleIdx="4" presStyleCnt="6">
        <dgm:presLayoutVars>
          <dgm:chMax val="0"/>
          <dgm:chPref val="0"/>
          <dgm:bulletEnabled val="1"/>
        </dgm:presLayoutVars>
      </dgm:prSet>
      <dgm:spPr/>
      <dgm:t>
        <a:bodyPr/>
        <a:lstStyle/>
        <a:p>
          <a:endParaRPr lang="en-US"/>
        </a:p>
      </dgm:t>
    </dgm:pt>
    <dgm:pt modelId="{BA788A93-813D-41A0-A13B-22B393F39600}" type="pres">
      <dgm:prSet presAssocID="{01E23C1F-F16D-4C3C-B68F-8080FD1110E3}" presName="Accent6" presStyleCnt="0"/>
      <dgm:spPr/>
    </dgm:pt>
    <dgm:pt modelId="{2EA7792E-B7CB-43CC-B2FA-21425D674873}" type="pres">
      <dgm:prSet presAssocID="{01E23C1F-F16D-4C3C-B68F-8080FD1110E3}" presName="Accent" presStyleLbl="bgShp" presStyleIdx="5" presStyleCnt="6"/>
      <dgm:spPr/>
    </dgm:pt>
    <dgm:pt modelId="{E99D30AA-4EA7-4922-BAD3-F5A7DF8B12E2}" type="pres">
      <dgm:prSet presAssocID="{01E23C1F-F16D-4C3C-B68F-8080FD1110E3}" presName="Child6" presStyleLbl="node1" presStyleIdx="5" presStyleCnt="6">
        <dgm:presLayoutVars>
          <dgm:chMax val="0"/>
          <dgm:chPref val="0"/>
          <dgm:bulletEnabled val="1"/>
        </dgm:presLayoutVars>
      </dgm:prSet>
      <dgm:spPr/>
      <dgm:t>
        <a:bodyPr/>
        <a:lstStyle/>
        <a:p>
          <a:endParaRPr lang="en-US"/>
        </a:p>
      </dgm:t>
    </dgm:pt>
  </dgm:ptLst>
  <dgm:cxnLst>
    <dgm:cxn modelId="{101DA886-7AEF-4284-A856-DFFFC5142E03}" type="presOf" srcId="{BCBA779B-8B02-45C5-8127-7B360CF835F6}" destId="{2868EECB-9D47-4712-89D4-AA692DA49F2A}" srcOrd="0" destOrd="0" presId="urn:microsoft.com/office/officeart/2011/layout/HexagonRadial"/>
    <dgm:cxn modelId="{E5EF7552-D6CE-4740-A290-781C7CBB8DED}" srcId="{90DB9D1F-E2D9-42D7-90FD-ACB611CE8D86}" destId="{816CA077-F231-47D8-8CB8-A853671E4095}" srcOrd="2" destOrd="0" parTransId="{94C188D4-4CC4-4DB6-BC30-891424E247B6}" sibTransId="{4C049C89-F90B-487B-95DE-28ED6AF91E2F}"/>
    <dgm:cxn modelId="{44F01A73-9C06-434F-A9C7-0C376336FE33}" srcId="{90DB9D1F-E2D9-42D7-90FD-ACB611CE8D86}" destId="{9C7FCB94-577A-43E4-B287-B5151C6B9F91}" srcOrd="4" destOrd="0" parTransId="{74BDDAB4-1D24-4AAF-A7AE-22AA08E23C57}" sibTransId="{8915481D-4F86-4F34-ADB4-DAD2D05A94AF}"/>
    <dgm:cxn modelId="{D6AE7911-7E9C-40E1-8E62-04CAAED571F3}" srcId="{90DB9D1F-E2D9-42D7-90FD-ACB611CE8D86}" destId="{01E23C1F-F16D-4C3C-B68F-8080FD1110E3}" srcOrd="5" destOrd="0" parTransId="{E81BF93F-EA09-4474-87A1-782CEA68553B}" sibTransId="{ADDD1B67-D13A-488E-9BE4-CF76B0CB5BBA}"/>
    <dgm:cxn modelId="{CAFCD866-F8E4-4EA5-8EE8-97D42C55DE69}" srcId="{90DB9D1F-E2D9-42D7-90FD-ACB611CE8D86}" destId="{872B14C3-1BA6-4EBA-8714-F27772067801}" srcOrd="0" destOrd="0" parTransId="{30D4E694-E5D9-4C16-A8CF-1471A887A554}" sibTransId="{49EE4DCB-50AB-47C7-9D55-A67E1C71A4BF}"/>
    <dgm:cxn modelId="{00031930-396F-4509-8160-D8B094EC5ED8}" type="presOf" srcId="{4A59F104-D14B-4D2A-8D29-D012DD3FB43F}" destId="{D9F3D91F-CE09-4773-9889-A717AA625D33}" srcOrd="0" destOrd="0" presId="urn:microsoft.com/office/officeart/2011/layout/HexagonRadial"/>
    <dgm:cxn modelId="{0089D294-AF6A-465E-AF61-B5DEB13F7E50}" type="presOf" srcId="{90DB9D1F-E2D9-42D7-90FD-ACB611CE8D86}" destId="{30B7EB56-754F-428F-8BCE-CBB8AADC5409}" srcOrd="0" destOrd="0" presId="urn:microsoft.com/office/officeart/2011/layout/HexagonRadial"/>
    <dgm:cxn modelId="{126CDB29-57B4-4D08-A898-E91E980684EA}" type="presOf" srcId="{9C7FCB94-577A-43E4-B287-B5151C6B9F91}" destId="{10647A83-4BC7-465F-9003-AB49FC23B177}" srcOrd="0" destOrd="0" presId="urn:microsoft.com/office/officeart/2011/layout/HexagonRadial"/>
    <dgm:cxn modelId="{020D2918-98AA-4F40-AA51-F1D149FAFCF8}" srcId="{90DB9D1F-E2D9-42D7-90FD-ACB611CE8D86}" destId="{36A766A0-67BA-40E7-A3EE-70BDE021A94B}" srcOrd="1" destOrd="0" parTransId="{6FD8FA00-D4D2-4A47-9091-140E09EE9C54}" sibTransId="{D7DA4884-52A7-4B0B-98D4-E374AA7506B5}"/>
    <dgm:cxn modelId="{26AE8EAC-A5D0-474C-AE9E-2574524D4C43}" srcId="{BCBA779B-8B02-45C5-8127-7B360CF835F6}" destId="{90DB9D1F-E2D9-42D7-90FD-ACB611CE8D86}" srcOrd="0" destOrd="0" parTransId="{2E2F0A0A-E50F-49DB-BD1F-BE6EE4F3AB17}" sibTransId="{1A7EC7A3-DFCA-4881-A2E3-8F1737C2E0E2}"/>
    <dgm:cxn modelId="{5BD8B6FE-1F5F-49DF-B390-5CFE0F24A126}" type="presOf" srcId="{816CA077-F231-47D8-8CB8-A853671E4095}" destId="{A1C16408-070C-47CE-86BA-E0B187257DEA}" srcOrd="0" destOrd="0" presId="urn:microsoft.com/office/officeart/2011/layout/HexagonRadial"/>
    <dgm:cxn modelId="{90AAAC76-0B63-4E9D-AAFE-D3AF46CDAFF3}" srcId="{90DB9D1F-E2D9-42D7-90FD-ACB611CE8D86}" destId="{4A59F104-D14B-4D2A-8D29-D012DD3FB43F}" srcOrd="3" destOrd="0" parTransId="{EB475BFA-7F50-4E0E-9994-7D26AA60FD28}" sibTransId="{E5CD34BD-736B-4769-A367-47D8BDCC7076}"/>
    <dgm:cxn modelId="{94420818-7A79-4491-9394-2C4EC82FCC10}" type="presOf" srcId="{36A766A0-67BA-40E7-A3EE-70BDE021A94B}" destId="{C7544C50-BC13-40F1-9A3B-6102787F1E6D}" srcOrd="0" destOrd="0" presId="urn:microsoft.com/office/officeart/2011/layout/HexagonRadial"/>
    <dgm:cxn modelId="{075A760B-60FC-4E1B-BB95-3CE8C4A77CBD}" type="presOf" srcId="{01E23C1F-F16D-4C3C-B68F-8080FD1110E3}" destId="{E99D30AA-4EA7-4922-BAD3-F5A7DF8B12E2}" srcOrd="0" destOrd="0" presId="urn:microsoft.com/office/officeart/2011/layout/HexagonRadial"/>
    <dgm:cxn modelId="{97223BF3-9F79-41B5-9318-5594F8D76FBA}" type="presOf" srcId="{872B14C3-1BA6-4EBA-8714-F27772067801}" destId="{0F77D827-7FE3-4BEE-99B2-D057F68B6256}" srcOrd="0" destOrd="0" presId="urn:microsoft.com/office/officeart/2011/layout/HexagonRadial"/>
    <dgm:cxn modelId="{F1B0C254-B04A-45E0-8B10-6A928A1D7767}" type="presParOf" srcId="{2868EECB-9D47-4712-89D4-AA692DA49F2A}" destId="{30B7EB56-754F-428F-8BCE-CBB8AADC5409}" srcOrd="0" destOrd="0" presId="urn:microsoft.com/office/officeart/2011/layout/HexagonRadial"/>
    <dgm:cxn modelId="{9D6BE963-DC83-406A-BDC8-5F704C5F238A}" type="presParOf" srcId="{2868EECB-9D47-4712-89D4-AA692DA49F2A}" destId="{F2021EB8-804E-4524-AB20-7F33442420E4}" srcOrd="1" destOrd="0" presId="urn:microsoft.com/office/officeart/2011/layout/HexagonRadial"/>
    <dgm:cxn modelId="{046BF713-B891-48FF-B6E7-09764F350FE8}" type="presParOf" srcId="{F2021EB8-804E-4524-AB20-7F33442420E4}" destId="{C4F4BC84-6F5F-48D7-991D-7EC4CBA2B659}" srcOrd="0" destOrd="0" presId="urn:microsoft.com/office/officeart/2011/layout/HexagonRadial"/>
    <dgm:cxn modelId="{A15A00E8-66A0-4731-9228-0D5228F361B7}" type="presParOf" srcId="{2868EECB-9D47-4712-89D4-AA692DA49F2A}" destId="{0F77D827-7FE3-4BEE-99B2-D057F68B6256}" srcOrd="2" destOrd="0" presId="urn:microsoft.com/office/officeart/2011/layout/HexagonRadial"/>
    <dgm:cxn modelId="{42B2C81D-5460-452C-84DF-9226ABBF768E}" type="presParOf" srcId="{2868EECB-9D47-4712-89D4-AA692DA49F2A}" destId="{DB2B091B-A678-4939-8DB1-85B203AFCA47}" srcOrd="3" destOrd="0" presId="urn:microsoft.com/office/officeart/2011/layout/HexagonRadial"/>
    <dgm:cxn modelId="{1E32AE5C-4051-4AC7-A599-0AE6753964B6}" type="presParOf" srcId="{DB2B091B-A678-4939-8DB1-85B203AFCA47}" destId="{3895E9EF-95F9-48AC-A2FA-6F3924E5B38D}" srcOrd="0" destOrd="0" presId="urn:microsoft.com/office/officeart/2011/layout/HexagonRadial"/>
    <dgm:cxn modelId="{B1967D3C-D4BF-47F6-B479-CB5AB16642B6}" type="presParOf" srcId="{2868EECB-9D47-4712-89D4-AA692DA49F2A}" destId="{C7544C50-BC13-40F1-9A3B-6102787F1E6D}" srcOrd="4" destOrd="0" presId="urn:microsoft.com/office/officeart/2011/layout/HexagonRadial"/>
    <dgm:cxn modelId="{0516DD01-53C0-49F7-A290-A24D8F6C2D97}" type="presParOf" srcId="{2868EECB-9D47-4712-89D4-AA692DA49F2A}" destId="{D3612185-E504-41AE-88F6-EE7EB7B46BB9}" srcOrd="5" destOrd="0" presId="urn:microsoft.com/office/officeart/2011/layout/HexagonRadial"/>
    <dgm:cxn modelId="{EC7ABE43-422F-4326-A3F0-744BE95E227A}" type="presParOf" srcId="{D3612185-E504-41AE-88F6-EE7EB7B46BB9}" destId="{0977DAD3-1869-4CE8-ADE0-C848F5AD662B}" srcOrd="0" destOrd="0" presId="urn:microsoft.com/office/officeart/2011/layout/HexagonRadial"/>
    <dgm:cxn modelId="{6A13BDFF-9475-4AB4-8DE4-F876A9373514}" type="presParOf" srcId="{2868EECB-9D47-4712-89D4-AA692DA49F2A}" destId="{A1C16408-070C-47CE-86BA-E0B187257DEA}" srcOrd="6" destOrd="0" presId="urn:microsoft.com/office/officeart/2011/layout/HexagonRadial"/>
    <dgm:cxn modelId="{BA6AB4E9-9B08-4DB9-8116-A1F324A6682A}" type="presParOf" srcId="{2868EECB-9D47-4712-89D4-AA692DA49F2A}" destId="{59545585-EAEA-4135-97AF-79B409907FA4}" srcOrd="7" destOrd="0" presId="urn:microsoft.com/office/officeart/2011/layout/HexagonRadial"/>
    <dgm:cxn modelId="{10899274-4E15-4F33-9B5C-E90A19806084}" type="presParOf" srcId="{59545585-EAEA-4135-97AF-79B409907FA4}" destId="{0870FF91-D3F9-437A-B445-80D8D426832A}" srcOrd="0" destOrd="0" presId="urn:microsoft.com/office/officeart/2011/layout/HexagonRadial"/>
    <dgm:cxn modelId="{2BB0569D-4C93-4C66-AA24-7C84425025F1}" type="presParOf" srcId="{2868EECB-9D47-4712-89D4-AA692DA49F2A}" destId="{D9F3D91F-CE09-4773-9889-A717AA625D33}" srcOrd="8" destOrd="0" presId="urn:microsoft.com/office/officeart/2011/layout/HexagonRadial"/>
    <dgm:cxn modelId="{1F6439A0-ECC3-4563-BFBA-16F1F34B8F42}" type="presParOf" srcId="{2868EECB-9D47-4712-89D4-AA692DA49F2A}" destId="{EE94C9C8-1EF2-4FA2-AC9E-8AB1EE2ABA59}" srcOrd="9" destOrd="0" presId="urn:microsoft.com/office/officeart/2011/layout/HexagonRadial"/>
    <dgm:cxn modelId="{0986751B-C96D-433B-9359-87B7C3B83171}" type="presParOf" srcId="{EE94C9C8-1EF2-4FA2-AC9E-8AB1EE2ABA59}" destId="{2D3CA99C-AAE5-4D47-B9B9-C382D4D535C6}" srcOrd="0" destOrd="0" presId="urn:microsoft.com/office/officeart/2011/layout/HexagonRadial"/>
    <dgm:cxn modelId="{3558E0BD-834F-46B0-8F61-642021DDA688}" type="presParOf" srcId="{2868EECB-9D47-4712-89D4-AA692DA49F2A}" destId="{10647A83-4BC7-465F-9003-AB49FC23B177}" srcOrd="10" destOrd="0" presId="urn:microsoft.com/office/officeart/2011/layout/HexagonRadial"/>
    <dgm:cxn modelId="{9D499206-066A-4C70-93B5-869A6F2E34DC}" type="presParOf" srcId="{2868EECB-9D47-4712-89D4-AA692DA49F2A}" destId="{BA788A93-813D-41A0-A13B-22B393F39600}" srcOrd="11" destOrd="0" presId="urn:microsoft.com/office/officeart/2011/layout/HexagonRadial"/>
    <dgm:cxn modelId="{133DB205-8D48-4A1B-8091-33AAF4635993}" type="presParOf" srcId="{BA788A93-813D-41A0-A13B-22B393F39600}" destId="{2EA7792E-B7CB-43CC-B2FA-21425D674873}" srcOrd="0" destOrd="0" presId="urn:microsoft.com/office/officeart/2011/layout/HexagonRadial"/>
    <dgm:cxn modelId="{C6629FF6-FE48-4601-89DE-E90A4C57C83E}" type="presParOf" srcId="{2868EECB-9D47-4712-89D4-AA692DA49F2A}" destId="{E99D30AA-4EA7-4922-BAD3-F5A7DF8B12E2}"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BA2B2A-A99F-4278-9FD7-6450601FAB90}"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0866679F-1250-439C-BE54-2269277E149D}">
      <dgm:prSet phldrT="[Text]" custT="1"/>
      <dgm:spPr/>
      <dgm:t>
        <a:bodyPr/>
        <a:lstStyle/>
        <a:p>
          <a:r>
            <a:rPr lang="en-US" sz="2000" b="1" dirty="0" smtClean="0"/>
            <a:t>Avoid</a:t>
          </a:r>
          <a:endParaRPr lang="en-US" sz="2000" dirty="0"/>
        </a:p>
      </dgm:t>
    </dgm:pt>
    <dgm:pt modelId="{6E400049-6B5B-42EC-BA3A-D2AEDFE0DB03}" type="parTrans" cxnId="{573D1950-312D-4BBF-9022-CEC6378EF8FE}">
      <dgm:prSet/>
      <dgm:spPr/>
      <dgm:t>
        <a:bodyPr/>
        <a:lstStyle/>
        <a:p>
          <a:endParaRPr lang="en-US" sz="2000"/>
        </a:p>
      </dgm:t>
    </dgm:pt>
    <dgm:pt modelId="{4A9D0459-7E98-4950-9E92-A1217AE50105}" type="sibTrans" cxnId="{573D1950-312D-4BBF-9022-CEC6378EF8FE}">
      <dgm:prSet/>
      <dgm:spPr/>
      <dgm:t>
        <a:bodyPr/>
        <a:lstStyle/>
        <a:p>
          <a:endParaRPr lang="en-US" sz="2000"/>
        </a:p>
      </dgm:t>
    </dgm:pt>
    <dgm:pt modelId="{87D5F246-DE7B-48B7-8704-078D180C7345}">
      <dgm:prSet phldrT="[Text]" custT="1"/>
      <dgm:spPr/>
      <dgm:t>
        <a:bodyPr/>
        <a:lstStyle/>
        <a:p>
          <a:r>
            <a:rPr lang="en-US" sz="1400" dirty="0" smtClean="0"/>
            <a:t>Changing the plan to eliminate a risk by avoiding the cause/source of risk </a:t>
          </a:r>
          <a:endParaRPr lang="en-US" sz="1400" dirty="0"/>
        </a:p>
      </dgm:t>
    </dgm:pt>
    <dgm:pt modelId="{748528DD-8DB7-4C26-80F4-8EF878AAD76C}" type="parTrans" cxnId="{F941DE87-0253-4E5E-9183-3503FBD736AF}">
      <dgm:prSet/>
      <dgm:spPr/>
      <dgm:t>
        <a:bodyPr/>
        <a:lstStyle/>
        <a:p>
          <a:endParaRPr lang="en-US" sz="2000"/>
        </a:p>
      </dgm:t>
    </dgm:pt>
    <dgm:pt modelId="{8BD799AE-D1D6-4B32-AD76-64DDD4348501}" type="sibTrans" cxnId="{F941DE87-0253-4E5E-9183-3503FBD736AF}">
      <dgm:prSet/>
      <dgm:spPr/>
      <dgm:t>
        <a:bodyPr/>
        <a:lstStyle/>
        <a:p>
          <a:endParaRPr lang="en-US" sz="2000"/>
        </a:p>
      </dgm:t>
    </dgm:pt>
    <dgm:pt modelId="{50C8F0DE-154D-4FC5-A90D-A00F546BA5E7}">
      <dgm:prSet phldrT="[Text]" custT="1"/>
      <dgm:spPr/>
      <dgm:t>
        <a:bodyPr/>
        <a:lstStyle/>
        <a:p>
          <a:r>
            <a:rPr lang="en-US" sz="2000" b="1" dirty="0" smtClean="0"/>
            <a:t>Transfer</a:t>
          </a:r>
          <a:endParaRPr lang="en-US" sz="2000" dirty="0"/>
        </a:p>
      </dgm:t>
    </dgm:pt>
    <dgm:pt modelId="{A236AA06-08B7-4308-A6B9-4CAFB57EC6EB}" type="parTrans" cxnId="{505B6A00-1760-487E-82A9-08CDB4A21AF6}">
      <dgm:prSet/>
      <dgm:spPr/>
      <dgm:t>
        <a:bodyPr/>
        <a:lstStyle/>
        <a:p>
          <a:endParaRPr lang="en-US" sz="2000"/>
        </a:p>
      </dgm:t>
    </dgm:pt>
    <dgm:pt modelId="{56DC4FC2-0470-4E2C-B8D2-4555336AC3E2}" type="sibTrans" cxnId="{505B6A00-1760-487E-82A9-08CDB4A21AF6}">
      <dgm:prSet/>
      <dgm:spPr/>
      <dgm:t>
        <a:bodyPr/>
        <a:lstStyle/>
        <a:p>
          <a:endParaRPr lang="en-US" sz="2000"/>
        </a:p>
      </dgm:t>
    </dgm:pt>
    <dgm:pt modelId="{65616607-92D7-4294-84EE-B039DBE51B5B}">
      <dgm:prSet phldrT="[Text]" custT="1"/>
      <dgm:spPr/>
      <dgm:t>
        <a:bodyPr/>
        <a:lstStyle/>
        <a:p>
          <a:r>
            <a:rPr lang="en-US" sz="1400" dirty="0" smtClean="0"/>
            <a:t>Shift responsibility of risk consequence to another party. Does NOT eliminate risk</a:t>
          </a:r>
          <a:endParaRPr lang="en-US" sz="1400" dirty="0"/>
        </a:p>
      </dgm:t>
    </dgm:pt>
    <dgm:pt modelId="{D353BE1B-F81F-4C8B-B585-B8D719940472}" type="parTrans" cxnId="{CF7C4BAD-1A69-4F40-B3BC-20FA02B43E32}">
      <dgm:prSet/>
      <dgm:spPr/>
      <dgm:t>
        <a:bodyPr/>
        <a:lstStyle/>
        <a:p>
          <a:endParaRPr lang="en-US" sz="2000"/>
        </a:p>
      </dgm:t>
    </dgm:pt>
    <dgm:pt modelId="{520C4D95-F839-4F16-9F07-E7A72E46E64E}" type="sibTrans" cxnId="{CF7C4BAD-1A69-4F40-B3BC-20FA02B43E32}">
      <dgm:prSet/>
      <dgm:spPr/>
      <dgm:t>
        <a:bodyPr/>
        <a:lstStyle/>
        <a:p>
          <a:endParaRPr lang="en-US" sz="2000"/>
        </a:p>
      </dgm:t>
    </dgm:pt>
    <dgm:pt modelId="{11BDC654-E57E-4AA3-9148-E1F59523C883}">
      <dgm:prSet phldrT="[Text]" custT="1"/>
      <dgm:spPr/>
      <dgm:t>
        <a:bodyPr/>
        <a:lstStyle/>
        <a:p>
          <a:r>
            <a:rPr lang="en-US" sz="2000" b="1" dirty="0" smtClean="0"/>
            <a:t>Mitigate</a:t>
          </a:r>
          <a:endParaRPr lang="en-US" sz="2000" dirty="0"/>
        </a:p>
      </dgm:t>
    </dgm:pt>
    <dgm:pt modelId="{D53984E3-4BC2-4FBB-A052-4A8A03016055}" type="parTrans" cxnId="{AF5F61D5-CFAC-41C6-A851-2D6F052E33EC}">
      <dgm:prSet/>
      <dgm:spPr/>
      <dgm:t>
        <a:bodyPr/>
        <a:lstStyle/>
        <a:p>
          <a:endParaRPr lang="en-US" sz="2000"/>
        </a:p>
      </dgm:t>
    </dgm:pt>
    <dgm:pt modelId="{91ECAE5C-5A67-42C8-9190-76AEDBA1637B}" type="sibTrans" cxnId="{AF5F61D5-CFAC-41C6-A851-2D6F052E33EC}">
      <dgm:prSet/>
      <dgm:spPr/>
      <dgm:t>
        <a:bodyPr/>
        <a:lstStyle/>
        <a:p>
          <a:endParaRPr lang="en-US" sz="2000"/>
        </a:p>
      </dgm:t>
    </dgm:pt>
    <dgm:pt modelId="{2C1057A8-DD73-47CD-B70F-0316C84E6302}">
      <dgm:prSet phldrT="[Text]" custT="1"/>
      <dgm:spPr/>
      <dgm:t>
        <a:bodyPr/>
        <a:lstStyle/>
        <a:p>
          <a:r>
            <a:rPr lang="en-US" sz="1400" dirty="0" smtClean="0"/>
            <a:t>Reduce impact or probability of risk to an acceptable threshold</a:t>
          </a:r>
          <a:endParaRPr lang="en-US" sz="1400" dirty="0"/>
        </a:p>
      </dgm:t>
    </dgm:pt>
    <dgm:pt modelId="{8A687896-A4D9-4716-8DDF-3E9126F97A72}" type="parTrans" cxnId="{288BD228-AF8A-4AF1-8D60-B225429A05C6}">
      <dgm:prSet/>
      <dgm:spPr/>
      <dgm:t>
        <a:bodyPr/>
        <a:lstStyle/>
        <a:p>
          <a:endParaRPr lang="en-US" sz="2000"/>
        </a:p>
      </dgm:t>
    </dgm:pt>
    <dgm:pt modelId="{E607A3CC-1A37-41EA-A1EF-B9C744997F7D}" type="sibTrans" cxnId="{288BD228-AF8A-4AF1-8D60-B225429A05C6}">
      <dgm:prSet/>
      <dgm:spPr/>
      <dgm:t>
        <a:bodyPr/>
        <a:lstStyle/>
        <a:p>
          <a:endParaRPr lang="en-US" sz="2000"/>
        </a:p>
      </dgm:t>
    </dgm:pt>
    <dgm:pt modelId="{1BBF4161-478F-4E30-8884-20C9C501F810}">
      <dgm:prSet phldrT="[Text]" custT="1"/>
      <dgm:spPr/>
      <dgm:t>
        <a:bodyPr/>
        <a:lstStyle/>
        <a:p>
          <a:r>
            <a:rPr lang="en-US" sz="2000" b="1" dirty="0" smtClean="0"/>
            <a:t>Accept</a:t>
          </a:r>
          <a:endParaRPr lang="en-US" sz="2000" dirty="0"/>
        </a:p>
      </dgm:t>
    </dgm:pt>
    <dgm:pt modelId="{4B031920-9A29-4B14-837C-3EA3A04C1C69}" type="parTrans" cxnId="{6D23BE9C-0D47-4B0F-8C14-92EEA732BE78}">
      <dgm:prSet/>
      <dgm:spPr/>
      <dgm:t>
        <a:bodyPr/>
        <a:lstStyle/>
        <a:p>
          <a:endParaRPr lang="en-US" sz="2000"/>
        </a:p>
      </dgm:t>
    </dgm:pt>
    <dgm:pt modelId="{467AD31C-9288-4851-9A8D-A0DD3D8EEF70}" type="sibTrans" cxnId="{6D23BE9C-0D47-4B0F-8C14-92EEA732BE78}">
      <dgm:prSet/>
      <dgm:spPr/>
      <dgm:t>
        <a:bodyPr/>
        <a:lstStyle/>
        <a:p>
          <a:endParaRPr lang="en-US" sz="2000"/>
        </a:p>
      </dgm:t>
    </dgm:pt>
    <dgm:pt modelId="{CAE419D5-2542-44DF-BFF8-4D1742E583F3}">
      <dgm:prSet custT="1"/>
      <dgm:spPr/>
      <dgm:t>
        <a:bodyPr/>
        <a:lstStyle/>
        <a:p>
          <a:r>
            <a:rPr lang="en-US" sz="1400" dirty="0" smtClean="0"/>
            <a:t>Protect project from impact of risk </a:t>
          </a:r>
        </a:p>
      </dgm:t>
    </dgm:pt>
    <dgm:pt modelId="{1B49BA27-9D5A-4E79-A9A1-0F1BB30DEA84}" type="parTrans" cxnId="{4D2DE9E4-3194-459E-A321-EF046570AABF}">
      <dgm:prSet/>
      <dgm:spPr/>
      <dgm:t>
        <a:bodyPr/>
        <a:lstStyle/>
        <a:p>
          <a:endParaRPr lang="en-US"/>
        </a:p>
      </dgm:t>
    </dgm:pt>
    <dgm:pt modelId="{0B755AA9-58E1-4525-9C63-CA5E0378CA5E}" type="sibTrans" cxnId="{4D2DE9E4-3194-459E-A321-EF046570AABF}">
      <dgm:prSet/>
      <dgm:spPr/>
      <dgm:t>
        <a:bodyPr/>
        <a:lstStyle/>
        <a:p>
          <a:endParaRPr lang="en-US"/>
        </a:p>
      </dgm:t>
    </dgm:pt>
    <dgm:pt modelId="{25CC0E09-93B5-4555-979C-4D3561382B1F}">
      <dgm:prSet custT="1"/>
      <dgm:spPr/>
      <dgm:t>
        <a:bodyPr/>
        <a:lstStyle/>
        <a:p>
          <a:r>
            <a:rPr lang="en-US" sz="1400" dirty="0" smtClean="0"/>
            <a:t>Take early actions to reduce impact/probability</a:t>
          </a:r>
          <a:endParaRPr lang="en-US" sz="1400" dirty="0"/>
        </a:p>
      </dgm:t>
    </dgm:pt>
    <dgm:pt modelId="{A9F0B649-0E37-41BD-8C8A-C85F285FF7D0}" type="parTrans" cxnId="{E8554C8E-472E-4F75-A421-A3E80E03E59B}">
      <dgm:prSet/>
      <dgm:spPr/>
      <dgm:t>
        <a:bodyPr/>
        <a:lstStyle/>
        <a:p>
          <a:endParaRPr lang="en-US"/>
        </a:p>
      </dgm:t>
    </dgm:pt>
    <dgm:pt modelId="{80AF1804-CEFA-4A90-8263-266488912ABA}" type="sibTrans" cxnId="{E8554C8E-472E-4F75-A421-A3E80E03E59B}">
      <dgm:prSet/>
      <dgm:spPr/>
      <dgm:t>
        <a:bodyPr/>
        <a:lstStyle/>
        <a:p>
          <a:endParaRPr lang="en-US"/>
        </a:p>
      </dgm:t>
    </dgm:pt>
    <dgm:pt modelId="{46C2A893-FE56-43B4-9D62-4CC9838766D7}">
      <dgm:prSet phldrT="[Text]" custT="1"/>
      <dgm:spPr/>
      <dgm:t>
        <a:bodyPr/>
        <a:lstStyle/>
        <a:p>
          <a:r>
            <a:rPr lang="en-US" sz="1400" dirty="0" smtClean="0"/>
            <a:t>Risk is acknowledged, response is planned</a:t>
          </a:r>
          <a:endParaRPr lang="en-US" sz="1400" dirty="0"/>
        </a:p>
      </dgm:t>
    </dgm:pt>
    <dgm:pt modelId="{D8A65FA3-C7C3-44F9-A88B-3718019B3341}" type="parTrans" cxnId="{4ABCCFE7-FCE2-4410-AB99-952FF5206F07}">
      <dgm:prSet/>
      <dgm:spPr/>
      <dgm:t>
        <a:bodyPr/>
        <a:lstStyle/>
        <a:p>
          <a:endParaRPr lang="en-US"/>
        </a:p>
      </dgm:t>
    </dgm:pt>
    <dgm:pt modelId="{E6958515-58D9-4D5D-B781-39E54366B65F}" type="sibTrans" cxnId="{4ABCCFE7-FCE2-4410-AB99-952FF5206F07}">
      <dgm:prSet/>
      <dgm:spPr/>
      <dgm:t>
        <a:bodyPr/>
        <a:lstStyle/>
        <a:p>
          <a:endParaRPr lang="en-US"/>
        </a:p>
      </dgm:t>
    </dgm:pt>
    <dgm:pt modelId="{9D568FD5-5390-42E0-9B58-3D1082B00534}">
      <dgm:prSet custT="1"/>
      <dgm:spPr/>
      <dgm:t>
        <a:bodyPr/>
        <a:lstStyle/>
        <a:p>
          <a:r>
            <a:rPr lang="en-US" sz="1400" dirty="0" smtClean="0"/>
            <a:t>No action taken unless Risk occurs</a:t>
          </a:r>
          <a:endParaRPr lang="en-US" sz="1400" dirty="0"/>
        </a:p>
      </dgm:t>
    </dgm:pt>
    <dgm:pt modelId="{6BE09068-33BE-498C-8519-A65FBF2934B6}" type="parTrans" cxnId="{D1C8BA18-7AFF-4806-950A-B60901F38010}">
      <dgm:prSet/>
      <dgm:spPr/>
      <dgm:t>
        <a:bodyPr/>
        <a:lstStyle/>
        <a:p>
          <a:endParaRPr lang="en-US"/>
        </a:p>
      </dgm:t>
    </dgm:pt>
    <dgm:pt modelId="{27F643DA-569C-4DE0-9D94-1B8EB225F167}" type="sibTrans" cxnId="{D1C8BA18-7AFF-4806-950A-B60901F38010}">
      <dgm:prSet/>
      <dgm:spPr/>
      <dgm:t>
        <a:bodyPr/>
        <a:lstStyle/>
        <a:p>
          <a:endParaRPr lang="en-US"/>
        </a:p>
      </dgm:t>
    </dgm:pt>
    <dgm:pt modelId="{2551BEF0-EF97-4569-B0C9-47FA639C924B}" type="pres">
      <dgm:prSet presAssocID="{09BA2B2A-A99F-4278-9FD7-6450601FAB90}" presName="Name0" presStyleCnt="0">
        <dgm:presLayoutVars>
          <dgm:dir/>
          <dgm:animLvl val="lvl"/>
          <dgm:resizeHandles val="exact"/>
        </dgm:presLayoutVars>
      </dgm:prSet>
      <dgm:spPr/>
      <dgm:t>
        <a:bodyPr/>
        <a:lstStyle/>
        <a:p>
          <a:endParaRPr lang="en-US"/>
        </a:p>
      </dgm:t>
    </dgm:pt>
    <dgm:pt modelId="{D899D831-50F7-47EC-B44D-D716ACF08778}" type="pres">
      <dgm:prSet presAssocID="{0866679F-1250-439C-BE54-2269277E149D}" presName="linNode" presStyleCnt="0"/>
      <dgm:spPr/>
    </dgm:pt>
    <dgm:pt modelId="{21F6B00A-77F6-4B1B-8926-C3477FB07C7C}" type="pres">
      <dgm:prSet presAssocID="{0866679F-1250-439C-BE54-2269277E149D}" presName="parentText" presStyleLbl="node1" presStyleIdx="0" presStyleCnt="4" custScaleX="56650">
        <dgm:presLayoutVars>
          <dgm:chMax val="1"/>
          <dgm:bulletEnabled val="1"/>
        </dgm:presLayoutVars>
      </dgm:prSet>
      <dgm:spPr/>
      <dgm:t>
        <a:bodyPr/>
        <a:lstStyle/>
        <a:p>
          <a:endParaRPr lang="en-US"/>
        </a:p>
      </dgm:t>
    </dgm:pt>
    <dgm:pt modelId="{9997E80B-8DB6-4B60-9320-B7D20813AD1D}" type="pres">
      <dgm:prSet presAssocID="{0866679F-1250-439C-BE54-2269277E149D}" presName="descendantText" presStyleLbl="alignAccFollowNode1" presStyleIdx="0" presStyleCnt="4">
        <dgm:presLayoutVars>
          <dgm:bulletEnabled val="1"/>
        </dgm:presLayoutVars>
      </dgm:prSet>
      <dgm:spPr/>
      <dgm:t>
        <a:bodyPr/>
        <a:lstStyle/>
        <a:p>
          <a:endParaRPr lang="en-US"/>
        </a:p>
      </dgm:t>
    </dgm:pt>
    <dgm:pt modelId="{333F6DE0-4676-478D-A7C8-6F8F39122657}" type="pres">
      <dgm:prSet presAssocID="{4A9D0459-7E98-4950-9E92-A1217AE50105}" presName="sp" presStyleCnt="0"/>
      <dgm:spPr/>
    </dgm:pt>
    <dgm:pt modelId="{C3FA1C11-2DC4-4D0C-B78C-78EE5A80AEC4}" type="pres">
      <dgm:prSet presAssocID="{50C8F0DE-154D-4FC5-A90D-A00F546BA5E7}" presName="linNode" presStyleCnt="0"/>
      <dgm:spPr/>
    </dgm:pt>
    <dgm:pt modelId="{FBF4A12E-6A02-4FA6-9F13-B60733088538}" type="pres">
      <dgm:prSet presAssocID="{50C8F0DE-154D-4FC5-A90D-A00F546BA5E7}" presName="parentText" presStyleLbl="node1" presStyleIdx="1" presStyleCnt="4" custScaleX="56650">
        <dgm:presLayoutVars>
          <dgm:chMax val="1"/>
          <dgm:bulletEnabled val="1"/>
        </dgm:presLayoutVars>
      </dgm:prSet>
      <dgm:spPr/>
      <dgm:t>
        <a:bodyPr/>
        <a:lstStyle/>
        <a:p>
          <a:endParaRPr lang="en-US"/>
        </a:p>
      </dgm:t>
    </dgm:pt>
    <dgm:pt modelId="{3653344E-F542-4952-9C1E-A8C02A788376}" type="pres">
      <dgm:prSet presAssocID="{50C8F0DE-154D-4FC5-A90D-A00F546BA5E7}" presName="descendantText" presStyleLbl="alignAccFollowNode1" presStyleIdx="1" presStyleCnt="4">
        <dgm:presLayoutVars>
          <dgm:bulletEnabled val="1"/>
        </dgm:presLayoutVars>
      </dgm:prSet>
      <dgm:spPr/>
      <dgm:t>
        <a:bodyPr/>
        <a:lstStyle/>
        <a:p>
          <a:endParaRPr lang="en-US"/>
        </a:p>
      </dgm:t>
    </dgm:pt>
    <dgm:pt modelId="{35559AD2-9DAE-453C-8F34-B97B7C26F216}" type="pres">
      <dgm:prSet presAssocID="{56DC4FC2-0470-4E2C-B8D2-4555336AC3E2}" presName="sp" presStyleCnt="0"/>
      <dgm:spPr/>
    </dgm:pt>
    <dgm:pt modelId="{4D0DA86A-E3AE-48C3-B7A2-588675279FDB}" type="pres">
      <dgm:prSet presAssocID="{11BDC654-E57E-4AA3-9148-E1F59523C883}" presName="linNode" presStyleCnt="0"/>
      <dgm:spPr/>
    </dgm:pt>
    <dgm:pt modelId="{E88B6D04-01F6-4F32-AD02-7CA399639D27}" type="pres">
      <dgm:prSet presAssocID="{11BDC654-E57E-4AA3-9148-E1F59523C883}" presName="parentText" presStyleLbl="node1" presStyleIdx="2" presStyleCnt="4" custScaleX="56650">
        <dgm:presLayoutVars>
          <dgm:chMax val="1"/>
          <dgm:bulletEnabled val="1"/>
        </dgm:presLayoutVars>
      </dgm:prSet>
      <dgm:spPr/>
      <dgm:t>
        <a:bodyPr/>
        <a:lstStyle/>
        <a:p>
          <a:endParaRPr lang="en-US"/>
        </a:p>
      </dgm:t>
    </dgm:pt>
    <dgm:pt modelId="{F848D237-BBD1-458B-AF30-1DF4475FF2E7}" type="pres">
      <dgm:prSet presAssocID="{11BDC654-E57E-4AA3-9148-E1F59523C883}" presName="descendantText" presStyleLbl="alignAccFollowNode1" presStyleIdx="2" presStyleCnt="4">
        <dgm:presLayoutVars>
          <dgm:bulletEnabled val="1"/>
        </dgm:presLayoutVars>
      </dgm:prSet>
      <dgm:spPr/>
      <dgm:t>
        <a:bodyPr/>
        <a:lstStyle/>
        <a:p>
          <a:endParaRPr lang="en-US"/>
        </a:p>
      </dgm:t>
    </dgm:pt>
    <dgm:pt modelId="{046F7B30-D11D-4DB0-A422-69073192B44A}" type="pres">
      <dgm:prSet presAssocID="{91ECAE5C-5A67-42C8-9190-76AEDBA1637B}" presName="sp" presStyleCnt="0"/>
      <dgm:spPr/>
    </dgm:pt>
    <dgm:pt modelId="{884B4282-2A10-46B0-B0EB-4037C3DA160E}" type="pres">
      <dgm:prSet presAssocID="{1BBF4161-478F-4E30-8884-20C9C501F810}" presName="linNode" presStyleCnt="0"/>
      <dgm:spPr/>
    </dgm:pt>
    <dgm:pt modelId="{D487A8E7-28BE-4BA5-8C8B-20504BA01F0C}" type="pres">
      <dgm:prSet presAssocID="{1BBF4161-478F-4E30-8884-20C9C501F810}" presName="parentText" presStyleLbl="node1" presStyleIdx="3" presStyleCnt="4" custScaleX="56650">
        <dgm:presLayoutVars>
          <dgm:chMax val="1"/>
          <dgm:bulletEnabled val="1"/>
        </dgm:presLayoutVars>
      </dgm:prSet>
      <dgm:spPr/>
      <dgm:t>
        <a:bodyPr/>
        <a:lstStyle/>
        <a:p>
          <a:endParaRPr lang="en-US"/>
        </a:p>
      </dgm:t>
    </dgm:pt>
    <dgm:pt modelId="{5E9B6ED3-E4CC-4E92-AFEB-F9862A86D8A6}" type="pres">
      <dgm:prSet presAssocID="{1BBF4161-478F-4E30-8884-20C9C501F810}" presName="descendantText" presStyleLbl="alignAccFollowNode1" presStyleIdx="3" presStyleCnt="4">
        <dgm:presLayoutVars>
          <dgm:bulletEnabled val="1"/>
        </dgm:presLayoutVars>
      </dgm:prSet>
      <dgm:spPr/>
      <dgm:t>
        <a:bodyPr/>
        <a:lstStyle/>
        <a:p>
          <a:endParaRPr lang="en-US"/>
        </a:p>
      </dgm:t>
    </dgm:pt>
  </dgm:ptLst>
  <dgm:cxnLst>
    <dgm:cxn modelId="{4568178D-60DC-4FC7-B284-D74A1D5C56D2}" type="presOf" srcId="{65616607-92D7-4294-84EE-B039DBE51B5B}" destId="{3653344E-F542-4952-9C1E-A8C02A788376}" srcOrd="0" destOrd="0" presId="urn:microsoft.com/office/officeart/2005/8/layout/vList5"/>
    <dgm:cxn modelId="{573D1950-312D-4BBF-9022-CEC6378EF8FE}" srcId="{09BA2B2A-A99F-4278-9FD7-6450601FAB90}" destId="{0866679F-1250-439C-BE54-2269277E149D}" srcOrd="0" destOrd="0" parTransId="{6E400049-6B5B-42EC-BA3A-D2AEDFE0DB03}" sibTransId="{4A9D0459-7E98-4950-9E92-A1217AE50105}"/>
    <dgm:cxn modelId="{96B27D10-5B3C-4765-9113-12C034026606}" type="presOf" srcId="{50C8F0DE-154D-4FC5-A90D-A00F546BA5E7}" destId="{FBF4A12E-6A02-4FA6-9F13-B60733088538}" srcOrd="0" destOrd="0" presId="urn:microsoft.com/office/officeart/2005/8/layout/vList5"/>
    <dgm:cxn modelId="{F130D8F5-B4EE-4784-BB5F-BF2563C5243A}" type="presOf" srcId="{87D5F246-DE7B-48B7-8704-078D180C7345}" destId="{9997E80B-8DB6-4B60-9320-B7D20813AD1D}" srcOrd="0" destOrd="0" presId="urn:microsoft.com/office/officeart/2005/8/layout/vList5"/>
    <dgm:cxn modelId="{24919CA2-82D2-4584-A246-CB80401ECCFC}" type="presOf" srcId="{2C1057A8-DD73-47CD-B70F-0316C84E6302}" destId="{F848D237-BBD1-458B-AF30-1DF4475FF2E7}" srcOrd="0" destOrd="0" presId="urn:microsoft.com/office/officeart/2005/8/layout/vList5"/>
    <dgm:cxn modelId="{4D2DE9E4-3194-459E-A321-EF046570AABF}" srcId="{0866679F-1250-439C-BE54-2269277E149D}" destId="{CAE419D5-2542-44DF-BFF8-4D1742E583F3}" srcOrd="1" destOrd="0" parTransId="{1B49BA27-9D5A-4E79-A9A1-0F1BB30DEA84}" sibTransId="{0B755AA9-58E1-4525-9C63-CA5E0378CA5E}"/>
    <dgm:cxn modelId="{4ABCCFE7-FCE2-4410-AB99-952FF5206F07}" srcId="{1BBF4161-478F-4E30-8884-20C9C501F810}" destId="{46C2A893-FE56-43B4-9D62-4CC9838766D7}" srcOrd="0" destOrd="0" parTransId="{D8A65FA3-C7C3-44F9-A88B-3718019B3341}" sibTransId="{E6958515-58D9-4D5D-B781-39E54366B65F}"/>
    <dgm:cxn modelId="{4D01C2CB-B960-4BD1-9536-E59C95D030B4}" type="presOf" srcId="{CAE419D5-2542-44DF-BFF8-4D1742E583F3}" destId="{9997E80B-8DB6-4B60-9320-B7D20813AD1D}" srcOrd="0" destOrd="1" presId="urn:microsoft.com/office/officeart/2005/8/layout/vList5"/>
    <dgm:cxn modelId="{E8554C8E-472E-4F75-A421-A3E80E03E59B}" srcId="{11BDC654-E57E-4AA3-9148-E1F59523C883}" destId="{25CC0E09-93B5-4555-979C-4D3561382B1F}" srcOrd="1" destOrd="0" parTransId="{A9F0B649-0E37-41BD-8C8A-C85F285FF7D0}" sibTransId="{80AF1804-CEFA-4A90-8263-266488912ABA}"/>
    <dgm:cxn modelId="{F941DE87-0253-4E5E-9183-3503FBD736AF}" srcId="{0866679F-1250-439C-BE54-2269277E149D}" destId="{87D5F246-DE7B-48B7-8704-078D180C7345}" srcOrd="0" destOrd="0" parTransId="{748528DD-8DB7-4C26-80F4-8EF878AAD76C}" sibTransId="{8BD799AE-D1D6-4B32-AD76-64DDD4348501}"/>
    <dgm:cxn modelId="{0E692300-8960-464F-A362-CA32E6D04F69}" type="presOf" srcId="{1BBF4161-478F-4E30-8884-20C9C501F810}" destId="{D487A8E7-28BE-4BA5-8C8B-20504BA01F0C}" srcOrd="0" destOrd="0" presId="urn:microsoft.com/office/officeart/2005/8/layout/vList5"/>
    <dgm:cxn modelId="{CF7C4BAD-1A69-4F40-B3BC-20FA02B43E32}" srcId="{50C8F0DE-154D-4FC5-A90D-A00F546BA5E7}" destId="{65616607-92D7-4294-84EE-B039DBE51B5B}" srcOrd="0" destOrd="0" parTransId="{D353BE1B-F81F-4C8B-B585-B8D719940472}" sibTransId="{520C4D95-F839-4F16-9F07-E7A72E46E64E}"/>
    <dgm:cxn modelId="{10959647-DEF7-4699-A837-D7D92ECB1B42}" type="presOf" srcId="{46C2A893-FE56-43B4-9D62-4CC9838766D7}" destId="{5E9B6ED3-E4CC-4E92-AFEB-F9862A86D8A6}" srcOrd="0" destOrd="0" presId="urn:microsoft.com/office/officeart/2005/8/layout/vList5"/>
    <dgm:cxn modelId="{A577C40F-F7D1-45F3-8221-D40168CC9084}" type="presOf" srcId="{9D568FD5-5390-42E0-9B58-3D1082B00534}" destId="{5E9B6ED3-E4CC-4E92-AFEB-F9862A86D8A6}" srcOrd="0" destOrd="1" presId="urn:microsoft.com/office/officeart/2005/8/layout/vList5"/>
    <dgm:cxn modelId="{D1C8BA18-7AFF-4806-950A-B60901F38010}" srcId="{1BBF4161-478F-4E30-8884-20C9C501F810}" destId="{9D568FD5-5390-42E0-9B58-3D1082B00534}" srcOrd="1" destOrd="0" parTransId="{6BE09068-33BE-498C-8519-A65FBF2934B6}" sibTransId="{27F643DA-569C-4DE0-9D94-1B8EB225F167}"/>
    <dgm:cxn modelId="{505B6A00-1760-487E-82A9-08CDB4A21AF6}" srcId="{09BA2B2A-A99F-4278-9FD7-6450601FAB90}" destId="{50C8F0DE-154D-4FC5-A90D-A00F546BA5E7}" srcOrd="1" destOrd="0" parTransId="{A236AA06-08B7-4308-A6B9-4CAFB57EC6EB}" sibTransId="{56DC4FC2-0470-4E2C-B8D2-4555336AC3E2}"/>
    <dgm:cxn modelId="{288BD228-AF8A-4AF1-8D60-B225429A05C6}" srcId="{11BDC654-E57E-4AA3-9148-E1F59523C883}" destId="{2C1057A8-DD73-47CD-B70F-0316C84E6302}" srcOrd="0" destOrd="0" parTransId="{8A687896-A4D9-4716-8DDF-3E9126F97A72}" sibTransId="{E607A3CC-1A37-41EA-A1EF-B9C744997F7D}"/>
    <dgm:cxn modelId="{AF5F61D5-CFAC-41C6-A851-2D6F052E33EC}" srcId="{09BA2B2A-A99F-4278-9FD7-6450601FAB90}" destId="{11BDC654-E57E-4AA3-9148-E1F59523C883}" srcOrd="2" destOrd="0" parTransId="{D53984E3-4BC2-4FBB-A052-4A8A03016055}" sibTransId="{91ECAE5C-5A67-42C8-9190-76AEDBA1637B}"/>
    <dgm:cxn modelId="{36BC9AC0-B529-4C6D-B530-84CF5BEAF311}" type="presOf" srcId="{0866679F-1250-439C-BE54-2269277E149D}" destId="{21F6B00A-77F6-4B1B-8926-C3477FB07C7C}" srcOrd="0" destOrd="0" presId="urn:microsoft.com/office/officeart/2005/8/layout/vList5"/>
    <dgm:cxn modelId="{6D23BE9C-0D47-4B0F-8C14-92EEA732BE78}" srcId="{09BA2B2A-A99F-4278-9FD7-6450601FAB90}" destId="{1BBF4161-478F-4E30-8884-20C9C501F810}" srcOrd="3" destOrd="0" parTransId="{4B031920-9A29-4B14-837C-3EA3A04C1C69}" sibTransId="{467AD31C-9288-4851-9A8D-A0DD3D8EEF70}"/>
    <dgm:cxn modelId="{2C8800E6-450F-4F58-BACE-E2AAF4046929}" type="presOf" srcId="{09BA2B2A-A99F-4278-9FD7-6450601FAB90}" destId="{2551BEF0-EF97-4569-B0C9-47FA639C924B}" srcOrd="0" destOrd="0" presId="urn:microsoft.com/office/officeart/2005/8/layout/vList5"/>
    <dgm:cxn modelId="{154CCF38-CB2D-45D6-91FD-5394D9085146}" type="presOf" srcId="{11BDC654-E57E-4AA3-9148-E1F59523C883}" destId="{E88B6D04-01F6-4F32-AD02-7CA399639D27}" srcOrd="0" destOrd="0" presId="urn:microsoft.com/office/officeart/2005/8/layout/vList5"/>
    <dgm:cxn modelId="{40C73D05-1AEF-4310-8C2F-B5E963070B8E}" type="presOf" srcId="{25CC0E09-93B5-4555-979C-4D3561382B1F}" destId="{F848D237-BBD1-458B-AF30-1DF4475FF2E7}" srcOrd="0" destOrd="1" presId="urn:microsoft.com/office/officeart/2005/8/layout/vList5"/>
    <dgm:cxn modelId="{8EDCAA31-5B3B-41CF-9C4F-F983EA929B76}" type="presParOf" srcId="{2551BEF0-EF97-4569-B0C9-47FA639C924B}" destId="{D899D831-50F7-47EC-B44D-D716ACF08778}" srcOrd="0" destOrd="0" presId="urn:microsoft.com/office/officeart/2005/8/layout/vList5"/>
    <dgm:cxn modelId="{B0F5562C-FFB8-4998-8924-8FADE3A307C4}" type="presParOf" srcId="{D899D831-50F7-47EC-B44D-D716ACF08778}" destId="{21F6B00A-77F6-4B1B-8926-C3477FB07C7C}" srcOrd="0" destOrd="0" presId="urn:microsoft.com/office/officeart/2005/8/layout/vList5"/>
    <dgm:cxn modelId="{4EC10271-0D8E-4D8D-8317-9ED37E8D8A84}" type="presParOf" srcId="{D899D831-50F7-47EC-B44D-D716ACF08778}" destId="{9997E80B-8DB6-4B60-9320-B7D20813AD1D}" srcOrd="1" destOrd="0" presId="urn:microsoft.com/office/officeart/2005/8/layout/vList5"/>
    <dgm:cxn modelId="{7B5F3DE1-C941-49FD-8F88-5BC176C5B0D7}" type="presParOf" srcId="{2551BEF0-EF97-4569-B0C9-47FA639C924B}" destId="{333F6DE0-4676-478D-A7C8-6F8F39122657}" srcOrd="1" destOrd="0" presId="urn:microsoft.com/office/officeart/2005/8/layout/vList5"/>
    <dgm:cxn modelId="{B72811CB-FA57-4184-9EA9-297E63AA822C}" type="presParOf" srcId="{2551BEF0-EF97-4569-B0C9-47FA639C924B}" destId="{C3FA1C11-2DC4-4D0C-B78C-78EE5A80AEC4}" srcOrd="2" destOrd="0" presId="urn:microsoft.com/office/officeart/2005/8/layout/vList5"/>
    <dgm:cxn modelId="{0895E4B8-047B-487C-A55D-2286D95D9780}" type="presParOf" srcId="{C3FA1C11-2DC4-4D0C-B78C-78EE5A80AEC4}" destId="{FBF4A12E-6A02-4FA6-9F13-B60733088538}" srcOrd="0" destOrd="0" presId="urn:microsoft.com/office/officeart/2005/8/layout/vList5"/>
    <dgm:cxn modelId="{3D1CDC17-71F1-455F-8344-451E6FE9BEA6}" type="presParOf" srcId="{C3FA1C11-2DC4-4D0C-B78C-78EE5A80AEC4}" destId="{3653344E-F542-4952-9C1E-A8C02A788376}" srcOrd="1" destOrd="0" presId="urn:microsoft.com/office/officeart/2005/8/layout/vList5"/>
    <dgm:cxn modelId="{BC8A7C2E-4F74-4D88-9FA9-7072E38EADF0}" type="presParOf" srcId="{2551BEF0-EF97-4569-B0C9-47FA639C924B}" destId="{35559AD2-9DAE-453C-8F34-B97B7C26F216}" srcOrd="3" destOrd="0" presId="urn:microsoft.com/office/officeart/2005/8/layout/vList5"/>
    <dgm:cxn modelId="{ABB48BBE-9AFD-4332-9C04-78722E2F2E93}" type="presParOf" srcId="{2551BEF0-EF97-4569-B0C9-47FA639C924B}" destId="{4D0DA86A-E3AE-48C3-B7A2-588675279FDB}" srcOrd="4" destOrd="0" presId="urn:microsoft.com/office/officeart/2005/8/layout/vList5"/>
    <dgm:cxn modelId="{F503CD2B-F310-4A5A-BA03-A7438C716C96}" type="presParOf" srcId="{4D0DA86A-E3AE-48C3-B7A2-588675279FDB}" destId="{E88B6D04-01F6-4F32-AD02-7CA399639D27}" srcOrd="0" destOrd="0" presId="urn:microsoft.com/office/officeart/2005/8/layout/vList5"/>
    <dgm:cxn modelId="{E1961078-BA92-4DD0-81DE-CDC872DB6FEA}" type="presParOf" srcId="{4D0DA86A-E3AE-48C3-B7A2-588675279FDB}" destId="{F848D237-BBD1-458B-AF30-1DF4475FF2E7}" srcOrd="1" destOrd="0" presId="urn:microsoft.com/office/officeart/2005/8/layout/vList5"/>
    <dgm:cxn modelId="{2699EC2D-4762-4D2B-8BD9-D9DA9FB5C438}" type="presParOf" srcId="{2551BEF0-EF97-4569-B0C9-47FA639C924B}" destId="{046F7B30-D11D-4DB0-A422-69073192B44A}" srcOrd="5" destOrd="0" presId="urn:microsoft.com/office/officeart/2005/8/layout/vList5"/>
    <dgm:cxn modelId="{16319E17-ED4C-49FC-83C0-2E728756B12F}" type="presParOf" srcId="{2551BEF0-EF97-4569-B0C9-47FA639C924B}" destId="{884B4282-2A10-46B0-B0EB-4037C3DA160E}" srcOrd="6" destOrd="0" presId="urn:microsoft.com/office/officeart/2005/8/layout/vList5"/>
    <dgm:cxn modelId="{A4D5E149-5F78-45F6-9E01-BB67C1C1E75A}" type="presParOf" srcId="{884B4282-2A10-46B0-B0EB-4037C3DA160E}" destId="{D487A8E7-28BE-4BA5-8C8B-20504BA01F0C}" srcOrd="0" destOrd="0" presId="urn:microsoft.com/office/officeart/2005/8/layout/vList5"/>
    <dgm:cxn modelId="{E840D8EE-41F8-4008-8B43-204FCEE76E57}" type="presParOf" srcId="{884B4282-2A10-46B0-B0EB-4037C3DA160E}" destId="{5E9B6ED3-E4CC-4E92-AFEB-F9862A86D8A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BA2B2A-A99F-4278-9FD7-6450601FAB90}"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0866679F-1250-439C-BE54-2269277E149D}">
      <dgm:prSet phldrT="[Text]" custT="1"/>
      <dgm:spPr/>
      <dgm:t>
        <a:bodyPr/>
        <a:lstStyle/>
        <a:p>
          <a:r>
            <a:rPr lang="en-US" sz="2000" b="1" dirty="0" smtClean="0"/>
            <a:t>Escalate</a:t>
          </a:r>
          <a:endParaRPr lang="en-US" sz="2000" dirty="0"/>
        </a:p>
      </dgm:t>
    </dgm:pt>
    <dgm:pt modelId="{6E400049-6B5B-42EC-BA3A-D2AEDFE0DB03}" type="parTrans" cxnId="{573D1950-312D-4BBF-9022-CEC6378EF8FE}">
      <dgm:prSet/>
      <dgm:spPr/>
      <dgm:t>
        <a:bodyPr/>
        <a:lstStyle/>
        <a:p>
          <a:endParaRPr lang="en-US" sz="2000"/>
        </a:p>
      </dgm:t>
    </dgm:pt>
    <dgm:pt modelId="{4A9D0459-7E98-4950-9E92-A1217AE50105}" type="sibTrans" cxnId="{573D1950-312D-4BBF-9022-CEC6378EF8FE}">
      <dgm:prSet/>
      <dgm:spPr/>
      <dgm:t>
        <a:bodyPr/>
        <a:lstStyle/>
        <a:p>
          <a:endParaRPr lang="en-US" sz="2000"/>
        </a:p>
      </dgm:t>
    </dgm:pt>
    <dgm:pt modelId="{87D5F246-DE7B-48B7-8704-078D180C7345}">
      <dgm:prSet phldrT="[Text]" custT="1"/>
      <dgm:spPr/>
      <dgm:t>
        <a:bodyPr/>
        <a:lstStyle/>
        <a:p>
          <a:r>
            <a:rPr lang="en-US" sz="1400" dirty="0" smtClean="0"/>
            <a:t>Apply with threats outside of scope/exceed PM ‘s authority. </a:t>
          </a:r>
          <a:endParaRPr lang="en-US" sz="1400" dirty="0"/>
        </a:p>
      </dgm:t>
    </dgm:pt>
    <dgm:pt modelId="{748528DD-8DB7-4C26-80F4-8EF878AAD76C}" type="parTrans" cxnId="{F941DE87-0253-4E5E-9183-3503FBD736AF}">
      <dgm:prSet/>
      <dgm:spPr/>
      <dgm:t>
        <a:bodyPr/>
        <a:lstStyle/>
        <a:p>
          <a:endParaRPr lang="en-US" sz="2000"/>
        </a:p>
      </dgm:t>
    </dgm:pt>
    <dgm:pt modelId="{8BD799AE-D1D6-4B32-AD76-64DDD4348501}" type="sibTrans" cxnId="{F941DE87-0253-4E5E-9183-3503FBD736AF}">
      <dgm:prSet/>
      <dgm:spPr/>
      <dgm:t>
        <a:bodyPr/>
        <a:lstStyle/>
        <a:p>
          <a:endParaRPr lang="en-US" sz="2000"/>
        </a:p>
      </dgm:t>
    </dgm:pt>
    <dgm:pt modelId="{50C8F0DE-154D-4FC5-A90D-A00F546BA5E7}">
      <dgm:prSet phldrT="[Text]" custT="1"/>
      <dgm:spPr/>
      <dgm:t>
        <a:bodyPr/>
        <a:lstStyle/>
        <a:p>
          <a:r>
            <a:rPr lang="en-US" sz="2000" b="1" dirty="0" smtClean="0"/>
            <a:t>Exploit</a:t>
          </a:r>
          <a:endParaRPr lang="en-US" sz="2000" dirty="0"/>
        </a:p>
      </dgm:t>
    </dgm:pt>
    <dgm:pt modelId="{A236AA06-08B7-4308-A6B9-4CAFB57EC6EB}" type="parTrans" cxnId="{505B6A00-1760-487E-82A9-08CDB4A21AF6}">
      <dgm:prSet/>
      <dgm:spPr/>
      <dgm:t>
        <a:bodyPr/>
        <a:lstStyle/>
        <a:p>
          <a:endParaRPr lang="en-US" sz="2000"/>
        </a:p>
      </dgm:t>
    </dgm:pt>
    <dgm:pt modelId="{56DC4FC2-0470-4E2C-B8D2-4555336AC3E2}" type="sibTrans" cxnId="{505B6A00-1760-487E-82A9-08CDB4A21AF6}">
      <dgm:prSet/>
      <dgm:spPr/>
      <dgm:t>
        <a:bodyPr/>
        <a:lstStyle/>
        <a:p>
          <a:endParaRPr lang="en-US" sz="2000"/>
        </a:p>
      </dgm:t>
    </dgm:pt>
    <dgm:pt modelId="{65616607-92D7-4294-84EE-B039DBE51B5B}">
      <dgm:prSet phldrT="[Text]" custT="1"/>
      <dgm:spPr/>
      <dgm:t>
        <a:bodyPr/>
        <a:lstStyle/>
        <a:p>
          <a:r>
            <a:rPr lang="en-US" sz="1400" dirty="0" smtClean="0"/>
            <a:t>Ensure opportunity is realized</a:t>
          </a:r>
          <a:endParaRPr lang="en-US" sz="1400" dirty="0"/>
        </a:p>
      </dgm:t>
    </dgm:pt>
    <dgm:pt modelId="{D353BE1B-F81F-4C8B-B585-B8D719940472}" type="parTrans" cxnId="{CF7C4BAD-1A69-4F40-B3BC-20FA02B43E32}">
      <dgm:prSet/>
      <dgm:spPr/>
      <dgm:t>
        <a:bodyPr/>
        <a:lstStyle/>
        <a:p>
          <a:endParaRPr lang="en-US" sz="2000"/>
        </a:p>
      </dgm:t>
    </dgm:pt>
    <dgm:pt modelId="{520C4D95-F839-4F16-9F07-E7A72E46E64E}" type="sibTrans" cxnId="{CF7C4BAD-1A69-4F40-B3BC-20FA02B43E32}">
      <dgm:prSet/>
      <dgm:spPr/>
      <dgm:t>
        <a:bodyPr/>
        <a:lstStyle/>
        <a:p>
          <a:endParaRPr lang="en-US" sz="2000"/>
        </a:p>
      </dgm:t>
    </dgm:pt>
    <dgm:pt modelId="{11BDC654-E57E-4AA3-9148-E1F59523C883}">
      <dgm:prSet phldrT="[Text]" custT="1"/>
      <dgm:spPr/>
      <dgm:t>
        <a:bodyPr/>
        <a:lstStyle/>
        <a:p>
          <a:r>
            <a:rPr lang="en-US" sz="2000" b="1" dirty="0" smtClean="0"/>
            <a:t>Share</a:t>
          </a:r>
          <a:endParaRPr lang="en-US" sz="2000" dirty="0"/>
        </a:p>
      </dgm:t>
    </dgm:pt>
    <dgm:pt modelId="{D53984E3-4BC2-4FBB-A052-4A8A03016055}" type="parTrans" cxnId="{AF5F61D5-CFAC-41C6-A851-2D6F052E33EC}">
      <dgm:prSet/>
      <dgm:spPr/>
      <dgm:t>
        <a:bodyPr/>
        <a:lstStyle/>
        <a:p>
          <a:endParaRPr lang="en-US" sz="2000"/>
        </a:p>
      </dgm:t>
    </dgm:pt>
    <dgm:pt modelId="{91ECAE5C-5A67-42C8-9190-76AEDBA1637B}" type="sibTrans" cxnId="{AF5F61D5-CFAC-41C6-A851-2D6F052E33EC}">
      <dgm:prSet/>
      <dgm:spPr/>
      <dgm:t>
        <a:bodyPr/>
        <a:lstStyle/>
        <a:p>
          <a:endParaRPr lang="en-US" sz="2000"/>
        </a:p>
      </dgm:t>
    </dgm:pt>
    <dgm:pt modelId="{2C1057A8-DD73-47CD-B70F-0316C84E6302}">
      <dgm:prSet phldrT="[Text]" custT="1"/>
      <dgm:spPr/>
      <dgm:t>
        <a:bodyPr/>
        <a:lstStyle/>
        <a:p>
          <a:r>
            <a:rPr lang="en-US" sz="1400" dirty="0" smtClean="0"/>
            <a:t>Not capable of realizing opportunity on your own</a:t>
          </a:r>
          <a:endParaRPr lang="en-US" sz="1400" dirty="0"/>
        </a:p>
      </dgm:t>
    </dgm:pt>
    <dgm:pt modelId="{8A687896-A4D9-4716-8DDF-3E9126F97A72}" type="parTrans" cxnId="{288BD228-AF8A-4AF1-8D60-B225429A05C6}">
      <dgm:prSet/>
      <dgm:spPr/>
      <dgm:t>
        <a:bodyPr/>
        <a:lstStyle/>
        <a:p>
          <a:endParaRPr lang="en-US" sz="2000"/>
        </a:p>
      </dgm:t>
    </dgm:pt>
    <dgm:pt modelId="{E607A3CC-1A37-41EA-A1EF-B9C744997F7D}" type="sibTrans" cxnId="{288BD228-AF8A-4AF1-8D60-B225429A05C6}">
      <dgm:prSet/>
      <dgm:spPr/>
      <dgm:t>
        <a:bodyPr/>
        <a:lstStyle/>
        <a:p>
          <a:endParaRPr lang="en-US" sz="2000"/>
        </a:p>
      </dgm:t>
    </dgm:pt>
    <dgm:pt modelId="{1BBF4161-478F-4E30-8884-20C9C501F810}">
      <dgm:prSet phldrT="[Text]" custT="1"/>
      <dgm:spPr/>
      <dgm:t>
        <a:bodyPr/>
        <a:lstStyle/>
        <a:p>
          <a:r>
            <a:rPr lang="en-US" sz="2000" b="1" dirty="0" smtClean="0"/>
            <a:t>Accept</a:t>
          </a:r>
          <a:endParaRPr lang="en-US" sz="2000" dirty="0"/>
        </a:p>
      </dgm:t>
    </dgm:pt>
    <dgm:pt modelId="{4B031920-9A29-4B14-837C-3EA3A04C1C69}" type="parTrans" cxnId="{6D23BE9C-0D47-4B0F-8C14-92EEA732BE78}">
      <dgm:prSet/>
      <dgm:spPr/>
      <dgm:t>
        <a:bodyPr/>
        <a:lstStyle/>
        <a:p>
          <a:endParaRPr lang="en-US" sz="2000"/>
        </a:p>
      </dgm:t>
    </dgm:pt>
    <dgm:pt modelId="{467AD31C-9288-4851-9A8D-A0DD3D8EEF70}" type="sibTrans" cxnId="{6D23BE9C-0D47-4B0F-8C14-92EEA732BE78}">
      <dgm:prSet/>
      <dgm:spPr/>
      <dgm:t>
        <a:bodyPr/>
        <a:lstStyle/>
        <a:p>
          <a:endParaRPr lang="en-US" sz="2000"/>
        </a:p>
      </dgm:t>
    </dgm:pt>
    <dgm:pt modelId="{46C2A893-FE56-43B4-9D62-4CC9838766D7}">
      <dgm:prSet phldrT="[Text]" custT="1"/>
      <dgm:spPr/>
      <dgm:t>
        <a:bodyPr/>
        <a:lstStyle/>
        <a:p>
          <a:r>
            <a:rPr lang="en-US" sz="1400" dirty="0" smtClean="0"/>
            <a:t>Willing to take advantage of opportunity if it comes, but not actively pursuing it</a:t>
          </a:r>
          <a:endParaRPr lang="en-US" sz="1400" dirty="0"/>
        </a:p>
      </dgm:t>
    </dgm:pt>
    <dgm:pt modelId="{D8A65FA3-C7C3-44F9-A88B-3718019B3341}" type="parTrans" cxnId="{4ABCCFE7-FCE2-4410-AB99-952FF5206F07}">
      <dgm:prSet/>
      <dgm:spPr/>
      <dgm:t>
        <a:bodyPr/>
        <a:lstStyle/>
        <a:p>
          <a:endParaRPr lang="en-US"/>
        </a:p>
      </dgm:t>
    </dgm:pt>
    <dgm:pt modelId="{E6958515-58D9-4D5D-B781-39E54366B65F}" type="sibTrans" cxnId="{4ABCCFE7-FCE2-4410-AB99-952FF5206F07}">
      <dgm:prSet/>
      <dgm:spPr/>
      <dgm:t>
        <a:bodyPr/>
        <a:lstStyle/>
        <a:p>
          <a:endParaRPr lang="en-US"/>
        </a:p>
      </dgm:t>
    </dgm:pt>
    <dgm:pt modelId="{92B38593-5B93-4B8A-BDEA-DC391BD74190}">
      <dgm:prSet custT="1"/>
      <dgm:spPr/>
      <dgm:t>
        <a:bodyPr/>
        <a:lstStyle/>
        <a:p>
          <a:r>
            <a:rPr lang="en-US" sz="1400" dirty="0" smtClean="0"/>
            <a:t>Escalated risks are managed at the program level, portfolio…, not on the project level</a:t>
          </a:r>
        </a:p>
      </dgm:t>
    </dgm:pt>
    <dgm:pt modelId="{6B36043F-A922-4246-B821-201B342C5455}" type="parTrans" cxnId="{53445563-5525-4E38-B334-C727E41D3CD1}">
      <dgm:prSet/>
      <dgm:spPr/>
      <dgm:t>
        <a:bodyPr/>
        <a:lstStyle/>
        <a:p>
          <a:endParaRPr lang="en-US"/>
        </a:p>
      </dgm:t>
    </dgm:pt>
    <dgm:pt modelId="{DB8CA0DB-A5AB-413D-8781-5E1F8F4621A2}" type="sibTrans" cxnId="{53445563-5525-4E38-B334-C727E41D3CD1}">
      <dgm:prSet/>
      <dgm:spPr/>
      <dgm:t>
        <a:bodyPr/>
        <a:lstStyle/>
        <a:p>
          <a:endParaRPr lang="en-US"/>
        </a:p>
      </dgm:t>
    </dgm:pt>
    <dgm:pt modelId="{B6ACE0DF-66DD-4A87-BEDD-6095357DE195}">
      <dgm:prSet custT="1"/>
      <dgm:spPr/>
      <dgm:t>
        <a:bodyPr/>
        <a:lstStyle/>
        <a:p>
          <a:r>
            <a:rPr lang="en-US" sz="1400" dirty="0" smtClean="0"/>
            <a:t>You do not try, but work hard &amp; ensure opportunity is 100% realized</a:t>
          </a:r>
        </a:p>
      </dgm:t>
    </dgm:pt>
    <dgm:pt modelId="{F2D9AEDA-3628-4F96-A85E-B0FF7F973582}" type="parTrans" cxnId="{C5AE54F6-694F-440F-83A0-50719E4D8FAD}">
      <dgm:prSet/>
      <dgm:spPr/>
      <dgm:t>
        <a:bodyPr/>
        <a:lstStyle/>
        <a:p>
          <a:endParaRPr lang="en-US"/>
        </a:p>
      </dgm:t>
    </dgm:pt>
    <dgm:pt modelId="{2483C607-E341-4049-AE24-C70E1F01340A}" type="sibTrans" cxnId="{C5AE54F6-694F-440F-83A0-50719E4D8FAD}">
      <dgm:prSet/>
      <dgm:spPr/>
      <dgm:t>
        <a:bodyPr/>
        <a:lstStyle/>
        <a:p>
          <a:endParaRPr lang="en-US"/>
        </a:p>
      </dgm:t>
    </dgm:pt>
    <dgm:pt modelId="{3B45B6B1-26CE-44AB-AFB0-C4B298668C71}">
      <dgm:prSet custT="1"/>
      <dgm:spPr/>
      <dgm:t>
        <a:bodyPr/>
        <a:lstStyle/>
        <a:p>
          <a:r>
            <a:rPr lang="en-US" sz="1400" dirty="0" smtClean="0"/>
            <a:t>Work with other parties to share Benefits </a:t>
          </a:r>
        </a:p>
      </dgm:t>
    </dgm:pt>
    <dgm:pt modelId="{64E28800-B1D1-4E64-8B34-3C792D4B59A2}" type="parTrans" cxnId="{84FC0DB4-B1F5-4B6B-BCC0-0A09FD7A804D}">
      <dgm:prSet/>
      <dgm:spPr/>
      <dgm:t>
        <a:bodyPr/>
        <a:lstStyle/>
        <a:p>
          <a:endParaRPr lang="en-US"/>
        </a:p>
      </dgm:t>
    </dgm:pt>
    <dgm:pt modelId="{A91BC42C-007A-4F19-AE5F-994663134B8B}" type="sibTrans" cxnId="{84FC0DB4-B1F5-4B6B-BCC0-0A09FD7A804D}">
      <dgm:prSet/>
      <dgm:spPr/>
      <dgm:t>
        <a:bodyPr/>
        <a:lstStyle/>
        <a:p>
          <a:endParaRPr lang="en-US"/>
        </a:p>
      </dgm:t>
    </dgm:pt>
    <dgm:pt modelId="{DC7470FA-0DCD-4081-AAB9-24611536554D}">
      <dgm:prSet custT="1"/>
      <dgm:spPr/>
      <dgm:t>
        <a:bodyPr/>
        <a:lstStyle/>
        <a:p>
          <a:r>
            <a:rPr lang="en-US" sz="2000" b="1" dirty="0" smtClean="0"/>
            <a:t>Enhance</a:t>
          </a:r>
        </a:p>
      </dgm:t>
    </dgm:pt>
    <dgm:pt modelId="{CA77F008-E9D1-492B-B6BB-6F7F0B4174E0}" type="parTrans" cxnId="{3F1B18A0-712A-4A47-9384-2DB28FB21834}">
      <dgm:prSet/>
      <dgm:spPr/>
      <dgm:t>
        <a:bodyPr/>
        <a:lstStyle/>
        <a:p>
          <a:endParaRPr lang="en-US"/>
        </a:p>
      </dgm:t>
    </dgm:pt>
    <dgm:pt modelId="{09854CF6-5230-4CBF-B2C5-D98E6422292A}" type="sibTrans" cxnId="{3F1B18A0-712A-4A47-9384-2DB28FB21834}">
      <dgm:prSet/>
      <dgm:spPr/>
      <dgm:t>
        <a:bodyPr/>
        <a:lstStyle/>
        <a:p>
          <a:endParaRPr lang="en-US"/>
        </a:p>
      </dgm:t>
    </dgm:pt>
    <dgm:pt modelId="{EAEF07CD-139F-4B18-B6AA-29788EA789F9}">
      <dgm:prSet custT="1"/>
      <dgm:spPr/>
      <dgm:t>
        <a:bodyPr/>
        <a:lstStyle/>
        <a:p>
          <a:r>
            <a:rPr lang="en-US" sz="1400" dirty="0" smtClean="0"/>
            <a:t>Increase chances of opportunity occurring</a:t>
          </a:r>
        </a:p>
      </dgm:t>
    </dgm:pt>
    <dgm:pt modelId="{75F75ADC-85DC-4720-8306-108B2999A9C1}" type="parTrans" cxnId="{0C8EE358-1CEB-493E-A43C-3EC275DA12DE}">
      <dgm:prSet/>
      <dgm:spPr/>
      <dgm:t>
        <a:bodyPr/>
        <a:lstStyle/>
        <a:p>
          <a:endParaRPr lang="en-US"/>
        </a:p>
      </dgm:t>
    </dgm:pt>
    <dgm:pt modelId="{3CBAFA4E-E1AE-4C55-905C-1AADC2BA4148}" type="sibTrans" cxnId="{0C8EE358-1CEB-493E-A43C-3EC275DA12DE}">
      <dgm:prSet/>
      <dgm:spPr/>
      <dgm:t>
        <a:bodyPr/>
        <a:lstStyle/>
        <a:p>
          <a:endParaRPr lang="en-US"/>
        </a:p>
      </dgm:t>
    </dgm:pt>
    <dgm:pt modelId="{2551BEF0-EF97-4569-B0C9-47FA639C924B}" type="pres">
      <dgm:prSet presAssocID="{09BA2B2A-A99F-4278-9FD7-6450601FAB90}" presName="Name0" presStyleCnt="0">
        <dgm:presLayoutVars>
          <dgm:dir/>
          <dgm:animLvl val="lvl"/>
          <dgm:resizeHandles val="exact"/>
        </dgm:presLayoutVars>
      </dgm:prSet>
      <dgm:spPr/>
      <dgm:t>
        <a:bodyPr/>
        <a:lstStyle/>
        <a:p>
          <a:endParaRPr lang="en-US"/>
        </a:p>
      </dgm:t>
    </dgm:pt>
    <dgm:pt modelId="{D899D831-50F7-47EC-B44D-D716ACF08778}" type="pres">
      <dgm:prSet presAssocID="{0866679F-1250-439C-BE54-2269277E149D}" presName="linNode" presStyleCnt="0"/>
      <dgm:spPr/>
    </dgm:pt>
    <dgm:pt modelId="{21F6B00A-77F6-4B1B-8926-C3477FB07C7C}" type="pres">
      <dgm:prSet presAssocID="{0866679F-1250-439C-BE54-2269277E149D}" presName="parentText" presStyleLbl="node1" presStyleIdx="0" presStyleCnt="5" custScaleX="56650">
        <dgm:presLayoutVars>
          <dgm:chMax val="1"/>
          <dgm:bulletEnabled val="1"/>
        </dgm:presLayoutVars>
      </dgm:prSet>
      <dgm:spPr/>
      <dgm:t>
        <a:bodyPr/>
        <a:lstStyle/>
        <a:p>
          <a:endParaRPr lang="en-US"/>
        </a:p>
      </dgm:t>
    </dgm:pt>
    <dgm:pt modelId="{9997E80B-8DB6-4B60-9320-B7D20813AD1D}" type="pres">
      <dgm:prSet presAssocID="{0866679F-1250-439C-BE54-2269277E149D}" presName="descendantText" presStyleLbl="alignAccFollowNode1" presStyleIdx="0" presStyleCnt="5">
        <dgm:presLayoutVars>
          <dgm:bulletEnabled val="1"/>
        </dgm:presLayoutVars>
      </dgm:prSet>
      <dgm:spPr/>
      <dgm:t>
        <a:bodyPr/>
        <a:lstStyle/>
        <a:p>
          <a:endParaRPr lang="en-US"/>
        </a:p>
      </dgm:t>
    </dgm:pt>
    <dgm:pt modelId="{333F6DE0-4676-478D-A7C8-6F8F39122657}" type="pres">
      <dgm:prSet presAssocID="{4A9D0459-7E98-4950-9E92-A1217AE50105}" presName="sp" presStyleCnt="0"/>
      <dgm:spPr/>
    </dgm:pt>
    <dgm:pt modelId="{C3FA1C11-2DC4-4D0C-B78C-78EE5A80AEC4}" type="pres">
      <dgm:prSet presAssocID="{50C8F0DE-154D-4FC5-A90D-A00F546BA5E7}" presName="linNode" presStyleCnt="0"/>
      <dgm:spPr/>
    </dgm:pt>
    <dgm:pt modelId="{FBF4A12E-6A02-4FA6-9F13-B60733088538}" type="pres">
      <dgm:prSet presAssocID="{50C8F0DE-154D-4FC5-A90D-A00F546BA5E7}" presName="parentText" presStyleLbl="node1" presStyleIdx="1" presStyleCnt="5" custScaleX="56650">
        <dgm:presLayoutVars>
          <dgm:chMax val="1"/>
          <dgm:bulletEnabled val="1"/>
        </dgm:presLayoutVars>
      </dgm:prSet>
      <dgm:spPr/>
      <dgm:t>
        <a:bodyPr/>
        <a:lstStyle/>
        <a:p>
          <a:endParaRPr lang="en-US"/>
        </a:p>
      </dgm:t>
    </dgm:pt>
    <dgm:pt modelId="{3653344E-F542-4952-9C1E-A8C02A788376}" type="pres">
      <dgm:prSet presAssocID="{50C8F0DE-154D-4FC5-A90D-A00F546BA5E7}" presName="descendantText" presStyleLbl="alignAccFollowNode1" presStyleIdx="1" presStyleCnt="5">
        <dgm:presLayoutVars>
          <dgm:bulletEnabled val="1"/>
        </dgm:presLayoutVars>
      </dgm:prSet>
      <dgm:spPr/>
      <dgm:t>
        <a:bodyPr/>
        <a:lstStyle/>
        <a:p>
          <a:endParaRPr lang="en-US"/>
        </a:p>
      </dgm:t>
    </dgm:pt>
    <dgm:pt modelId="{35559AD2-9DAE-453C-8F34-B97B7C26F216}" type="pres">
      <dgm:prSet presAssocID="{56DC4FC2-0470-4E2C-B8D2-4555336AC3E2}" presName="sp" presStyleCnt="0"/>
      <dgm:spPr/>
    </dgm:pt>
    <dgm:pt modelId="{4D0DA86A-E3AE-48C3-B7A2-588675279FDB}" type="pres">
      <dgm:prSet presAssocID="{11BDC654-E57E-4AA3-9148-E1F59523C883}" presName="linNode" presStyleCnt="0"/>
      <dgm:spPr/>
    </dgm:pt>
    <dgm:pt modelId="{E88B6D04-01F6-4F32-AD02-7CA399639D27}" type="pres">
      <dgm:prSet presAssocID="{11BDC654-E57E-4AA3-9148-E1F59523C883}" presName="parentText" presStyleLbl="node1" presStyleIdx="2" presStyleCnt="5" custScaleX="56650">
        <dgm:presLayoutVars>
          <dgm:chMax val="1"/>
          <dgm:bulletEnabled val="1"/>
        </dgm:presLayoutVars>
      </dgm:prSet>
      <dgm:spPr/>
      <dgm:t>
        <a:bodyPr/>
        <a:lstStyle/>
        <a:p>
          <a:endParaRPr lang="en-US"/>
        </a:p>
      </dgm:t>
    </dgm:pt>
    <dgm:pt modelId="{F848D237-BBD1-458B-AF30-1DF4475FF2E7}" type="pres">
      <dgm:prSet presAssocID="{11BDC654-E57E-4AA3-9148-E1F59523C883}" presName="descendantText" presStyleLbl="alignAccFollowNode1" presStyleIdx="2" presStyleCnt="5">
        <dgm:presLayoutVars>
          <dgm:bulletEnabled val="1"/>
        </dgm:presLayoutVars>
      </dgm:prSet>
      <dgm:spPr/>
      <dgm:t>
        <a:bodyPr/>
        <a:lstStyle/>
        <a:p>
          <a:endParaRPr lang="en-US"/>
        </a:p>
      </dgm:t>
    </dgm:pt>
    <dgm:pt modelId="{046F7B30-D11D-4DB0-A422-69073192B44A}" type="pres">
      <dgm:prSet presAssocID="{91ECAE5C-5A67-42C8-9190-76AEDBA1637B}" presName="sp" presStyleCnt="0"/>
      <dgm:spPr/>
    </dgm:pt>
    <dgm:pt modelId="{FA3748EA-442A-408F-AF9D-38091CF46C81}" type="pres">
      <dgm:prSet presAssocID="{DC7470FA-0DCD-4081-AAB9-24611536554D}" presName="linNode" presStyleCnt="0"/>
      <dgm:spPr/>
    </dgm:pt>
    <dgm:pt modelId="{4A4DC0CE-D173-4426-BF39-8BDA2AE1588F}" type="pres">
      <dgm:prSet presAssocID="{DC7470FA-0DCD-4081-AAB9-24611536554D}" presName="parentText" presStyleLbl="node1" presStyleIdx="3" presStyleCnt="5" custScaleX="56571">
        <dgm:presLayoutVars>
          <dgm:chMax val="1"/>
          <dgm:bulletEnabled val="1"/>
        </dgm:presLayoutVars>
      </dgm:prSet>
      <dgm:spPr/>
      <dgm:t>
        <a:bodyPr/>
        <a:lstStyle/>
        <a:p>
          <a:endParaRPr lang="en-US"/>
        </a:p>
      </dgm:t>
    </dgm:pt>
    <dgm:pt modelId="{0F90505C-09DD-4181-B2E5-757E209635B0}" type="pres">
      <dgm:prSet presAssocID="{DC7470FA-0DCD-4081-AAB9-24611536554D}" presName="descendantText" presStyleLbl="alignAccFollowNode1" presStyleIdx="3" presStyleCnt="5">
        <dgm:presLayoutVars>
          <dgm:bulletEnabled val="1"/>
        </dgm:presLayoutVars>
      </dgm:prSet>
      <dgm:spPr/>
      <dgm:t>
        <a:bodyPr/>
        <a:lstStyle/>
        <a:p>
          <a:endParaRPr lang="en-US"/>
        </a:p>
      </dgm:t>
    </dgm:pt>
    <dgm:pt modelId="{94F95152-830D-4556-8423-962C022EB326}" type="pres">
      <dgm:prSet presAssocID="{09854CF6-5230-4CBF-B2C5-D98E6422292A}" presName="sp" presStyleCnt="0"/>
      <dgm:spPr/>
    </dgm:pt>
    <dgm:pt modelId="{884B4282-2A10-46B0-B0EB-4037C3DA160E}" type="pres">
      <dgm:prSet presAssocID="{1BBF4161-478F-4E30-8884-20C9C501F810}" presName="linNode" presStyleCnt="0"/>
      <dgm:spPr/>
    </dgm:pt>
    <dgm:pt modelId="{D487A8E7-28BE-4BA5-8C8B-20504BA01F0C}" type="pres">
      <dgm:prSet presAssocID="{1BBF4161-478F-4E30-8884-20C9C501F810}" presName="parentText" presStyleLbl="node1" presStyleIdx="4" presStyleCnt="5" custScaleX="56650">
        <dgm:presLayoutVars>
          <dgm:chMax val="1"/>
          <dgm:bulletEnabled val="1"/>
        </dgm:presLayoutVars>
      </dgm:prSet>
      <dgm:spPr/>
      <dgm:t>
        <a:bodyPr/>
        <a:lstStyle/>
        <a:p>
          <a:endParaRPr lang="en-US"/>
        </a:p>
      </dgm:t>
    </dgm:pt>
    <dgm:pt modelId="{5E9B6ED3-E4CC-4E92-AFEB-F9862A86D8A6}" type="pres">
      <dgm:prSet presAssocID="{1BBF4161-478F-4E30-8884-20C9C501F810}" presName="descendantText" presStyleLbl="alignAccFollowNode1" presStyleIdx="4" presStyleCnt="5">
        <dgm:presLayoutVars>
          <dgm:bulletEnabled val="1"/>
        </dgm:presLayoutVars>
      </dgm:prSet>
      <dgm:spPr/>
      <dgm:t>
        <a:bodyPr/>
        <a:lstStyle/>
        <a:p>
          <a:endParaRPr lang="en-US"/>
        </a:p>
      </dgm:t>
    </dgm:pt>
  </dgm:ptLst>
  <dgm:cxnLst>
    <dgm:cxn modelId="{4ABCCFE7-FCE2-4410-AB99-952FF5206F07}" srcId="{1BBF4161-478F-4E30-8884-20C9C501F810}" destId="{46C2A893-FE56-43B4-9D62-4CC9838766D7}" srcOrd="0" destOrd="0" parTransId="{D8A65FA3-C7C3-44F9-A88B-3718019B3341}" sibTransId="{E6958515-58D9-4D5D-B781-39E54366B65F}"/>
    <dgm:cxn modelId="{36BC9AC0-B529-4C6D-B530-84CF5BEAF311}" type="presOf" srcId="{0866679F-1250-439C-BE54-2269277E149D}" destId="{21F6B00A-77F6-4B1B-8926-C3477FB07C7C}" srcOrd="0" destOrd="0" presId="urn:microsoft.com/office/officeart/2005/8/layout/vList5"/>
    <dgm:cxn modelId="{0E692300-8960-464F-A362-CA32E6D04F69}" type="presOf" srcId="{1BBF4161-478F-4E30-8884-20C9C501F810}" destId="{D487A8E7-28BE-4BA5-8C8B-20504BA01F0C}" srcOrd="0" destOrd="0" presId="urn:microsoft.com/office/officeart/2005/8/layout/vList5"/>
    <dgm:cxn modelId="{F130D8F5-B4EE-4784-BB5F-BF2563C5243A}" type="presOf" srcId="{87D5F246-DE7B-48B7-8704-078D180C7345}" destId="{9997E80B-8DB6-4B60-9320-B7D20813AD1D}" srcOrd="0" destOrd="0" presId="urn:microsoft.com/office/officeart/2005/8/layout/vList5"/>
    <dgm:cxn modelId="{CF7C4BAD-1A69-4F40-B3BC-20FA02B43E32}" srcId="{50C8F0DE-154D-4FC5-A90D-A00F546BA5E7}" destId="{65616607-92D7-4294-84EE-B039DBE51B5B}" srcOrd="0" destOrd="0" parTransId="{D353BE1B-F81F-4C8B-B585-B8D719940472}" sibTransId="{520C4D95-F839-4F16-9F07-E7A72E46E64E}"/>
    <dgm:cxn modelId="{10959647-DEF7-4699-A837-D7D92ECB1B42}" type="presOf" srcId="{46C2A893-FE56-43B4-9D62-4CC9838766D7}" destId="{5E9B6ED3-E4CC-4E92-AFEB-F9862A86D8A6}" srcOrd="0" destOrd="0" presId="urn:microsoft.com/office/officeart/2005/8/layout/vList5"/>
    <dgm:cxn modelId="{478B3A9D-2861-4DE8-9D1E-69C33D9322B6}" type="presOf" srcId="{92B38593-5B93-4B8A-BDEA-DC391BD74190}" destId="{9997E80B-8DB6-4B60-9320-B7D20813AD1D}" srcOrd="0" destOrd="1" presId="urn:microsoft.com/office/officeart/2005/8/layout/vList5"/>
    <dgm:cxn modelId="{24919CA2-82D2-4584-A246-CB80401ECCFC}" type="presOf" srcId="{2C1057A8-DD73-47CD-B70F-0316C84E6302}" destId="{F848D237-BBD1-458B-AF30-1DF4475FF2E7}" srcOrd="0" destOrd="0" presId="urn:microsoft.com/office/officeart/2005/8/layout/vList5"/>
    <dgm:cxn modelId="{288BD228-AF8A-4AF1-8D60-B225429A05C6}" srcId="{11BDC654-E57E-4AA3-9148-E1F59523C883}" destId="{2C1057A8-DD73-47CD-B70F-0316C84E6302}" srcOrd="0" destOrd="0" parTransId="{8A687896-A4D9-4716-8DDF-3E9126F97A72}" sibTransId="{E607A3CC-1A37-41EA-A1EF-B9C744997F7D}"/>
    <dgm:cxn modelId="{3F1B18A0-712A-4A47-9384-2DB28FB21834}" srcId="{09BA2B2A-A99F-4278-9FD7-6450601FAB90}" destId="{DC7470FA-0DCD-4081-AAB9-24611536554D}" srcOrd="3" destOrd="0" parTransId="{CA77F008-E9D1-492B-B6BB-6F7F0B4174E0}" sibTransId="{09854CF6-5230-4CBF-B2C5-D98E6422292A}"/>
    <dgm:cxn modelId="{505B6A00-1760-487E-82A9-08CDB4A21AF6}" srcId="{09BA2B2A-A99F-4278-9FD7-6450601FAB90}" destId="{50C8F0DE-154D-4FC5-A90D-A00F546BA5E7}" srcOrd="1" destOrd="0" parTransId="{A236AA06-08B7-4308-A6B9-4CAFB57EC6EB}" sibTransId="{56DC4FC2-0470-4E2C-B8D2-4555336AC3E2}"/>
    <dgm:cxn modelId="{F941DE87-0253-4E5E-9183-3503FBD736AF}" srcId="{0866679F-1250-439C-BE54-2269277E149D}" destId="{87D5F246-DE7B-48B7-8704-078D180C7345}" srcOrd="0" destOrd="0" parTransId="{748528DD-8DB7-4C26-80F4-8EF878AAD76C}" sibTransId="{8BD799AE-D1D6-4B32-AD76-64DDD4348501}"/>
    <dgm:cxn modelId="{154CCF38-CB2D-45D6-91FD-5394D9085146}" type="presOf" srcId="{11BDC654-E57E-4AA3-9148-E1F59523C883}" destId="{E88B6D04-01F6-4F32-AD02-7CA399639D27}" srcOrd="0" destOrd="0" presId="urn:microsoft.com/office/officeart/2005/8/layout/vList5"/>
    <dgm:cxn modelId="{0C8EE358-1CEB-493E-A43C-3EC275DA12DE}" srcId="{DC7470FA-0DCD-4081-AAB9-24611536554D}" destId="{EAEF07CD-139F-4B18-B6AA-29788EA789F9}" srcOrd="0" destOrd="0" parTransId="{75F75ADC-85DC-4720-8306-108B2999A9C1}" sibTransId="{3CBAFA4E-E1AE-4C55-905C-1AADC2BA4148}"/>
    <dgm:cxn modelId="{53445563-5525-4E38-B334-C727E41D3CD1}" srcId="{0866679F-1250-439C-BE54-2269277E149D}" destId="{92B38593-5B93-4B8A-BDEA-DC391BD74190}" srcOrd="1" destOrd="0" parTransId="{6B36043F-A922-4246-B821-201B342C5455}" sibTransId="{DB8CA0DB-A5AB-413D-8781-5E1F8F4621A2}"/>
    <dgm:cxn modelId="{C5AE54F6-694F-440F-83A0-50719E4D8FAD}" srcId="{50C8F0DE-154D-4FC5-A90D-A00F546BA5E7}" destId="{B6ACE0DF-66DD-4A87-BEDD-6095357DE195}" srcOrd="1" destOrd="0" parTransId="{F2D9AEDA-3628-4F96-A85E-B0FF7F973582}" sibTransId="{2483C607-E341-4049-AE24-C70E1F01340A}"/>
    <dgm:cxn modelId="{4568178D-60DC-4FC7-B284-D74A1D5C56D2}" type="presOf" srcId="{65616607-92D7-4294-84EE-B039DBE51B5B}" destId="{3653344E-F542-4952-9C1E-A8C02A788376}" srcOrd="0" destOrd="0" presId="urn:microsoft.com/office/officeart/2005/8/layout/vList5"/>
    <dgm:cxn modelId="{75BCA291-403B-45B3-8D7E-7ED34AE938B7}" type="presOf" srcId="{EAEF07CD-139F-4B18-B6AA-29788EA789F9}" destId="{0F90505C-09DD-4181-B2E5-757E209635B0}" srcOrd="0" destOrd="0" presId="urn:microsoft.com/office/officeart/2005/8/layout/vList5"/>
    <dgm:cxn modelId="{50134B09-7989-4C72-9CB7-4EE1E6F1BD2A}" type="presOf" srcId="{B6ACE0DF-66DD-4A87-BEDD-6095357DE195}" destId="{3653344E-F542-4952-9C1E-A8C02A788376}" srcOrd="0" destOrd="1" presId="urn:microsoft.com/office/officeart/2005/8/layout/vList5"/>
    <dgm:cxn modelId="{AF5F61D5-CFAC-41C6-A851-2D6F052E33EC}" srcId="{09BA2B2A-A99F-4278-9FD7-6450601FAB90}" destId="{11BDC654-E57E-4AA3-9148-E1F59523C883}" srcOrd="2" destOrd="0" parTransId="{D53984E3-4BC2-4FBB-A052-4A8A03016055}" sibTransId="{91ECAE5C-5A67-42C8-9190-76AEDBA1637B}"/>
    <dgm:cxn modelId="{6D23BE9C-0D47-4B0F-8C14-92EEA732BE78}" srcId="{09BA2B2A-A99F-4278-9FD7-6450601FAB90}" destId="{1BBF4161-478F-4E30-8884-20C9C501F810}" srcOrd="4" destOrd="0" parTransId="{4B031920-9A29-4B14-837C-3EA3A04C1C69}" sibTransId="{467AD31C-9288-4851-9A8D-A0DD3D8EEF70}"/>
    <dgm:cxn modelId="{84FC0DB4-B1F5-4B6B-BCC0-0A09FD7A804D}" srcId="{11BDC654-E57E-4AA3-9148-E1F59523C883}" destId="{3B45B6B1-26CE-44AB-AFB0-C4B298668C71}" srcOrd="1" destOrd="0" parTransId="{64E28800-B1D1-4E64-8B34-3C792D4B59A2}" sibTransId="{A91BC42C-007A-4F19-AE5F-994663134B8B}"/>
    <dgm:cxn modelId="{573D1950-312D-4BBF-9022-CEC6378EF8FE}" srcId="{09BA2B2A-A99F-4278-9FD7-6450601FAB90}" destId="{0866679F-1250-439C-BE54-2269277E149D}" srcOrd="0" destOrd="0" parTransId="{6E400049-6B5B-42EC-BA3A-D2AEDFE0DB03}" sibTransId="{4A9D0459-7E98-4950-9E92-A1217AE50105}"/>
    <dgm:cxn modelId="{3949D8F5-6C05-4A72-A0E0-D59AC89B8E37}" type="presOf" srcId="{DC7470FA-0DCD-4081-AAB9-24611536554D}" destId="{4A4DC0CE-D173-4426-BF39-8BDA2AE1588F}" srcOrd="0" destOrd="0" presId="urn:microsoft.com/office/officeart/2005/8/layout/vList5"/>
    <dgm:cxn modelId="{D3DE5F75-B00D-4D29-895D-BDD1A9298757}" type="presOf" srcId="{3B45B6B1-26CE-44AB-AFB0-C4B298668C71}" destId="{F848D237-BBD1-458B-AF30-1DF4475FF2E7}" srcOrd="0" destOrd="1" presId="urn:microsoft.com/office/officeart/2005/8/layout/vList5"/>
    <dgm:cxn modelId="{2C8800E6-450F-4F58-BACE-E2AAF4046929}" type="presOf" srcId="{09BA2B2A-A99F-4278-9FD7-6450601FAB90}" destId="{2551BEF0-EF97-4569-B0C9-47FA639C924B}" srcOrd="0" destOrd="0" presId="urn:microsoft.com/office/officeart/2005/8/layout/vList5"/>
    <dgm:cxn modelId="{96B27D10-5B3C-4765-9113-12C034026606}" type="presOf" srcId="{50C8F0DE-154D-4FC5-A90D-A00F546BA5E7}" destId="{FBF4A12E-6A02-4FA6-9F13-B60733088538}" srcOrd="0" destOrd="0" presId="urn:microsoft.com/office/officeart/2005/8/layout/vList5"/>
    <dgm:cxn modelId="{8EDCAA31-5B3B-41CF-9C4F-F983EA929B76}" type="presParOf" srcId="{2551BEF0-EF97-4569-B0C9-47FA639C924B}" destId="{D899D831-50F7-47EC-B44D-D716ACF08778}" srcOrd="0" destOrd="0" presId="urn:microsoft.com/office/officeart/2005/8/layout/vList5"/>
    <dgm:cxn modelId="{B0F5562C-FFB8-4998-8924-8FADE3A307C4}" type="presParOf" srcId="{D899D831-50F7-47EC-B44D-D716ACF08778}" destId="{21F6B00A-77F6-4B1B-8926-C3477FB07C7C}" srcOrd="0" destOrd="0" presId="urn:microsoft.com/office/officeart/2005/8/layout/vList5"/>
    <dgm:cxn modelId="{4EC10271-0D8E-4D8D-8317-9ED37E8D8A84}" type="presParOf" srcId="{D899D831-50F7-47EC-B44D-D716ACF08778}" destId="{9997E80B-8DB6-4B60-9320-B7D20813AD1D}" srcOrd="1" destOrd="0" presId="urn:microsoft.com/office/officeart/2005/8/layout/vList5"/>
    <dgm:cxn modelId="{7B5F3DE1-C941-49FD-8F88-5BC176C5B0D7}" type="presParOf" srcId="{2551BEF0-EF97-4569-B0C9-47FA639C924B}" destId="{333F6DE0-4676-478D-A7C8-6F8F39122657}" srcOrd="1" destOrd="0" presId="urn:microsoft.com/office/officeart/2005/8/layout/vList5"/>
    <dgm:cxn modelId="{B72811CB-FA57-4184-9EA9-297E63AA822C}" type="presParOf" srcId="{2551BEF0-EF97-4569-B0C9-47FA639C924B}" destId="{C3FA1C11-2DC4-4D0C-B78C-78EE5A80AEC4}" srcOrd="2" destOrd="0" presId="urn:microsoft.com/office/officeart/2005/8/layout/vList5"/>
    <dgm:cxn modelId="{0895E4B8-047B-487C-A55D-2286D95D9780}" type="presParOf" srcId="{C3FA1C11-2DC4-4D0C-B78C-78EE5A80AEC4}" destId="{FBF4A12E-6A02-4FA6-9F13-B60733088538}" srcOrd="0" destOrd="0" presId="urn:microsoft.com/office/officeart/2005/8/layout/vList5"/>
    <dgm:cxn modelId="{3D1CDC17-71F1-455F-8344-451E6FE9BEA6}" type="presParOf" srcId="{C3FA1C11-2DC4-4D0C-B78C-78EE5A80AEC4}" destId="{3653344E-F542-4952-9C1E-A8C02A788376}" srcOrd="1" destOrd="0" presId="urn:microsoft.com/office/officeart/2005/8/layout/vList5"/>
    <dgm:cxn modelId="{BC8A7C2E-4F74-4D88-9FA9-7072E38EADF0}" type="presParOf" srcId="{2551BEF0-EF97-4569-B0C9-47FA639C924B}" destId="{35559AD2-9DAE-453C-8F34-B97B7C26F216}" srcOrd="3" destOrd="0" presId="urn:microsoft.com/office/officeart/2005/8/layout/vList5"/>
    <dgm:cxn modelId="{ABB48BBE-9AFD-4332-9C04-78722E2F2E93}" type="presParOf" srcId="{2551BEF0-EF97-4569-B0C9-47FA639C924B}" destId="{4D0DA86A-E3AE-48C3-B7A2-588675279FDB}" srcOrd="4" destOrd="0" presId="urn:microsoft.com/office/officeart/2005/8/layout/vList5"/>
    <dgm:cxn modelId="{F503CD2B-F310-4A5A-BA03-A7438C716C96}" type="presParOf" srcId="{4D0DA86A-E3AE-48C3-B7A2-588675279FDB}" destId="{E88B6D04-01F6-4F32-AD02-7CA399639D27}" srcOrd="0" destOrd="0" presId="urn:microsoft.com/office/officeart/2005/8/layout/vList5"/>
    <dgm:cxn modelId="{E1961078-BA92-4DD0-81DE-CDC872DB6FEA}" type="presParOf" srcId="{4D0DA86A-E3AE-48C3-B7A2-588675279FDB}" destId="{F848D237-BBD1-458B-AF30-1DF4475FF2E7}" srcOrd="1" destOrd="0" presId="urn:microsoft.com/office/officeart/2005/8/layout/vList5"/>
    <dgm:cxn modelId="{2699EC2D-4762-4D2B-8BD9-D9DA9FB5C438}" type="presParOf" srcId="{2551BEF0-EF97-4569-B0C9-47FA639C924B}" destId="{046F7B30-D11D-4DB0-A422-69073192B44A}" srcOrd="5" destOrd="0" presId="urn:microsoft.com/office/officeart/2005/8/layout/vList5"/>
    <dgm:cxn modelId="{C3E2DEE1-DDF9-4214-A16C-71E5406597EA}" type="presParOf" srcId="{2551BEF0-EF97-4569-B0C9-47FA639C924B}" destId="{FA3748EA-442A-408F-AF9D-38091CF46C81}" srcOrd="6" destOrd="0" presId="urn:microsoft.com/office/officeart/2005/8/layout/vList5"/>
    <dgm:cxn modelId="{F811A68E-8C44-47F4-BD7C-9D157B201D25}" type="presParOf" srcId="{FA3748EA-442A-408F-AF9D-38091CF46C81}" destId="{4A4DC0CE-D173-4426-BF39-8BDA2AE1588F}" srcOrd="0" destOrd="0" presId="urn:microsoft.com/office/officeart/2005/8/layout/vList5"/>
    <dgm:cxn modelId="{6CE38D7B-F73B-4F52-BA0E-EEDA7A964424}" type="presParOf" srcId="{FA3748EA-442A-408F-AF9D-38091CF46C81}" destId="{0F90505C-09DD-4181-B2E5-757E209635B0}" srcOrd="1" destOrd="0" presId="urn:microsoft.com/office/officeart/2005/8/layout/vList5"/>
    <dgm:cxn modelId="{A8526A5E-2BE6-4D8B-974A-79755D9630C7}" type="presParOf" srcId="{2551BEF0-EF97-4569-B0C9-47FA639C924B}" destId="{94F95152-830D-4556-8423-962C022EB326}" srcOrd="7" destOrd="0" presId="urn:microsoft.com/office/officeart/2005/8/layout/vList5"/>
    <dgm:cxn modelId="{16319E17-ED4C-49FC-83C0-2E728756B12F}" type="presParOf" srcId="{2551BEF0-EF97-4569-B0C9-47FA639C924B}" destId="{884B4282-2A10-46B0-B0EB-4037C3DA160E}" srcOrd="8" destOrd="0" presId="urn:microsoft.com/office/officeart/2005/8/layout/vList5"/>
    <dgm:cxn modelId="{A4D5E149-5F78-45F6-9E01-BB67C1C1E75A}" type="presParOf" srcId="{884B4282-2A10-46B0-B0EB-4037C3DA160E}" destId="{D487A8E7-28BE-4BA5-8C8B-20504BA01F0C}" srcOrd="0" destOrd="0" presId="urn:microsoft.com/office/officeart/2005/8/layout/vList5"/>
    <dgm:cxn modelId="{E840D8EE-41F8-4008-8B43-204FCEE76E57}" type="presParOf" srcId="{884B4282-2A10-46B0-B0EB-4037C3DA160E}" destId="{5E9B6ED3-E4CC-4E92-AFEB-F9862A86D8A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6CF29-B8CD-4328-9DE0-F70751B9E854}">
      <dsp:nvSpPr>
        <dsp:cNvPr id="0" name=""/>
        <dsp:cNvSpPr/>
      </dsp:nvSpPr>
      <dsp:spPr>
        <a:xfrm>
          <a:off x="0" y="148034"/>
          <a:ext cx="6951663" cy="411840"/>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What Is Risk Management?</a:t>
          </a:r>
          <a:endParaRPr lang="en-US" sz="1600" kern="1200" dirty="0"/>
        </a:p>
      </dsp:txBody>
      <dsp:txXfrm>
        <a:off x="20104" y="168138"/>
        <a:ext cx="6911455" cy="371632"/>
      </dsp:txXfrm>
    </dsp:sp>
    <dsp:sp modelId="{7690D4E5-3612-40B8-BB23-7AFBB9DF8482}">
      <dsp:nvSpPr>
        <dsp:cNvPr id="0" name=""/>
        <dsp:cNvSpPr/>
      </dsp:nvSpPr>
      <dsp:spPr>
        <a:xfrm>
          <a:off x="0" y="559875"/>
          <a:ext cx="6951663" cy="1126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71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What is Risk?</a:t>
          </a:r>
          <a:endParaRPr lang="en-US" sz="1200" kern="1200" dirty="0"/>
        </a:p>
        <a:p>
          <a:pPr marL="114300" lvl="1" indent="-114300" algn="l" defTabSz="533400">
            <a:lnSpc>
              <a:spcPct val="90000"/>
            </a:lnSpc>
            <a:spcBef>
              <a:spcPct val="0"/>
            </a:spcBef>
            <a:spcAft>
              <a:spcPct val="20000"/>
            </a:spcAft>
            <a:buChar char="••"/>
          </a:pPr>
          <a:r>
            <a:rPr lang="en-US" sz="1200" kern="1200" dirty="0" smtClean="0"/>
            <a:t>Why Risk Management?</a:t>
          </a:r>
          <a:endParaRPr lang="en-US" sz="1200" kern="1200" dirty="0"/>
        </a:p>
        <a:p>
          <a:pPr marL="114300" lvl="1" indent="-114300" algn="l" defTabSz="533400">
            <a:lnSpc>
              <a:spcPct val="90000"/>
            </a:lnSpc>
            <a:spcBef>
              <a:spcPct val="0"/>
            </a:spcBef>
            <a:spcAft>
              <a:spcPct val="20000"/>
            </a:spcAft>
            <a:buChar char="••"/>
          </a:pPr>
          <a:r>
            <a:rPr lang="en-US" sz="1200" kern="1200" dirty="0" smtClean="0"/>
            <a:t>Advantage of Risk and Opportunity Management</a:t>
          </a:r>
          <a:endParaRPr lang="en-US" sz="1200" kern="1200" dirty="0"/>
        </a:p>
        <a:p>
          <a:pPr marL="114300" lvl="1" indent="-114300" algn="l" defTabSz="533400">
            <a:lnSpc>
              <a:spcPct val="90000"/>
            </a:lnSpc>
            <a:spcBef>
              <a:spcPct val="0"/>
            </a:spcBef>
            <a:spcAft>
              <a:spcPct val="20000"/>
            </a:spcAft>
            <a:buChar char="••"/>
          </a:pPr>
          <a:r>
            <a:rPr lang="en-US" sz="1200" kern="1200" dirty="0" smtClean="0"/>
            <a:t>Tailoring Considerations</a:t>
          </a:r>
          <a:endParaRPr lang="en-US" sz="1200" kern="1200" dirty="0"/>
        </a:p>
        <a:p>
          <a:pPr marL="114300" lvl="1" indent="-114300" algn="l" defTabSz="533400">
            <a:lnSpc>
              <a:spcPct val="90000"/>
            </a:lnSpc>
            <a:spcBef>
              <a:spcPct val="0"/>
            </a:spcBef>
            <a:spcAft>
              <a:spcPct val="20000"/>
            </a:spcAft>
            <a:buChar char="••"/>
          </a:pPr>
          <a:r>
            <a:rPr lang="en-US" sz="1200" kern="1200" dirty="0" smtClean="0"/>
            <a:t>Risk and Opportunity Management Overview</a:t>
          </a:r>
          <a:endParaRPr lang="en-US" sz="1200" kern="1200" dirty="0"/>
        </a:p>
      </dsp:txBody>
      <dsp:txXfrm>
        <a:off x="0" y="559875"/>
        <a:ext cx="6951663" cy="1126080"/>
      </dsp:txXfrm>
    </dsp:sp>
    <dsp:sp modelId="{779FA305-AEC9-42FA-A8CB-9A34D4F5F40C}">
      <dsp:nvSpPr>
        <dsp:cNvPr id="0" name=""/>
        <dsp:cNvSpPr/>
      </dsp:nvSpPr>
      <dsp:spPr>
        <a:xfrm>
          <a:off x="0" y="1685955"/>
          <a:ext cx="6951663" cy="411840"/>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How Do We Manage Risk/Opportunity ?</a:t>
          </a:r>
          <a:endParaRPr lang="en-US" sz="1600" kern="1200" dirty="0"/>
        </a:p>
      </dsp:txBody>
      <dsp:txXfrm>
        <a:off x="20104" y="1706059"/>
        <a:ext cx="6911455" cy="371632"/>
      </dsp:txXfrm>
    </dsp:sp>
    <dsp:sp modelId="{C6F5776E-50DD-4F8C-92D8-6BF76A23CC42}">
      <dsp:nvSpPr>
        <dsp:cNvPr id="0" name=""/>
        <dsp:cNvSpPr/>
      </dsp:nvSpPr>
      <dsp:spPr>
        <a:xfrm>
          <a:off x="0" y="2097795"/>
          <a:ext cx="6951663" cy="158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71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smtClean="0"/>
            <a:t>Plan Risk and Opportunity Management</a:t>
          </a:r>
          <a:endParaRPr lang="en-US" sz="1200" kern="1200" dirty="0"/>
        </a:p>
        <a:p>
          <a:pPr marL="114300" lvl="1" indent="-114300" algn="l" defTabSz="533400">
            <a:lnSpc>
              <a:spcPct val="90000"/>
            </a:lnSpc>
            <a:spcBef>
              <a:spcPct val="0"/>
            </a:spcBef>
            <a:spcAft>
              <a:spcPct val="20000"/>
            </a:spcAft>
            <a:buChar char="••"/>
          </a:pPr>
          <a:r>
            <a:rPr lang="en-US" sz="1200" kern="1200" dirty="0" smtClean="0"/>
            <a:t>Identify Risks and Opportunities</a:t>
          </a:r>
          <a:endParaRPr lang="en-US" sz="1200" kern="1200" dirty="0"/>
        </a:p>
        <a:p>
          <a:pPr marL="114300" lvl="1" indent="-114300" algn="l" defTabSz="533400">
            <a:lnSpc>
              <a:spcPct val="90000"/>
            </a:lnSpc>
            <a:spcBef>
              <a:spcPct val="0"/>
            </a:spcBef>
            <a:spcAft>
              <a:spcPct val="20000"/>
            </a:spcAft>
            <a:buChar char="••"/>
          </a:pPr>
          <a:r>
            <a:rPr lang="en-US" sz="1200" kern="1200" dirty="0" smtClean="0"/>
            <a:t>Performance Qualitative Risk and Opportunity Analysis</a:t>
          </a:r>
          <a:endParaRPr lang="en-US" sz="1200" kern="1200" dirty="0"/>
        </a:p>
        <a:p>
          <a:pPr marL="114300" lvl="1" indent="-114300" algn="l" defTabSz="533400">
            <a:lnSpc>
              <a:spcPct val="90000"/>
            </a:lnSpc>
            <a:spcBef>
              <a:spcPct val="0"/>
            </a:spcBef>
            <a:spcAft>
              <a:spcPct val="20000"/>
            </a:spcAft>
            <a:buChar char="••"/>
          </a:pPr>
          <a:r>
            <a:rPr lang="en-US" sz="1200" kern="1200" dirty="0" smtClean="0"/>
            <a:t>Performance Quantitative Risk and Opportunity  Analysis</a:t>
          </a:r>
          <a:endParaRPr lang="en-US" sz="1200" kern="1200" dirty="0"/>
        </a:p>
        <a:p>
          <a:pPr marL="114300" lvl="1" indent="-114300" algn="l" defTabSz="533400">
            <a:lnSpc>
              <a:spcPct val="90000"/>
            </a:lnSpc>
            <a:spcBef>
              <a:spcPct val="0"/>
            </a:spcBef>
            <a:spcAft>
              <a:spcPct val="20000"/>
            </a:spcAft>
            <a:buChar char="••"/>
          </a:pPr>
          <a:r>
            <a:rPr lang="en-US" sz="1200" kern="1200" dirty="0" smtClean="0"/>
            <a:t>Plan Risk/Opportunity Responses</a:t>
          </a:r>
          <a:endParaRPr lang="en-US" sz="1200" kern="1200" dirty="0"/>
        </a:p>
        <a:p>
          <a:pPr marL="114300" lvl="1" indent="-114300" algn="l" defTabSz="533400">
            <a:lnSpc>
              <a:spcPct val="90000"/>
            </a:lnSpc>
            <a:spcBef>
              <a:spcPct val="0"/>
            </a:spcBef>
            <a:spcAft>
              <a:spcPct val="20000"/>
            </a:spcAft>
            <a:buChar char="••"/>
          </a:pPr>
          <a:r>
            <a:rPr lang="en-US" sz="1200" kern="1200" dirty="0" smtClean="0"/>
            <a:t>Implement Risk/Opportunity Responses</a:t>
          </a:r>
          <a:endParaRPr lang="en-US" sz="1200" kern="1200" dirty="0"/>
        </a:p>
        <a:p>
          <a:pPr marL="114300" lvl="1" indent="-114300" algn="l" defTabSz="533400">
            <a:lnSpc>
              <a:spcPct val="90000"/>
            </a:lnSpc>
            <a:spcBef>
              <a:spcPct val="0"/>
            </a:spcBef>
            <a:spcAft>
              <a:spcPct val="20000"/>
            </a:spcAft>
            <a:buChar char="••"/>
          </a:pPr>
          <a:r>
            <a:rPr lang="en-US" sz="1200" kern="1200" dirty="0" smtClean="0"/>
            <a:t>Monitor Risks/Opportunities</a:t>
          </a:r>
          <a:endParaRPr lang="en-US" sz="1200" kern="1200" dirty="0"/>
        </a:p>
      </dsp:txBody>
      <dsp:txXfrm>
        <a:off x="0" y="2097795"/>
        <a:ext cx="6951663" cy="1589760"/>
      </dsp:txXfrm>
    </dsp:sp>
    <dsp:sp modelId="{50CA9C9D-141B-45AF-BE14-03ECAD433467}">
      <dsp:nvSpPr>
        <dsp:cNvPr id="0" name=""/>
        <dsp:cNvSpPr/>
      </dsp:nvSpPr>
      <dsp:spPr>
        <a:xfrm>
          <a:off x="0" y="3687555"/>
          <a:ext cx="6951663" cy="411840"/>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Risk Management In Agile</a:t>
          </a:r>
          <a:endParaRPr lang="en-US" sz="1600" kern="1200" dirty="0"/>
        </a:p>
      </dsp:txBody>
      <dsp:txXfrm>
        <a:off x="20104" y="3707659"/>
        <a:ext cx="6911455" cy="371632"/>
      </dsp:txXfrm>
    </dsp:sp>
    <dsp:sp modelId="{1DF92DF1-4860-449B-ACD3-33B2704EC6B3}">
      <dsp:nvSpPr>
        <dsp:cNvPr id="0" name=""/>
        <dsp:cNvSpPr/>
      </dsp:nvSpPr>
      <dsp:spPr>
        <a:xfrm>
          <a:off x="0" y="4145475"/>
          <a:ext cx="6951663" cy="411840"/>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t>Summary</a:t>
          </a:r>
          <a:endParaRPr lang="en-US" sz="1600" kern="1200" dirty="0"/>
        </a:p>
      </dsp:txBody>
      <dsp:txXfrm>
        <a:off x="20104" y="4165579"/>
        <a:ext cx="6911455" cy="371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E5AAB-BA9B-419F-A9A6-D0230566F198}">
      <dsp:nvSpPr>
        <dsp:cNvPr id="0" name=""/>
        <dsp:cNvSpPr/>
      </dsp:nvSpPr>
      <dsp:spPr>
        <a:xfrm>
          <a:off x="2722108" y="621"/>
          <a:ext cx="1104832" cy="110483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Plan</a:t>
          </a:r>
          <a:endParaRPr lang="en-US" sz="1500" kern="1200" dirty="0"/>
        </a:p>
      </dsp:txBody>
      <dsp:txXfrm>
        <a:off x="2883907" y="162420"/>
        <a:ext cx="781234" cy="781234"/>
      </dsp:txXfrm>
    </dsp:sp>
    <dsp:sp modelId="{6CA87776-6DBF-4E60-91C5-8606BDA84986}">
      <dsp:nvSpPr>
        <dsp:cNvPr id="0" name=""/>
        <dsp:cNvSpPr/>
      </dsp:nvSpPr>
      <dsp:spPr>
        <a:xfrm rot="2160000">
          <a:off x="3792302" y="849899"/>
          <a:ext cx="294862" cy="37288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3800749" y="898478"/>
        <a:ext cx="206403" cy="223728"/>
      </dsp:txXfrm>
    </dsp:sp>
    <dsp:sp modelId="{BA5A0E1E-A9E2-476C-99E7-DEE5F431A08C}">
      <dsp:nvSpPr>
        <dsp:cNvPr id="0" name=""/>
        <dsp:cNvSpPr/>
      </dsp:nvSpPr>
      <dsp:spPr>
        <a:xfrm>
          <a:off x="4066028" y="977036"/>
          <a:ext cx="1104832" cy="11048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Identify</a:t>
          </a:r>
          <a:endParaRPr lang="en-US" sz="1500" kern="1200" dirty="0"/>
        </a:p>
      </dsp:txBody>
      <dsp:txXfrm>
        <a:off x="4227827" y="1138835"/>
        <a:ext cx="781234" cy="781234"/>
      </dsp:txXfrm>
    </dsp:sp>
    <dsp:sp modelId="{34D6A9D0-FF45-486A-903D-FF6B2946015D}">
      <dsp:nvSpPr>
        <dsp:cNvPr id="0" name=""/>
        <dsp:cNvSpPr/>
      </dsp:nvSpPr>
      <dsp:spPr>
        <a:xfrm rot="6480000">
          <a:off x="4216926" y="2125011"/>
          <a:ext cx="294862" cy="37288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4274823" y="2157522"/>
        <a:ext cx="206403" cy="223728"/>
      </dsp:txXfrm>
    </dsp:sp>
    <dsp:sp modelId="{5F1926A5-B295-4E8C-8AA4-761E58FC2AEF}">
      <dsp:nvSpPr>
        <dsp:cNvPr id="0" name=""/>
        <dsp:cNvSpPr/>
      </dsp:nvSpPr>
      <dsp:spPr>
        <a:xfrm>
          <a:off x="3552696" y="2556908"/>
          <a:ext cx="1104832" cy="110483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Analyze</a:t>
          </a:r>
          <a:endParaRPr lang="en-US" sz="1500" kern="1200" dirty="0"/>
        </a:p>
      </dsp:txBody>
      <dsp:txXfrm>
        <a:off x="3714495" y="2718707"/>
        <a:ext cx="781234" cy="781234"/>
      </dsp:txXfrm>
    </dsp:sp>
    <dsp:sp modelId="{5997FB7F-A935-4A62-BE54-8BE5BB922324}">
      <dsp:nvSpPr>
        <dsp:cNvPr id="0" name=""/>
        <dsp:cNvSpPr/>
      </dsp:nvSpPr>
      <dsp:spPr>
        <a:xfrm rot="10800000">
          <a:off x="3135439" y="2922883"/>
          <a:ext cx="294862" cy="37288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3223898" y="2997459"/>
        <a:ext cx="206403" cy="223728"/>
      </dsp:txXfrm>
    </dsp:sp>
    <dsp:sp modelId="{A78AC6A5-B48E-4D82-85D2-401992DF18ED}">
      <dsp:nvSpPr>
        <dsp:cNvPr id="0" name=""/>
        <dsp:cNvSpPr/>
      </dsp:nvSpPr>
      <dsp:spPr>
        <a:xfrm>
          <a:off x="1891520" y="2556908"/>
          <a:ext cx="1104832" cy="110483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Respond</a:t>
          </a:r>
          <a:endParaRPr lang="en-US" sz="1500" kern="1200" dirty="0"/>
        </a:p>
      </dsp:txBody>
      <dsp:txXfrm>
        <a:off x="2053319" y="2718707"/>
        <a:ext cx="781234" cy="781234"/>
      </dsp:txXfrm>
    </dsp:sp>
    <dsp:sp modelId="{AEF99C39-93F1-4AEC-ABB5-381656E22849}">
      <dsp:nvSpPr>
        <dsp:cNvPr id="0" name=""/>
        <dsp:cNvSpPr/>
      </dsp:nvSpPr>
      <dsp:spPr>
        <a:xfrm rot="15120000">
          <a:off x="2042418" y="2140884"/>
          <a:ext cx="294862" cy="37288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2100315" y="2257525"/>
        <a:ext cx="206403" cy="223728"/>
      </dsp:txXfrm>
    </dsp:sp>
    <dsp:sp modelId="{902367ED-19F0-45DE-A515-1E34F158F249}">
      <dsp:nvSpPr>
        <dsp:cNvPr id="0" name=""/>
        <dsp:cNvSpPr/>
      </dsp:nvSpPr>
      <dsp:spPr>
        <a:xfrm>
          <a:off x="1378189" y="977036"/>
          <a:ext cx="1104832" cy="110483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Control</a:t>
          </a:r>
          <a:endParaRPr lang="en-US" sz="1500" kern="1200" dirty="0"/>
        </a:p>
      </dsp:txBody>
      <dsp:txXfrm>
        <a:off x="1539988" y="1138835"/>
        <a:ext cx="781234" cy="781234"/>
      </dsp:txXfrm>
    </dsp:sp>
    <dsp:sp modelId="{6177A497-EF21-4E2A-AA08-763587A57E36}">
      <dsp:nvSpPr>
        <dsp:cNvPr id="0" name=""/>
        <dsp:cNvSpPr/>
      </dsp:nvSpPr>
      <dsp:spPr>
        <a:xfrm rot="19440000">
          <a:off x="2448382" y="859709"/>
          <a:ext cx="294862" cy="372880"/>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456829" y="960282"/>
        <a:ext cx="206403" cy="223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9DDDB-B88D-4847-A6DD-A3288086A8B9}">
      <dsp:nvSpPr>
        <dsp:cNvPr id="0" name=""/>
        <dsp:cNvSpPr/>
      </dsp:nvSpPr>
      <dsp:spPr>
        <a:xfrm>
          <a:off x="0" y="277380"/>
          <a:ext cx="10515600" cy="110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Does the project’s size in terms of budget, duration, scope, or team size require a more detailed approach to risk management? </a:t>
          </a:r>
          <a:endParaRPr lang="en-US" sz="1400" kern="1200" dirty="0">
            <a:latin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r>
            <a:rPr lang="en-US" sz="1400" kern="1200" dirty="0" smtClean="0"/>
            <a:t>Or is it small enough to justify a simplified risk process? </a:t>
          </a:r>
        </a:p>
      </dsp:txBody>
      <dsp:txXfrm>
        <a:off x="0" y="277380"/>
        <a:ext cx="10515600" cy="1108800"/>
      </dsp:txXfrm>
    </dsp:sp>
    <dsp:sp modelId="{FA67B070-CFE2-46ED-86AF-9234BD74850D}">
      <dsp:nvSpPr>
        <dsp:cNvPr id="0" name=""/>
        <dsp:cNvSpPr/>
      </dsp:nvSpPr>
      <dsp:spPr>
        <a:xfrm>
          <a:off x="525780" y="41220"/>
          <a:ext cx="7360920"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en-US" sz="2000" b="1" kern="1200" dirty="0" smtClean="0"/>
            <a:t>Project Size</a:t>
          </a:r>
          <a:endParaRPr lang="en-US" sz="2000" b="1" kern="1200" dirty="0">
            <a:latin typeface="Segoe UI" panose="020B0502040204020203" pitchFamily="34" charset="0"/>
            <a:cs typeface="Segoe UI" panose="020B0502040204020203" pitchFamily="34" charset="0"/>
          </a:endParaRPr>
        </a:p>
      </dsp:txBody>
      <dsp:txXfrm>
        <a:off x="548837" y="64277"/>
        <a:ext cx="7314806" cy="426206"/>
      </dsp:txXfrm>
    </dsp:sp>
    <dsp:sp modelId="{4D079C6F-7E85-4B2A-8011-52B3B56120B1}">
      <dsp:nvSpPr>
        <dsp:cNvPr id="0" name=""/>
        <dsp:cNvSpPr/>
      </dsp:nvSpPr>
      <dsp:spPr>
        <a:xfrm>
          <a:off x="0" y="1708740"/>
          <a:ext cx="10515600" cy="11088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Is a robust risk approach demanded by high levels of innovation, new technology, commercial arrangements, interfaces, or external dependencies that increase project complexity?</a:t>
          </a:r>
          <a:endParaRPr lang="en-US" sz="1400" kern="1200" dirty="0">
            <a:latin typeface="Segoe UI" panose="020B0502040204020203" pitchFamily="34" charset="0"/>
            <a:cs typeface="Segoe UI" panose="020B0502040204020203" pitchFamily="34" charset="0"/>
          </a:endParaRPr>
        </a:p>
        <a:p>
          <a:pPr marL="114300" lvl="1" indent="-114300" algn="l" defTabSz="622300">
            <a:lnSpc>
              <a:spcPct val="90000"/>
            </a:lnSpc>
            <a:spcBef>
              <a:spcPct val="0"/>
            </a:spcBef>
            <a:spcAft>
              <a:spcPct val="15000"/>
            </a:spcAft>
            <a:buChar char="••"/>
          </a:pPr>
          <a:r>
            <a:rPr lang="en-US" sz="1400" kern="1200" dirty="0" smtClean="0"/>
            <a:t>Is the project simple enough that a reduced risk process will suffice?</a:t>
          </a:r>
        </a:p>
      </dsp:txBody>
      <dsp:txXfrm>
        <a:off x="0" y="1708740"/>
        <a:ext cx="10515600" cy="1108800"/>
      </dsp:txXfrm>
    </dsp:sp>
    <dsp:sp modelId="{7C35DD0D-3BDD-4B8D-AB36-472F6E7C0A2F}">
      <dsp:nvSpPr>
        <dsp:cNvPr id="0" name=""/>
        <dsp:cNvSpPr/>
      </dsp:nvSpPr>
      <dsp:spPr>
        <a:xfrm>
          <a:off x="525780" y="1472580"/>
          <a:ext cx="7360920" cy="4723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en-US" sz="2000" b="1" kern="1200" dirty="0" smtClean="0"/>
            <a:t>Project Complexity</a:t>
          </a:r>
          <a:endParaRPr lang="en-US" sz="2000" b="1" kern="1200" dirty="0">
            <a:latin typeface="Segoe UI" panose="020B0502040204020203" pitchFamily="34" charset="0"/>
            <a:cs typeface="Segoe UI" panose="020B0502040204020203" pitchFamily="34" charset="0"/>
          </a:endParaRPr>
        </a:p>
      </dsp:txBody>
      <dsp:txXfrm>
        <a:off x="548837" y="1495637"/>
        <a:ext cx="7314806" cy="426206"/>
      </dsp:txXfrm>
    </dsp:sp>
    <dsp:sp modelId="{AD70B9DA-C822-4BC6-A062-47AA7BE64F9C}">
      <dsp:nvSpPr>
        <dsp:cNvPr id="0" name=""/>
        <dsp:cNvSpPr/>
      </dsp:nvSpPr>
      <dsp:spPr>
        <a:xfrm>
          <a:off x="0" y="3140100"/>
          <a:ext cx="10515600" cy="1108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How strategically important is the project? </a:t>
          </a:r>
        </a:p>
        <a:p>
          <a:pPr marL="114300" lvl="1" indent="-114300" algn="l" defTabSz="622300">
            <a:lnSpc>
              <a:spcPct val="90000"/>
            </a:lnSpc>
            <a:spcBef>
              <a:spcPct val="0"/>
            </a:spcBef>
            <a:spcAft>
              <a:spcPct val="15000"/>
            </a:spcAft>
            <a:buChar char="••"/>
          </a:pPr>
          <a:r>
            <a:rPr lang="en-US" sz="1400" kern="1200" dirty="0" smtClean="0"/>
            <a:t>Is the level of risk increased for this project because it aims to produce breakthrough opportunities, addresses significant blocks to organizational performance, or involves major product innovation? </a:t>
          </a:r>
        </a:p>
      </dsp:txBody>
      <dsp:txXfrm>
        <a:off x="0" y="3140100"/>
        <a:ext cx="10515600" cy="1108800"/>
      </dsp:txXfrm>
    </dsp:sp>
    <dsp:sp modelId="{7A82177E-4124-41B2-8B9C-720903C8211F}">
      <dsp:nvSpPr>
        <dsp:cNvPr id="0" name=""/>
        <dsp:cNvSpPr/>
      </dsp:nvSpPr>
      <dsp:spPr>
        <a:xfrm>
          <a:off x="525780" y="2903940"/>
          <a:ext cx="7360920"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en-US" sz="2000" b="1" kern="1200" dirty="0" smtClean="0"/>
            <a:t>Project Importance</a:t>
          </a:r>
        </a:p>
      </dsp:txBody>
      <dsp:txXfrm>
        <a:off x="548837" y="2926997"/>
        <a:ext cx="7314806" cy="426206"/>
      </dsp:txXfrm>
    </dsp:sp>
    <dsp:sp modelId="{48710664-9CBF-433F-A71C-95E985CE872A}">
      <dsp:nvSpPr>
        <dsp:cNvPr id="0" name=""/>
        <dsp:cNvSpPr/>
      </dsp:nvSpPr>
      <dsp:spPr>
        <a:xfrm>
          <a:off x="0" y="4571461"/>
          <a:ext cx="10515600" cy="8820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Is this a waterfall project where risk processes can be followed sequentially and iteratively, or does the project follow an agile approach where risk is addressed at the start of each iteration as well as during execution?</a:t>
          </a:r>
          <a:endParaRPr lang="en-US" sz="1400" kern="1200" dirty="0">
            <a:latin typeface="Segoe UI" panose="020B0502040204020203" pitchFamily="34" charset="0"/>
            <a:cs typeface="Segoe UI" panose="020B0502040204020203" pitchFamily="34" charset="0"/>
          </a:endParaRPr>
        </a:p>
      </dsp:txBody>
      <dsp:txXfrm>
        <a:off x="0" y="4571461"/>
        <a:ext cx="10515600" cy="882000"/>
      </dsp:txXfrm>
    </dsp:sp>
    <dsp:sp modelId="{D455A79B-3EF2-41CE-8F3C-FF88A749F4F3}">
      <dsp:nvSpPr>
        <dsp:cNvPr id="0" name=""/>
        <dsp:cNvSpPr/>
      </dsp:nvSpPr>
      <dsp:spPr>
        <a:xfrm>
          <a:off x="525780" y="4335301"/>
          <a:ext cx="7360920"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889000">
            <a:lnSpc>
              <a:spcPct val="90000"/>
            </a:lnSpc>
            <a:spcBef>
              <a:spcPct val="0"/>
            </a:spcBef>
            <a:spcAft>
              <a:spcPct val="35000"/>
            </a:spcAft>
          </a:pPr>
          <a:r>
            <a:rPr lang="en-US" sz="2000" b="1" kern="1200" dirty="0" smtClean="0"/>
            <a:t>Development Approach</a:t>
          </a:r>
          <a:endParaRPr lang="en-US" sz="2000" kern="1200" dirty="0" smtClean="0"/>
        </a:p>
      </dsp:txBody>
      <dsp:txXfrm>
        <a:off x="548837" y="4358358"/>
        <a:ext cx="7314806"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7EB56-754F-428F-8BCE-CBB8AADC5409}">
      <dsp:nvSpPr>
        <dsp:cNvPr id="0" name=""/>
        <dsp:cNvSpPr/>
      </dsp:nvSpPr>
      <dsp:spPr>
        <a:xfrm>
          <a:off x="2803798" y="1681888"/>
          <a:ext cx="2137753" cy="1849243"/>
        </a:xfrm>
        <a:prstGeom prst="hexagon">
          <a:avLst>
            <a:gd name="adj" fmla="val 2857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Risk &amp; </a:t>
          </a:r>
          <a:r>
            <a:rPr lang="en-US" sz="1600" b="1" kern="1200" dirty="0" err="1" smtClean="0"/>
            <a:t>Opp</a:t>
          </a:r>
          <a:r>
            <a:rPr lang="en-US" sz="1600" b="1" kern="1200" dirty="0" smtClean="0"/>
            <a:t> Management Plan</a:t>
          </a:r>
          <a:endParaRPr lang="en-US" sz="1600" b="1" kern="1200" dirty="0"/>
        </a:p>
      </dsp:txBody>
      <dsp:txXfrm>
        <a:off x="3158054" y="1988334"/>
        <a:ext cx="1429241" cy="1236351"/>
      </dsp:txXfrm>
    </dsp:sp>
    <dsp:sp modelId="{3895E9EF-95F9-48AC-A2FA-6F3924E5B38D}">
      <dsp:nvSpPr>
        <dsp:cNvPr id="0" name=""/>
        <dsp:cNvSpPr/>
      </dsp:nvSpPr>
      <dsp:spPr>
        <a:xfrm>
          <a:off x="4142443" y="797150"/>
          <a:ext cx="806568" cy="694965"/>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7D827-7FE3-4BEE-99B2-D057F68B6256}">
      <dsp:nvSpPr>
        <dsp:cNvPr id="0" name=""/>
        <dsp:cNvSpPr/>
      </dsp:nvSpPr>
      <dsp:spPr>
        <a:xfrm>
          <a:off x="3000716" y="0"/>
          <a:ext cx="1751874" cy="1515576"/>
        </a:xfrm>
        <a:prstGeom prst="hexagon">
          <a:avLst>
            <a:gd name="adj" fmla="val 2857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Risk Strategy</a:t>
          </a:r>
          <a:endParaRPr lang="en-US" sz="1400" kern="1200" dirty="0"/>
        </a:p>
      </dsp:txBody>
      <dsp:txXfrm>
        <a:off x="3291039" y="251163"/>
        <a:ext cx="1171228" cy="1013250"/>
      </dsp:txXfrm>
    </dsp:sp>
    <dsp:sp modelId="{0977DAD3-1869-4CE8-ADE0-C848F5AD662B}">
      <dsp:nvSpPr>
        <dsp:cNvPr id="0" name=""/>
        <dsp:cNvSpPr/>
      </dsp:nvSpPr>
      <dsp:spPr>
        <a:xfrm>
          <a:off x="5083770" y="2096365"/>
          <a:ext cx="806568" cy="694965"/>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44C50-BC13-40F1-9A3B-6102787F1E6D}">
      <dsp:nvSpPr>
        <dsp:cNvPr id="0" name=""/>
        <dsp:cNvSpPr/>
      </dsp:nvSpPr>
      <dsp:spPr>
        <a:xfrm>
          <a:off x="4607388" y="932181"/>
          <a:ext cx="1751874" cy="1515576"/>
        </a:xfrm>
        <a:prstGeom prst="hexagon">
          <a:avLst>
            <a:gd name="adj" fmla="val 28570"/>
            <a:gd name="vf" fmla="val 115470"/>
          </a:avLst>
        </a:prstGeom>
        <a:solidFill>
          <a:schemeClr val="accent5">
            <a:hueOff val="2047370"/>
            <a:satOff val="-2841"/>
            <a:lumOff val="-4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Methodology</a:t>
          </a:r>
          <a:endParaRPr lang="en-US" sz="1400" kern="1200" dirty="0"/>
        </a:p>
      </dsp:txBody>
      <dsp:txXfrm>
        <a:off x="4897711" y="1183344"/>
        <a:ext cx="1171228" cy="1013250"/>
      </dsp:txXfrm>
    </dsp:sp>
    <dsp:sp modelId="{0870FF91-D3F9-437A-B445-80D8D426832A}">
      <dsp:nvSpPr>
        <dsp:cNvPr id="0" name=""/>
        <dsp:cNvSpPr/>
      </dsp:nvSpPr>
      <dsp:spPr>
        <a:xfrm>
          <a:off x="4429863" y="3562935"/>
          <a:ext cx="806568" cy="694965"/>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C16408-070C-47CE-86BA-E0B187257DEA}">
      <dsp:nvSpPr>
        <dsp:cNvPr id="0" name=""/>
        <dsp:cNvSpPr/>
      </dsp:nvSpPr>
      <dsp:spPr>
        <a:xfrm>
          <a:off x="4607388" y="2764741"/>
          <a:ext cx="1751874" cy="1515576"/>
        </a:xfrm>
        <a:prstGeom prst="hexagon">
          <a:avLst>
            <a:gd name="adj" fmla="val 28570"/>
            <a:gd name="vf" fmla="val 115470"/>
          </a:avLst>
        </a:prstGeom>
        <a:solidFill>
          <a:schemeClr val="accent5">
            <a:hueOff val="4094740"/>
            <a:satOff val="-5682"/>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Roles and Responsibilities</a:t>
          </a:r>
          <a:endParaRPr lang="en-US" sz="1400" kern="1200" dirty="0"/>
        </a:p>
      </dsp:txBody>
      <dsp:txXfrm>
        <a:off x="4897711" y="3015904"/>
        <a:ext cx="1171228" cy="1013250"/>
      </dsp:txXfrm>
    </dsp:sp>
    <dsp:sp modelId="{2D3CA99C-AAE5-4D47-B9B9-C382D4D535C6}">
      <dsp:nvSpPr>
        <dsp:cNvPr id="0" name=""/>
        <dsp:cNvSpPr/>
      </dsp:nvSpPr>
      <dsp:spPr>
        <a:xfrm>
          <a:off x="2807776" y="3715170"/>
          <a:ext cx="806568" cy="694965"/>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F3D91F-CE09-4773-9889-A717AA625D33}">
      <dsp:nvSpPr>
        <dsp:cNvPr id="0" name=""/>
        <dsp:cNvSpPr/>
      </dsp:nvSpPr>
      <dsp:spPr>
        <a:xfrm>
          <a:off x="3000716" y="3697966"/>
          <a:ext cx="1751874" cy="1515576"/>
        </a:xfrm>
        <a:prstGeom prst="hexagon">
          <a:avLst>
            <a:gd name="adj" fmla="val 28570"/>
            <a:gd name="vf" fmla="val 115470"/>
          </a:avLst>
        </a:prstGeom>
        <a:solidFill>
          <a:schemeClr val="accent5">
            <a:hueOff val="6142109"/>
            <a:satOff val="-8523"/>
            <a:lumOff val="-132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Risk Categories</a:t>
          </a:r>
          <a:endParaRPr lang="en-US" sz="1400" kern="1200" dirty="0"/>
        </a:p>
      </dsp:txBody>
      <dsp:txXfrm>
        <a:off x="3291039" y="3949129"/>
        <a:ext cx="1171228" cy="1013250"/>
      </dsp:txXfrm>
    </dsp:sp>
    <dsp:sp modelId="{2EA7792E-B7CB-43CC-B2FA-21425D674873}">
      <dsp:nvSpPr>
        <dsp:cNvPr id="0" name=""/>
        <dsp:cNvSpPr/>
      </dsp:nvSpPr>
      <dsp:spPr>
        <a:xfrm>
          <a:off x="1851033" y="2416477"/>
          <a:ext cx="806568" cy="694965"/>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47A83-4BC7-465F-9003-AB49FC23B177}">
      <dsp:nvSpPr>
        <dsp:cNvPr id="0" name=""/>
        <dsp:cNvSpPr/>
      </dsp:nvSpPr>
      <dsp:spPr>
        <a:xfrm>
          <a:off x="1386585" y="2765784"/>
          <a:ext cx="1751874" cy="1515576"/>
        </a:xfrm>
        <a:prstGeom prst="hexagon">
          <a:avLst>
            <a:gd name="adj" fmla="val 28570"/>
            <a:gd name="vf" fmla="val 115470"/>
          </a:avLst>
        </a:prstGeom>
        <a:solidFill>
          <a:schemeClr val="accent5">
            <a:hueOff val="8189479"/>
            <a:satOff val="-11364"/>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Probability &amp; Impacts</a:t>
          </a:r>
          <a:endParaRPr lang="en-US" sz="1400" kern="1200" dirty="0"/>
        </a:p>
      </dsp:txBody>
      <dsp:txXfrm>
        <a:off x="1676908" y="3016947"/>
        <a:ext cx="1171228" cy="1013250"/>
      </dsp:txXfrm>
    </dsp:sp>
    <dsp:sp modelId="{E99D30AA-4EA7-4922-BAD3-F5A7DF8B12E2}">
      <dsp:nvSpPr>
        <dsp:cNvPr id="0" name=""/>
        <dsp:cNvSpPr/>
      </dsp:nvSpPr>
      <dsp:spPr>
        <a:xfrm>
          <a:off x="1386585" y="930096"/>
          <a:ext cx="1751874" cy="1515576"/>
        </a:xfrm>
        <a:prstGeom prst="hexagon">
          <a:avLst>
            <a:gd name="adj" fmla="val 28570"/>
            <a:gd name="vf" fmla="val 115470"/>
          </a:avLst>
        </a:prstGeom>
        <a:solidFill>
          <a:schemeClr val="accent5">
            <a:hueOff val="10236848"/>
            <a:satOff val="-14205"/>
            <a:lumOff val="-221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Risk Response Plan</a:t>
          </a:r>
          <a:endParaRPr lang="en-US" sz="1400" kern="1200" dirty="0"/>
        </a:p>
      </dsp:txBody>
      <dsp:txXfrm>
        <a:off x="1676908" y="1181259"/>
        <a:ext cx="1171228" cy="1013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7E80B-8DB6-4B60-9320-B7D20813AD1D}">
      <dsp:nvSpPr>
        <dsp:cNvPr id="0" name=""/>
        <dsp:cNvSpPr/>
      </dsp:nvSpPr>
      <dsp:spPr>
        <a:xfrm rot="5400000">
          <a:off x="5891165" y="-2857152"/>
          <a:ext cx="758752" cy="6666689"/>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Changing the plan to eliminate a risk by avoiding the cause/source of risk </a:t>
          </a:r>
          <a:endParaRPr lang="en-US" sz="1400" kern="1200" dirty="0"/>
        </a:p>
        <a:p>
          <a:pPr marL="114300" lvl="1" indent="-114300" algn="l" defTabSz="622300">
            <a:lnSpc>
              <a:spcPct val="90000"/>
            </a:lnSpc>
            <a:spcBef>
              <a:spcPct val="0"/>
            </a:spcBef>
            <a:spcAft>
              <a:spcPct val="15000"/>
            </a:spcAft>
            <a:buChar char="••"/>
          </a:pPr>
          <a:r>
            <a:rPr lang="en-US" sz="1400" kern="1200" dirty="0" smtClean="0"/>
            <a:t>Protect project from impact of risk </a:t>
          </a:r>
        </a:p>
      </dsp:txBody>
      <dsp:txXfrm rot="-5400000">
        <a:off x="2937197" y="133855"/>
        <a:ext cx="6629650" cy="684674"/>
      </dsp:txXfrm>
    </dsp:sp>
    <dsp:sp modelId="{21F6B00A-77F6-4B1B-8926-C3477FB07C7C}">
      <dsp:nvSpPr>
        <dsp:cNvPr id="0" name=""/>
        <dsp:cNvSpPr/>
      </dsp:nvSpPr>
      <dsp:spPr>
        <a:xfrm>
          <a:off x="812815" y="1971"/>
          <a:ext cx="2124382" cy="948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Avoid</a:t>
          </a:r>
          <a:endParaRPr lang="en-US" sz="2000" kern="1200" dirty="0"/>
        </a:p>
      </dsp:txBody>
      <dsp:txXfrm>
        <a:off x="859114" y="48270"/>
        <a:ext cx="2031784" cy="855842"/>
      </dsp:txXfrm>
    </dsp:sp>
    <dsp:sp modelId="{3653344E-F542-4952-9C1E-A8C02A788376}">
      <dsp:nvSpPr>
        <dsp:cNvPr id="0" name=""/>
        <dsp:cNvSpPr/>
      </dsp:nvSpPr>
      <dsp:spPr>
        <a:xfrm rot="5400000">
          <a:off x="5891165" y="-1861289"/>
          <a:ext cx="758752" cy="6666689"/>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Shift responsibility of risk consequence to another party. Does NOT eliminate risk</a:t>
          </a:r>
          <a:endParaRPr lang="en-US" sz="1400" kern="1200" dirty="0"/>
        </a:p>
      </dsp:txBody>
      <dsp:txXfrm rot="-5400000">
        <a:off x="2937197" y="1129718"/>
        <a:ext cx="6629650" cy="684674"/>
      </dsp:txXfrm>
    </dsp:sp>
    <dsp:sp modelId="{FBF4A12E-6A02-4FA6-9F13-B60733088538}">
      <dsp:nvSpPr>
        <dsp:cNvPr id="0" name=""/>
        <dsp:cNvSpPr/>
      </dsp:nvSpPr>
      <dsp:spPr>
        <a:xfrm>
          <a:off x="812815" y="997834"/>
          <a:ext cx="2124382" cy="948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Transfer</a:t>
          </a:r>
          <a:endParaRPr lang="en-US" sz="2000" kern="1200" dirty="0"/>
        </a:p>
      </dsp:txBody>
      <dsp:txXfrm>
        <a:off x="859114" y="1044133"/>
        <a:ext cx="2031784" cy="855842"/>
      </dsp:txXfrm>
    </dsp:sp>
    <dsp:sp modelId="{F848D237-BBD1-458B-AF30-1DF4475FF2E7}">
      <dsp:nvSpPr>
        <dsp:cNvPr id="0" name=""/>
        <dsp:cNvSpPr/>
      </dsp:nvSpPr>
      <dsp:spPr>
        <a:xfrm rot="5400000">
          <a:off x="5891165" y="-865427"/>
          <a:ext cx="758752" cy="6666689"/>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Reduce impact or probability of risk to an acceptable threshold</a:t>
          </a:r>
          <a:endParaRPr lang="en-US" sz="1400" kern="1200" dirty="0"/>
        </a:p>
        <a:p>
          <a:pPr marL="114300" lvl="1" indent="-114300" algn="l" defTabSz="622300">
            <a:lnSpc>
              <a:spcPct val="90000"/>
            </a:lnSpc>
            <a:spcBef>
              <a:spcPct val="0"/>
            </a:spcBef>
            <a:spcAft>
              <a:spcPct val="15000"/>
            </a:spcAft>
            <a:buChar char="••"/>
          </a:pPr>
          <a:r>
            <a:rPr lang="en-US" sz="1400" kern="1200" dirty="0" smtClean="0"/>
            <a:t>Take early actions to reduce impact/probability</a:t>
          </a:r>
          <a:endParaRPr lang="en-US" sz="1400" kern="1200" dirty="0"/>
        </a:p>
      </dsp:txBody>
      <dsp:txXfrm rot="-5400000">
        <a:off x="2937197" y="2125580"/>
        <a:ext cx="6629650" cy="684674"/>
      </dsp:txXfrm>
    </dsp:sp>
    <dsp:sp modelId="{E88B6D04-01F6-4F32-AD02-7CA399639D27}">
      <dsp:nvSpPr>
        <dsp:cNvPr id="0" name=""/>
        <dsp:cNvSpPr/>
      </dsp:nvSpPr>
      <dsp:spPr>
        <a:xfrm>
          <a:off x="812815" y="1993697"/>
          <a:ext cx="2124382" cy="9484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Mitigate</a:t>
          </a:r>
          <a:endParaRPr lang="en-US" sz="2000" kern="1200" dirty="0"/>
        </a:p>
      </dsp:txBody>
      <dsp:txXfrm>
        <a:off x="859114" y="2039996"/>
        <a:ext cx="2031784" cy="855842"/>
      </dsp:txXfrm>
    </dsp:sp>
    <dsp:sp modelId="{5E9B6ED3-E4CC-4E92-AFEB-F9862A86D8A6}">
      <dsp:nvSpPr>
        <dsp:cNvPr id="0" name=""/>
        <dsp:cNvSpPr/>
      </dsp:nvSpPr>
      <dsp:spPr>
        <a:xfrm rot="5400000">
          <a:off x="5891165" y="130435"/>
          <a:ext cx="758752" cy="6666689"/>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Risk is acknowledged, response is planned</a:t>
          </a:r>
          <a:endParaRPr lang="en-US" sz="1400" kern="1200" dirty="0"/>
        </a:p>
        <a:p>
          <a:pPr marL="114300" lvl="1" indent="-114300" algn="l" defTabSz="622300">
            <a:lnSpc>
              <a:spcPct val="90000"/>
            </a:lnSpc>
            <a:spcBef>
              <a:spcPct val="0"/>
            </a:spcBef>
            <a:spcAft>
              <a:spcPct val="15000"/>
            </a:spcAft>
            <a:buChar char="••"/>
          </a:pPr>
          <a:r>
            <a:rPr lang="en-US" sz="1400" kern="1200" dirty="0" smtClean="0"/>
            <a:t>No action taken unless Risk occurs</a:t>
          </a:r>
          <a:endParaRPr lang="en-US" sz="1400" kern="1200" dirty="0"/>
        </a:p>
      </dsp:txBody>
      <dsp:txXfrm rot="-5400000">
        <a:off x="2937197" y="3121443"/>
        <a:ext cx="6629650" cy="684674"/>
      </dsp:txXfrm>
    </dsp:sp>
    <dsp:sp modelId="{D487A8E7-28BE-4BA5-8C8B-20504BA01F0C}">
      <dsp:nvSpPr>
        <dsp:cNvPr id="0" name=""/>
        <dsp:cNvSpPr/>
      </dsp:nvSpPr>
      <dsp:spPr>
        <a:xfrm>
          <a:off x="812815" y="2989559"/>
          <a:ext cx="2124382" cy="9484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Accept</a:t>
          </a:r>
          <a:endParaRPr lang="en-US" sz="2000" kern="1200" dirty="0"/>
        </a:p>
      </dsp:txBody>
      <dsp:txXfrm>
        <a:off x="859114" y="3035858"/>
        <a:ext cx="2031784" cy="85584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7E80B-8DB6-4B60-9320-B7D20813AD1D}">
      <dsp:nvSpPr>
        <dsp:cNvPr id="0" name=""/>
        <dsp:cNvSpPr/>
      </dsp:nvSpPr>
      <dsp:spPr>
        <a:xfrm rot="5400000">
          <a:off x="6109793" y="-2996152"/>
          <a:ext cx="695290" cy="686539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Apply with threats outside of scope/exceed PM ‘s authority. </a:t>
          </a:r>
          <a:endParaRPr lang="en-US" sz="1400" kern="1200" dirty="0"/>
        </a:p>
        <a:p>
          <a:pPr marL="114300" lvl="1" indent="-114300" algn="l" defTabSz="622300">
            <a:lnSpc>
              <a:spcPct val="90000"/>
            </a:lnSpc>
            <a:spcBef>
              <a:spcPct val="0"/>
            </a:spcBef>
            <a:spcAft>
              <a:spcPct val="15000"/>
            </a:spcAft>
            <a:buChar char="••"/>
          </a:pPr>
          <a:r>
            <a:rPr lang="en-US" sz="1400" kern="1200" dirty="0" smtClean="0"/>
            <a:t>Escalated risks are managed at the program level, portfolio…, not on the project level</a:t>
          </a:r>
        </a:p>
      </dsp:txBody>
      <dsp:txXfrm rot="-5400000">
        <a:off x="3024742" y="122840"/>
        <a:ext cx="6831452" cy="627408"/>
      </dsp:txXfrm>
    </dsp:sp>
    <dsp:sp modelId="{21F6B00A-77F6-4B1B-8926-C3477FB07C7C}">
      <dsp:nvSpPr>
        <dsp:cNvPr id="0" name=""/>
        <dsp:cNvSpPr/>
      </dsp:nvSpPr>
      <dsp:spPr>
        <a:xfrm>
          <a:off x="837041" y="1987"/>
          <a:ext cx="2187700" cy="86911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Escalate</a:t>
          </a:r>
          <a:endParaRPr lang="en-US" sz="2000" kern="1200" dirty="0"/>
        </a:p>
      </dsp:txBody>
      <dsp:txXfrm>
        <a:off x="879468" y="44414"/>
        <a:ext cx="2102846" cy="784258"/>
      </dsp:txXfrm>
    </dsp:sp>
    <dsp:sp modelId="{3653344E-F542-4952-9C1E-A8C02A788376}">
      <dsp:nvSpPr>
        <dsp:cNvPr id="0" name=""/>
        <dsp:cNvSpPr/>
      </dsp:nvSpPr>
      <dsp:spPr>
        <a:xfrm rot="5400000">
          <a:off x="6109793" y="-2083584"/>
          <a:ext cx="695290" cy="6865393"/>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Ensure opportunity is realized</a:t>
          </a:r>
          <a:endParaRPr lang="en-US" sz="1400" kern="1200" dirty="0"/>
        </a:p>
        <a:p>
          <a:pPr marL="114300" lvl="1" indent="-114300" algn="l" defTabSz="622300">
            <a:lnSpc>
              <a:spcPct val="90000"/>
            </a:lnSpc>
            <a:spcBef>
              <a:spcPct val="0"/>
            </a:spcBef>
            <a:spcAft>
              <a:spcPct val="15000"/>
            </a:spcAft>
            <a:buChar char="••"/>
          </a:pPr>
          <a:r>
            <a:rPr lang="en-US" sz="1400" kern="1200" dirty="0" smtClean="0"/>
            <a:t>You do not try, but work hard &amp; ensure opportunity is 100% realized</a:t>
          </a:r>
        </a:p>
      </dsp:txBody>
      <dsp:txXfrm rot="-5400000">
        <a:off x="3024742" y="1035408"/>
        <a:ext cx="6831452" cy="627408"/>
      </dsp:txXfrm>
    </dsp:sp>
    <dsp:sp modelId="{FBF4A12E-6A02-4FA6-9F13-B60733088538}">
      <dsp:nvSpPr>
        <dsp:cNvPr id="0" name=""/>
        <dsp:cNvSpPr/>
      </dsp:nvSpPr>
      <dsp:spPr>
        <a:xfrm>
          <a:off x="837041" y="914556"/>
          <a:ext cx="2187700" cy="86911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Exploit</a:t>
          </a:r>
          <a:endParaRPr lang="en-US" sz="2000" kern="1200" dirty="0"/>
        </a:p>
      </dsp:txBody>
      <dsp:txXfrm>
        <a:off x="879468" y="956983"/>
        <a:ext cx="2102846" cy="784258"/>
      </dsp:txXfrm>
    </dsp:sp>
    <dsp:sp modelId="{F848D237-BBD1-458B-AF30-1DF4475FF2E7}">
      <dsp:nvSpPr>
        <dsp:cNvPr id="0" name=""/>
        <dsp:cNvSpPr/>
      </dsp:nvSpPr>
      <dsp:spPr>
        <a:xfrm rot="5400000">
          <a:off x="6109793" y="-1171015"/>
          <a:ext cx="695290" cy="6865393"/>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Not capable of realizing opportunity on your own</a:t>
          </a:r>
          <a:endParaRPr lang="en-US" sz="1400" kern="1200" dirty="0"/>
        </a:p>
        <a:p>
          <a:pPr marL="114300" lvl="1" indent="-114300" algn="l" defTabSz="622300">
            <a:lnSpc>
              <a:spcPct val="90000"/>
            </a:lnSpc>
            <a:spcBef>
              <a:spcPct val="0"/>
            </a:spcBef>
            <a:spcAft>
              <a:spcPct val="15000"/>
            </a:spcAft>
            <a:buChar char="••"/>
          </a:pPr>
          <a:r>
            <a:rPr lang="en-US" sz="1400" kern="1200" dirty="0" smtClean="0"/>
            <a:t>Work with other parties to share Benefits </a:t>
          </a:r>
        </a:p>
      </dsp:txBody>
      <dsp:txXfrm rot="-5400000">
        <a:off x="3024742" y="1947977"/>
        <a:ext cx="6831452" cy="627408"/>
      </dsp:txXfrm>
    </dsp:sp>
    <dsp:sp modelId="{E88B6D04-01F6-4F32-AD02-7CA399639D27}">
      <dsp:nvSpPr>
        <dsp:cNvPr id="0" name=""/>
        <dsp:cNvSpPr/>
      </dsp:nvSpPr>
      <dsp:spPr>
        <a:xfrm>
          <a:off x="837041" y="1827124"/>
          <a:ext cx="2187700" cy="86911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Share</a:t>
          </a:r>
          <a:endParaRPr lang="en-US" sz="2000" kern="1200" dirty="0"/>
        </a:p>
      </dsp:txBody>
      <dsp:txXfrm>
        <a:off x="879468" y="1869551"/>
        <a:ext cx="2102846" cy="784258"/>
      </dsp:txXfrm>
    </dsp:sp>
    <dsp:sp modelId="{0F90505C-09DD-4181-B2E5-757E209635B0}">
      <dsp:nvSpPr>
        <dsp:cNvPr id="0" name=""/>
        <dsp:cNvSpPr/>
      </dsp:nvSpPr>
      <dsp:spPr>
        <a:xfrm rot="5400000">
          <a:off x="6106742" y="-258447"/>
          <a:ext cx="695290" cy="6865393"/>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Increase chances of opportunity occurring</a:t>
          </a:r>
        </a:p>
      </dsp:txBody>
      <dsp:txXfrm rot="-5400000">
        <a:off x="3021691" y="2860545"/>
        <a:ext cx="6831452" cy="627408"/>
      </dsp:txXfrm>
    </dsp:sp>
    <dsp:sp modelId="{4A4DC0CE-D173-4426-BF39-8BDA2AE1588F}">
      <dsp:nvSpPr>
        <dsp:cNvPr id="0" name=""/>
        <dsp:cNvSpPr/>
      </dsp:nvSpPr>
      <dsp:spPr>
        <a:xfrm>
          <a:off x="837041" y="2739693"/>
          <a:ext cx="2184649" cy="86911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Enhance</a:t>
          </a:r>
        </a:p>
      </dsp:txBody>
      <dsp:txXfrm>
        <a:off x="879468" y="2782120"/>
        <a:ext cx="2099795" cy="784258"/>
      </dsp:txXfrm>
    </dsp:sp>
    <dsp:sp modelId="{5E9B6ED3-E4CC-4E92-AFEB-F9862A86D8A6}">
      <dsp:nvSpPr>
        <dsp:cNvPr id="0" name=""/>
        <dsp:cNvSpPr/>
      </dsp:nvSpPr>
      <dsp:spPr>
        <a:xfrm rot="5400000">
          <a:off x="6109793" y="654121"/>
          <a:ext cx="695290" cy="6865393"/>
        </a:xfrm>
        <a:prstGeom prst="round2Same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Willing to take advantage of opportunity if it comes, but not actively pursuing it</a:t>
          </a:r>
          <a:endParaRPr lang="en-US" sz="1400" kern="1200" dirty="0"/>
        </a:p>
      </dsp:txBody>
      <dsp:txXfrm rot="-5400000">
        <a:off x="3024742" y="3773114"/>
        <a:ext cx="6831452" cy="627408"/>
      </dsp:txXfrm>
    </dsp:sp>
    <dsp:sp modelId="{D487A8E7-28BE-4BA5-8C8B-20504BA01F0C}">
      <dsp:nvSpPr>
        <dsp:cNvPr id="0" name=""/>
        <dsp:cNvSpPr/>
      </dsp:nvSpPr>
      <dsp:spPr>
        <a:xfrm>
          <a:off x="837041" y="3652261"/>
          <a:ext cx="2187700" cy="86911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b="1" kern="1200" dirty="0" smtClean="0"/>
            <a:t>Accept</a:t>
          </a:r>
          <a:endParaRPr lang="en-US" sz="2000" kern="1200" dirty="0"/>
        </a:p>
      </dsp:txBody>
      <dsp:txXfrm>
        <a:off x="879468" y="3694688"/>
        <a:ext cx="2102846" cy="7842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4CC11A-3159-4284-A0B6-ED6F59E6CE1C}" type="datetimeFigureOut">
              <a:rPr lang="en-US" smtClean="0"/>
              <a:t>11/1/2023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99969F-DF0F-4147-93E2-3549A6B78CC6}" type="slidenum">
              <a:rPr lang="en-US" smtClean="0"/>
              <a:t>‹#›</a:t>
            </a:fld>
            <a:endParaRPr lang="en-US"/>
          </a:p>
        </p:txBody>
      </p:sp>
    </p:spTree>
    <p:extLst>
      <p:ext uri="{BB962C8B-B14F-4D97-AF65-F5344CB8AC3E}">
        <p14:creationId xmlns:p14="http://schemas.microsoft.com/office/powerpoint/2010/main" val="300834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F7306-35A7-46BC-B11B-6C6C01EC5013}"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1839C-6EBD-4DAC-BE19-5B83BF46A57D}" type="slidenum">
              <a:rPr lang="en-US" smtClean="0"/>
              <a:t>‹#›</a:t>
            </a:fld>
            <a:endParaRPr lang="en-US"/>
          </a:p>
        </p:txBody>
      </p:sp>
    </p:spTree>
    <p:extLst>
      <p:ext uri="{BB962C8B-B14F-4D97-AF65-F5344CB8AC3E}">
        <p14:creationId xmlns:p14="http://schemas.microsoft.com/office/powerpoint/2010/main" val="259383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1</a:t>
            </a:fld>
            <a:endParaRPr lang="en-US" dirty="0"/>
          </a:p>
        </p:txBody>
      </p:sp>
    </p:spTree>
    <p:extLst>
      <p:ext uri="{BB962C8B-B14F-4D97-AF65-F5344CB8AC3E}">
        <p14:creationId xmlns:p14="http://schemas.microsoft.com/office/powerpoint/2010/main" val="545104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a:t>
            </a:r>
            <a:r>
              <a:rPr lang="en-US" baseline="0" dirty="0" smtClean="0"/>
              <a:t> file: CMMi5 v2.0_Risk and Opportunity Management Sheet v1.0.xlsx</a:t>
            </a:r>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16</a:t>
            </a:fld>
            <a:endParaRPr lang="en-US"/>
          </a:p>
        </p:txBody>
      </p:sp>
    </p:spTree>
    <p:extLst>
      <p:ext uri="{BB962C8B-B14F-4D97-AF65-F5344CB8AC3E}">
        <p14:creationId xmlns:p14="http://schemas.microsoft.com/office/powerpoint/2010/main" val="2838085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Clr>
                <a:schemeClr val="accent6">
                  <a:lumMod val="75000"/>
                </a:schemeClr>
              </a:buClr>
              <a:buFontTx/>
              <a:buNone/>
            </a:pPr>
            <a:endParaRPr lang="en-US" sz="1200" b="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031839C-6EBD-4DAC-BE19-5B83BF46A57D}" type="slidenum">
              <a:rPr lang="en-US" smtClean="0"/>
              <a:t>17</a:t>
            </a:fld>
            <a:endParaRPr lang="en-US"/>
          </a:p>
        </p:txBody>
      </p:sp>
    </p:spTree>
    <p:extLst>
      <p:ext uri="{BB962C8B-B14F-4D97-AF65-F5344CB8AC3E}">
        <p14:creationId xmlns:p14="http://schemas.microsoft.com/office/powerpoint/2010/main" val="140018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en-US" sz="1200" b="1" i="0" u="none" strike="noStrike" kern="1200" dirty="0" smtClean="0">
                <a:solidFill>
                  <a:schemeClr val="tx1"/>
                </a:solidFill>
                <a:effectLst/>
                <a:latin typeface="+mn-lt"/>
                <a:ea typeface="+mn-ea"/>
                <a:cs typeface="+mn-cs"/>
              </a:rPr>
              <a:t>Risk</a:t>
            </a:r>
            <a:r>
              <a:rPr lang="en-US" sz="1200" b="1" i="0" u="none" strike="noStrike" kern="1200" baseline="0" dirty="0" smtClean="0">
                <a:solidFill>
                  <a:schemeClr val="tx1"/>
                </a:solidFill>
                <a:effectLst/>
                <a:latin typeface="+mn-lt"/>
                <a:ea typeface="+mn-ea"/>
                <a:cs typeface="+mn-cs"/>
              </a:rPr>
              <a:t> Source:</a:t>
            </a:r>
            <a:endParaRPr lang="en-US" sz="1200" b="1" i="0" u="none" strike="noStrike" kern="1200" dirty="0" smtClean="0">
              <a:solidFill>
                <a:schemeClr val="tx1"/>
              </a:solidFill>
              <a:effectLst/>
              <a:latin typeface="+mn-lt"/>
              <a:ea typeface="+mn-ea"/>
              <a:cs typeface="+mn-cs"/>
            </a:endParaRPr>
          </a:p>
          <a:p>
            <a:pPr>
              <a:buFont typeface="Wingdings" panose="05000000000000000000" pitchFamily="2" charset="2"/>
              <a:buNone/>
            </a:pPr>
            <a:r>
              <a:rPr lang="en-US" sz="1200" b="1" i="0" u="none" strike="noStrike" kern="1200" dirty="0" smtClean="0">
                <a:solidFill>
                  <a:schemeClr val="tx1"/>
                </a:solidFill>
                <a:effectLst/>
                <a:latin typeface="+mn-lt"/>
                <a:ea typeface="+mn-ea"/>
                <a:cs typeface="+mn-cs"/>
              </a:rPr>
              <a:t>- Customer:</a:t>
            </a:r>
            <a:r>
              <a:rPr lang="en-US" sz="1200" b="0" i="0" u="none" strike="noStrike" kern="1200" dirty="0" smtClean="0">
                <a:solidFill>
                  <a:schemeClr val="tx1"/>
                </a:solidFill>
                <a:effectLst/>
                <a:latin typeface="+mn-lt"/>
                <a:ea typeface="+mn-ea"/>
                <a:cs typeface="+mn-cs"/>
              </a:rPr>
              <a:t> Risk </a:t>
            </a:r>
            <a:r>
              <a:rPr lang="en-US" sz="1200" b="0" i="0" u="none" strike="noStrike" kern="1200" dirty="0" err="1" smtClean="0">
                <a:solidFill>
                  <a:schemeClr val="tx1"/>
                </a:solidFill>
                <a:effectLst/>
                <a:latin typeface="+mn-lt"/>
                <a:ea typeface="+mn-ea"/>
                <a:cs typeface="+mn-cs"/>
              </a:rPr>
              <a:t>nguyên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nhân</a:t>
            </a:r>
            <a:r>
              <a:rPr lang="en-US" sz="1200" b="0" i="0" u="none" strike="noStrike" kern="1200" dirty="0" smtClean="0">
                <a:solidFill>
                  <a:schemeClr val="tx1"/>
                </a:solidFill>
                <a:effectLst/>
                <a:latin typeface="+mn-lt"/>
                <a:ea typeface="+mn-ea"/>
                <a:cs typeface="+mn-cs"/>
              </a:rPr>
              <a:t> do </a:t>
            </a:r>
            <a:r>
              <a:rPr lang="en-US" sz="1200" b="0" i="0" u="none" strike="noStrike" kern="1200" dirty="0" err="1" smtClean="0">
                <a:solidFill>
                  <a:schemeClr val="tx1"/>
                </a:solidFill>
                <a:effectLst/>
                <a:latin typeface="+mn-lt"/>
                <a:ea typeface="+mn-ea"/>
                <a:cs typeface="+mn-cs"/>
              </a:rPr>
              <a:t>khách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hàng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ví</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dụ</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khách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hàng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không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thể</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trả</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lời</a:t>
            </a:r>
            <a:r>
              <a:rPr lang="en-US" sz="1200" b="0" i="0" u="none" strike="noStrike" kern="1200" dirty="0" smtClean="0">
                <a:solidFill>
                  <a:schemeClr val="tx1"/>
                </a:solidFill>
                <a:effectLst/>
                <a:latin typeface="+mn-lt"/>
                <a:ea typeface="+mn-ea"/>
                <a:cs typeface="+mn-cs"/>
              </a:rPr>
              <a:t> Q&amp;A </a:t>
            </a:r>
            <a:r>
              <a:rPr lang="en-US" sz="1200" b="0" i="0" u="none" strike="noStrike" kern="1200" dirty="0" err="1" smtClean="0">
                <a:solidFill>
                  <a:schemeClr val="tx1"/>
                </a:solidFill>
                <a:effectLst/>
                <a:latin typeface="+mn-lt"/>
                <a:ea typeface="+mn-ea"/>
                <a:cs typeface="+mn-cs"/>
              </a:rPr>
              <a:t>nhanh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trong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vòng</a:t>
            </a:r>
            <a:r>
              <a:rPr lang="en-US" sz="1200" b="0" i="0" u="none" strike="noStrike" kern="1200" dirty="0" smtClean="0">
                <a:solidFill>
                  <a:schemeClr val="tx1"/>
                </a:solidFill>
                <a:effectLst/>
                <a:latin typeface="+mn-lt"/>
                <a:ea typeface="+mn-ea"/>
                <a:cs typeface="+mn-cs"/>
              </a:rPr>
              <a:t> 2 </a:t>
            </a:r>
            <a:r>
              <a:rPr lang="en-US" sz="1200" b="0" i="0" u="none" strike="noStrike" kern="1200" dirty="0" err="1" smtClean="0">
                <a:solidFill>
                  <a:schemeClr val="tx1"/>
                </a:solidFill>
                <a:effectLst/>
                <a:latin typeface="+mn-lt"/>
                <a:ea typeface="+mn-ea"/>
                <a:cs typeface="+mn-cs"/>
              </a:rPr>
              <a:t>ngày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khách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hàng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gửi</a:t>
            </a:r>
            <a:r>
              <a:rPr lang="en-US" sz="1200" b="0" i="0" u="none" strike="noStrike" kern="1200" dirty="0" smtClean="0">
                <a:solidFill>
                  <a:schemeClr val="tx1"/>
                </a:solidFill>
                <a:effectLst/>
                <a:latin typeface="+mn-lt"/>
                <a:ea typeface="+mn-ea"/>
                <a:cs typeface="+mn-cs"/>
              </a:rPr>
              <a:t> requirement </a:t>
            </a:r>
            <a:r>
              <a:rPr lang="en-US" sz="1200" b="0" i="0" u="none" strike="noStrike" kern="1200" dirty="0" err="1" smtClean="0">
                <a:solidFill>
                  <a:schemeClr val="tx1"/>
                </a:solidFill>
                <a:effectLst/>
                <a:latin typeface="+mn-lt"/>
                <a:ea typeface="+mn-ea"/>
                <a:cs typeface="+mn-cs"/>
              </a:rPr>
              <a:t>trễ</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gửi</a:t>
            </a:r>
            <a:r>
              <a:rPr lang="en-US" sz="1200" b="0" i="0" u="none" strike="noStrike" kern="1200" dirty="0" smtClean="0">
                <a:solidFill>
                  <a:schemeClr val="tx1"/>
                </a:solidFill>
                <a:effectLst/>
                <a:latin typeface="+mn-lt"/>
                <a:ea typeface="+mn-ea"/>
                <a:cs typeface="+mn-cs"/>
              </a:rPr>
              <a:t> device </a:t>
            </a:r>
            <a:r>
              <a:rPr lang="en-US" sz="1200" b="0" i="0" u="none" strike="noStrike" kern="1200" dirty="0" err="1" smtClean="0">
                <a:solidFill>
                  <a:schemeClr val="tx1"/>
                </a:solidFill>
                <a:effectLst/>
                <a:latin typeface="+mn-lt"/>
                <a:ea typeface="+mn-ea"/>
                <a:cs typeface="+mn-cs"/>
              </a:rPr>
              <a:t>trễ</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cung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cấp</a:t>
            </a:r>
            <a:r>
              <a:rPr lang="en-US" sz="1200" b="0" i="0" u="none" strike="noStrike" kern="1200" dirty="0" smtClean="0">
                <a:solidFill>
                  <a:schemeClr val="tx1"/>
                </a:solidFill>
                <a:effectLst/>
                <a:latin typeface="+mn-lt"/>
                <a:ea typeface="+mn-ea"/>
                <a:cs typeface="+mn-cs"/>
              </a:rPr>
              <a:t> facility ….</a:t>
            </a:r>
            <a:r>
              <a:rPr lang="en-US" dirty="0" smtClean="0"/>
              <a:t> </a:t>
            </a:r>
          </a:p>
          <a:p>
            <a:pPr>
              <a:buFont typeface="Wingdings" panose="05000000000000000000" pitchFamily="2" charset="2"/>
              <a:buNone/>
            </a:pPr>
            <a:r>
              <a:rPr lang="en-US" sz="1200" b="1" i="0" u="none" strike="noStrike" kern="1200" dirty="0" smtClean="0">
                <a:solidFill>
                  <a:schemeClr val="tx1"/>
                </a:solidFill>
                <a:effectLst/>
                <a:latin typeface="+mn-lt"/>
                <a:ea typeface="+mn-ea"/>
                <a:cs typeface="+mn-cs"/>
              </a:rPr>
              <a:t>- </a:t>
            </a:r>
            <a:r>
              <a:rPr lang="vi-VN" sz="1200" b="1" i="0" u="none" strike="noStrike" kern="1200" dirty="0" smtClean="0">
                <a:solidFill>
                  <a:schemeClr val="tx1"/>
                </a:solidFill>
                <a:effectLst/>
                <a:latin typeface="+mn-lt"/>
                <a:ea typeface="+mn-ea"/>
                <a:cs typeface="+mn-cs"/>
              </a:rPr>
              <a:t>Human resource:</a:t>
            </a:r>
            <a:r>
              <a:rPr lang="vi-VN" sz="1200" b="0" i="0" u="none" strike="noStrike" kern="1200" dirty="0" smtClean="0">
                <a:solidFill>
                  <a:schemeClr val="tx1"/>
                </a:solidFill>
                <a:effectLst/>
                <a:latin typeface="+mn-lt"/>
                <a:ea typeface="+mn-ea"/>
                <a:cs typeface="+mn-cs"/>
              </a:rPr>
              <a:t> Risk phát sinh từ vấn đề con người, Ví dụ : member out Fsoft đột xuất, members không tuân thủ kỷ luật, conflict về member trong dự án, member nghỉ sinh, nghỉ cưới ….</a:t>
            </a:r>
            <a:r>
              <a:rPr lang="vi-VN" dirty="0" smtClean="0"/>
              <a:t> </a:t>
            </a:r>
            <a:endParaRPr lang="en-US" dirty="0" smtClean="0"/>
          </a:p>
          <a:p>
            <a:pPr>
              <a:buFont typeface="Wingdings" panose="05000000000000000000" pitchFamily="2" charset="2"/>
              <a:buNone/>
            </a:pPr>
            <a:r>
              <a:rPr lang="en-US" sz="1200" b="1" i="0" u="none" strike="noStrike" kern="1200" dirty="0" smtClean="0">
                <a:solidFill>
                  <a:schemeClr val="tx1"/>
                </a:solidFill>
                <a:effectLst/>
                <a:latin typeface="+mn-lt"/>
                <a:ea typeface="+mn-ea"/>
                <a:cs typeface="+mn-cs"/>
              </a:rPr>
              <a:t>- </a:t>
            </a:r>
            <a:r>
              <a:rPr lang="vi-VN" sz="1200" b="1" i="0" u="none" strike="noStrike" kern="1200" dirty="0" smtClean="0">
                <a:solidFill>
                  <a:schemeClr val="tx1"/>
                </a:solidFill>
                <a:effectLst/>
                <a:latin typeface="+mn-lt"/>
                <a:ea typeface="+mn-ea"/>
                <a:cs typeface="+mn-cs"/>
              </a:rPr>
              <a:t>Project Characteristic:</a:t>
            </a:r>
            <a:r>
              <a:rPr lang="vi-VN" sz="1200" b="0" i="0" u="none" strike="noStrike" kern="1200" dirty="0" smtClean="0">
                <a:solidFill>
                  <a:schemeClr val="tx1"/>
                </a:solidFill>
                <a:effectLst/>
                <a:latin typeface="+mn-lt"/>
                <a:ea typeface="+mn-ea"/>
                <a:cs typeface="+mn-cs"/>
              </a:rPr>
              <a:t> Risk phát sinh do đặc thù của dự án. Ví dụ Dự án phải làm UT bằng script nhưng có 1 số phần UI không viết script được. Hoặc dự án làm làm từ 6h sáng theo timeframe của KH, dự án phải remote để server KH để làm việc …</a:t>
            </a:r>
            <a:r>
              <a:rPr lang="vi-VN" dirty="0" smtClean="0"/>
              <a:t> </a:t>
            </a:r>
            <a:endParaRPr lang="en-US" dirty="0" smtClean="0"/>
          </a:p>
          <a:p>
            <a:pPr>
              <a:buFont typeface="Wingdings" panose="05000000000000000000" pitchFamily="2" charset="2"/>
              <a:buNone/>
            </a:pPr>
            <a:r>
              <a:rPr lang="en-US" sz="1200" b="1" i="0" u="none" strike="noStrike" kern="1200" dirty="0" smtClean="0">
                <a:solidFill>
                  <a:schemeClr val="tx1"/>
                </a:solidFill>
                <a:effectLst/>
                <a:latin typeface="+mn-lt"/>
                <a:ea typeface="+mn-ea"/>
                <a:cs typeface="+mn-cs"/>
              </a:rPr>
              <a:t>- </a:t>
            </a:r>
            <a:r>
              <a:rPr lang="vi-VN" sz="1200" b="1" i="0" u="none" strike="noStrike" kern="1200" dirty="0" smtClean="0">
                <a:solidFill>
                  <a:schemeClr val="tx1"/>
                </a:solidFill>
                <a:effectLst/>
                <a:latin typeface="+mn-lt"/>
                <a:ea typeface="+mn-ea"/>
                <a:cs typeface="+mn-cs"/>
              </a:rPr>
              <a:t>Project environment:</a:t>
            </a:r>
            <a:r>
              <a:rPr lang="vi-VN" sz="1200" b="0" i="0" u="none" strike="noStrike" kern="1200" dirty="0" smtClean="0">
                <a:solidFill>
                  <a:schemeClr val="tx1"/>
                </a:solidFill>
                <a:effectLst/>
                <a:latin typeface="+mn-lt"/>
                <a:ea typeface="+mn-ea"/>
                <a:cs typeface="+mn-cs"/>
              </a:rPr>
              <a:t> Risk phát sinh từ vấn đề môi trường, ví dụ môi trường test chưa set up được, hoặc không có môi trường test</a:t>
            </a:r>
            <a:r>
              <a:rPr lang="vi-VN" dirty="0" smtClean="0"/>
              <a:t> </a:t>
            </a:r>
            <a:endParaRPr lang="en-US" dirty="0" smtClean="0"/>
          </a:p>
          <a:p>
            <a:pPr>
              <a:buFont typeface="Wingdings" panose="05000000000000000000" pitchFamily="2" charset="2"/>
              <a:buNone/>
            </a:pPr>
            <a:r>
              <a:rPr lang="en-US" sz="1200" b="1" i="0" u="none" strike="noStrike" kern="1200" dirty="0" smtClean="0">
                <a:solidFill>
                  <a:schemeClr val="tx1"/>
                </a:solidFill>
                <a:effectLst/>
                <a:latin typeface="+mn-lt"/>
                <a:ea typeface="+mn-ea"/>
                <a:cs typeface="+mn-cs"/>
              </a:rPr>
              <a:t>- </a:t>
            </a:r>
            <a:r>
              <a:rPr lang="vi-VN" sz="1200" b="1" i="0" u="none" strike="noStrike" kern="1200" dirty="0" smtClean="0">
                <a:solidFill>
                  <a:schemeClr val="tx1"/>
                </a:solidFill>
                <a:effectLst/>
                <a:latin typeface="+mn-lt"/>
                <a:ea typeface="+mn-ea"/>
                <a:cs typeface="+mn-cs"/>
              </a:rPr>
              <a:t>Project management</a:t>
            </a:r>
            <a:r>
              <a:rPr lang="vi-VN" sz="1200" b="0" i="0" u="none" strike="noStrike" kern="1200" dirty="0" smtClean="0">
                <a:solidFill>
                  <a:schemeClr val="tx1"/>
                </a:solidFill>
                <a:effectLst/>
                <a:latin typeface="+mn-lt"/>
                <a:ea typeface="+mn-ea"/>
                <a:cs typeface="+mn-cs"/>
              </a:rPr>
              <a:t>: Risk phát sinh từ vấn đề quản lý. Ví du: PM không daily meeting, ko gửi report, non kinh nghiệm…</a:t>
            </a:r>
            <a:r>
              <a:rPr lang="vi-VN" dirty="0" smtClean="0"/>
              <a:t> </a:t>
            </a:r>
            <a:endParaRPr lang="en-US" dirty="0" smtClean="0"/>
          </a:p>
          <a:p>
            <a:pPr>
              <a:buFont typeface="Wingdings" panose="05000000000000000000" pitchFamily="2" charset="2"/>
              <a:buNone/>
            </a:pPr>
            <a:r>
              <a:rPr lang="en-US" sz="1200" b="1" i="0" u="none" strike="noStrike" kern="1200" dirty="0" smtClean="0">
                <a:solidFill>
                  <a:schemeClr val="tx1"/>
                </a:solidFill>
                <a:effectLst/>
                <a:latin typeface="+mn-lt"/>
                <a:ea typeface="+mn-ea"/>
                <a:cs typeface="+mn-cs"/>
              </a:rPr>
              <a:t>- </a:t>
            </a:r>
            <a:r>
              <a:rPr lang="vi-VN" sz="1200" b="1" i="0" u="none" strike="noStrike" kern="1200" dirty="0" smtClean="0">
                <a:solidFill>
                  <a:schemeClr val="tx1"/>
                </a:solidFill>
                <a:effectLst/>
                <a:latin typeface="+mn-lt"/>
                <a:ea typeface="+mn-ea"/>
                <a:cs typeface="+mn-cs"/>
              </a:rPr>
              <a:t>Project Requirement:</a:t>
            </a:r>
            <a:r>
              <a:rPr lang="vi-VN" sz="1200" b="0" i="0" u="none" strike="noStrike" kern="1200" dirty="0" smtClean="0">
                <a:solidFill>
                  <a:schemeClr val="tx1"/>
                </a:solidFill>
                <a:effectLst/>
                <a:latin typeface="+mn-lt"/>
                <a:ea typeface="+mn-ea"/>
                <a:cs typeface="+mn-cs"/>
              </a:rPr>
              <a:t> Risk phát sinh từ vấn đề spec Req, ví dụ án spec viết không rõ ràng, spec thiếu/sai, requirement khó hiểu …</a:t>
            </a:r>
            <a:r>
              <a:rPr lang="vi-VN" dirty="0" smtClean="0"/>
              <a:t> </a:t>
            </a:r>
            <a:endParaRPr lang="en-US" dirty="0" smtClean="0"/>
          </a:p>
          <a:p>
            <a:pPr>
              <a:buFont typeface="Wingdings" panose="05000000000000000000" pitchFamily="2" charset="2"/>
              <a:buNone/>
            </a:pPr>
            <a:r>
              <a:rPr lang="en-US" sz="1200" b="1" i="0" u="none" strike="noStrike" kern="1200" dirty="0" smtClean="0">
                <a:solidFill>
                  <a:schemeClr val="tx1"/>
                </a:solidFill>
                <a:effectLst/>
                <a:latin typeface="+mn-lt"/>
                <a:ea typeface="+mn-ea"/>
                <a:cs typeface="+mn-cs"/>
              </a:rPr>
              <a:t>- </a:t>
            </a:r>
            <a:r>
              <a:rPr lang="vi-VN" sz="1200" b="1" i="0" u="none" strike="noStrike" kern="1200" dirty="0" smtClean="0">
                <a:solidFill>
                  <a:schemeClr val="tx1"/>
                </a:solidFill>
                <a:effectLst/>
                <a:latin typeface="+mn-lt"/>
                <a:ea typeface="+mn-ea"/>
                <a:cs typeface="+mn-cs"/>
              </a:rPr>
              <a:t>Technical</a:t>
            </a:r>
            <a:r>
              <a:rPr lang="vi-VN" sz="1200" b="0" i="0" u="none" strike="noStrike" kern="1200" dirty="0" smtClean="0">
                <a:solidFill>
                  <a:schemeClr val="tx1"/>
                </a:solidFill>
                <a:effectLst/>
                <a:latin typeface="+mn-lt"/>
                <a:ea typeface="+mn-ea"/>
                <a:cs typeface="+mn-cs"/>
              </a:rPr>
              <a:t>: Issue về mặt kỹ thuật : Ví dụ: công nghệ mới, task kỹ thuật khó chưa có giải pháp, bug khó ko có solution, hoặc limitation của tool code</a:t>
            </a:r>
            <a:br>
              <a:rPr lang="vi-VN" sz="1200" b="0" i="0" u="none" strike="noStrike"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18</a:t>
            </a:fld>
            <a:endParaRPr lang="en-US"/>
          </a:p>
        </p:txBody>
      </p:sp>
    </p:spTree>
    <p:extLst>
      <p:ext uri="{BB962C8B-B14F-4D97-AF65-F5344CB8AC3E}">
        <p14:creationId xmlns:p14="http://schemas.microsoft.com/office/powerpoint/2010/main" val="3508204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19</a:t>
            </a:fld>
            <a:endParaRPr lang="en-US"/>
          </a:p>
        </p:txBody>
      </p:sp>
    </p:spTree>
    <p:extLst>
      <p:ext uri="{BB962C8B-B14F-4D97-AF65-F5344CB8AC3E}">
        <p14:creationId xmlns:p14="http://schemas.microsoft.com/office/powerpoint/2010/main" val="1367695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20</a:t>
            </a:fld>
            <a:endParaRPr lang="en-US"/>
          </a:p>
        </p:txBody>
      </p:sp>
    </p:spTree>
    <p:extLst>
      <p:ext uri="{BB962C8B-B14F-4D97-AF65-F5344CB8AC3E}">
        <p14:creationId xmlns:p14="http://schemas.microsoft.com/office/powerpoint/2010/main" val="609105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21</a:t>
            </a:fld>
            <a:endParaRPr lang="en-US"/>
          </a:p>
        </p:txBody>
      </p:sp>
    </p:spTree>
    <p:extLst>
      <p:ext uri="{BB962C8B-B14F-4D97-AF65-F5344CB8AC3E}">
        <p14:creationId xmlns:p14="http://schemas.microsoft.com/office/powerpoint/2010/main" val="425890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22</a:t>
            </a:fld>
            <a:endParaRPr lang="en-US"/>
          </a:p>
        </p:txBody>
      </p:sp>
    </p:spTree>
    <p:extLst>
      <p:ext uri="{BB962C8B-B14F-4D97-AF65-F5344CB8AC3E}">
        <p14:creationId xmlns:p14="http://schemas.microsoft.com/office/powerpoint/2010/main" val="2129907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Clr>
                <a:schemeClr val="accent6">
                  <a:lumMod val="75000"/>
                </a:schemeClr>
              </a:buClr>
              <a:buFontTx/>
              <a:buNone/>
            </a:pPr>
            <a:endParaRPr lang="en-US" sz="1200" b="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031839C-6EBD-4DAC-BE19-5B83BF46A57D}" type="slidenum">
              <a:rPr lang="en-US" smtClean="0"/>
              <a:t>23</a:t>
            </a:fld>
            <a:endParaRPr lang="en-US"/>
          </a:p>
        </p:txBody>
      </p:sp>
    </p:spTree>
    <p:extLst>
      <p:ext uri="{BB962C8B-B14F-4D97-AF65-F5344CB8AC3E}">
        <p14:creationId xmlns:p14="http://schemas.microsoft.com/office/powerpoint/2010/main" val="366001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Guideline_Risk and Opportunity Management v1.4.xlsx</a:t>
            </a:r>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24</a:t>
            </a:fld>
            <a:endParaRPr lang="en-US"/>
          </a:p>
        </p:txBody>
      </p:sp>
    </p:spTree>
    <p:extLst>
      <p:ext uri="{BB962C8B-B14F-4D97-AF65-F5344CB8AC3E}">
        <p14:creationId xmlns:p14="http://schemas.microsoft.com/office/powerpoint/2010/main" val="2161235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Guideline_Risk and Opportunity Management v1.4.xlsx</a:t>
            </a:r>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25</a:t>
            </a:fld>
            <a:endParaRPr lang="en-US"/>
          </a:p>
        </p:txBody>
      </p:sp>
    </p:spTree>
    <p:extLst>
      <p:ext uri="{BB962C8B-B14F-4D97-AF65-F5344CB8AC3E}">
        <p14:creationId xmlns:p14="http://schemas.microsoft.com/office/powerpoint/2010/main" val="77582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
            </a:pPr>
            <a:r>
              <a:rPr lang="en-US" sz="2000" b="1" dirty="0" smtClean="0"/>
              <a:t>Pure Risk (hazard) : </a:t>
            </a:r>
            <a:r>
              <a:rPr lang="en-US" sz="2000" dirty="0" smtClean="0"/>
              <a:t>is a category of risk that cannot be controlled and has two outcomes: complete </a:t>
            </a:r>
            <a:r>
              <a:rPr lang="en-US" sz="2000" b="1" dirty="0" smtClean="0">
                <a:solidFill>
                  <a:srgbClr val="FF0000"/>
                </a:solidFill>
              </a:rPr>
              <a:t>loss or no loss at all</a:t>
            </a:r>
            <a:r>
              <a:rPr lang="en-US" sz="2000" dirty="0" smtClean="0"/>
              <a:t>.</a:t>
            </a:r>
          </a:p>
          <a:p>
            <a:pPr lvl="1"/>
            <a:r>
              <a:rPr lang="en-US" dirty="0" smtClean="0"/>
              <a:t>Example: Fire, theft, personal injury</a:t>
            </a:r>
          </a:p>
          <a:p>
            <a:pPr marL="0" indent="0">
              <a:buNone/>
            </a:pPr>
            <a:endParaRPr lang="en-US" sz="2000" dirty="0" smtClean="0"/>
          </a:p>
          <a:p>
            <a:pPr>
              <a:buFont typeface="Wingdings" panose="05000000000000000000" pitchFamily="2" charset="2"/>
              <a:buChar char="§"/>
            </a:pPr>
            <a:r>
              <a:rPr lang="en-US" sz="2000" b="1" dirty="0" smtClean="0"/>
              <a:t>Business Risk (speculative risk): </a:t>
            </a:r>
            <a:r>
              <a:rPr lang="en-US" sz="2000" dirty="0" smtClean="0"/>
              <a:t>Risk with potential </a:t>
            </a:r>
            <a:r>
              <a:rPr lang="en-US" sz="2000" b="1" dirty="0" smtClean="0">
                <a:solidFill>
                  <a:srgbClr val="FF0000"/>
                </a:solidFill>
              </a:rPr>
              <a:t>loss</a:t>
            </a:r>
            <a:r>
              <a:rPr lang="en-US" sz="2000" dirty="0" smtClean="0"/>
              <a:t> or </a:t>
            </a:r>
            <a:r>
              <a:rPr lang="en-US" sz="2000" b="1" dirty="0" smtClean="0">
                <a:solidFill>
                  <a:srgbClr val="0DB04B"/>
                </a:solidFill>
              </a:rPr>
              <a:t>gain</a:t>
            </a:r>
          </a:p>
          <a:p>
            <a:pPr lvl="1"/>
            <a:r>
              <a:rPr lang="en-US" dirty="0" smtClean="0"/>
              <a:t>Example: A new hardware costs less (or more) than you budgeted for!</a:t>
            </a:r>
          </a:p>
        </p:txBody>
      </p:sp>
      <p:sp>
        <p:nvSpPr>
          <p:cNvPr id="4" name="Slide Number Placeholder 3"/>
          <p:cNvSpPr>
            <a:spLocks noGrp="1"/>
          </p:cNvSpPr>
          <p:nvPr>
            <p:ph type="sldNum" sz="quarter" idx="10"/>
          </p:nvPr>
        </p:nvSpPr>
        <p:spPr/>
        <p:txBody>
          <a:bodyPr/>
          <a:lstStyle/>
          <a:p>
            <a:fld id="{C031839C-6EBD-4DAC-BE19-5B83BF46A57D}" type="slidenum">
              <a:rPr lang="en-US" smtClean="0"/>
              <a:t>5</a:t>
            </a:fld>
            <a:endParaRPr lang="en-US"/>
          </a:p>
        </p:txBody>
      </p:sp>
    </p:spTree>
    <p:extLst>
      <p:ext uri="{BB962C8B-B14F-4D97-AF65-F5344CB8AC3E}">
        <p14:creationId xmlns:p14="http://schemas.microsoft.com/office/powerpoint/2010/main" val="3587970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Clr>
                <a:schemeClr val="accent6">
                  <a:lumMod val="75000"/>
                </a:schemeClr>
              </a:buClr>
              <a:buFontTx/>
              <a:buNone/>
            </a:pPr>
            <a:endParaRPr lang="en-US" sz="1200" b="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031839C-6EBD-4DAC-BE19-5B83BF46A57D}" type="slidenum">
              <a:rPr lang="en-US" smtClean="0"/>
              <a:t>26</a:t>
            </a:fld>
            <a:endParaRPr lang="en-US"/>
          </a:p>
        </p:txBody>
      </p:sp>
    </p:spTree>
    <p:extLst>
      <p:ext uri="{BB962C8B-B14F-4D97-AF65-F5344CB8AC3E}">
        <p14:creationId xmlns:p14="http://schemas.microsoft.com/office/powerpoint/2010/main" val="899609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Clr>
                <a:schemeClr val="accent6">
                  <a:lumMod val="75000"/>
                </a:schemeClr>
              </a:buClr>
              <a:buFontTx/>
              <a:buNone/>
            </a:pPr>
            <a:endParaRPr lang="en-US" sz="1200" b="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031839C-6EBD-4DAC-BE19-5B83BF46A57D}" type="slidenum">
              <a:rPr lang="en-US" smtClean="0"/>
              <a:t>27</a:t>
            </a:fld>
            <a:endParaRPr lang="en-US"/>
          </a:p>
        </p:txBody>
      </p:sp>
    </p:spTree>
    <p:extLst>
      <p:ext uri="{BB962C8B-B14F-4D97-AF65-F5344CB8AC3E}">
        <p14:creationId xmlns:p14="http://schemas.microsoft.com/office/powerpoint/2010/main" val="2554269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C031839C-6EBD-4DAC-BE19-5B83BF46A57D}" type="slidenum">
              <a:rPr lang="en-US" smtClean="0"/>
              <a:t>28</a:t>
            </a:fld>
            <a:endParaRPr lang="en-US"/>
          </a:p>
        </p:txBody>
      </p:sp>
    </p:spTree>
    <p:extLst>
      <p:ext uri="{BB962C8B-B14F-4D97-AF65-F5344CB8AC3E}">
        <p14:creationId xmlns:p14="http://schemas.microsoft.com/office/powerpoint/2010/main" val="3415213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C031839C-6EBD-4DAC-BE19-5B83BF46A57D}" type="slidenum">
              <a:rPr lang="en-US" smtClean="0"/>
              <a:t>29</a:t>
            </a:fld>
            <a:endParaRPr lang="en-US"/>
          </a:p>
        </p:txBody>
      </p:sp>
    </p:spTree>
    <p:extLst>
      <p:ext uri="{BB962C8B-B14F-4D97-AF65-F5344CB8AC3E}">
        <p14:creationId xmlns:p14="http://schemas.microsoft.com/office/powerpoint/2010/main" val="2129789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C031839C-6EBD-4DAC-BE19-5B83BF46A57D}" type="slidenum">
              <a:rPr lang="en-US" smtClean="0"/>
              <a:t>30</a:t>
            </a:fld>
            <a:endParaRPr lang="en-US"/>
          </a:p>
        </p:txBody>
      </p:sp>
    </p:spTree>
    <p:extLst>
      <p:ext uri="{BB962C8B-B14F-4D97-AF65-F5344CB8AC3E}">
        <p14:creationId xmlns:p14="http://schemas.microsoft.com/office/powerpoint/2010/main" val="2454183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Clr>
                <a:schemeClr val="accent6">
                  <a:lumMod val="75000"/>
                </a:schemeClr>
              </a:buClr>
              <a:buFontTx/>
              <a:buNone/>
            </a:pPr>
            <a:endParaRPr lang="en-US" sz="1200" b="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031839C-6EBD-4DAC-BE19-5B83BF46A57D}" type="slidenum">
              <a:rPr lang="en-US" smtClean="0"/>
              <a:t>31</a:t>
            </a:fld>
            <a:endParaRPr lang="en-US"/>
          </a:p>
        </p:txBody>
      </p:sp>
    </p:spTree>
    <p:extLst>
      <p:ext uri="{BB962C8B-B14F-4D97-AF65-F5344CB8AC3E}">
        <p14:creationId xmlns:p14="http://schemas.microsoft.com/office/powerpoint/2010/main" val="197084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Clr>
                <a:schemeClr val="accent6">
                  <a:lumMod val="75000"/>
                </a:schemeClr>
              </a:buClr>
              <a:buFontTx/>
              <a:buNone/>
            </a:pPr>
            <a:endParaRPr lang="en-US" sz="1200" b="0"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031839C-6EBD-4DAC-BE19-5B83BF46A57D}" type="slidenum">
              <a:rPr lang="en-US" smtClean="0"/>
              <a:t>32</a:t>
            </a:fld>
            <a:endParaRPr lang="en-US"/>
          </a:p>
        </p:txBody>
      </p:sp>
    </p:spTree>
    <p:extLst>
      <p:ext uri="{BB962C8B-B14F-4D97-AF65-F5344CB8AC3E}">
        <p14:creationId xmlns:p14="http://schemas.microsoft.com/office/powerpoint/2010/main" val="1665252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Reserve analysis compares the amount of the contingency reserves remaining to the amount of risk remaining at any time in the project in order to determine if the remaining reserve is adequate</a:t>
            </a:r>
          </a:p>
        </p:txBody>
      </p:sp>
      <p:sp>
        <p:nvSpPr>
          <p:cNvPr id="4" name="Slide Number Placeholder 3"/>
          <p:cNvSpPr>
            <a:spLocks noGrp="1"/>
          </p:cNvSpPr>
          <p:nvPr>
            <p:ph type="sldNum" sz="quarter" idx="10"/>
          </p:nvPr>
        </p:nvSpPr>
        <p:spPr/>
        <p:txBody>
          <a:bodyPr/>
          <a:lstStyle/>
          <a:p>
            <a:fld id="{C031839C-6EBD-4DAC-BE19-5B83BF46A57D}" type="slidenum">
              <a:rPr lang="en-US" smtClean="0"/>
              <a:t>33</a:t>
            </a:fld>
            <a:endParaRPr lang="en-US"/>
          </a:p>
        </p:txBody>
      </p:sp>
    </p:spTree>
    <p:extLst>
      <p:ext uri="{BB962C8B-B14F-4D97-AF65-F5344CB8AC3E}">
        <p14:creationId xmlns:p14="http://schemas.microsoft.com/office/powerpoint/2010/main" val="1383123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err="1" smtClean="0"/>
              <a:t>Bản</a:t>
            </a:r>
            <a:r>
              <a:rPr lang="en-US" sz="1200" baseline="0" dirty="0" smtClean="0"/>
              <a:t> </a:t>
            </a:r>
            <a:r>
              <a:rPr lang="en-US" sz="1200" baseline="0" dirty="0" err="1" smtClean="0"/>
              <a:t>chất</a:t>
            </a:r>
            <a:r>
              <a:rPr lang="en-US" sz="1200" baseline="0" dirty="0" smtClean="0"/>
              <a:t> Agile </a:t>
            </a:r>
            <a:r>
              <a:rPr lang="en-US" sz="1200" baseline="0" dirty="0" err="1" smtClean="0"/>
              <a:t>đã</a:t>
            </a:r>
            <a:r>
              <a:rPr lang="en-US" sz="1200" baseline="0" dirty="0" smtClean="0"/>
              <a:t> </a:t>
            </a:r>
            <a:r>
              <a:rPr lang="en-US" sz="1200" baseline="0" dirty="0" err="1" smtClean="0"/>
              <a:t>là</a:t>
            </a:r>
            <a:r>
              <a:rPr lang="en-US" sz="1200" baseline="0" dirty="0" smtClean="0"/>
              <a:t> </a:t>
            </a:r>
            <a:r>
              <a:rPr lang="en-US" sz="1200" baseline="0" dirty="0" err="1" smtClean="0"/>
              <a:t>phương</a:t>
            </a:r>
            <a:r>
              <a:rPr lang="en-US" sz="1200" baseline="0" dirty="0" smtClean="0"/>
              <a:t> </a:t>
            </a:r>
            <a:r>
              <a:rPr lang="en-US" sz="1200" baseline="0" dirty="0" err="1" smtClean="0"/>
              <a:t>pháp</a:t>
            </a:r>
            <a:r>
              <a:rPr lang="en-US" sz="1200" baseline="0" dirty="0" smtClean="0"/>
              <a:t> </a:t>
            </a:r>
            <a:r>
              <a:rPr lang="en-US" sz="1200" baseline="0" dirty="0" err="1" smtClean="0"/>
              <a:t>để</a:t>
            </a:r>
            <a:r>
              <a:rPr lang="en-US" sz="1200" baseline="0" dirty="0" smtClean="0"/>
              <a:t> prevent risk (frequent reviews and identified, analyzed, and managed during each iteration)</a:t>
            </a:r>
            <a:endParaRPr lang="vi-VN" sz="1200" baseline="0" dirty="0" smtClean="0"/>
          </a:p>
        </p:txBody>
      </p:sp>
      <p:sp>
        <p:nvSpPr>
          <p:cNvPr id="4" name="Slide Number Placeholder 3"/>
          <p:cNvSpPr>
            <a:spLocks noGrp="1"/>
          </p:cNvSpPr>
          <p:nvPr>
            <p:ph type="sldNum" sz="quarter" idx="10"/>
          </p:nvPr>
        </p:nvSpPr>
        <p:spPr/>
        <p:txBody>
          <a:bodyPr/>
          <a:lstStyle/>
          <a:p>
            <a:fld id="{C031839C-6EBD-4DAC-BE19-5B83BF46A57D}" type="slidenum">
              <a:rPr lang="en-US" smtClean="0"/>
              <a:t>34</a:t>
            </a:fld>
            <a:endParaRPr lang="en-US"/>
          </a:p>
        </p:txBody>
      </p:sp>
    </p:spTree>
    <p:extLst>
      <p:ext uri="{BB962C8B-B14F-4D97-AF65-F5344CB8AC3E}">
        <p14:creationId xmlns:p14="http://schemas.microsoft.com/office/powerpoint/2010/main" val="77163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6</a:t>
            </a:fld>
            <a:endParaRPr lang="en-US"/>
          </a:p>
        </p:txBody>
      </p:sp>
    </p:spTree>
    <p:extLst>
      <p:ext uri="{BB962C8B-B14F-4D97-AF65-F5344CB8AC3E}">
        <p14:creationId xmlns:p14="http://schemas.microsoft.com/office/powerpoint/2010/main" val="204960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Ví</a:t>
            </a:r>
            <a:r>
              <a:rPr lang="en-US" baseline="0" dirty="0" smtClean="0"/>
              <a:t> </a:t>
            </a:r>
            <a:r>
              <a:rPr lang="en-US" baseline="0" dirty="0" err="1" smtClean="0"/>
              <a:t>dụ</a:t>
            </a:r>
            <a:r>
              <a:rPr lang="en-US" baseline="0" dirty="0" smtClean="0"/>
              <a:t> </a:t>
            </a:r>
            <a:r>
              <a:rPr lang="en-US" baseline="0" dirty="0" err="1" smtClean="0"/>
              <a:t>về</a:t>
            </a:r>
            <a:r>
              <a:rPr lang="en-US" baseline="0" dirty="0" smtClean="0"/>
              <a:t> Risk Management</a:t>
            </a:r>
            <a:endParaRPr lang="en-US" dirty="0" smtClean="0"/>
          </a:p>
          <a:p>
            <a:r>
              <a:rPr lang="en-US" sz="2200" dirty="0" smtClean="0"/>
              <a:t>Family going on a Vacation; Hit by a risk, how they will respond in absence of risk planning or with plan in hand.</a:t>
            </a:r>
          </a:p>
          <a:p>
            <a:r>
              <a:rPr lang="en-US" sz="2200" dirty="0" smtClean="0"/>
              <a:t>Family going on Vacation =&gt; Car without fuel =&gt; Tire Puncture</a:t>
            </a:r>
          </a:p>
          <a:p>
            <a:pPr marL="914400" lvl="1" indent="-457200">
              <a:buFont typeface="+mj-lt"/>
              <a:buAutoNum type="arabicPeriod"/>
            </a:pPr>
            <a:r>
              <a:rPr lang="en-US" sz="2400" dirty="0" smtClean="0"/>
              <a:t>Risk Planning</a:t>
            </a:r>
          </a:p>
          <a:p>
            <a:pPr lvl="2"/>
            <a:r>
              <a:rPr lang="en-US" sz="2400" b="1" dirty="0" smtClean="0"/>
              <a:t>Family</a:t>
            </a:r>
            <a:r>
              <a:rPr lang="en-US" sz="2400" dirty="0" smtClean="0"/>
              <a:t> discuss risks &amp; plan it</a:t>
            </a:r>
          </a:p>
          <a:p>
            <a:pPr marL="914400" lvl="1" indent="-457200">
              <a:buFont typeface="+mj-lt"/>
              <a:buAutoNum type="arabicPeriod"/>
            </a:pPr>
            <a:r>
              <a:rPr lang="en-US" sz="2400" dirty="0" smtClean="0"/>
              <a:t>Identify Risk</a:t>
            </a:r>
          </a:p>
          <a:p>
            <a:pPr lvl="2"/>
            <a:r>
              <a:rPr lang="en-US" sz="2400" b="1" dirty="0" smtClean="0"/>
              <a:t>Car Breakdown</a:t>
            </a:r>
          </a:p>
          <a:p>
            <a:pPr lvl="2"/>
            <a:r>
              <a:rPr lang="en-US" sz="2400" dirty="0" smtClean="0"/>
              <a:t>Lost key
Accident</a:t>
            </a:r>
            <a:endParaRPr lang="en-US" sz="2400" b="1" dirty="0" smtClean="0"/>
          </a:p>
          <a:p>
            <a:pPr lvl="2"/>
            <a:r>
              <a:rPr lang="en-US" sz="2400" b="1" dirty="0" smtClean="0"/>
              <a:t>Change in weather (Rain</a:t>
            </a:r>
            <a:r>
              <a:rPr lang="en-US" sz="2400" dirty="0" smtClean="0"/>
              <a:t>)</a:t>
            </a:r>
          </a:p>
          <a:p>
            <a:pPr lvl="2"/>
            <a:r>
              <a:rPr lang="en-US" sz="2400" b="1" dirty="0" smtClean="0"/>
              <a:t>Out of Fuel	</a:t>
            </a:r>
          </a:p>
          <a:p>
            <a:pPr marL="914400" lvl="1" indent="-457200">
              <a:buFont typeface="+mj-lt"/>
              <a:buAutoNum type="arabicPeriod"/>
            </a:pPr>
            <a:r>
              <a:rPr lang="en-US" sz="2400" dirty="0" smtClean="0"/>
              <a:t>Analyze Qualitative</a:t>
            </a:r>
          </a:p>
          <a:p>
            <a:pPr marL="914400" lvl="1" indent="-457200">
              <a:buFont typeface="+mj-lt"/>
              <a:buAutoNum type="arabicPeriod"/>
            </a:pPr>
            <a:r>
              <a:rPr lang="en-US" sz="2400" dirty="0" smtClean="0"/>
              <a:t>Analyze Quantitative</a:t>
            </a:r>
          </a:p>
          <a:p>
            <a:pPr marL="914400" lvl="1" indent="-457200">
              <a:buFont typeface="+mj-lt"/>
              <a:buAutoNum type="arabicPeriod"/>
            </a:pPr>
            <a:r>
              <a:rPr lang="en-US" sz="1200" dirty="0" smtClean="0"/>
              <a:t>Risk Response</a:t>
            </a:r>
            <a:r>
              <a:rPr lang="en-US" sz="1200" baseline="0" dirty="0" smtClean="0"/>
              <a:t> Plan</a:t>
            </a:r>
            <a:r>
              <a:rPr lang="en-US" sz="1200" dirty="0" smtClean="0"/>
              <a:t>: With Proper Risk planning &amp; response in place, family is enjoying vacation</a:t>
            </a:r>
          </a:p>
          <a:p>
            <a:r>
              <a:rPr lang="en-US" sz="1200" b="1" dirty="0" smtClean="0"/>
              <a:t>	Car Breakdown: </a:t>
            </a:r>
            <a:r>
              <a:rPr lang="en-US" sz="2200" dirty="0" smtClean="0">
                <a:latin typeface="Segoe UI" panose="020B0502040204020203" pitchFamily="34" charset="0"/>
                <a:cs typeface="Segoe UI" panose="020B0502040204020203" pitchFamily="34" charset="0"/>
              </a:rPr>
              <a:t>Prepare Garage list</a:t>
            </a:r>
            <a:r>
              <a:rPr lang="en-US" sz="2200" baseline="0" dirty="0" smtClean="0">
                <a:latin typeface="Segoe UI" panose="020B0502040204020203" pitchFamily="34" charset="0"/>
                <a:cs typeface="Segoe UI" panose="020B0502040204020203" pitchFamily="34" charset="0"/>
              </a:rPr>
              <a:t> </a:t>
            </a:r>
            <a:r>
              <a:rPr lang="en-US" sz="2200" dirty="0" smtClean="0">
                <a:latin typeface="Segoe UI" panose="020B0502040204020203" pitchFamily="34" charset="0"/>
                <a:cs typeface="Segoe UI" panose="020B0502040204020203" pitchFamily="34" charset="0"/>
                <a:sym typeface="Wingdings" panose="05000000000000000000" pitchFamily="2" charset="2"/>
              </a:rPr>
              <a:t> </a:t>
            </a:r>
            <a:r>
              <a:rPr lang="en-US" sz="2200" dirty="0" smtClean="0">
                <a:latin typeface="Segoe UI" panose="020B0502040204020203" pitchFamily="34" charset="0"/>
                <a:cs typeface="Segoe UI" panose="020B0502040204020203" pitchFamily="34" charset="0"/>
              </a:rPr>
              <a:t>Call garage &amp; get Tire</a:t>
            </a:r>
            <a:r>
              <a:rPr lang="en-US" sz="2200" baseline="0" dirty="0" smtClean="0">
                <a:latin typeface="Segoe UI" panose="020B0502040204020203" pitchFamily="34" charset="0"/>
                <a:cs typeface="Segoe UI" panose="020B0502040204020203" pitchFamily="34" charset="0"/>
              </a:rPr>
              <a:t> </a:t>
            </a:r>
            <a:r>
              <a:rPr lang="en-US" sz="2200" dirty="0" smtClean="0">
                <a:latin typeface="Segoe UI" panose="020B0502040204020203" pitchFamily="34" charset="0"/>
                <a:cs typeface="Segoe UI" panose="020B0502040204020203" pitchFamily="34" charset="0"/>
              </a:rPr>
              <a:t>Replaced. PIC: Father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latin typeface="Segoe UI" panose="020B0502040204020203" pitchFamily="34" charset="0"/>
                <a:cs typeface="Segoe UI" panose="020B0502040204020203" pitchFamily="34" charset="0"/>
              </a:rPr>
              <a:t>	Out of fuel: </a:t>
            </a:r>
            <a:r>
              <a:rPr lang="en-US" sz="2200" dirty="0" smtClean="0">
                <a:latin typeface="Segoe UI" panose="020B0502040204020203" pitchFamily="34" charset="0"/>
                <a:cs typeface="Segoe UI" panose="020B0502040204020203" pitchFamily="34" charset="0"/>
              </a:rPr>
              <a:t>Prepare</a:t>
            </a:r>
            <a:r>
              <a:rPr lang="en-US" sz="2200" baseline="0" dirty="0" smtClean="0">
                <a:latin typeface="Segoe UI" panose="020B0502040204020203" pitchFamily="34" charset="0"/>
                <a:cs typeface="Segoe UI" panose="020B0502040204020203" pitchFamily="34" charset="0"/>
              </a:rPr>
              <a:t> Gas-station list </a:t>
            </a:r>
            <a:r>
              <a:rPr lang="en-US" sz="2200" baseline="0" dirty="0" smtClean="0">
                <a:latin typeface="Segoe UI" panose="020B0502040204020203" pitchFamily="34" charset="0"/>
                <a:cs typeface="Segoe UI" panose="020B0502040204020203" pitchFamily="34" charset="0"/>
                <a:sym typeface="Wingdings" panose="05000000000000000000" pitchFamily="2" charset="2"/>
              </a:rPr>
              <a:t> </a:t>
            </a:r>
            <a:r>
              <a:rPr lang="en-US" sz="2200" dirty="0" smtClean="0">
                <a:latin typeface="Segoe UI" panose="020B0502040204020203" pitchFamily="34" charset="0"/>
                <a:cs typeface="Segoe UI" panose="020B0502040204020203" pitchFamily="34" charset="0"/>
              </a:rPr>
              <a:t>Get Fuel from nearby</a:t>
            </a:r>
            <a:r>
              <a:rPr lang="en-US" sz="2200" baseline="0" dirty="0" smtClean="0">
                <a:latin typeface="Segoe UI" panose="020B0502040204020203" pitchFamily="34" charset="0"/>
                <a:cs typeface="Segoe UI" panose="020B0502040204020203" pitchFamily="34" charset="0"/>
              </a:rPr>
              <a:t> </a:t>
            </a:r>
            <a:r>
              <a:rPr lang="en-US" sz="2200" dirty="0" smtClean="0">
                <a:latin typeface="Segoe UI" panose="020B0502040204020203" pitchFamily="34" charset="0"/>
                <a:cs typeface="Segoe UI" panose="020B0502040204020203" pitchFamily="34" charset="0"/>
              </a:rPr>
              <a:t>Gas-Station. PIC: Mother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smtClean="0">
                <a:latin typeface="Segoe UI" panose="020B0502040204020203" pitchFamily="34" charset="0"/>
                <a:cs typeface="Segoe UI" panose="020B0502040204020203" pitchFamily="34" charset="0"/>
              </a:rPr>
              <a:t>	Rain: </a:t>
            </a:r>
            <a:r>
              <a:rPr lang="en-US" sz="2200" dirty="0" smtClean="0">
                <a:latin typeface="Segoe UI" panose="020B0502040204020203" pitchFamily="34" charset="0"/>
                <a:cs typeface="Segoe UI" panose="020B0502040204020203" pitchFamily="34" charset="0"/>
              </a:rPr>
              <a:t>Plan indoor activities.</a:t>
            </a:r>
            <a:r>
              <a:rPr lang="en-US" sz="2200" baseline="0" dirty="0" smtClean="0">
                <a:latin typeface="Segoe UI" panose="020B0502040204020203" pitchFamily="34" charset="0"/>
                <a:cs typeface="Segoe UI" panose="020B0502040204020203" pitchFamily="34" charset="0"/>
              </a:rPr>
              <a:t> PIC: Son</a:t>
            </a:r>
            <a:endParaRPr lang="en-US" sz="2200" dirty="0" smtClean="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goe UI" panose="020B0502040204020203" pitchFamily="34" charset="0"/>
              <a:cs typeface="Segoe UI" panose="020B0502040204020203" pitchFamily="34" charset="0"/>
            </a:endParaRPr>
          </a:p>
          <a:p>
            <a:endParaRPr lang="en-US" sz="2200" dirty="0" smtClean="0">
              <a:latin typeface="Segoe UI" panose="020B0502040204020203" pitchFamily="34" charset="0"/>
              <a:cs typeface="Segoe UI" panose="020B0502040204020203" pitchFamily="34" charset="0"/>
            </a:endParaRPr>
          </a:p>
          <a:p>
            <a:pPr marL="457200" marR="0" lvl="1" indent="0" algn="l" defTabSz="914400" rtl="0" eaLnBrk="1" fontAlgn="auto" latinLnBrk="0" hangingPunct="1">
              <a:lnSpc>
                <a:spcPct val="100000"/>
              </a:lnSpc>
              <a:spcBef>
                <a:spcPts val="0"/>
              </a:spcBef>
              <a:spcAft>
                <a:spcPts val="0"/>
              </a:spcAft>
              <a:buClrTx/>
              <a:buSzTx/>
              <a:buFont typeface="+mj-lt"/>
              <a:buNone/>
              <a:tabLst/>
              <a:defRPr/>
            </a:pPr>
            <a:endParaRPr lang="en-US" sz="1200" b="1" dirty="0" smtClean="0"/>
          </a:p>
          <a:p>
            <a:pPr marL="457200" lvl="1" indent="0">
              <a:buFont typeface="+mj-lt"/>
              <a:buNone/>
            </a:pPr>
            <a:endParaRPr lang="en-US" sz="1200" dirty="0" smtClean="0"/>
          </a:p>
        </p:txBody>
      </p:sp>
      <p:sp>
        <p:nvSpPr>
          <p:cNvPr id="4" name="Slide Number Placeholder 3"/>
          <p:cNvSpPr>
            <a:spLocks noGrp="1"/>
          </p:cNvSpPr>
          <p:nvPr>
            <p:ph type="sldNum" sz="quarter" idx="10"/>
          </p:nvPr>
        </p:nvSpPr>
        <p:spPr/>
        <p:txBody>
          <a:bodyPr/>
          <a:lstStyle/>
          <a:p>
            <a:fld id="{C031839C-6EBD-4DAC-BE19-5B83BF46A57D}" type="slidenum">
              <a:rPr lang="en-US" smtClean="0"/>
              <a:t>8</a:t>
            </a:fld>
            <a:endParaRPr lang="en-US"/>
          </a:p>
        </p:txBody>
      </p:sp>
    </p:spTree>
    <p:extLst>
      <p:ext uri="{BB962C8B-B14F-4D97-AF65-F5344CB8AC3E}">
        <p14:creationId xmlns:p14="http://schemas.microsoft.com/office/powerpoint/2010/main" val="51151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Ở</a:t>
            </a:r>
            <a:r>
              <a:rPr lang="en-US" baseline="0" dirty="0" smtClean="0"/>
              <a:t> </a:t>
            </a:r>
            <a:r>
              <a:rPr lang="en-US" baseline="0" dirty="0" err="1" smtClean="0"/>
              <a:t>Fsoft</a:t>
            </a:r>
            <a:r>
              <a:rPr lang="en-US" baseline="0" dirty="0" smtClean="0"/>
              <a:t>, </a:t>
            </a:r>
            <a:r>
              <a:rPr lang="en-US" dirty="0" smtClean="0"/>
              <a:t>Risk</a:t>
            </a:r>
            <a:r>
              <a:rPr lang="en-US" baseline="0" dirty="0" smtClean="0"/>
              <a:t> Management include </a:t>
            </a:r>
            <a:r>
              <a:rPr lang="en-US" baseline="0" dirty="0" err="1" smtClean="0"/>
              <a:t>bên</a:t>
            </a:r>
            <a:r>
              <a:rPr lang="en-US" baseline="0" dirty="0" smtClean="0"/>
              <a:t> </a:t>
            </a:r>
            <a:r>
              <a:rPr lang="en-US" baseline="0" dirty="0" err="1" smtClean="0"/>
              <a:t>trong</a:t>
            </a:r>
            <a:r>
              <a:rPr lang="en-US" baseline="0" dirty="0" smtClean="0"/>
              <a:t> Project Plan:</a:t>
            </a:r>
            <a:endParaRPr lang="en-US" dirty="0" smtClean="0"/>
          </a:p>
          <a:p>
            <a:r>
              <a:rPr lang="en-US" dirty="0" smtClean="0"/>
              <a:t>- </a:t>
            </a:r>
            <a:r>
              <a:rPr lang="en-US" dirty="0" err="1" smtClean="0"/>
              <a:t>Đa</a:t>
            </a:r>
            <a:r>
              <a:rPr lang="en-US" baseline="0" dirty="0" smtClean="0"/>
              <a:t> </a:t>
            </a:r>
            <a:r>
              <a:rPr lang="en-US" baseline="0" dirty="0" err="1" smtClean="0"/>
              <a:t>phần</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nhỏ</a:t>
            </a:r>
            <a:r>
              <a:rPr lang="en-US" baseline="0" dirty="0" smtClean="0"/>
              <a:t> (</a:t>
            </a:r>
            <a:r>
              <a:rPr lang="en-US" baseline="0" dirty="0" err="1" smtClean="0"/>
              <a:t>quen</a:t>
            </a:r>
            <a:r>
              <a:rPr lang="en-US" baseline="0" dirty="0" smtClean="0"/>
              <a:t> </a:t>
            </a:r>
            <a:r>
              <a:rPr lang="en-US" baseline="0" dirty="0" err="1" smtClean="0"/>
              <a:t>thuộc</a:t>
            </a:r>
            <a:r>
              <a:rPr lang="en-US" baseline="0" dirty="0" smtClean="0"/>
              <a:t> </a:t>
            </a:r>
            <a:r>
              <a:rPr lang="en-US" baseline="0" dirty="0" err="1" smtClean="0"/>
              <a:t>và</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rủi</a:t>
            </a:r>
            <a:r>
              <a:rPr lang="en-US" baseline="0" dirty="0" smtClean="0"/>
              <a:t> </a:t>
            </a:r>
            <a:r>
              <a:rPr lang="en-US" baseline="0" dirty="0" err="1" smtClean="0"/>
              <a:t>ro</a:t>
            </a:r>
            <a:r>
              <a:rPr lang="en-US" baseline="0" dirty="0" smtClean="0"/>
              <a:t>) </a:t>
            </a:r>
            <a:r>
              <a:rPr lang="en-US" baseline="0" dirty="0" err="1" smtClean="0"/>
              <a:t>thì</a:t>
            </a:r>
            <a:r>
              <a:rPr lang="en-US" baseline="0" dirty="0" smtClean="0"/>
              <a:t> </a:t>
            </a:r>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quản</a:t>
            </a:r>
            <a:r>
              <a:rPr lang="en-US" baseline="0" dirty="0" smtClean="0"/>
              <a:t> </a:t>
            </a:r>
            <a:r>
              <a:rPr lang="en-US" baseline="0" dirty="0" err="1" smtClean="0"/>
              <a:t>lý</a:t>
            </a:r>
            <a:r>
              <a:rPr lang="en-US" baseline="0" dirty="0" smtClean="0"/>
              <a:t> Risk </a:t>
            </a:r>
            <a:r>
              <a:rPr lang="en-US" baseline="0" dirty="0" err="1" smtClean="0"/>
              <a:t>chỉ</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mục</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trong</a:t>
            </a:r>
            <a:r>
              <a:rPr lang="en-US" baseline="0" dirty="0" smtClean="0"/>
              <a:t> PP.</a:t>
            </a:r>
          </a:p>
          <a:p>
            <a:r>
              <a:rPr lang="en-US" baseline="0" dirty="0" smtClean="0"/>
              <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lớn</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và</a:t>
            </a:r>
            <a:r>
              <a:rPr lang="en-US" baseline="0" dirty="0" smtClean="0"/>
              <a:t> </a:t>
            </a:r>
            <a:r>
              <a:rPr lang="en-US" baseline="0" dirty="0" err="1" smtClean="0"/>
              <a:t>chiến</a:t>
            </a:r>
            <a:r>
              <a:rPr lang="en-US" baseline="0" dirty="0" smtClean="0"/>
              <a:t> </a:t>
            </a:r>
            <a:r>
              <a:rPr lang="en-US" baseline="0" dirty="0" err="1" smtClean="0"/>
              <a:t>lược</a:t>
            </a:r>
            <a:r>
              <a:rPr lang="en-US" baseline="0" dirty="0" smtClean="0"/>
              <a:t>, </a:t>
            </a:r>
            <a:r>
              <a:rPr lang="en-US" baseline="0" dirty="0" err="1" smtClean="0"/>
              <a:t>thường</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conduct Risk Planning </a:t>
            </a:r>
            <a:r>
              <a:rPr lang="en-US" baseline="0" dirty="0" err="1" smtClean="0"/>
              <a:t>trong</a:t>
            </a:r>
            <a:r>
              <a:rPr lang="en-US" baseline="0" dirty="0" smtClean="0"/>
              <a:t> section Pre-Planning Meeting </a:t>
            </a:r>
            <a:r>
              <a:rPr lang="en-US" baseline="0" dirty="0" err="1" smtClean="0"/>
              <a:t>để</a:t>
            </a:r>
            <a:r>
              <a:rPr lang="en-US" baseline="0" dirty="0" smtClean="0"/>
              <a:t> detect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trong</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như</a:t>
            </a:r>
            <a:r>
              <a:rPr lang="en-US" baseline="0" dirty="0" smtClean="0"/>
              <a:t>: </a:t>
            </a:r>
            <a:r>
              <a:rPr lang="en-US" baseline="0" dirty="0" err="1" smtClean="0"/>
              <a:t>rủi</a:t>
            </a:r>
            <a:r>
              <a:rPr lang="en-US" baseline="0" dirty="0" smtClean="0"/>
              <a:t> </a:t>
            </a:r>
            <a:r>
              <a:rPr lang="en-US" baseline="0" dirty="0" err="1" smtClean="0"/>
              <a:t>ro</a:t>
            </a:r>
            <a:r>
              <a:rPr lang="en-US" baseline="0" dirty="0" smtClean="0"/>
              <a:t> </a:t>
            </a:r>
            <a:r>
              <a:rPr lang="en-US" baseline="0" dirty="0" err="1" smtClean="0"/>
              <a:t>về</a:t>
            </a:r>
            <a:r>
              <a:rPr lang="en-US" baseline="0" dirty="0" smtClean="0"/>
              <a:t> communication, multi-stakeholder, complex/unclear requirement …</a:t>
            </a:r>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9</a:t>
            </a:fld>
            <a:endParaRPr lang="en-US"/>
          </a:p>
        </p:txBody>
      </p:sp>
    </p:spTree>
    <p:extLst>
      <p:ext uri="{BB962C8B-B14F-4D97-AF65-F5344CB8AC3E}">
        <p14:creationId xmlns:p14="http://schemas.microsoft.com/office/powerpoint/2010/main" val="2132003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Clr>
                <a:schemeClr val="accent6">
                  <a:lumMod val="75000"/>
                </a:schemeClr>
              </a:buClr>
            </a:pPr>
            <a:r>
              <a:rPr lang="en-US" sz="1200" b="1" dirty="0" smtClean="0">
                <a:latin typeface="Segoe UI" panose="020B0502040204020203" pitchFamily="34" charset="0"/>
                <a:cs typeface="Segoe UI" panose="020B0502040204020203" pitchFamily="34" charset="0"/>
              </a:rPr>
              <a:t>Visibility</a:t>
            </a:r>
          </a:p>
          <a:p>
            <a:pPr marL="285750" lvl="0" indent="-285750">
              <a:buClr>
                <a:schemeClr val="accent6">
                  <a:lumMod val="75000"/>
                </a:schemeClr>
              </a:buClr>
              <a:buFontTx/>
              <a:buChar char="-"/>
            </a:pPr>
            <a:r>
              <a:rPr lang="en-US" sz="1200" dirty="0" smtClean="0"/>
              <a:t>Match size &amp;</a:t>
            </a:r>
            <a:r>
              <a:rPr lang="en-US" sz="1200" baseline="0" dirty="0" smtClean="0"/>
              <a:t> </a:t>
            </a:r>
            <a:r>
              <a:rPr lang="en-US" sz="1200" dirty="0" smtClean="0"/>
              <a:t>importance of</a:t>
            </a:r>
            <a:r>
              <a:rPr lang="en-US" sz="1200" baseline="0" dirty="0" smtClean="0"/>
              <a:t> </a:t>
            </a:r>
            <a:r>
              <a:rPr lang="en-US" sz="1200" dirty="0" smtClean="0"/>
              <a:t>Project</a:t>
            </a:r>
          </a:p>
          <a:p>
            <a:pPr marL="285750" lvl="0" indent="-285750">
              <a:buClr>
                <a:schemeClr val="accent6">
                  <a:lumMod val="75000"/>
                </a:schemeClr>
              </a:buClr>
              <a:buFontTx/>
              <a:buChar char="-"/>
            </a:pPr>
            <a:r>
              <a:rPr lang="en-US" sz="1200" dirty="0" smtClean="0"/>
              <a:t>High visibility -</a:t>
            </a:r>
            <a:r>
              <a:rPr lang="en-US" sz="1200" baseline="0" dirty="0" smtClean="0"/>
              <a:t> </a:t>
            </a:r>
            <a:r>
              <a:rPr lang="en-US" sz="1200" dirty="0" smtClean="0"/>
              <a:t>Large Strategic</a:t>
            </a:r>
            <a:r>
              <a:rPr lang="en-US" sz="1200" baseline="0" dirty="0" smtClean="0"/>
              <a:t> </a:t>
            </a:r>
            <a:r>
              <a:rPr lang="en-US" sz="1200" dirty="0" smtClean="0"/>
              <a:t>Project</a:t>
            </a:r>
          </a:p>
          <a:p>
            <a:pPr marL="285750" lvl="0" indent="-285750">
              <a:buClr>
                <a:schemeClr val="accent6">
                  <a:lumMod val="75000"/>
                </a:schemeClr>
              </a:buClr>
              <a:buFontTx/>
              <a:buChar char="-"/>
            </a:pPr>
            <a:r>
              <a:rPr lang="en-US" sz="1200" dirty="0" smtClean="0"/>
              <a:t>Low visibility -</a:t>
            </a:r>
            <a:r>
              <a:rPr lang="en-US" sz="1200" baseline="0" dirty="0" smtClean="0"/>
              <a:t> </a:t>
            </a:r>
            <a:r>
              <a:rPr lang="en-US" sz="1200" dirty="0" smtClean="0"/>
              <a:t>Small/Less</a:t>
            </a:r>
            <a:r>
              <a:rPr lang="en-US" sz="1200" baseline="0" dirty="0" smtClean="0"/>
              <a:t> </a:t>
            </a:r>
            <a:r>
              <a:rPr lang="en-US" sz="1200" dirty="0" smtClean="0"/>
              <a:t>significant</a:t>
            </a:r>
            <a:r>
              <a:rPr lang="en-US" sz="1200" baseline="0" dirty="0" smtClean="0"/>
              <a:t> </a:t>
            </a:r>
            <a:r>
              <a:rPr lang="en-US" sz="1200" dirty="0" smtClean="0"/>
              <a:t>projects</a:t>
            </a:r>
          </a:p>
          <a:p>
            <a:pPr marL="0" lvl="0" indent="0">
              <a:buClr>
                <a:schemeClr val="accent6">
                  <a:lumMod val="75000"/>
                </a:schemeClr>
              </a:buClr>
              <a:buFontTx/>
              <a:buNone/>
            </a:pPr>
            <a:r>
              <a:rPr lang="en-US" sz="1200" b="1" dirty="0" smtClean="0">
                <a:latin typeface="Segoe UI" panose="020B0502040204020203" pitchFamily="34" charset="0"/>
                <a:cs typeface="Segoe UI" panose="020B0502040204020203" pitchFamily="34" charset="0"/>
              </a:rPr>
              <a:t>Resources</a:t>
            </a:r>
          </a:p>
          <a:p>
            <a:pPr marL="285750" lvl="0" indent="-285750">
              <a:buClr>
                <a:schemeClr val="accent6">
                  <a:lumMod val="75000"/>
                </a:schemeClr>
              </a:buClr>
              <a:buFontTx/>
              <a:buChar char="-"/>
            </a:pPr>
            <a:r>
              <a:rPr lang="en-US" sz="1200" dirty="0" smtClean="0"/>
              <a:t>Define resources required for Risk</a:t>
            </a:r>
            <a:r>
              <a:rPr lang="en-US" sz="1200" baseline="0" dirty="0" smtClean="0"/>
              <a:t> </a:t>
            </a:r>
            <a:r>
              <a:rPr lang="en-US" sz="1200" dirty="0" smtClean="0"/>
              <a:t>Management</a:t>
            </a:r>
          </a:p>
          <a:p>
            <a:pPr marL="0" lvl="0" indent="0">
              <a:buClr>
                <a:schemeClr val="accent6">
                  <a:lumMod val="75000"/>
                </a:schemeClr>
              </a:buClr>
              <a:buFontTx/>
              <a:buNone/>
            </a:pPr>
            <a:r>
              <a:rPr lang="en-US" sz="1200" b="1" dirty="0" smtClean="0">
                <a:latin typeface="Segoe UI" panose="020B0502040204020203" pitchFamily="34" charset="0"/>
                <a:cs typeface="Segoe UI" panose="020B0502040204020203" pitchFamily="34" charset="0"/>
              </a:rPr>
              <a:t>Documentation</a:t>
            </a:r>
          </a:p>
          <a:p>
            <a:pPr marL="285750" lvl="0" indent="-285750">
              <a:buClr>
                <a:schemeClr val="accent6">
                  <a:lumMod val="75000"/>
                </a:schemeClr>
              </a:buClr>
              <a:buFontTx/>
              <a:buChar char="-"/>
            </a:pPr>
            <a:r>
              <a:rPr lang="en-US" sz="1200" dirty="0" smtClean="0"/>
              <a:t>Define</a:t>
            </a:r>
            <a:r>
              <a:rPr lang="en-US" sz="1200" baseline="0" dirty="0" smtClean="0"/>
              <a:t> </a:t>
            </a:r>
            <a:r>
              <a:rPr lang="en-US" sz="1200" dirty="0" smtClean="0"/>
              <a:t>Documentation &amp;</a:t>
            </a:r>
            <a:r>
              <a:rPr lang="en-US" sz="1200" baseline="0" dirty="0" smtClean="0"/>
              <a:t> </a:t>
            </a:r>
            <a:r>
              <a:rPr lang="en-US" sz="1200" dirty="0" smtClean="0"/>
              <a:t>escalation</a:t>
            </a:r>
          </a:p>
          <a:p>
            <a:pPr marL="0" lvl="0" indent="0">
              <a:buClr>
                <a:schemeClr val="accent6">
                  <a:lumMod val="75000"/>
                </a:schemeClr>
              </a:buClr>
              <a:buFontTx/>
              <a:buNone/>
            </a:pPr>
            <a:r>
              <a:rPr lang="en-US" sz="1200" b="1" dirty="0" smtClean="0">
                <a:latin typeface="Segoe UI" panose="020B0502040204020203" pitchFamily="34" charset="0"/>
                <a:cs typeface="Segoe UI" panose="020B0502040204020203" pitchFamily="34" charset="0"/>
              </a:rPr>
              <a:t>Communication</a:t>
            </a:r>
          </a:p>
          <a:p>
            <a:pPr marL="285750" lvl="0" indent="-285750">
              <a:buClr>
                <a:schemeClr val="accent6">
                  <a:lumMod val="75000"/>
                </a:schemeClr>
              </a:buClr>
              <a:buFontTx/>
              <a:buChar char="-"/>
            </a:pPr>
            <a:r>
              <a:rPr lang="en-US" sz="1200" dirty="0" smtClean="0"/>
              <a:t>Define Risk</a:t>
            </a:r>
            <a:r>
              <a:rPr lang="en-US" sz="1200" baseline="0" dirty="0" smtClean="0"/>
              <a:t> c</a:t>
            </a:r>
            <a:r>
              <a:rPr lang="en-US" sz="1200" dirty="0" smtClean="0"/>
              <a:t>ommunication</a:t>
            </a:r>
          </a:p>
          <a:p>
            <a:pPr marL="0" lvl="0" indent="0">
              <a:buClr>
                <a:schemeClr val="accent6">
                  <a:lumMod val="75000"/>
                </a:schemeClr>
              </a:buClr>
              <a:buFontTx/>
              <a:buNone/>
            </a:pPr>
            <a:endParaRPr lang="en-US" sz="1200" b="1" dirty="0" smtClean="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C031839C-6EBD-4DAC-BE19-5B83BF46A57D}" type="slidenum">
              <a:rPr lang="en-US" smtClean="0"/>
              <a:t>12</a:t>
            </a:fld>
            <a:endParaRPr lang="en-US"/>
          </a:p>
        </p:txBody>
      </p:sp>
    </p:spTree>
    <p:extLst>
      <p:ext uri="{BB962C8B-B14F-4D97-AF65-F5344CB8AC3E}">
        <p14:creationId xmlns:p14="http://schemas.microsoft.com/office/powerpoint/2010/main" val="4293469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r>
              <a:rPr lang="vi-VN" altLang="en-US" sz="1200" b="0" dirty="0" smtClean="0"/>
              <a:t>Ở Fsoft, Risk Management</a:t>
            </a:r>
            <a:r>
              <a:rPr lang="en-US" altLang="en-US" sz="1200" b="0" dirty="0" smtClean="0"/>
              <a:t> Plan</a:t>
            </a:r>
            <a:r>
              <a:rPr lang="vi-VN" altLang="en-US" sz="1200" b="0" dirty="0" smtClean="0"/>
              <a:t> include bên trong Project Plan:</a:t>
            </a:r>
          </a:p>
          <a:p>
            <a:pPr>
              <a:buFont typeface="Wingdings" panose="05000000000000000000" pitchFamily="2" charset="2"/>
              <a:buNone/>
            </a:pPr>
            <a:r>
              <a:rPr lang="vi-VN" altLang="en-US" sz="1200" b="0" dirty="0" smtClean="0"/>
              <a:t>- Đa phần đối với các dự án nhỏ (quen thuộc và không có nhiều rủi ro) thì hoạt động quản lý Risk chỉ là một mục đơn giản trong PP.</a:t>
            </a:r>
          </a:p>
          <a:p>
            <a:pPr>
              <a:buFont typeface="Wingdings" panose="05000000000000000000" pitchFamily="2" charset="2"/>
              <a:buNone/>
            </a:pPr>
            <a:r>
              <a:rPr lang="vi-VN" altLang="en-US" sz="1200" b="0" dirty="0" smtClean="0"/>
              <a:t>- Tuy nhiên đối với các dự án lớn, quan trọng và chiến lược, thường sẽ được conduct Risk Planning trong section Pre-Planning Meeting để detect các vấn đề có khả năng xảy ra trong dự án như: rủi ro về communication, multi-stakeholder, complex/unclear requirement …</a:t>
            </a:r>
          </a:p>
          <a:p>
            <a:pPr>
              <a:buFont typeface="Wingdings" panose="05000000000000000000" pitchFamily="2" charset="2"/>
              <a:buNone/>
            </a:pPr>
            <a:endParaRPr lang="en-US" altLang="en-US" sz="1200" b="1" dirty="0" smtClean="0"/>
          </a:p>
          <a:p>
            <a:pPr>
              <a:buFont typeface="Wingdings" panose="05000000000000000000" pitchFamily="2" charset="2"/>
              <a:buChar char="§"/>
            </a:pPr>
            <a:r>
              <a:rPr lang="en-US" altLang="en-US" sz="1200" b="1" dirty="0" smtClean="0"/>
              <a:t>Risk strategy</a:t>
            </a:r>
            <a:r>
              <a:rPr lang="en-US" altLang="en-US" sz="1200" dirty="0" smtClean="0"/>
              <a:t>: general approach to managing risk on this project.</a:t>
            </a:r>
          </a:p>
          <a:p>
            <a:pPr>
              <a:buFont typeface="Wingdings" panose="05000000000000000000" pitchFamily="2" charset="2"/>
              <a:buChar char="§"/>
            </a:pPr>
            <a:r>
              <a:rPr lang="en-US" altLang="en-US" sz="1200" b="1" dirty="0" smtClean="0"/>
              <a:t>Methodology</a:t>
            </a:r>
            <a:r>
              <a:rPr lang="en-US" altLang="en-US" sz="1200" dirty="0" smtClean="0"/>
              <a:t>: defines the specific approaches, tools, and data sources that will be used to perform risk management on the project.</a:t>
            </a:r>
          </a:p>
          <a:p>
            <a:pPr>
              <a:buFont typeface="Wingdings" panose="05000000000000000000" pitchFamily="2" charset="2"/>
              <a:buChar char="§"/>
            </a:pPr>
            <a:r>
              <a:rPr lang="en-US" altLang="en-US" sz="1200" b="1" dirty="0" smtClean="0"/>
              <a:t>Roles and responsibilities</a:t>
            </a:r>
            <a:r>
              <a:rPr lang="en-US" altLang="en-US" sz="1200" dirty="0" smtClean="0"/>
              <a:t>: defines the lead, support, and risk management team members for each type of activity described in the risk management plan, and clarifies their responsibilities.</a:t>
            </a:r>
          </a:p>
          <a:p>
            <a:pPr>
              <a:buFont typeface="Wingdings" panose="05000000000000000000" pitchFamily="2" charset="2"/>
              <a:buChar char="§"/>
            </a:pPr>
            <a:r>
              <a:rPr lang="en-US" altLang="en-US" sz="1200" b="1" dirty="0" smtClean="0"/>
              <a:t>Funding</a:t>
            </a:r>
            <a:r>
              <a:rPr lang="en-US" altLang="en-US" sz="1200" dirty="0" smtClean="0"/>
              <a:t>: identifies the funds needed to perform activities related to Project Risk Management. Establishes protocols for the application of contingency and management reserves.</a:t>
            </a:r>
          </a:p>
          <a:p>
            <a:pPr>
              <a:buFont typeface="Wingdings" panose="05000000000000000000" pitchFamily="2" charset="2"/>
              <a:buChar char="§"/>
            </a:pPr>
            <a:r>
              <a:rPr lang="en-US" altLang="en-US" sz="1200" b="1" dirty="0" smtClean="0"/>
              <a:t>Timing</a:t>
            </a:r>
            <a:r>
              <a:rPr lang="en-US" altLang="en-US" sz="1200" dirty="0" smtClean="0"/>
              <a:t>: defines when and how often the Project Risk Management processes will be performed throughout the project life cycle, and establishes risk management activities for inclusion into the project schedule.</a:t>
            </a:r>
          </a:p>
          <a:p>
            <a:pPr>
              <a:buFont typeface="Wingdings" panose="05000000000000000000" pitchFamily="2" charset="2"/>
              <a:buChar char="§"/>
            </a:pPr>
            <a:r>
              <a:rPr lang="en-US" altLang="en-US" sz="2000" b="1" dirty="0" smtClean="0"/>
              <a:t>Risk category: </a:t>
            </a:r>
            <a:r>
              <a:rPr lang="en-US" altLang="en-US" dirty="0" smtClean="0"/>
              <a:t>Provide a means for grouping individual project risks.</a:t>
            </a:r>
          </a:p>
          <a:p>
            <a:pPr>
              <a:buFont typeface="Wingdings" panose="05000000000000000000" pitchFamily="2" charset="2"/>
              <a:buNone/>
            </a:pPr>
            <a:r>
              <a:rPr lang="en-US" altLang="en-US" dirty="0" smtClean="0"/>
              <a:t>A common way to structure risk categories is with a </a:t>
            </a:r>
            <a:r>
              <a:rPr lang="en-US" altLang="en-US" b="1" dirty="0" smtClean="0"/>
              <a:t>risk breakdown structure (RBS)</a:t>
            </a:r>
            <a:r>
              <a:rPr lang="en-US" altLang="en-US" dirty="0" smtClean="0"/>
              <a:t>, which is a hierarchical representation of potential sources of risk</a:t>
            </a:r>
          </a:p>
          <a:p>
            <a:pPr>
              <a:buFont typeface="Wingdings" panose="05000000000000000000" pitchFamily="2" charset="2"/>
              <a:buNone/>
            </a:pPr>
            <a:r>
              <a:rPr lang="en-US" altLang="en-US" dirty="0" smtClean="0"/>
              <a:t>Etc…</a:t>
            </a:r>
          </a:p>
        </p:txBody>
      </p:sp>
      <p:sp>
        <p:nvSpPr>
          <p:cNvPr id="4" name="Slide Number Placeholder 3"/>
          <p:cNvSpPr>
            <a:spLocks noGrp="1"/>
          </p:cNvSpPr>
          <p:nvPr>
            <p:ph type="sldNum" sz="quarter" idx="10"/>
          </p:nvPr>
        </p:nvSpPr>
        <p:spPr/>
        <p:txBody>
          <a:bodyPr/>
          <a:lstStyle/>
          <a:p>
            <a:fld id="{C031839C-6EBD-4DAC-BE19-5B83BF46A57D}" type="slidenum">
              <a:rPr lang="en-US" smtClean="0"/>
              <a:t>13</a:t>
            </a:fld>
            <a:endParaRPr lang="en-US"/>
          </a:p>
        </p:txBody>
      </p:sp>
    </p:spTree>
    <p:extLst>
      <p:ext uri="{BB962C8B-B14F-4D97-AF65-F5344CB8AC3E}">
        <p14:creationId xmlns:p14="http://schemas.microsoft.com/office/powerpoint/2010/main" val="82852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ltLang="en-US" sz="1800" b="1" dirty="0" smtClean="0"/>
              <a:t>External:</a:t>
            </a:r>
            <a:r>
              <a:rPr lang="en-US" altLang="en-US" sz="1800" dirty="0" smtClean="0"/>
              <a:t> Regulatory, environmental, or governmental issues; market shifts; problems with project sites, etc. </a:t>
            </a:r>
          </a:p>
          <a:p>
            <a:pPr lvl="1"/>
            <a:r>
              <a:rPr lang="en-US" altLang="en-US" sz="1800" b="1" dirty="0" smtClean="0"/>
              <a:t>Internal:</a:t>
            </a:r>
            <a:r>
              <a:rPr lang="en-US" altLang="en-US" sz="1800" dirty="0" smtClean="0"/>
              <a:t> Changes to schedule or budget; scope changes; inexperienced team members; issues with people, staffing, materials, and equipment, etc. </a:t>
            </a:r>
          </a:p>
          <a:p>
            <a:pPr lvl="1"/>
            <a:r>
              <a:rPr lang="en-US" altLang="en-US" sz="1800" b="1" dirty="0" smtClean="0"/>
              <a:t>Technical:</a:t>
            </a:r>
            <a:r>
              <a:rPr lang="en-US" altLang="en-US" sz="1800" dirty="0" smtClean="0"/>
              <a:t> Changes in technology, technical processes, or interfaces, etc. </a:t>
            </a:r>
          </a:p>
          <a:p>
            <a:pPr lvl="1"/>
            <a:r>
              <a:rPr lang="en-US" altLang="en-US" sz="1800" b="1" dirty="0" smtClean="0"/>
              <a:t>Commercial:</a:t>
            </a:r>
            <a:r>
              <a:rPr lang="en-US" altLang="en-US" sz="1800" dirty="0" smtClean="0"/>
              <a:t> Customer stability, terms and conditions within contracts, vendors, etc. </a:t>
            </a:r>
          </a:p>
          <a:p>
            <a:pPr lvl="1"/>
            <a:r>
              <a:rPr lang="en-US" altLang="en-US" sz="1800" b="1" dirty="0" smtClean="0"/>
              <a:t>Unforeseeable:</a:t>
            </a:r>
            <a:r>
              <a:rPr lang="en-US" altLang="en-US" sz="1800" dirty="0" smtClean="0"/>
              <a:t> Only a small portion of risks (about 10 percent) are actually unforeseeable.</a:t>
            </a:r>
          </a:p>
          <a:p>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14</a:t>
            </a:fld>
            <a:endParaRPr lang="en-US"/>
          </a:p>
        </p:txBody>
      </p:sp>
    </p:spTree>
    <p:extLst>
      <p:ext uri="{BB962C8B-B14F-4D97-AF65-F5344CB8AC3E}">
        <p14:creationId xmlns:p14="http://schemas.microsoft.com/office/powerpoint/2010/main" val="2260402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Ở</a:t>
            </a:r>
            <a:r>
              <a:rPr lang="en-US" baseline="0" dirty="0" smtClean="0"/>
              <a:t> </a:t>
            </a:r>
            <a:r>
              <a:rPr lang="en-US" baseline="0" dirty="0" err="1" smtClean="0"/>
              <a:t>Fsoft</a:t>
            </a:r>
            <a:r>
              <a:rPr lang="en-US" baseline="0" dirty="0" smtClean="0"/>
              <a:t> </a:t>
            </a:r>
            <a:r>
              <a:rPr lang="en-US" baseline="0" dirty="0" err="1" smtClean="0"/>
              <a:t>thường</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risk plan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dự</a:t>
            </a:r>
            <a:r>
              <a:rPr lang="en-US" baseline="0" dirty="0" smtClean="0"/>
              <a:t> </a:t>
            </a:r>
            <a:r>
              <a:rPr lang="en-US" baseline="0" dirty="0" err="1" smtClean="0"/>
              <a:t>án</a:t>
            </a:r>
            <a:r>
              <a:rPr lang="en-US" baseline="0" dirty="0" smtClean="0"/>
              <a:t> </a:t>
            </a:r>
            <a:r>
              <a:rPr lang="en-US" baseline="0" dirty="0" err="1" smtClean="0"/>
              <a:t>lớn</a:t>
            </a:r>
            <a:r>
              <a:rPr lang="en-US" baseline="0" dirty="0" smtClean="0"/>
              <a:t> </a:t>
            </a:r>
            <a:r>
              <a:rPr lang="en-US" baseline="0" dirty="0" err="1" smtClean="0"/>
              <a:t>hoặc</a:t>
            </a:r>
            <a:r>
              <a:rPr lang="en-US" baseline="0" dirty="0" smtClean="0"/>
              <a:t> domain </a:t>
            </a:r>
            <a:r>
              <a:rPr lang="en-US" baseline="0" dirty="0" err="1" smtClean="0"/>
              <a:t>mới</a:t>
            </a:r>
            <a:r>
              <a:rPr lang="en-US" baseline="0" dirty="0" smtClean="0"/>
              <a:t>, </a:t>
            </a:r>
            <a:r>
              <a:rPr lang="en-US" baseline="0" dirty="0" err="1" smtClean="0"/>
              <a:t>quan</a:t>
            </a:r>
            <a:r>
              <a:rPr lang="en-US" baseline="0" dirty="0" smtClean="0"/>
              <a:t> </a:t>
            </a:r>
            <a:r>
              <a:rPr lang="en-US" baseline="0" dirty="0" err="1" smtClean="0"/>
              <a:t>trọng</a:t>
            </a:r>
            <a:r>
              <a:rPr lang="en-US" baseline="0" dirty="0" smtClean="0"/>
              <a:t>, </a:t>
            </a:r>
            <a:r>
              <a:rPr lang="en-US" baseline="0" dirty="0" err="1" smtClean="0"/>
              <a:t>nhiều</a:t>
            </a:r>
            <a:r>
              <a:rPr lang="en-US" baseline="0" dirty="0" smtClean="0"/>
              <a:t> expert </a:t>
            </a:r>
            <a:r>
              <a:rPr lang="en-US" baseline="0" dirty="0" err="1" smtClean="0"/>
              <a:t>tham</a:t>
            </a:r>
            <a:r>
              <a:rPr lang="en-US" baseline="0" dirty="0" smtClean="0"/>
              <a:t> </a:t>
            </a:r>
            <a:r>
              <a:rPr lang="en-US" baseline="0" dirty="0" err="1" smtClean="0"/>
              <a:t>gia</a:t>
            </a:r>
            <a:r>
              <a:rPr lang="en-US" baseline="0" dirty="0" smtClean="0"/>
              <a:t> ở pre-planning meeting </a:t>
            </a:r>
            <a:r>
              <a:rPr lang="en-US" baseline="0" dirty="0" err="1" smtClean="0"/>
              <a:t>hoặc</a:t>
            </a:r>
            <a:r>
              <a:rPr lang="en-US" baseline="0" dirty="0" smtClean="0"/>
              <a:t> kick-off meeting.</a:t>
            </a:r>
            <a:endParaRPr lang="en-US" dirty="0"/>
          </a:p>
        </p:txBody>
      </p:sp>
      <p:sp>
        <p:nvSpPr>
          <p:cNvPr id="4" name="Slide Number Placeholder 3"/>
          <p:cNvSpPr>
            <a:spLocks noGrp="1"/>
          </p:cNvSpPr>
          <p:nvPr>
            <p:ph type="sldNum" sz="quarter" idx="10"/>
          </p:nvPr>
        </p:nvSpPr>
        <p:spPr/>
        <p:txBody>
          <a:bodyPr/>
          <a:lstStyle/>
          <a:p>
            <a:fld id="{C031839C-6EBD-4DAC-BE19-5B83BF46A57D}" type="slidenum">
              <a:rPr lang="en-US" smtClean="0"/>
              <a:t>15</a:t>
            </a:fld>
            <a:endParaRPr lang="en-US"/>
          </a:p>
        </p:txBody>
      </p:sp>
    </p:spTree>
    <p:extLst>
      <p:ext uri="{BB962C8B-B14F-4D97-AF65-F5344CB8AC3E}">
        <p14:creationId xmlns:p14="http://schemas.microsoft.com/office/powerpoint/2010/main" val="2034926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0E69AF"/>
        </a:solidFill>
        <a:effectLst/>
      </p:bgPr>
    </p:bg>
    <p:spTree>
      <p:nvGrpSpPr>
        <p:cNvPr id="1" name=""/>
        <p:cNvGrpSpPr/>
        <p:nvPr/>
      </p:nvGrpSpPr>
      <p:grpSpPr>
        <a:xfrm>
          <a:off x="0" y="0"/>
          <a:ext cx="0" cy="0"/>
          <a:chOff x="0" y="0"/>
          <a:chExt cx="0" cy="0"/>
        </a:xfrm>
      </p:grpSpPr>
      <p:grpSp>
        <p:nvGrpSpPr>
          <p:cNvPr id="17" name="Group 16"/>
          <p:cNvGrpSpPr/>
          <p:nvPr/>
        </p:nvGrpSpPr>
        <p:grpSpPr>
          <a:xfrm>
            <a:off x="-1206810" y="3465371"/>
            <a:ext cx="7946636" cy="4498389"/>
            <a:chOff x="-947324" y="3535924"/>
            <a:chExt cx="6210172" cy="3515418"/>
          </a:xfrm>
        </p:grpSpPr>
        <p:sp>
          <p:nvSpPr>
            <p:cNvPr id="18"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sp>
        <p:nvSpPr>
          <p:cNvPr id="23" name="Title 1"/>
          <p:cNvSpPr>
            <a:spLocks noGrp="1"/>
          </p:cNvSpPr>
          <p:nvPr>
            <p:ph type="title"/>
          </p:nvPr>
        </p:nvSpPr>
        <p:spPr>
          <a:xfrm>
            <a:off x="838200" y="986215"/>
            <a:ext cx="8849497" cy="2772985"/>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24" name="Text Placeholder 2"/>
          <p:cNvSpPr>
            <a:spLocks noGrp="1"/>
          </p:cNvSpPr>
          <p:nvPr>
            <p:ph type="body" idx="1"/>
          </p:nvPr>
        </p:nvSpPr>
        <p:spPr>
          <a:xfrm>
            <a:off x="838200" y="3841936"/>
            <a:ext cx="8849497" cy="862461"/>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1" name="Picture 20"/>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69144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a:t>Click to edit Master title style</a:t>
            </a:r>
          </a:p>
        </p:txBody>
      </p:sp>
      <p:sp>
        <p:nvSpPr>
          <p:cNvPr id="3" name="Picture Placeholder 2"/>
          <p:cNvSpPr>
            <a:spLocks noGrp="1"/>
          </p:cNvSpPr>
          <p:nvPr>
            <p:ph type="pic" idx="1"/>
          </p:nvPr>
        </p:nvSpPr>
        <p:spPr>
          <a:xfrm>
            <a:off x="5183188" y="1000897"/>
            <a:ext cx="6172200" cy="48601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B541E-0BDD-4233-9BAC-301C2ECD6B5A}" type="datetime1">
              <a:rPr lang="en-US" smtClean="0"/>
              <a:t>11/1/2023</a:t>
            </a:fld>
            <a:endParaRPr lang="en-US"/>
          </a:p>
        </p:txBody>
      </p:sp>
      <p:sp>
        <p:nvSpPr>
          <p:cNvPr id="6" name="Footer Placeholder 5"/>
          <p:cNvSpPr>
            <a:spLocks noGrp="1"/>
          </p:cNvSpPr>
          <p:nvPr>
            <p:ph type="ftr" sz="quarter" idx="11"/>
          </p:nvPr>
        </p:nvSpPr>
        <p:spPr/>
        <p:txBody>
          <a:bodyPr/>
          <a:lstStyle/>
          <a:p>
            <a:r>
              <a:rPr lang="en-US"/>
              <a:t>43e-BM/HR/HDCV/FSOFT V1.2 - ©FPT SOFTWARE – Corporate Training Center</a:t>
            </a:r>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a:p>
        </p:txBody>
      </p:sp>
      <p:grpSp>
        <p:nvGrpSpPr>
          <p:cNvPr id="8" name="Group 7"/>
          <p:cNvGrpSpPr/>
          <p:nvPr/>
        </p:nvGrpSpPr>
        <p:grpSpPr>
          <a:xfrm>
            <a:off x="0" y="-2"/>
            <a:ext cx="12191998" cy="45721"/>
            <a:chOff x="0" y="-2"/>
            <a:chExt cx="12191998" cy="45721"/>
          </a:xfrm>
        </p:grpSpPr>
        <p:sp>
          <p:nvSpPr>
            <p:cNvPr id="9" name="Rectangle 8"/>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34495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964A1-21EC-4823-B551-5C1EF7EDE78C}" type="datetime1">
              <a:rPr lang="en-US" smtClean="0"/>
              <a:t>11/1/2023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506710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D00585-3A9F-4DB0-9C47-3763AC176ACE}" type="datetime1">
              <a:rPr lang="en-US" smtClean="0"/>
              <a:t>11/1/2023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7" name="Text Placeholder 6"/>
          <p:cNvSpPr>
            <a:spLocks noGrp="1"/>
          </p:cNvSpPr>
          <p:nvPr>
            <p:ph type="body" sz="quarter" idx="13"/>
          </p:nvPr>
        </p:nvSpPr>
        <p:spPr>
          <a:xfrm>
            <a:off x="838200" y="2298672"/>
            <a:ext cx="3300984" cy="3893406"/>
          </a:xfrm>
        </p:spPr>
        <p:txBody>
          <a:bodyPr>
            <a:normAutofit/>
          </a:bodyPr>
          <a:lstStyle>
            <a:lvl1pPr marL="0" indent="0">
              <a:buNone/>
              <a:defRPr sz="1800"/>
            </a:lvl1pPr>
          </a:lstStyle>
          <a:p>
            <a:pPr lvl="0"/>
            <a:r>
              <a:rPr lang="en-US"/>
              <a:t>Click to edit Master text styles</a:t>
            </a:r>
          </a:p>
        </p:txBody>
      </p:sp>
      <p:sp>
        <p:nvSpPr>
          <p:cNvPr id="8" name="Text Placeholder 6"/>
          <p:cNvSpPr>
            <a:spLocks noGrp="1"/>
          </p:cNvSpPr>
          <p:nvPr>
            <p:ph type="body" sz="quarter" idx="14"/>
          </p:nvPr>
        </p:nvSpPr>
        <p:spPr>
          <a:xfrm>
            <a:off x="4445508" y="2298672"/>
            <a:ext cx="3300984" cy="3893406"/>
          </a:xfrm>
        </p:spPr>
        <p:txBody>
          <a:bodyPr>
            <a:normAutofit/>
          </a:bodyPr>
          <a:lstStyle>
            <a:lvl1pPr marL="0" indent="0">
              <a:buNone/>
              <a:defRPr sz="1800"/>
            </a:lvl1pPr>
          </a:lstStyle>
          <a:p>
            <a:pPr lvl="0"/>
            <a:r>
              <a:rPr lang="en-US"/>
              <a:t>Click to edit Master text styles</a:t>
            </a:r>
          </a:p>
        </p:txBody>
      </p:sp>
      <p:sp>
        <p:nvSpPr>
          <p:cNvPr id="9" name="Text Placeholder 6"/>
          <p:cNvSpPr>
            <a:spLocks noGrp="1"/>
          </p:cNvSpPr>
          <p:nvPr>
            <p:ph type="body" sz="quarter" idx="15"/>
          </p:nvPr>
        </p:nvSpPr>
        <p:spPr>
          <a:xfrm>
            <a:off x="8052816" y="2298672"/>
            <a:ext cx="3300984" cy="3893406"/>
          </a:xfrm>
        </p:spPr>
        <p:txBody>
          <a:bodyPr>
            <a:normAutofit/>
          </a:bodyPr>
          <a:lstStyle>
            <a:lvl1pPr marL="0" indent="0">
              <a:buNone/>
              <a:defRPr sz="1800"/>
            </a:lvl1pPr>
          </a:lstStyle>
          <a:p>
            <a:pPr lvl="0"/>
            <a:r>
              <a:rPr lang="en-US"/>
              <a:t>Click to edit Master text styles</a:t>
            </a:r>
          </a:p>
        </p:txBody>
      </p:sp>
      <p:sp>
        <p:nvSpPr>
          <p:cNvPr id="15" name="Text Placeholder 14"/>
          <p:cNvSpPr>
            <a:spLocks noGrp="1"/>
          </p:cNvSpPr>
          <p:nvPr>
            <p:ph type="body" sz="quarter" idx="16"/>
          </p:nvPr>
        </p:nvSpPr>
        <p:spPr>
          <a:xfrm>
            <a:off x="837629" y="1309356"/>
            <a:ext cx="3300413" cy="822960"/>
          </a:xfrm>
        </p:spPr>
        <p:txBody>
          <a:bodyPr/>
          <a:lstStyle>
            <a:lvl1pPr marL="0" indent="0">
              <a:buNone/>
              <a:defRPr b="0"/>
            </a:lvl1pPr>
          </a:lstStyle>
          <a:p>
            <a:pPr lvl="0"/>
            <a:r>
              <a:rPr lang="en-US"/>
              <a:t>Click to edit Master text styles</a:t>
            </a:r>
          </a:p>
        </p:txBody>
      </p:sp>
      <p:sp>
        <p:nvSpPr>
          <p:cNvPr id="16" name="Text Placeholder 14"/>
          <p:cNvSpPr>
            <a:spLocks noGrp="1"/>
          </p:cNvSpPr>
          <p:nvPr>
            <p:ph type="body" sz="quarter" idx="17"/>
          </p:nvPr>
        </p:nvSpPr>
        <p:spPr>
          <a:xfrm>
            <a:off x="4445508" y="1309356"/>
            <a:ext cx="3300413" cy="822960"/>
          </a:xfrm>
        </p:spPr>
        <p:txBody>
          <a:bodyPr/>
          <a:lstStyle>
            <a:lvl1pPr marL="0" indent="0">
              <a:buNone/>
              <a:defRPr b="0"/>
            </a:lvl1pPr>
          </a:lstStyle>
          <a:p>
            <a:pPr lvl="0"/>
            <a:r>
              <a:rPr lang="en-US"/>
              <a:t>Click to edit Master text styles</a:t>
            </a:r>
          </a:p>
        </p:txBody>
      </p:sp>
      <p:sp>
        <p:nvSpPr>
          <p:cNvPr id="17" name="Text Placeholder 14"/>
          <p:cNvSpPr>
            <a:spLocks noGrp="1"/>
          </p:cNvSpPr>
          <p:nvPr>
            <p:ph type="body" sz="quarter" idx="18"/>
          </p:nvPr>
        </p:nvSpPr>
        <p:spPr>
          <a:xfrm>
            <a:off x="8053387" y="1309356"/>
            <a:ext cx="3300413" cy="822960"/>
          </a:xfrm>
        </p:spPr>
        <p:txBody>
          <a:bodyPr/>
          <a:lstStyle>
            <a:lvl1pPr marL="0" indent="0">
              <a:buNone/>
              <a:defRPr b="0"/>
            </a:lvl1pPr>
          </a:lstStyle>
          <a:p>
            <a:pPr lvl="0"/>
            <a:r>
              <a:rPr lang="en-US"/>
              <a:t>Click to edit Master text styles</a:t>
            </a:r>
          </a:p>
        </p:txBody>
      </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13" name="Group 12"/>
          <p:cNvGrpSpPr/>
          <p:nvPr/>
        </p:nvGrpSpPr>
        <p:grpSpPr>
          <a:xfrm>
            <a:off x="0" y="-2"/>
            <a:ext cx="12191998" cy="45721"/>
            <a:chOff x="0" y="-2"/>
            <a:chExt cx="12191998" cy="45721"/>
          </a:xfrm>
        </p:grpSpPr>
        <p:sp>
          <p:nvSpPr>
            <p:cNvPr id="14" name="Rectangle 13"/>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0583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Pictures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157600-0529-4B48-9E10-CB1A70A6A8A0}" type="datetime1">
              <a:rPr lang="en-US" smtClean="0"/>
              <a:t>11/1/2023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7" name="Text Placeholder 6"/>
          <p:cNvSpPr>
            <a:spLocks noGrp="1"/>
          </p:cNvSpPr>
          <p:nvPr>
            <p:ph type="body" sz="quarter" idx="13"/>
          </p:nvPr>
        </p:nvSpPr>
        <p:spPr>
          <a:xfrm>
            <a:off x="838200" y="4073987"/>
            <a:ext cx="3300984" cy="2118091"/>
          </a:xfrm>
        </p:spPr>
        <p:txBody>
          <a:bodyPr>
            <a:normAutofit/>
          </a:bodyPr>
          <a:lstStyle>
            <a:lvl1pPr marL="0" indent="0">
              <a:buNone/>
              <a:defRPr sz="1800"/>
            </a:lvl1pPr>
          </a:lstStyle>
          <a:p>
            <a:pPr lvl="0"/>
            <a:r>
              <a:rPr lang="en-US"/>
              <a:t>Click to edit Master text styles</a:t>
            </a:r>
          </a:p>
        </p:txBody>
      </p:sp>
      <p:sp>
        <p:nvSpPr>
          <p:cNvPr id="8" name="Text Placeholder 6"/>
          <p:cNvSpPr>
            <a:spLocks noGrp="1"/>
          </p:cNvSpPr>
          <p:nvPr>
            <p:ph type="body" sz="quarter" idx="14"/>
          </p:nvPr>
        </p:nvSpPr>
        <p:spPr>
          <a:xfrm>
            <a:off x="4445508" y="4073987"/>
            <a:ext cx="3300984" cy="2118091"/>
          </a:xfrm>
        </p:spPr>
        <p:txBody>
          <a:bodyPr>
            <a:normAutofit/>
          </a:bodyPr>
          <a:lstStyle>
            <a:lvl1pPr marL="0" indent="0">
              <a:buNone/>
              <a:defRPr sz="1800"/>
            </a:lvl1pPr>
          </a:lstStyle>
          <a:p>
            <a:pPr lvl="0"/>
            <a:r>
              <a:rPr lang="en-US"/>
              <a:t>Click to edit Master text styles</a:t>
            </a:r>
          </a:p>
        </p:txBody>
      </p:sp>
      <p:sp>
        <p:nvSpPr>
          <p:cNvPr id="9" name="Text Placeholder 6"/>
          <p:cNvSpPr>
            <a:spLocks noGrp="1"/>
          </p:cNvSpPr>
          <p:nvPr>
            <p:ph type="body" sz="quarter" idx="15"/>
          </p:nvPr>
        </p:nvSpPr>
        <p:spPr>
          <a:xfrm>
            <a:off x="8052816" y="4073987"/>
            <a:ext cx="3300984" cy="2118091"/>
          </a:xfrm>
        </p:spPr>
        <p:txBody>
          <a:bodyPr>
            <a:normAutofit/>
          </a:bodyPr>
          <a:lstStyle>
            <a:lvl1pPr marL="0" indent="0">
              <a:buNone/>
              <a:defRPr sz="1800"/>
            </a:lvl1pPr>
          </a:lstStyle>
          <a:p>
            <a:pPr lvl="0"/>
            <a:r>
              <a:rPr lang="en-US"/>
              <a:t>Click to edit Master text styles</a:t>
            </a:r>
          </a:p>
        </p:txBody>
      </p:sp>
      <p:sp>
        <p:nvSpPr>
          <p:cNvPr id="15" name="Text Placeholder 14"/>
          <p:cNvSpPr>
            <a:spLocks noGrp="1"/>
          </p:cNvSpPr>
          <p:nvPr>
            <p:ph type="body" sz="quarter" idx="16" hasCustomPrompt="1"/>
          </p:nvPr>
        </p:nvSpPr>
        <p:spPr>
          <a:xfrm>
            <a:off x="837629" y="3403372"/>
            <a:ext cx="3300413" cy="670615"/>
          </a:xfrm>
        </p:spPr>
        <p:txBody>
          <a:bodyPr>
            <a:normAutofit/>
          </a:bodyPr>
          <a:lstStyle>
            <a:lvl1pPr marL="0" indent="0">
              <a:buNone/>
              <a:defRPr sz="2000" b="1"/>
            </a:lvl1pPr>
          </a:lstStyle>
          <a:p>
            <a:pPr lvl="0"/>
            <a:r>
              <a:rPr lang="en-US" dirty="0"/>
              <a:t>Click to edit master text styles</a:t>
            </a:r>
          </a:p>
        </p:txBody>
      </p:sp>
      <p:sp>
        <p:nvSpPr>
          <p:cNvPr id="16" name="Text Placeholder 14"/>
          <p:cNvSpPr>
            <a:spLocks noGrp="1"/>
          </p:cNvSpPr>
          <p:nvPr>
            <p:ph type="body" sz="quarter" idx="17" hasCustomPrompt="1"/>
          </p:nvPr>
        </p:nvSpPr>
        <p:spPr>
          <a:xfrm>
            <a:off x="4445508" y="3403372"/>
            <a:ext cx="3300413" cy="670615"/>
          </a:xfrm>
        </p:spPr>
        <p:txBody>
          <a:bodyPr>
            <a:normAutofit/>
          </a:bodyPr>
          <a:lstStyle>
            <a:lvl1pPr marL="0" indent="0">
              <a:buNone/>
              <a:defRPr sz="2000" b="1"/>
            </a:lvl1pPr>
          </a:lstStyle>
          <a:p>
            <a:pPr lvl="0"/>
            <a:r>
              <a:rPr lang="en-US" dirty="0"/>
              <a:t>Click to edit master text styles</a:t>
            </a:r>
          </a:p>
        </p:txBody>
      </p:sp>
      <p:sp>
        <p:nvSpPr>
          <p:cNvPr id="17" name="Text Placeholder 14"/>
          <p:cNvSpPr>
            <a:spLocks noGrp="1"/>
          </p:cNvSpPr>
          <p:nvPr>
            <p:ph type="body" sz="quarter" idx="18" hasCustomPrompt="1"/>
          </p:nvPr>
        </p:nvSpPr>
        <p:spPr>
          <a:xfrm>
            <a:off x="8053387" y="3403372"/>
            <a:ext cx="3300413" cy="670615"/>
          </a:xfrm>
        </p:spPr>
        <p:txBody>
          <a:bodyPr>
            <a:normAutofit/>
          </a:bodyPr>
          <a:lstStyle>
            <a:lvl1pPr marL="0" indent="0">
              <a:buNone/>
              <a:defRPr sz="2000" b="1"/>
            </a:lvl1pPr>
          </a:lstStyle>
          <a:p>
            <a:pPr lvl="0"/>
            <a:r>
              <a:rPr lang="en-US" dirty="0"/>
              <a:t>Click to edit master text styles</a:t>
            </a:r>
          </a:p>
        </p:txBody>
      </p:sp>
      <p:sp>
        <p:nvSpPr>
          <p:cNvPr id="10" name="Picture Placeholder 9"/>
          <p:cNvSpPr>
            <a:spLocks noGrp="1"/>
          </p:cNvSpPr>
          <p:nvPr>
            <p:ph type="pic" sz="quarter" idx="19"/>
          </p:nvPr>
        </p:nvSpPr>
        <p:spPr>
          <a:xfrm>
            <a:off x="838200" y="1392238"/>
            <a:ext cx="3300413" cy="1856232"/>
          </a:xfrm>
        </p:spPr>
        <p:txBody>
          <a:bodyPr/>
          <a:lstStyle/>
          <a:p>
            <a:r>
              <a:rPr lang="en-US"/>
              <a:t>Click icon to add picture</a:t>
            </a:r>
          </a:p>
        </p:txBody>
      </p:sp>
      <p:sp>
        <p:nvSpPr>
          <p:cNvPr id="14" name="Picture Placeholder 9"/>
          <p:cNvSpPr>
            <a:spLocks noGrp="1"/>
          </p:cNvSpPr>
          <p:nvPr>
            <p:ph type="pic" sz="quarter" idx="20"/>
          </p:nvPr>
        </p:nvSpPr>
        <p:spPr>
          <a:xfrm>
            <a:off x="4445508" y="1383734"/>
            <a:ext cx="3300413" cy="1856232"/>
          </a:xfrm>
        </p:spPr>
        <p:txBody>
          <a:bodyPr/>
          <a:lstStyle/>
          <a:p>
            <a:r>
              <a:rPr lang="en-US"/>
              <a:t>Click icon to add picture</a:t>
            </a:r>
          </a:p>
        </p:txBody>
      </p:sp>
      <p:sp>
        <p:nvSpPr>
          <p:cNvPr id="18" name="Picture Placeholder 9"/>
          <p:cNvSpPr>
            <a:spLocks noGrp="1"/>
          </p:cNvSpPr>
          <p:nvPr>
            <p:ph type="pic" sz="quarter" idx="21"/>
          </p:nvPr>
        </p:nvSpPr>
        <p:spPr>
          <a:xfrm>
            <a:off x="8053387" y="1383734"/>
            <a:ext cx="3300413" cy="1856232"/>
          </a:xfrm>
        </p:spPr>
        <p:txBody>
          <a:bodyPr/>
          <a:lstStyle/>
          <a:p>
            <a:r>
              <a:rPr lang="en-US"/>
              <a:t>Click icon to add picture</a:t>
            </a:r>
          </a:p>
        </p:txBody>
      </p:sp>
      <p:pic>
        <p:nvPicPr>
          <p:cNvPr id="19" name="Picture 1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20" name="Group 19"/>
          <p:cNvGrpSpPr/>
          <p:nvPr/>
        </p:nvGrpSpPr>
        <p:grpSpPr>
          <a:xfrm>
            <a:off x="0" y="-2"/>
            <a:ext cx="12191998" cy="45721"/>
            <a:chOff x="0" y="-2"/>
            <a:chExt cx="12191998" cy="45721"/>
          </a:xfrm>
        </p:grpSpPr>
        <p:sp>
          <p:nvSpPr>
            <p:cNvPr id="21" name="Rectangle 20"/>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6185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51D89-A4A7-47C6-9F4A-013DF41A3488}" type="datetime1">
              <a:rPr lang="en-US" smtClean="0"/>
              <a:t>11/1/2023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170276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Triangle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0DD4F6-33E9-45E4-B1E4-18DA564F71B0}" type="datetime1">
              <a:rPr lang="en-US" smtClean="0"/>
              <a:t>11/1/2023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6" name="Picture Placeholder 5"/>
          <p:cNvSpPr>
            <a:spLocks noGrp="1"/>
          </p:cNvSpPr>
          <p:nvPr>
            <p:ph type="pic" sz="quarter" idx="15"/>
          </p:nvPr>
        </p:nvSpPr>
        <p:spPr>
          <a:xfrm>
            <a:off x="5634986" y="1"/>
            <a:ext cx="6558024" cy="3566951"/>
          </a:xfrm>
          <a:custGeom>
            <a:avLst/>
            <a:gdLst>
              <a:gd name="connsiteX0" fmla="*/ 0 w 5834250"/>
              <a:gd name="connsiteY0" fmla="*/ 0 h 3566951"/>
              <a:gd name="connsiteX1" fmla="*/ 5833177 w 5834250"/>
              <a:gd name="connsiteY1" fmla="*/ 0 h 3566951"/>
              <a:gd name="connsiteX2" fmla="*/ 5833749 w 5834250"/>
              <a:gd name="connsiteY2" fmla="*/ 106533 h 3566951"/>
              <a:gd name="connsiteX3" fmla="*/ 5833177 w 5834250"/>
              <a:gd name="connsiteY3" fmla="*/ 1368797 h 3566951"/>
              <a:gd name="connsiteX4" fmla="*/ 3034999 w 5834250"/>
              <a:gd name="connsiteY4" fmla="*/ 3566951 h 3566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4250" h="3566951">
                <a:moveTo>
                  <a:pt x="0" y="0"/>
                </a:moveTo>
                <a:lnTo>
                  <a:pt x="5833177" y="0"/>
                </a:lnTo>
                <a:lnTo>
                  <a:pt x="5833749" y="106533"/>
                </a:lnTo>
                <a:cubicBezTo>
                  <a:pt x="5836008" y="617222"/>
                  <a:pt x="5829692" y="813141"/>
                  <a:pt x="5833177" y="1368797"/>
                </a:cubicBezTo>
                <a:lnTo>
                  <a:pt x="3034999" y="3566951"/>
                </a:lnTo>
                <a:close/>
              </a:path>
            </a:pathLst>
          </a:custGeom>
          <a:solidFill>
            <a:schemeClr val="bg2"/>
          </a:solidFill>
        </p:spPr>
        <p:txBody>
          <a:bodyPr wrap="square" anchor="ctr">
            <a:noAutofit/>
          </a:bodyPr>
          <a:lstStyle>
            <a:lvl1pPr algn="ctr">
              <a:defRPr/>
            </a:lvl1pPr>
          </a:lstStyle>
          <a:p>
            <a:r>
              <a:rPr lang="en-US"/>
              <a:t>Click icon to add picture</a:t>
            </a:r>
            <a:endParaRPr lang="en-US" dirty="0"/>
          </a:p>
        </p:txBody>
      </p:sp>
      <p:sp>
        <p:nvSpPr>
          <p:cNvPr id="7" name="Picture Placeholder 6"/>
          <p:cNvSpPr>
            <a:spLocks noGrp="1"/>
          </p:cNvSpPr>
          <p:nvPr>
            <p:ph type="pic" sz="quarter" idx="17"/>
          </p:nvPr>
        </p:nvSpPr>
        <p:spPr>
          <a:xfrm>
            <a:off x="5628903" y="2906389"/>
            <a:ext cx="6456256" cy="3974602"/>
          </a:xfrm>
          <a:custGeom>
            <a:avLst/>
            <a:gdLst>
              <a:gd name="connsiteX0" fmla="*/ 2976519 w 6007830"/>
              <a:gd name="connsiteY0" fmla="*/ 0 h 3567500"/>
              <a:gd name="connsiteX1" fmla="*/ 6007830 w 6007830"/>
              <a:gd name="connsiteY1" fmla="*/ 3567500 h 3567500"/>
              <a:gd name="connsiteX2" fmla="*/ 0 w 6007830"/>
              <a:gd name="connsiteY2" fmla="*/ 3567500 h 3567500"/>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1034 w 5170860"/>
              <a:gd name="connsiteY0" fmla="*/ 0 h 3578192"/>
              <a:gd name="connsiteX1" fmla="*/ 5170860 w 5170860"/>
              <a:gd name="connsiteY1" fmla="*/ 3567500 h 3578192"/>
              <a:gd name="connsiteX2" fmla="*/ 0 w 5170860"/>
              <a:gd name="connsiteY2" fmla="*/ 3578192 h 3578192"/>
              <a:gd name="connsiteX3" fmla="*/ 2131034 w 5170860"/>
              <a:gd name="connsiteY3" fmla="*/ 0 h 3578192"/>
              <a:gd name="connsiteX0" fmla="*/ 2114003 w 5170860"/>
              <a:gd name="connsiteY0" fmla="*/ 0 h 3578192"/>
              <a:gd name="connsiteX1" fmla="*/ 5170860 w 5170860"/>
              <a:gd name="connsiteY1" fmla="*/ 3567500 h 3578192"/>
              <a:gd name="connsiteX2" fmla="*/ 0 w 5170860"/>
              <a:gd name="connsiteY2" fmla="*/ 3578192 h 3578192"/>
              <a:gd name="connsiteX3" fmla="*/ 2114003 w 5170860"/>
              <a:gd name="connsiteY3" fmla="*/ 0 h 3578192"/>
            </a:gdLst>
            <a:ahLst/>
            <a:cxnLst>
              <a:cxn ang="0">
                <a:pos x="connsiteX0" y="connsiteY0"/>
              </a:cxn>
              <a:cxn ang="0">
                <a:pos x="connsiteX1" y="connsiteY1"/>
              </a:cxn>
              <a:cxn ang="0">
                <a:pos x="connsiteX2" y="connsiteY2"/>
              </a:cxn>
              <a:cxn ang="0">
                <a:pos x="connsiteX3" y="connsiteY3"/>
              </a:cxn>
            </a:cxnLst>
            <a:rect l="l" t="t" r="r" b="b"/>
            <a:pathLst>
              <a:path w="5170860" h="3578192">
                <a:moveTo>
                  <a:pt x="2114003" y="0"/>
                </a:moveTo>
                <a:lnTo>
                  <a:pt x="5170860" y="3567500"/>
                </a:lnTo>
                <a:lnTo>
                  <a:pt x="0" y="3578192"/>
                </a:lnTo>
                <a:cubicBezTo>
                  <a:pt x="450045" y="2805971"/>
                  <a:pt x="1036231" y="1734405"/>
                  <a:pt x="2114003" y="0"/>
                </a:cubicBezTo>
                <a:close/>
              </a:path>
            </a:pathLst>
          </a:custGeom>
          <a:solidFill>
            <a:schemeClr val="bg2"/>
          </a:solidFill>
        </p:spPr>
        <p:txBody>
          <a:bodyPr wrap="square" anchor="ctr">
            <a:noAutofit/>
          </a:bodyPr>
          <a:lstStyle>
            <a:lvl1pPr algn="ctr">
              <a:defRPr/>
            </a:lvl1pPr>
          </a:lstStyle>
          <a:p>
            <a:r>
              <a:rPr lang="en-US"/>
              <a:t>Click icon to add picture</a:t>
            </a:r>
          </a:p>
        </p:txBody>
      </p:sp>
      <p:sp>
        <p:nvSpPr>
          <p:cNvPr id="8" name="Picture Placeholder 7"/>
          <p:cNvSpPr>
            <a:spLocks noGrp="1"/>
          </p:cNvSpPr>
          <p:nvPr>
            <p:ph type="pic" sz="quarter" idx="16"/>
          </p:nvPr>
        </p:nvSpPr>
        <p:spPr>
          <a:xfrm>
            <a:off x="9120106" y="1477019"/>
            <a:ext cx="3073482" cy="5372660"/>
          </a:xfrm>
          <a:custGeom>
            <a:avLst/>
            <a:gdLst>
              <a:gd name="connsiteX0" fmla="*/ 2734278 w 2734278"/>
              <a:gd name="connsiteY0" fmla="*/ 0 h 5372660"/>
              <a:gd name="connsiteX1" fmla="*/ 2734278 w 2734278"/>
              <a:gd name="connsiteY1" fmla="*/ 5372660 h 5372660"/>
              <a:gd name="connsiteX2" fmla="*/ 0 w 2734278"/>
              <a:gd name="connsiteY2" fmla="*/ 2155618 h 5372660"/>
            </a:gdLst>
            <a:ahLst/>
            <a:cxnLst>
              <a:cxn ang="0">
                <a:pos x="connsiteX0" y="connsiteY0"/>
              </a:cxn>
              <a:cxn ang="0">
                <a:pos x="connsiteX1" y="connsiteY1"/>
              </a:cxn>
              <a:cxn ang="0">
                <a:pos x="connsiteX2" y="connsiteY2"/>
              </a:cxn>
            </a:cxnLst>
            <a:rect l="l" t="t" r="r" b="b"/>
            <a:pathLst>
              <a:path w="2734278" h="5372660">
                <a:moveTo>
                  <a:pt x="2734278" y="0"/>
                </a:moveTo>
                <a:lnTo>
                  <a:pt x="2734278" y="5372660"/>
                </a:lnTo>
                <a:lnTo>
                  <a:pt x="0" y="2155618"/>
                </a:lnTo>
                <a:close/>
              </a:path>
            </a:pathLst>
          </a:custGeom>
          <a:solidFill>
            <a:schemeClr val="bg2"/>
          </a:solidFill>
        </p:spPr>
        <p:txBody>
          <a:bodyPr wrap="square" anchor="ctr">
            <a:noAutofit/>
          </a:bodyPr>
          <a:lstStyle>
            <a:lvl1pPr algn="ctr">
              <a:defRPr/>
            </a:lvl1pPr>
          </a:lstStyle>
          <a:p>
            <a:r>
              <a:rPr lang="en-US"/>
              <a:t>Click icon to add picture</a:t>
            </a:r>
          </a:p>
        </p:txBody>
      </p:sp>
      <p:sp>
        <p:nvSpPr>
          <p:cNvPr id="10" name="Text Placeholder 12"/>
          <p:cNvSpPr>
            <a:spLocks noGrp="1"/>
          </p:cNvSpPr>
          <p:nvPr>
            <p:ph type="body" sz="quarter" idx="14"/>
          </p:nvPr>
        </p:nvSpPr>
        <p:spPr>
          <a:xfrm>
            <a:off x="838200" y="1743959"/>
            <a:ext cx="5479473" cy="4439065"/>
          </a:xfrm>
        </p:spPr>
        <p:txBody>
          <a:bodyPr>
            <a:normAutofit/>
          </a:bodyPr>
          <a:lstStyle>
            <a:lvl1pPr marL="0" indent="0" algn="l">
              <a:buNone/>
              <a:defRPr lang="en-US" sz="1400" dirty="0" smtClean="0">
                <a:solidFill>
                  <a:schemeClr val="tx1">
                    <a:lumMod val="85000"/>
                    <a:lumOff val="15000"/>
                  </a:schemeClr>
                </a:solidFill>
              </a:defRPr>
            </a:lvl1pPr>
          </a:lstStyle>
          <a:p>
            <a:pPr lvl="0"/>
            <a:r>
              <a:rPr lang="en-US"/>
              <a:t>Click to edit Master text styles</a:t>
            </a:r>
          </a:p>
        </p:txBody>
      </p:sp>
      <p:sp>
        <p:nvSpPr>
          <p:cNvPr id="2" name="Title 1"/>
          <p:cNvSpPr>
            <a:spLocks noGrp="1"/>
          </p:cNvSpPr>
          <p:nvPr>
            <p:ph type="title"/>
          </p:nvPr>
        </p:nvSpPr>
        <p:spPr>
          <a:xfrm>
            <a:off x="838200" y="675547"/>
            <a:ext cx="5479473" cy="1005840"/>
          </a:xfrm>
        </p:spPr>
        <p:txBody>
          <a:bodyPr/>
          <a:lstStyle/>
          <a:p>
            <a:r>
              <a:rPr lang="en-US"/>
              <a:t>Click to edit Master title style</a:t>
            </a:r>
          </a:p>
        </p:txBody>
      </p:sp>
    </p:spTree>
    <p:extLst>
      <p:ext uri="{BB962C8B-B14F-4D97-AF65-F5344CB8AC3E}">
        <p14:creationId xmlns:p14="http://schemas.microsoft.com/office/powerpoint/2010/main" val="297369313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ne Triangle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0DD4F6-33E9-45E4-B1E4-18DA564F71B0}" type="datetime1">
              <a:rPr lang="en-US" smtClean="0"/>
              <a:t>11/1/2023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6" name="Picture Placeholder 5"/>
          <p:cNvSpPr>
            <a:spLocks noGrp="1"/>
          </p:cNvSpPr>
          <p:nvPr>
            <p:ph type="pic" sz="quarter" idx="15"/>
          </p:nvPr>
        </p:nvSpPr>
        <p:spPr>
          <a:xfrm>
            <a:off x="5634986" y="1"/>
            <a:ext cx="6558024" cy="3566951"/>
          </a:xfrm>
          <a:custGeom>
            <a:avLst/>
            <a:gdLst>
              <a:gd name="connsiteX0" fmla="*/ 0 w 5834250"/>
              <a:gd name="connsiteY0" fmla="*/ 0 h 3566951"/>
              <a:gd name="connsiteX1" fmla="*/ 5833177 w 5834250"/>
              <a:gd name="connsiteY1" fmla="*/ 0 h 3566951"/>
              <a:gd name="connsiteX2" fmla="*/ 5833749 w 5834250"/>
              <a:gd name="connsiteY2" fmla="*/ 106533 h 3566951"/>
              <a:gd name="connsiteX3" fmla="*/ 5833177 w 5834250"/>
              <a:gd name="connsiteY3" fmla="*/ 1368797 h 3566951"/>
              <a:gd name="connsiteX4" fmla="*/ 3034999 w 5834250"/>
              <a:gd name="connsiteY4" fmla="*/ 3566951 h 3566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4250" h="3566951">
                <a:moveTo>
                  <a:pt x="0" y="0"/>
                </a:moveTo>
                <a:lnTo>
                  <a:pt x="5833177" y="0"/>
                </a:lnTo>
                <a:lnTo>
                  <a:pt x="5833749" y="106533"/>
                </a:lnTo>
                <a:cubicBezTo>
                  <a:pt x="5836008" y="617222"/>
                  <a:pt x="5829692" y="813141"/>
                  <a:pt x="5833177" y="1368797"/>
                </a:cubicBezTo>
                <a:lnTo>
                  <a:pt x="3034999" y="3566951"/>
                </a:lnTo>
                <a:close/>
              </a:path>
            </a:pathLst>
          </a:custGeom>
          <a:solidFill>
            <a:schemeClr val="bg2"/>
          </a:solidFill>
        </p:spPr>
        <p:txBody>
          <a:bodyPr wrap="square" anchor="ctr">
            <a:noAutofit/>
          </a:bodyPr>
          <a:lstStyle>
            <a:lvl1pPr algn="ctr">
              <a:defRPr/>
            </a:lvl1pPr>
          </a:lstStyle>
          <a:p>
            <a:r>
              <a:rPr lang="en-US"/>
              <a:t>Click icon to add picture</a:t>
            </a:r>
            <a:endParaRPr lang="en-US" dirty="0"/>
          </a:p>
        </p:txBody>
      </p:sp>
      <p:sp>
        <p:nvSpPr>
          <p:cNvPr id="10" name="Text Placeholder 12"/>
          <p:cNvSpPr>
            <a:spLocks noGrp="1"/>
          </p:cNvSpPr>
          <p:nvPr>
            <p:ph type="body" sz="quarter" idx="14"/>
          </p:nvPr>
        </p:nvSpPr>
        <p:spPr>
          <a:xfrm>
            <a:off x="838200" y="1743959"/>
            <a:ext cx="5479473" cy="4439065"/>
          </a:xfrm>
        </p:spPr>
        <p:txBody>
          <a:bodyPr>
            <a:normAutofit/>
          </a:bodyPr>
          <a:lstStyle>
            <a:lvl1pPr marL="0" indent="0" algn="l">
              <a:buNone/>
              <a:defRPr lang="en-US" sz="1400" dirty="0" smtClean="0">
                <a:solidFill>
                  <a:schemeClr val="tx1">
                    <a:lumMod val="85000"/>
                    <a:lumOff val="15000"/>
                  </a:schemeClr>
                </a:solidFill>
              </a:defRPr>
            </a:lvl1pPr>
          </a:lstStyle>
          <a:p>
            <a:pPr lvl="0"/>
            <a:r>
              <a:rPr lang="en-US"/>
              <a:t>Click to edit Master text styles</a:t>
            </a:r>
          </a:p>
        </p:txBody>
      </p:sp>
      <p:sp>
        <p:nvSpPr>
          <p:cNvPr id="2" name="Title 1"/>
          <p:cNvSpPr>
            <a:spLocks noGrp="1"/>
          </p:cNvSpPr>
          <p:nvPr>
            <p:ph type="title"/>
          </p:nvPr>
        </p:nvSpPr>
        <p:spPr>
          <a:xfrm>
            <a:off x="838200" y="675547"/>
            <a:ext cx="5479473" cy="1005840"/>
          </a:xfrm>
        </p:spPr>
        <p:txBody>
          <a:bodyPr/>
          <a:lstStyle/>
          <a:p>
            <a:r>
              <a:rPr lang="en-US"/>
              <a:t>Click to edit Master title style</a:t>
            </a:r>
          </a:p>
        </p:txBody>
      </p:sp>
      <p:sp>
        <p:nvSpPr>
          <p:cNvPr id="11" name="Isosceles Triangle 10"/>
          <p:cNvSpPr/>
          <p:nvPr/>
        </p:nvSpPr>
        <p:spPr>
          <a:xfrm>
            <a:off x="5634212" y="2914710"/>
            <a:ext cx="6450173" cy="3943290"/>
          </a:xfrm>
          <a:prstGeom prst="triangle">
            <a:avLst>
              <a:gd name="adj" fmla="val 41039"/>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0"/>
          <p:cNvSpPr/>
          <p:nvPr/>
        </p:nvSpPr>
        <p:spPr>
          <a:xfrm rot="10800000">
            <a:off x="9118862" y="1477020"/>
            <a:ext cx="3073138" cy="5380980"/>
          </a:xfrm>
          <a:custGeom>
            <a:avLst/>
            <a:gdLst>
              <a:gd name="connsiteX0" fmla="*/ 0 w 3101418"/>
              <a:gd name="connsiteY0" fmla="*/ 5380980 h 5380980"/>
              <a:gd name="connsiteX1" fmla="*/ 0 w 3101418"/>
              <a:gd name="connsiteY1" fmla="*/ 0 h 5380980"/>
              <a:gd name="connsiteX2" fmla="*/ 3101418 w 3101418"/>
              <a:gd name="connsiteY2" fmla="*/ 5380980 h 5380980"/>
              <a:gd name="connsiteX3" fmla="*/ 0 w 3101418"/>
              <a:gd name="connsiteY3" fmla="*/ 5380980 h 5380980"/>
              <a:gd name="connsiteX0" fmla="*/ 0 w 3073138"/>
              <a:gd name="connsiteY0" fmla="*/ 5380980 h 5380980"/>
              <a:gd name="connsiteX1" fmla="*/ 0 w 3073138"/>
              <a:gd name="connsiteY1" fmla="*/ 0 h 5380980"/>
              <a:gd name="connsiteX2" fmla="*/ 3073138 w 3073138"/>
              <a:gd name="connsiteY2" fmla="*/ 3222241 h 5380980"/>
              <a:gd name="connsiteX3" fmla="*/ 0 w 3073138"/>
              <a:gd name="connsiteY3" fmla="*/ 5380980 h 5380980"/>
            </a:gdLst>
            <a:ahLst/>
            <a:cxnLst>
              <a:cxn ang="0">
                <a:pos x="connsiteX0" y="connsiteY0"/>
              </a:cxn>
              <a:cxn ang="0">
                <a:pos x="connsiteX1" y="connsiteY1"/>
              </a:cxn>
              <a:cxn ang="0">
                <a:pos x="connsiteX2" y="connsiteY2"/>
              </a:cxn>
              <a:cxn ang="0">
                <a:pos x="connsiteX3" y="connsiteY3"/>
              </a:cxn>
            </a:cxnLst>
            <a:rect l="l" t="t" r="r" b="b"/>
            <a:pathLst>
              <a:path w="3073138" h="5380980">
                <a:moveTo>
                  <a:pt x="0" y="5380980"/>
                </a:moveTo>
                <a:lnTo>
                  <a:pt x="0" y="0"/>
                </a:lnTo>
                <a:lnTo>
                  <a:pt x="3073138" y="3222241"/>
                </a:lnTo>
                <a:lnTo>
                  <a:pt x="0" y="5380980"/>
                </a:lnTo>
                <a:close/>
              </a:path>
            </a:pathLst>
          </a:custGeom>
          <a:gradFill>
            <a:gsLst>
              <a:gs pos="0">
                <a:schemeClr val="accent1"/>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24101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roduct Preview Layout">
    <p:spTree>
      <p:nvGrpSpPr>
        <p:cNvPr id="1" name=""/>
        <p:cNvGrpSpPr/>
        <p:nvPr/>
      </p:nvGrpSpPr>
      <p:grpSpPr>
        <a:xfrm>
          <a:off x="0" y="0"/>
          <a:ext cx="0" cy="0"/>
          <a:chOff x="0" y="0"/>
          <a:chExt cx="0" cy="0"/>
        </a:xfrm>
      </p:grpSpPr>
      <p:sp>
        <p:nvSpPr>
          <p:cNvPr id="6" name="Right Triangle 5"/>
          <p:cNvSpPr/>
          <p:nvPr/>
        </p:nvSpPr>
        <p:spPr>
          <a:xfrm rot="5400000">
            <a:off x="-1" y="-10633"/>
            <a:ext cx="6868633" cy="6868633"/>
          </a:xfrm>
          <a:prstGeom prst="rtTriangle">
            <a:avLst/>
          </a:prstGeom>
          <a:gradFill flip="none" rotWithShape="1">
            <a:gsLst>
              <a:gs pos="0">
                <a:srgbClr val="0E69AF"/>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540DD4F6-33E9-45E4-B1E4-18DA564F71B0}" type="datetime1">
              <a:rPr lang="en-US" smtClean="0"/>
              <a:t>11/1/2023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7" name="Picture Placeholder 6"/>
          <p:cNvSpPr>
            <a:spLocks noGrp="1"/>
          </p:cNvSpPr>
          <p:nvPr>
            <p:ph type="pic" sz="quarter" idx="13"/>
          </p:nvPr>
        </p:nvSpPr>
        <p:spPr>
          <a:xfrm>
            <a:off x="1325088" y="2236881"/>
            <a:ext cx="3959352" cy="2523744"/>
          </a:xfrm>
        </p:spPr>
        <p:txBody>
          <a:bodyPr/>
          <a:lstStyle/>
          <a:p>
            <a:r>
              <a:rPr lang="en-US"/>
              <a:t>Click icon to add picture</a:t>
            </a:r>
          </a:p>
        </p:txBody>
      </p:sp>
      <p:sp>
        <p:nvSpPr>
          <p:cNvPr id="2" name="Title 1"/>
          <p:cNvSpPr>
            <a:spLocks noGrp="1"/>
          </p:cNvSpPr>
          <p:nvPr>
            <p:ph type="title"/>
          </p:nvPr>
        </p:nvSpPr>
        <p:spPr>
          <a:xfrm>
            <a:off x="838201" y="137160"/>
            <a:ext cx="5303520" cy="164592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837992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ThankYou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0DD4F6-33E9-45E4-B1E4-18DA564F71B0}" type="datetime1">
              <a:rPr lang="en-US" smtClean="0"/>
              <a:t>11/1/2023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a:p>
        </p:txBody>
      </p:sp>
      <p:sp>
        <p:nvSpPr>
          <p:cNvPr id="7" name="Rectangle 6"/>
          <p:cNvSpPr/>
          <p:nvPr/>
        </p:nvSpPr>
        <p:spPr>
          <a:xfrm>
            <a:off x="838200" y="0"/>
            <a:ext cx="11353800" cy="6036733"/>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206810" y="2636429"/>
            <a:ext cx="7946636" cy="4498389"/>
            <a:chOff x="-947324" y="3535924"/>
            <a:chExt cx="6210172" cy="3515418"/>
          </a:xfrm>
        </p:grpSpPr>
        <p:sp>
          <p:nvSpPr>
            <p:cNvPr id="9"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sp>
        <p:nvSpPr>
          <p:cNvPr id="2" name="Title 1"/>
          <p:cNvSpPr>
            <a:spLocks noGrp="1"/>
          </p:cNvSpPr>
          <p:nvPr>
            <p:ph type="title"/>
          </p:nvPr>
        </p:nvSpPr>
        <p:spPr>
          <a:xfrm>
            <a:off x="863600" y="2462528"/>
            <a:ext cx="6772876" cy="1463040"/>
          </a:xfrm>
        </p:spPr>
        <p:txBody>
          <a:bodyPr anchor="ctr">
            <a:noAutofit/>
          </a:bodyPr>
          <a:lstStyle>
            <a:lvl1pPr algn="l">
              <a:defRPr sz="6000" b="1" spc="20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63600" y="3953109"/>
            <a:ext cx="6350000" cy="720996"/>
          </a:xfrm>
        </p:spPr>
        <p:txBody>
          <a:bodyPr lIns="91440" rIns="91440" anchor="ctr">
            <a:normAutofit/>
          </a:bodyPr>
          <a:lstStyle>
            <a:lvl1pPr marL="0" indent="0">
              <a:lnSpc>
                <a:spcPct val="100000"/>
              </a:lnSpc>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1867526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Slide w Picture">
    <p:bg>
      <p:bgPr>
        <a:solidFill>
          <a:srgbClr val="0E69AF"/>
        </a:solidFill>
        <a:effectLst/>
      </p:bgPr>
    </p:bg>
    <p:spTree>
      <p:nvGrpSpPr>
        <p:cNvPr id="1" name=""/>
        <p:cNvGrpSpPr/>
        <p:nvPr/>
      </p:nvGrpSpPr>
      <p:grpSpPr>
        <a:xfrm>
          <a:off x="0" y="0"/>
          <a:ext cx="0" cy="0"/>
          <a:chOff x="0" y="0"/>
          <a:chExt cx="0" cy="0"/>
        </a:xfrm>
      </p:grpSpPr>
      <p:grpSp>
        <p:nvGrpSpPr>
          <p:cNvPr id="7" name="Group 6"/>
          <p:cNvGrpSpPr/>
          <p:nvPr/>
        </p:nvGrpSpPr>
        <p:grpSpPr>
          <a:xfrm>
            <a:off x="-1206810" y="3465371"/>
            <a:ext cx="7946636" cy="4498389"/>
            <a:chOff x="-947324" y="3535924"/>
            <a:chExt cx="6210172" cy="3515418"/>
          </a:xfrm>
        </p:grpSpPr>
        <p:sp>
          <p:nvSpPr>
            <p:cNvPr id="8"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6" name="Picture Placeholder 2"/>
          <p:cNvSpPr>
            <a:spLocks noGrp="1"/>
          </p:cNvSpPr>
          <p:nvPr>
            <p:ph type="pic" sz="quarter" idx="13"/>
          </p:nvPr>
        </p:nvSpPr>
        <p:spPr>
          <a:xfrm>
            <a:off x="6632448" y="0"/>
            <a:ext cx="5559552" cy="6858000"/>
          </a:xfrm>
          <a:solidFill>
            <a:schemeClr val="bg2"/>
          </a:solidFill>
        </p:spPr>
        <p:txBody>
          <a:bodyPr/>
          <a:lstStyle/>
          <a:p>
            <a:r>
              <a:rPr lang="en-US"/>
              <a:t>Click icon to add picture</a:t>
            </a:r>
          </a:p>
        </p:txBody>
      </p:sp>
      <p:sp>
        <p:nvSpPr>
          <p:cNvPr id="12" name="Title 1"/>
          <p:cNvSpPr>
            <a:spLocks noGrp="1"/>
          </p:cNvSpPr>
          <p:nvPr>
            <p:ph type="title"/>
          </p:nvPr>
        </p:nvSpPr>
        <p:spPr>
          <a:xfrm>
            <a:off x="838200" y="986215"/>
            <a:ext cx="5673811" cy="2772985"/>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3" name="Text Placeholder 2"/>
          <p:cNvSpPr>
            <a:spLocks noGrp="1"/>
          </p:cNvSpPr>
          <p:nvPr>
            <p:ph type="body" idx="1"/>
          </p:nvPr>
        </p:nvSpPr>
        <p:spPr>
          <a:xfrm>
            <a:off x="838200" y="3841936"/>
            <a:ext cx="5673811" cy="862461"/>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15" name="Group 14"/>
          <p:cNvGrpSpPr/>
          <p:nvPr/>
        </p:nvGrpSpPr>
        <p:grpSpPr>
          <a:xfrm>
            <a:off x="-1206810" y="3465371"/>
            <a:ext cx="7946636" cy="4498389"/>
            <a:chOff x="-947324" y="3535924"/>
            <a:chExt cx="6210172" cy="3515418"/>
          </a:xfrm>
        </p:grpSpPr>
        <p:sp>
          <p:nvSpPr>
            <p:cNvPr id="16"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pic>
        <p:nvPicPr>
          <p:cNvPr id="14" name="Picture 13"/>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56865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147"/>
            <a:ext cx="10515600" cy="500806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800"/>
            </a:lvl1pPr>
          </a:lstStyle>
          <a:p>
            <a:fld id="{9A02AA4E-4351-4223-A8B1-0743B260C7E0}" type="datetime1">
              <a:rPr lang="en-US" smtClean="0"/>
              <a:t>11/1/2023</a:t>
            </a:fld>
            <a:endParaRPr lang="en-US"/>
          </a:p>
        </p:txBody>
      </p:sp>
      <p:sp>
        <p:nvSpPr>
          <p:cNvPr id="6" name="Slide Number Placeholder 5"/>
          <p:cNvSpPr>
            <a:spLocks noGrp="1"/>
          </p:cNvSpPr>
          <p:nvPr>
            <p:ph type="sldNum" sz="quarter" idx="12"/>
          </p:nvPr>
        </p:nvSpPr>
        <p:spPr/>
        <p:txBody>
          <a:bodyPr/>
          <a:lstStyle>
            <a:lvl1pPr>
              <a:defRPr sz="800"/>
            </a:lvl1pPr>
          </a:lstStyle>
          <a:p>
            <a:fld id="{7F5043F6-4AAB-41F8-A27F-F80078A20D2B}" type="slidenum">
              <a:rPr lang="en-US" smtClean="0"/>
              <a:t>‹#›</a:t>
            </a:fld>
            <a:endParaRPr lang="en-US"/>
          </a:p>
        </p:txBody>
      </p:sp>
      <p:sp>
        <p:nvSpPr>
          <p:cNvPr id="5" name="Footer Placeholder 4"/>
          <p:cNvSpPr>
            <a:spLocks noGrp="1"/>
          </p:cNvSpPr>
          <p:nvPr>
            <p:ph type="ftr" sz="quarter" idx="11"/>
          </p:nvPr>
        </p:nvSpPr>
        <p:spPr/>
        <p:txBody>
          <a:bodyPr/>
          <a:lstStyle>
            <a:lvl1pPr>
              <a:defRPr sz="800"/>
            </a:lvl1pPr>
          </a:lstStyle>
          <a:p>
            <a:r>
              <a:rPr lang="en-US"/>
              <a:t>43e-BM/HR/HDCV/FSOFT V1.2 - ©FPT SOFTWARE – Corporate Training Center</a:t>
            </a:r>
          </a:p>
        </p:txBody>
      </p:sp>
      <p:sp>
        <p:nvSpPr>
          <p:cNvPr id="17" name="Title Placeholder 1"/>
          <p:cNvSpPr>
            <a:spLocks noGrp="1"/>
          </p:cNvSpPr>
          <p:nvPr>
            <p:ph type="title"/>
          </p:nvPr>
        </p:nvSpPr>
        <p:spPr>
          <a:xfrm>
            <a:off x="838200" y="137160"/>
            <a:ext cx="10515600" cy="1005840"/>
          </a:xfrm>
          <a:prstGeom prst="rect">
            <a:avLst/>
          </a:prstGeom>
        </p:spPr>
        <p:txBody>
          <a:bodyPr vert="horz" lIns="91440" tIns="45720" rIns="91440" bIns="45720" rtlCol="0" anchor="ctr">
            <a:normAutofit/>
          </a:bodyPr>
          <a:lstStyle/>
          <a:p>
            <a:r>
              <a:rPr lang="en-US"/>
              <a:t>Click to edit Master title style</a:t>
            </a:r>
            <a:endParaRPr lang="en-US" dirty="0"/>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82976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0DD4F6-33E9-45E4-B1E4-18DA564F71B0}" type="datetime1">
              <a:rPr lang="en-US" smtClean="0"/>
              <a:t>11/1/2023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a:p>
        </p:txBody>
      </p:sp>
      <p:sp>
        <p:nvSpPr>
          <p:cNvPr id="7" name="Rectangle 6"/>
          <p:cNvSpPr/>
          <p:nvPr/>
        </p:nvSpPr>
        <p:spPr>
          <a:xfrm>
            <a:off x="0" y="0"/>
            <a:ext cx="12192000" cy="6036733"/>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4200" y="1746613"/>
            <a:ext cx="6350000" cy="1463040"/>
          </a:xfrm>
        </p:spPr>
        <p:txBody>
          <a:bodyPr anchor="ctr">
            <a:noAutofit/>
          </a:bodyPr>
          <a:lstStyle>
            <a:lvl1pPr algn="l">
              <a:defRPr sz="5400" b="1" spc="20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94200" y="3237194"/>
            <a:ext cx="6350000" cy="720996"/>
          </a:xfrm>
        </p:spPr>
        <p:txBody>
          <a:bodyPr lIns="91440" rIns="91440" anchor="ctr">
            <a:normAutofit/>
          </a:bodyPr>
          <a:lstStyle>
            <a:lvl1pPr marL="0" indent="0">
              <a:lnSpc>
                <a:spcPct val="100000"/>
              </a:lnSpc>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8" name="Group 7"/>
          <p:cNvGrpSpPr/>
          <p:nvPr/>
        </p:nvGrpSpPr>
        <p:grpSpPr>
          <a:xfrm>
            <a:off x="-1206810" y="2636429"/>
            <a:ext cx="7946636" cy="4498389"/>
            <a:chOff x="-947324" y="3535924"/>
            <a:chExt cx="6210172" cy="3515418"/>
          </a:xfrm>
        </p:grpSpPr>
        <p:sp>
          <p:nvSpPr>
            <p:cNvPr id="9"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spTree>
    <p:extLst>
      <p:ext uri="{BB962C8B-B14F-4D97-AF65-F5344CB8AC3E}">
        <p14:creationId xmlns:p14="http://schemas.microsoft.com/office/powerpoint/2010/main" val="312152677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
            <a:ext cx="10515600" cy="10058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234441"/>
            <a:ext cx="5181600" cy="50017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234441"/>
            <a:ext cx="5181600" cy="50017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4F778E-FF8B-4923-ADFB-D14221ED4F0D}" type="datetime1">
              <a:rPr lang="en-US" smtClean="0"/>
              <a:t>11/1/2023</a:t>
            </a:fld>
            <a:endParaRPr lang="en-US"/>
          </a:p>
        </p:txBody>
      </p:sp>
      <p:sp>
        <p:nvSpPr>
          <p:cNvPr id="6" name="Footer Placeholder 5"/>
          <p:cNvSpPr>
            <a:spLocks noGrp="1"/>
          </p:cNvSpPr>
          <p:nvPr>
            <p:ph type="ftr" sz="quarter" idx="11"/>
          </p:nvPr>
        </p:nvSpPr>
        <p:spPr/>
        <p:txBody>
          <a:bodyPr/>
          <a:lstStyle/>
          <a:p>
            <a:r>
              <a:rPr lang="en-US"/>
              <a:t>43e-BM/HR/HDCV/FSOFT V1.2 - ©FPT SOFTWARE – Corporate Training Center</a:t>
            </a:r>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a:p>
        </p:txBody>
      </p:sp>
      <p:grpSp>
        <p:nvGrpSpPr>
          <p:cNvPr id="8" name="Group 7"/>
          <p:cNvGrpSpPr/>
          <p:nvPr/>
        </p:nvGrpSpPr>
        <p:grpSpPr>
          <a:xfrm>
            <a:off x="0" y="-2"/>
            <a:ext cx="12191998" cy="45721"/>
            <a:chOff x="0" y="-2"/>
            <a:chExt cx="12191998" cy="45721"/>
          </a:xfrm>
        </p:grpSpPr>
        <p:sp>
          <p:nvSpPr>
            <p:cNvPr id="9" name="Rectangle 8"/>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82476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37160"/>
            <a:ext cx="10515600" cy="1005840"/>
          </a:xfrm>
        </p:spPr>
        <p:txBody>
          <a:bodyPr/>
          <a:lstStyle/>
          <a:p>
            <a:r>
              <a:rPr lang="en-US"/>
              <a:t>Click to edit Master title style</a:t>
            </a:r>
          </a:p>
        </p:txBody>
      </p:sp>
      <p:sp>
        <p:nvSpPr>
          <p:cNvPr id="3" name="Text Placeholder 2"/>
          <p:cNvSpPr>
            <a:spLocks noGrp="1"/>
          </p:cNvSpPr>
          <p:nvPr>
            <p:ph type="body" idx="1"/>
          </p:nvPr>
        </p:nvSpPr>
        <p:spPr>
          <a:xfrm>
            <a:off x="839788" y="1143000"/>
            <a:ext cx="5157787"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1966912"/>
            <a:ext cx="5157787" cy="4222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143000"/>
            <a:ext cx="5183188"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1966912"/>
            <a:ext cx="5183188" cy="4222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BBC9E5-DFED-49C8-9082-0FC3C606FDFA}" type="datetime1">
              <a:rPr lang="en-US" smtClean="0"/>
              <a:t>11/1/2023</a:t>
            </a:fld>
            <a:endParaRPr lang="en-US"/>
          </a:p>
        </p:txBody>
      </p:sp>
      <p:sp>
        <p:nvSpPr>
          <p:cNvPr id="8" name="Footer Placeholder 7"/>
          <p:cNvSpPr>
            <a:spLocks noGrp="1"/>
          </p:cNvSpPr>
          <p:nvPr>
            <p:ph type="ftr" sz="quarter" idx="11"/>
          </p:nvPr>
        </p:nvSpPr>
        <p:spPr/>
        <p:txBody>
          <a:bodyPr/>
          <a:lstStyle/>
          <a:p>
            <a:r>
              <a:rPr lang="en-US"/>
              <a:t>43e-BM/HR/HDCV/FSOFT V1.2 - ©FPT SOFTWARE – Corporate Training Center</a:t>
            </a:r>
          </a:p>
        </p:txBody>
      </p:sp>
      <p:sp>
        <p:nvSpPr>
          <p:cNvPr id="9" name="Slide Number Placeholder 8"/>
          <p:cNvSpPr>
            <a:spLocks noGrp="1"/>
          </p:cNvSpPr>
          <p:nvPr>
            <p:ph type="sldNum" sz="quarter" idx="12"/>
          </p:nvPr>
        </p:nvSpPr>
        <p:spPr/>
        <p:txBody>
          <a:bodyPr/>
          <a:lstStyle/>
          <a:p>
            <a:fld id="{7F5043F6-4AAB-41F8-A27F-F80078A20D2B}" type="slidenum">
              <a:rPr lang="en-US" smtClean="0"/>
              <a:t>‹#›</a:t>
            </a:fld>
            <a:endParaRPr lang="en-US"/>
          </a:p>
        </p:txBody>
      </p:sp>
      <p:grpSp>
        <p:nvGrpSpPr>
          <p:cNvPr id="10" name="Group 9"/>
          <p:cNvGrpSpPr/>
          <p:nvPr/>
        </p:nvGrpSpPr>
        <p:grpSpPr>
          <a:xfrm>
            <a:off x="0" y="-2"/>
            <a:ext cx="12191998" cy="45721"/>
            <a:chOff x="0" y="-2"/>
            <a:chExt cx="12191998" cy="45721"/>
          </a:xfrm>
        </p:grpSpPr>
        <p:sp>
          <p:nvSpPr>
            <p:cNvPr id="11" name="Rectangle 10"/>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22024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
            <a:ext cx="10515600" cy="100584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grpSp>
        <p:nvGrpSpPr>
          <p:cNvPr id="6" name="Group 5"/>
          <p:cNvGrpSpPr/>
          <p:nvPr/>
        </p:nvGrpSpPr>
        <p:grpSpPr>
          <a:xfrm>
            <a:off x="0" y="-2"/>
            <a:ext cx="12191998" cy="45721"/>
            <a:chOff x="0" y="-2"/>
            <a:chExt cx="12191998" cy="45721"/>
          </a:xfrm>
        </p:grpSpPr>
        <p:sp>
          <p:nvSpPr>
            <p:cNvPr id="7" name="Rectangle 6"/>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318220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BF184-2BE8-45C0-B58C-524E89619C79}" type="datetime1">
              <a:rPr lang="en-US" smtClean="0"/>
              <a:t>11/1/2023</a:t>
            </a:fld>
            <a:endParaRPr lang="en-US"/>
          </a:p>
        </p:txBody>
      </p:sp>
      <p:sp>
        <p:nvSpPr>
          <p:cNvPr id="3" name="Footer Placeholder 2"/>
          <p:cNvSpPr>
            <a:spLocks noGrp="1"/>
          </p:cNvSpPr>
          <p:nvPr>
            <p:ph type="ftr" sz="quarter" idx="11"/>
          </p:nvPr>
        </p:nvSpPr>
        <p:spPr/>
        <p:txBody>
          <a:bodyPr/>
          <a:lstStyle/>
          <a:p>
            <a:r>
              <a:rPr lang="en-US"/>
              <a:t>43e-BM/HR/HDCV/FSOFT V1.2 - ©FPT SOFTWARE – Corporate Training Center</a:t>
            </a:r>
          </a:p>
        </p:txBody>
      </p:sp>
      <p:sp>
        <p:nvSpPr>
          <p:cNvPr id="4" name="Slide Number Placeholder 3"/>
          <p:cNvSpPr>
            <a:spLocks noGrp="1"/>
          </p:cNvSpPr>
          <p:nvPr>
            <p:ph type="sldNum" sz="quarter" idx="12"/>
          </p:nvPr>
        </p:nvSpPr>
        <p:spPr/>
        <p:txBody>
          <a:bodyPr/>
          <a:lstStyle/>
          <a:p>
            <a:fld id="{7F5043F6-4AAB-41F8-A27F-F80078A20D2B}" type="slidenum">
              <a:rPr lang="en-US" smtClean="0"/>
              <a:t>‹#›</a:t>
            </a:fld>
            <a:endParaRPr lang="en-US"/>
          </a:p>
        </p:txBody>
      </p:sp>
      <p:grpSp>
        <p:nvGrpSpPr>
          <p:cNvPr id="5" name="Group 4"/>
          <p:cNvGrpSpPr/>
          <p:nvPr/>
        </p:nvGrpSpPr>
        <p:grpSpPr>
          <a:xfrm>
            <a:off x="0" y="-2"/>
            <a:ext cx="12191998" cy="45721"/>
            <a:chOff x="0" y="-2"/>
            <a:chExt cx="12191998" cy="45721"/>
          </a:xfrm>
        </p:grpSpPr>
        <p:sp>
          <p:nvSpPr>
            <p:cNvPr id="6" name="Rectangle 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25238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rot="5400000">
            <a:off x="59462" y="2835311"/>
            <a:ext cx="3919673" cy="4038599"/>
          </a:xfrm>
          <a:prstGeom prst="rect">
            <a:avLst/>
          </a:prstGeom>
          <a:gradFill flip="none" rotWithShape="1">
            <a:gsLst>
              <a:gs pos="0">
                <a:srgbClr val="005490"/>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1"/>
          <p:cNvSpPr/>
          <p:nvPr/>
        </p:nvSpPr>
        <p:spPr>
          <a:xfrm>
            <a:off x="6" y="-1"/>
            <a:ext cx="4038595" cy="4019342"/>
          </a:xfrm>
          <a:custGeom>
            <a:avLst/>
            <a:gdLst>
              <a:gd name="connsiteX0" fmla="*/ 0 w 3933826"/>
              <a:gd name="connsiteY0" fmla="*/ 0 h 3727939"/>
              <a:gd name="connsiteX1" fmla="*/ 3933826 w 3933826"/>
              <a:gd name="connsiteY1" fmla="*/ 0 h 3727939"/>
              <a:gd name="connsiteX2" fmla="*/ 3933826 w 3933826"/>
              <a:gd name="connsiteY2" fmla="*/ 3727939 h 3727939"/>
              <a:gd name="connsiteX3" fmla="*/ 0 w 3933826"/>
              <a:gd name="connsiteY3" fmla="*/ 3727939 h 3727939"/>
              <a:gd name="connsiteX4" fmla="*/ 0 w 3933826"/>
              <a:gd name="connsiteY4" fmla="*/ 0 h 3727939"/>
              <a:gd name="connsiteX0" fmla="*/ 0 w 3933826"/>
              <a:gd name="connsiteY0" fmla="*/ 0 h 3727939"/>
              <a:gd name="connsiteX1" fmla="*/ 3933826 w 3933826"/>
              <a:gd name="connsiteY1" fmla="*/ 0 h 3727939"/>
              <a:gd name="connsiteX2" fmla="*/ 3933826 w 3933826"/>
              <a:gd name="connsiteY2" fmla="*/ 3727939 h 3727939"/>
              <a:gd name="connsiteX3" fmla="*/ 0 w 3933826"/>
              <a:gd name="connsiteY3" fmla="*/ 2944168 h 3727939"/>
              <a:gd name="connsiteX4" fmla="*/ 0 w 3933826"/>
              <a:gd name="connsiteY4" fmla="*/ 0 h 372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3826" h="3727939">
                <a:moveTo>
                  <a:pt x="0" y="0"/>
                </a:moveTo>
                <a:lnTo>
                  <a:pt x="3933826" y="0"/>
                </a:lnTo>
                <a:lnTo>
                  <a:pt x="3933826" y="3727939"/>
                </a:lnTo>
                <a:lnTo>
                  <a:pt x="0" y="2944168"/>
                </a:lnTo>
                <a:lnTo>
                  <a:pt x="0" y="0"/>
                </a:lnTo>
                <a:close/>
              </a:path>
            </a:pathLst>
          </a:cu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rot="5400000">
            <a:off x="287225" y="1495002"/>
            <a:ext cx="3919673" cy="3583079"/>
          </a:xfrm>
          <a:prstGeom prst="rect">
            <a:avLst/>
          </a:prstGeom>
          <a:gradFill flip="none" rotWithShape="1">
            <a:gsLst>
              <a:gs pos="0">
                <a:srgbClr val="0E69AF"/>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400000">
            <a:off x="398839" y="276351"/>
            <a:ext cx="3919673" cy="3376155"/>
          </a:xfrm>
          <a:prstGeom prst="rect">
            <a:avLst/>
          </a:prstGeom>
          <a:gradFill flip="none" rotWithShape="1">
            <a:gsLst>
              <a:gs pos="0">
                <a:srgbClr val="0E69AF"/>
              </a:gs>
              <a:gs pos="100000">
                <a:schemeClr val="accent6">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198811" cy="1600200"/>
          </a:xfrm>
        </p:spPr>
        <p:txBody>
          <a:bodyPr anchor="b">
            <a:noAutofit/>
          </a:bodyPr>
          <a:lstStyle>
            <a:lvl1pPr>
              <a:defRPr sz="44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03521" y="1155689"/>
            <a:ext cx="6951868" cy="4705361"/>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198811" cy="3811587"/>
          </a:xfrm>
        </p:spPr>
        <p:txBody>
          <a:bodyPr>
            <a:normAutofit/>
          </a:bodyPr>
          <a:lstStyle>
            <a:lvl1pPr marL="0" indent="0">
              <a:buNone/>
              <a:defRPr sz="1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6E6933-6BBB-4B8A-BF7C-1C94675A4333}" type="datetime1">
              <a:rPr lang="en-US" smtClean="0"/>
              <a:t>11/1/2023</a:t>
            </a:fld>
            <a:endParaRPr lang="en-US"/>
          </a:p>
        </p:txBody>
      </p:sp>
      <p:sp>
        <p:nvSpPr>
          <p:cNvPr id="6" name="Footer Placeholder 5"/>
          <p:cNvSpPr>
            <a:spLocks noGrp="1"/>
          </p:cNvSpPr>
          <p:nvPr>
            <p:ph type="ftr" sz="quarter" idx="11"/>
          </p:nvPr>
        </p:nvSpPr>
        <p:spPr/>
        <p:txBody>
          <a:bodyPr/>
          <a:lstStyle/>
          <a:p>
            <a:r>
              <a:rPr lang="en-US"/>
              <a:t>43e-BM/HR/HDCV/FSOFT V1.2 - ©FPT SOFTWARE – Corporate Training Center</a:t>
            </a:r>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a:p>
        </p:txBody>
      </p:sp>
      <p:pic>
        <p:nvPicPr>
          <p:cNvPr id="19" name="Picture 1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14" name="Group 13"/>
          <p:cNvGrpSpPr/>
          <p:nvPr/>
        </p:nvGrpSpPr>
        <p:grpSpPr>
          <a:xfrm>
            <a:off x="0" y="-2"/>
            <a:ext cx="12191998" cy="45721"/>
            <a:chOff x="0" y="-2"/>
            <a:chExt cx="12191998" cy="45721"/>
          </a:xfrm>
        </p:grpSpPr>
        <p:sp>
          <p:nvSpPr>
            <p:cNvPr id="16" name="Rectangle 1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0" y="-2"/>
            <a:ext cx="12191998" cy="45721"/>
            <a:chOff x="0" y="-2"/>
            <a:chExt cx="12191998" cy="45721"/>
          </a:xfrm>
        </p:grpSpPr>
        <p:sp>
          <p:nvSpPr>
            <p:cNvPr id="22" name="Rectangle 21"/>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0" y="-2"/>
            <a:ext cx="12191998" cy="45721"/>
            <a:chOff x="0" y="-2"/>
            <a:chExt cx="12191998" cy="45721"/>
          </a:xfrm>
        </p:grpSpPr>
        <p:sp>
          <p:nvSpPr>
            <p:cNvPr id="26" name="Rectangle 2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110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rgbClr val="FDFDF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7160"/>
            <a:ext cx="10515600" cy="100584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225296"/>
            <a:ext cx="10515600" cy="50109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fld id="{540DD4F6-33E9-45E4-B1E4-18DA564F71B0}" type="datetime1">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t>43e-BM/HR/HDCV/FSOFT V1.2 - ©FPT SOFTWARE – Corporate Training Center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7F5043F6-4AAB-41F8-A27F-F80078A20D2B}" type="slidenum">
              <a:rPr lang="en-US" smtClean="0"/>
              <a:t>‹#›</a:t>
            </a:fld>
            <a:endParaRPr lang="en-US"/>
          </a:p>
        </p:txBody>
      </p:sp>
      <p:pic>
        <p:nvPicPr>
          <p:cNvPr id="8" name="Picture 7" hidden="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702250" y="680786"/>
            <a:ext cx="1260338" cy="564120"/>
          </a:xfrm>
          <a:prstGeom prst="rect">
            <a:avLst/>
          </a:prstGeom>
        </p:spPr>
      </p:pic>
      <p:grpSp>
        <p:nvGrpSpPr>
          <p:cNvPr id="9" name="Group 8" hidden="1"/>
          <p:cNvGrpSpPr/>
          <p:nvPr/>
        </p:nvGrpSpPr>
        <p:grpSpPr>
          <a:xfrm>
            <a:off x="9655372" y="-45203"/>
            <a:ext cx="2364169" cy="639454"/>
            <a:chOff x="9867180" y="-7442"/>
            <a:chExt cx="2364169" cy="639454"/>
          </a:xfrm>
        </p:grpSpPr>
        <p:sp>
          <p:nvSpPr>
            <p:cNvPr id="10" name="Isosceles Triangle 9"/>
            <p:cNvSpPr/>
            <p:nvPr/>
          </p:nvSpPr>
          <p:spPr>
            <a:xfrm rot="17965345">
              <a:off x="11068273" y="477074"/>
              <a:ext cx="166415" cy="143461"/>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20664111">
              <a:off x="10493929" y="222362"/>
              <a:ext cx="176552" cy="1522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17963645">
              <a:off x="11454533" y="-4846"/>
              <a:ext cx="139588" cy="1343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sosceles Triangle 12"/>
            <p:cNvSpPr/>
            <p:nvPr/>
          </p:nvSpPr>
          <p:spPr>
            <a:xfrm rot="19859905">
              <a:off x="10775123" y="330870"/>
              <a:ext cx="149934" cy="129253"/>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2099665">
              <a:off x="10646525" y="59185"/>
              <a:ext cx="147148" cy="126852"/>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19800000">
              <a:off x="11201870" y="265352"/>
              <a:ext cx="157874" cy="13609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894444">
              <a:off x="10849071" y="108613"/>
              <a:ext cx="121460" cy="104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894444">
              <a:off x="11879897" y="24307"/>
              <a:ext cx="121460" cy="104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21357906">
              <a:off x="11041210" y="19844"/>
              <a:ext cx="162848" cy="14038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894444">
              <a:off x="11294217" y="30204"/>
              <a:ext cx="121460" cy="104706"/>
            </a:xfrm>
            <a:prstGeom prst="triangle">
              <a:avLst/>
            </a:prstGeom>
            <a:solidFill>
              <a:srgbClr val="0D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9979461">
              <a:off x="11900278" y="182684"/>
              <a:ext cx="147395" cy="12706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894444">
              <a:off x="10972933" y="240910"/>
              <a:ext cx="121460" cy="10470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17965345">
              <a:off x="12029399" y="376188"/>
              <a:ext cx="155738" cy="13425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20305821">
              <a:off x="11678380" y="78806"/>
              <a:ext cx="142338" cy="12046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rot="19134217">
              <a:off x="10368844" y="40282"/>
              <a:ext cx="98213" cy="9764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3368318">
              <a:off x="10154141" y="38223"/>
              <a:ext cx="169776" cy="16878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2728507">
              <a:off x="12161135" y="64119"/>
              <a:ext cx="70419" cy="70008"/>
            </a:xfrm>
            <a:prstGeom prst="triangle">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17848441">
              <a:off x="9871865" y="14157"/>
              <a:ext cx="124064" cy="13343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856561">
              <a:off x="11730713" y="358558"/>
              <a:ext cx="113547" cy="9219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11948255">
              <a:off x="10200272" y="313082"/>
              <a:ext cx="124219" cy="110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3921467">
              <a:off x="11886555" y="517641"/>
              <a:ext cx="113547" cy="9219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rot="19134217">
              <a:off x="11485997" y="281985"/>
              <a:ext cx="98213" cy="9764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hidden="1"/>
          <p:cNvGrpSpPr/>
          <p:nvPr/>
        </p:nvGrpSpPr>
        <p:grpSpPr>
          <a:xfrm>
            <a:off x="28952" y="5825443"/>
            <a:ext cx="3066508" cy="1028266"/>
            <a:chOff x="19477" y="6173713"/>
            <a:chExt cx="2062969" cy="691758"/>
          </a:xfrm>
        </p:grpSpPr>
        <p:sp>
          <p:nvSpPr>
            <p:cNvPr id="33" name="Isosceles Triangle 32"/>
            <p:cNvSpPr/>
            <p:nvPr/>
          </p:nvSpPr>
          <p:spPr>
            <a:xfrm rot="7163645">
              <a:off x="432269" y="6750460"/>
              <a:ext cx="96775" cy="9317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Isosceles Triangle 33"/>
            <p:cNvSpPr/>
            <p:nvPr/>
          </p:nvSpPr>
          <p:spPr>
            <a:xfrm rot="9059905">
              <a:off x="381730" y="6173713"/>
              <a:ext cx="114143" cy="983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2899665">
              <a:off x="1051125" y="6742348"/>
              <a:ext cx="112022" cy="9657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rot="9000000">
              <a:off x="455573" y="6447935"/>
              <a:ext cx="120187" cy="10361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rot="11694444">
              <a:off x="1989981" y="6588384"/>
              <a:ext cx="92465" cy="7971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rot="11694444">
              <a:off x="131733" y="6785760"/>
              <a:ext cx="92465" cy="7971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4657042">
              <a:off x="762725" y="6743285"/>
              <a:ext cx="123974" cy="10687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rot="886245">
              <a:off x="577603" y="6781270"/>
              <a:ext cx="92465" cy="7971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rot="9179461">
              <a:off x="107408" y="6594244"/>
              <a:ext cx="154198" cy="132929"/>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rot="7165345">
              <a:off x="4658" y="6517357"/>
              <a:ext cx="118561" cy="7273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rot="9505821">
              <a:off x="269250" y="6732275"/>
              <a:ext cx="108360" cy="9170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p:cNvSpPr/>
            <p:nvPr/>
          </p:nvSpPr>
          <p:spPr>
            <a:xfrm rot="8334217">
              <a:off x="1299773" y="6778978"/>
              <a:ext cx="74768" cy="74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rot="14168318">
              <a:off x="1453578" y="6682801"/>
              <a:ext cx="129248" cy="12849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rot="13528507">
              <a:off x="19320" y="6746436"/>
              <a:ext cx="53609" cy="53296"/>
            </a:xfrm>
            <a:prstGeom prst="triangle">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rot="12656561">
              <a:off x="274826" y="6538889"/>
              <a:ext cx="86441" cy="7018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rot="14721467">
              <a:off x="132688" y="6419717"/>
              <a:ext cx="86441" cy="7018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rot="8334217">
              <a:off x="1751642" y="6662325"/>
              <a:ext cx="74768" cy="74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4" name="Picture 5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026819" y="147175"/>
            <a:ext cx="1021844" cy="457200"/>
          </a:xfrm>
          <a:prstGeom prst="rect">
            <a:avLst/>
          </a:prstGeom>
        </p:spPr>
      </p:pic>
    </p:spTree>
    <p:extLst>
      <p:ext uri="{BB962C8B-B14F-4D97-AF65-F5344CB8AC3E}">
        <p14:creationId xmlns:p14="http://schemas.microsoft.com/office/powerpoint/2010/main" val="984288401"/>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Lst>
  <p:hf hdr="0"/>
  <p:txStyles>
    <p:titleStyle>
      <a:lvl1pPr algn="l" defTabSz="914400" rtl="0" eaLnBrk="1" latinLnBrk="0" hangingPunct="1">
        <a:lnSpc>
          <a:spcPct val="90000"/>
        </a:lnSpc>
        <a:spcBef>
          <a:spcPct val="0"/>
        </a:spcBef>
        <a:buNone/>
        <a:defRPr sz="3600" b="1" kern="1200">
          <a:solidFill>
            <a:srgbClr val="0E69AF"/>
          </a:solidFill>
          <a:latin typeface="+mj-lt"/>
          <a:ea typeface="+mj-ea"/>
          <a:cs typeface="+mj-cs"/>
        </a:defRPr>
      </a:lvl1pPr>
    </p:titleStyle>
    <p:bodyStyle>
      <a:lvl1pPr marL="228600" indent="-228600" algn="l" defTabSz="914400" rtl="0" eaLnBrk="1" latinLnBrk="0" hangingPunct="1">
        <a:lnSpc>
          <a:spcPct val="100000"/>
        </a:lnSpc>
        <a:spcBef>
          <a:spcPts val="1000"/>
        </a:spcBef>
        <a:buClr>
          <a:srgbClr val="0E69AF"/>
        </a:buClr>
        <a:buSzPct val="120000"/>
        <a:buFont typeface="Segoe UI" panose="020B0502040204020203"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5043F6-4AAB-41F8-A27F-F80078A20D2B}" type="slidenum">
              <a:rPr lang="en-US" smtClean="0"/>
              <a:t>1</a:t>
            </a:fld>
            <a:endParaRPr lang="en-US" dirty="0"/>
          </a:p>
        </p:txBody>
      </p:sp>
      <p:pic>
        <p:nvPicPr>
          <p:cNvPr id="6" name="Picture Placeholder 5"/>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2978" r="22978"/>
          <a:stretch>
            <a:fillRect/>
          </a:stretch>
        </p:blipFill>
        <p:spPr/>
      </p:pic>
      <p:sp>
        <p:nvSpPr>
          <p:cNvPr id="2" name="Title 1"/>
          <p:cNvSpPr>
            <a:spLocks noGrp="1"/>
          </p:cNvSpPr>
          <p:nvPr>
            <p:ph type="title"/>
          </p:nvPr>
        </p:nvSpPr>
        <p:spPr>
          <a:xfrm>
            <a:off x="1175016" y="711112"/>
            <a:ext cx="5673811" cy="2772985"/>
          </a:xfrm>
        </p:spPr>
        <p:txBody>
          <a:bodyPr/>
          <a:lstStyle/>
          <a:p>
            <a:r>
              <a:rPr lang="en-US" dirty="0" smtClean="0"/>
              <a:t>Project Risk Management</a:t>
            </a:r>
            <a:endParaRPr lang="en-US" dirty="0"/>
          </a:p>
        </p:txBody>
      </p:sp>
      <p:sp>
        <p:nvSpPr>
          <p:cNvPr id="7" name="Isosceles Triangle 12"/>
          <p:cNvSpPr/>
          <p:nvPr/>
        </p:nvSpPr>
        <p:spPr>
          <a:xfrm rot="12619814" flipV="1">
            <a:off x="2356197" y="4231578"/>
            <a:ext cx="3311451" cy="373218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chemeClr val="accent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12"/>
          <p:cNvSpPr/>
          <p:nvPr/>
        </p:nvSpPr>
        <p:spPr>
          <a:xfrm rot="12559242" flipH="1">
            <a:off x="4744083" y="5698152"/>
            <a:ext cx="4192182" cy="180210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chemeClr val="accent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p:cNvSpPr/>
          <p:nvPr/>
        </p:nvSpPr>
        <p:spPr>
          <a:xfrm rot="16200000">
            <a:off x="8195121" y="2861119"/>
            <a:ext cx="4411361" cy="3582397"/>
          </a:xfrm>
          <a:prstGeom prst="triangle">
            <a:avLst/>
          </a:prstGeom>
          <a:gradFill flip="none" rotWithShape="1">
            <a:gsLst>
              <a:gs pos="0">
                <a:schemeClr val="accent1"/>
              </a:gs>
              <a:gs pos="51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72413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DD4F6-33E9-45E4-B1E4-18DA564F71B0}" type="datetime1">
              <a:rPr lang="en-US" smtClean="0"/>
              <a:t>11/1/2023</a:t>
            </a:fld>
            <a:endParaRPr lang="en-US"/>
          </a:p>
        </p:txBody>
      </p:sp>
      <p:sp>
        <p:nvSpPr>
          <p:cNvPr id="3" name="Footer Placeholder 2"/>
          <p:cNvSpPr>
            <a:spLocks noGrp="1"/>
          </p:cNvSpPr>
          <p:nvPr>
            <p:ph type="ftr" sz="quarter" idx="11"/>
          </p:nvPr>
        </p:nvSpPr>
        <p:spPr/>
        <p:txBody>
          <a:bodyPr/>
          <a:lstStyle/>
          <a:p>
            <a:r>
              <a:rPr lang="en-US" smtClean="0"/>
              <a:t>43e-BM/HR/HDCV/FSOFT V1.2 - ©FPT SOFTWARE – Corporate Training Center</a:t>
            </a:r>
            <a:endParaRPr lang="en-US"/>
          </a:p>
        </p:txBody>
      </p:sp>
      <p:sp>
        <p:nvSpPr>
          <p:cNvPr id="4" name="Slide Number Placeholder 3"/>
          <p:cNvSpPr>
            <a:spLocks noGrp="1"/>
          </p:cNvSpPr>
          <p:nvPr>
            <p:ph type="sldNum" sz="quarter" idx="12"/>
          </p:nvPr>
        </p:nvSpPr>
        <p:spPr/>
        <p:txBody>
          <a:bodyPr/>
          <a:lstStyle/>
          <a:p>
            <a:fld id="{7F5043F6-4AAB-41F8-A27F-F80078A20D2B}" type="slidenum">
              <a:rPr lang="en-US" smtClean="0"/>
              <a:t>10</a:t>
            </a:fld>
            <a:endParaRPr lang="en-US"/>
          </a:p>
        </p:txBody>
      </p:sp>
      <p:sp>
        <p:nvSpPr>
          <p:cNvPr id="16" name="Title 6"/>
          <p:cNvSpPr>
            <a:spLocks noGrp="1"/>
          </p:cNvSpPr>
          <p:nvPr>
            <p:ph type="title"/>
          </p:nvPr>
        </p:nvSpPr>
        <p:spPr>
          <a:xfrm>
            <a:off x="0" y="2278458"/>
            <a:ext cx="12192000" cy="1463040"/>
          </a:xfrm>
        </p:spPr>
        <p:txBody>
          <a:bodyPr/>
          <a:lstStyle/>
          <a:p>
            <a:pPr lvl="0" algn="ctr"/>
            <a:r>
              <a:rPr lang="en-US" sz="3200" dirty="0" smtClean="0"/>
              <a:t>HOW DO WE MANAGE RISK/OPPORTUNITY?</a:t>
            </a:r>
            <a:endParaRPr lang="en-US" sz="3200" dirty="0"/>
          </a:p>
        </p:txBody>
      </p:sp>
    </p:spTree>
    <p:extLst>
      <p:ext uri="{BB962C8B-B14F-4D97-AF65-F5344CB8AC3E}">
        <p14:creationId xmlns:p14="http://schemas.microsoft.com/office/powerpoint/2010/main" val="1809136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1"/>
          <p:cNvSpPr>
            <a:spLocks noGrp="1"/>
          </p:cNvSpPr>
          <p:nvPr>
            <p:ph type="dt" sz="half" idx="10"/>
          </p:nvPr>
        </p:nvSpPr>
        <p:spPr/>
        <p:txBody>
          <a:bodyPr/>
          <a:lstStyle/>
          <a:p>
            <a:fld id="{FD0C5E60-2C7C-4715-A0CB-FC3C9126045C}" type="datetime1">
              <a:rPr lang="en-US" smtClean="0"/>
              <a:t>11/1/2023</a:t>
            </a:fld>
            <a:endParaRPr lang="en-US" dirty="0"/>
          </a:p>
        </p:txBody>
      </p:sp>
      <p:sp>
        <p:nvSpPr>
          <p:cNvPr id="11" name="Slide Number Placeholder 10"/>
          <p:cNvSpPr>
            <a:spLocks noGrp="1"/>
          </p:cNvSpPr>
          <p:nvPr>
            <p:ph type="sldNum" sz="quarter" idx="12"/>
          </p:nvPr>
        </p:nvSpPr>
        <p:spPr/>
        <p:txBody>
          <a:bodyPr/>
          <a:lstStyle/>
          <a:p>
            <a:fld id="{7F5043F6-4AAB-41F8-A27F-F80078A20D2B}" type="slidenum">
              <a:rPr lang="en-US" smtClean="0"/>
              <a:t>11</a:t>
            </a:fld>
            <a:endParaRPr lang="en-US"/>
          </a:p>
        </p:txBody>
      </p:sp>
      <p:sp>
        <p:nvSpPr>
          <p:cNvPr id="10" name="Footer Placeholder 9"/>
          <p:cNvSpPr>
            <a:spLocks noGrp="1"/>
          </p:cNvSpPr>
          <p:nvPr>
            <p:ph type="ftr" sz="quarter" idx="11"/>
          </p:nvPr>
        </p:nvSpPr>
        <p:spPr/>
        <p:txBody>
          <a:bodyPr/>
          <a:lstStyle/>
          <a:p>
            <a:r>
              <a:rPr lang="en-US"/>
              <a:t>43e-BM/HR/HDCV/FSOFT V1.2 - ©FPT SOFTWARE – Corporate Training Center</a:t>
            </a:r>
          </a:p>
        </p:txBody>
      </p:sp>
      <p:sp>
        <p:nvSpPr>
          <p:cNvPr id="5" name="Title 4"/>
          <p:cNvSpPr>
            <a:spLocks noGrp="1"/>
          </p:cNvSpPr>
          <p:nvPr>
            <p:ph type="title"/>
          </p:nvPr>
        </p:nvSpPr>
        <p:spPr/>
        <p:txBody>
          <a:bodyPr>
            <a:normAutofit/>
          </a:bodyPr>
          <a:lstStyle/>
          <a:p>
            <a:r>
              <a:rPr lang="en-US" dirty="0" smtClean="0"/>
              <a:t>Risk and Opportunity Management Processes</a:t>
            </a:r>
            <a:endParaRPr lang="en-US" dirty="0"/>
          </a:p>
        </p:txBody>
      </p:sp>
      <p:pic>
        <p:nvPicPr>
          <p:cNvPr id="2" name="Picture 1"/>
          <p:cNvPicPr>
            <a:picLocks noChangeAspect="1"/>
          </p:cNvPicPr>
          <p:nvPr/>
        </p:nvPicPr>
        <p:blipFill>
          <a:blip r:embed="rId2"/>
          <a:stretch>
            <a:fillRect/>
          </a:stretch>
        </p:blipFill>
        <p:spPr>
          <a:xfrm>
            <a:off x="3011471" y="892175"/>
            <a:ext cx="6696284" cy="5715000"/>
          </a:xfrm>
          <a:prstGeom prst="rect">
            <a:avLst/>
          </a:prstGeom>
        </p:spPr>
      </p:pic>
    </p:spTree>
    <p:extLst>
      <p:ext uri="{BB962C8B-B14F-4D97-AF65-F5344CB8AC3E}">
        <p14:creationId xmlns:p14="http://schemas.microsoft.com/office/powerpoint/2010/main" val="3303450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143000"/>
            <a:ext cx="10515600" cy="1891760"/>
          </a:xfrm>
        </p:spPr>
        <p:txBody>
          <a:bodyPr>
            <a:normAutofit/>
          </a:bodyPr>
          <a:lstStyle/>
          <a:p>
            <a:pPr>
              <a:buFont typeface="Wingdings" panose="05000000000000000000" pitchFamily="2" charset="2"/>
              <a:buChar char="§"/>
            </a:pPr>
            <a:r>
              <a:rPr lang="en-US" sz="2000" b="1" dirty="0">
                <a:latin typeface="+mj-lt"/>
              </a:rPr>
              <a:t>Defining how to conduct risk management </a:t>
            </a:r>
            <a:r>
              <a:rPr lang="en-US" sz="2000" dirty="0">
                <a:latin typeface="+mj-lt"/>
              </a:rPr>
              <a:t>activities for a </a:t>
            </a:r>
            <a:r>
              <a:rPr lang="en-US" sz="2000" dirty="0" smtClean="0">
                <a:latin typeface="+mj-lt"/>
              </a:rPr>
              <a:t>project.</a:t>
            </a:r>
            <a:endParaRPr lang="en-US" sz="2000" dirty="0">
              <a:latin typeface="+mj-lt"/>
            </a:endParaRPr>
          </a:p>
          <a:p>
            <a:pPr>
              <a:buFont typeface="Wingdings" panose="05000000000000000000" pitchFamily="2" charset="2"/>
              <a:buChar char="§"/>
            </a:pPr>
            <a:r>
              <a:rPr lang="en-US" sz="2000" b="1" dirty="0">
                <a:latin typeface="+mj-lt"/>
              </a:rPr>
              <a:t>Ensures the degree, type </a:t>
            </a:r>
            <a:r>
              <a:rPr lang="en-US" sz="2000" b="1" dirty="0" smtClean="0">
                <a:latin typeface="+mj-lt"/>
              </a:rPr>
              <a:t>and </a:t>
            </a:r>
            <a:r>
              <a:rPr lang="en-US" sz="2000" b="1" dirty="0">
                <a:latin typeface="+mj-lt"/>
              </a:rPr>
              <a:t>visibility of risk management </a:t>
            </a:r>
            <a:r>
              <a:rPr lang="en-US" sz="2000" dirty="0">
                <a:latin typeface="+mj-lt"/>
              </a:rPr>
              <a:t>commensurate with risks &amp; importance of </a:t>
            </a:r>
            <a:r>
              <a:rPr lang="en-US" sz="2000" dirty="0" smtClean="0">
                <a:latin typeface="+mj-lt"/>
              </a:rPr>
              <a:t>project.</a:t>
            </a:r>
            <a:endParaRPr lang="en-US" sz="2000" dirty="0">
              <a:latin typeface="+mj-lt"/>
            </a:endParaRPr>
          </a:p>
          <a:p>
            <a:pPr>
              <a:buFont typeface="Wingdings" panose="05000000000000000000" pitchFamily="2" charset="2"/>
              <a:buChar char="§"/>
            </a:pPr>
            <a:r>
              <a:rPr lang="en-US" sz="2000" dirty="0">
                <a:latin typeface="+mj-lt"/>
              </a:rPr>
              <a:t>This process is performed </a:t>
            </a:r>
            <a:r>
              <a:rPr lang="en-US" sz="2000" b="1" dirty="0">
                <a:latin typeface="+mj-lt"/>
              </a:rPr>
              <a:t>once or at predefined points </a:t>
            </a:r>
            <a:r>
              <a:rPr lang="en-US" sz="2000" dirty="0">
                <a:latin typeface="+mj-lt"/>
              </a:rPr>
              <a:t>in the </a:t>
            </a:r>
            <a:r>
              <a:rPr lang="en-US" sz="2000" dirty="0" smtClean="0">
                <a:latin typeface="+mj-lt"/>
              </a:rPr>
              <a:t>project.</a:t>
            </a:r>
            <a:endParaRPr lang="en-US" sz="2000" dirty="0">
              <a:latin typeface="+mj-lt"/>
            </a:endParaRPr>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12</a:t>
            </a:fld>
            <a:endParaRPr lang="en-US"/>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2" name="Title 1"/>
          <p:cNvSpPr>
            <a:spLocks noGrp="1"/>
          </p:cNvSpPr>
          <p:nvPr>
            <p:ph type="title"/>
          </p:nvPr>
        </p:nvSpPr>
        <p:spPr/>
        <p:txBody>
          <a:bodyPr/>
          <a:lstStyle/>
          <a:p>
            <a:r>
              <a:rPr lang="en-US" dirty="0"/>
              <a:t>Plan </a:t>
            </a:r>
            <a:r>
              <a:rPr lang="en-US" dirty="0" smtClean="0"/>
              <a:t>Risk and Opportunity </a:t>
            </a:r>
            <a:r>
              <a:rPr lang="en-US" dirty="0"/>
              <a:t>Management</a:t>
            </a:r>
          </a:p>
        </p:txBody>
      </p:sp>
      <p:grpSp>
        <p:nvGrpSpPr>
          <p:cNvPr id="6" name="Group 5"/>
          <p:cNvGrpSpPr/>
          <p:nvPr/>
        </p:nvGrpSpPr>
        <p:grpSpPr>
          <a:xfrm>
            <a:off x="526473" y="3173191"/>
            <a:ext cx="11461172" cy="3262326"/>
            <a:chOff x="591128" y="2651815"/>
            <a:chExt cx="11461172" cy="3262326"/>
          </a:xfrm>
        </p:grpSpPr>
        <p:sp>
          <p:nvSpPr>
            <p:cNvPr id="8" name="Right Arrow 7"/>
            <p:cNvSpPr/>
            <p:nvPr/>
          </p:nvSpPr>
          <p:spPr>
            <a:xfrm>
              <a:off x="591128" y="3162299"/>
              <a:ext cx="11461172" cy="2294171"/>
            </a:xfrm>
            <a:prstGeom prst="rightArrow">
              <a:avLst>
                <a:gd name="adj1" fmla="val 50000"/>
                <a:gd name="adj2" fmla="val 2675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1213742" y="3170940"/>
              <a:ext cx="3200400" cy="2743200"/>
            </a:xfrm>
            <a:prstGeom prst="rect">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Project charter</a:t>
              </a:r>
            </a:p>
            <a:p>
              <a:pPr lvl="0" defTabSz="800100">
                <a:lnSpc>
                  <a:spcPct val="90000"/>
                </a:lnSpc>
                <a:spcBef>
                  <a:spcPct val="0"/>
                </a:spcBef>
                <a:spcAft>
                  <a:spcPct val="35000"/>
                </a:spcAft>
              </a:pPr>
              <a:r>
                <a:rPr lang="en-US" dirty="0">
                  <a:latin typeface="+mj-lt"/>
                  <a:ea typeface="Lato Light"/>
                  <a:cs typeface="Lato Light"/>
                </a:rPr>
                <a:t>.2 Project management plan</a:t>
              </a:r>
            </a:p>
            <a:p>
              <a:pPr lvl="0" defTabSz="800100">
                <a:lnSpc>
                  <a:spcPct val="90000"/>
                </a:lnSpc>
                <a:spcBef>
                  <a:spcPct val="0"/>
                </a:spcBef>
                <a:spcAft>
                  <a:spcPct val="35000"/>
                </a:spcAft>
              </a:pPr>
              <a:r>
                <a:rPr lang="en-US" dirty="0">
                  <a:latin typeface="+mj-lt"/>
                  <a:ea typeface="Lato Light"/>
                  <a:cs typeface="Lato Light"/>
                </a:rPr>
                <a:t>.3 Project documents</a:t>
              </a:r>
            </a:p>
            <a:p>
              <a:pPr lvl="0" defTabSz="800100">
                <a:lnSpc>
                  <a:spcPct val="90000"/>
                </a:lnSpc>
                <a:spcBef>
                  <a:spcPct val="0"/>
                </a:spcBef>
                <a:spcAft>
                  <a:spcPct val="35000"/>
                </a:spcAft>
              </a:pPr>
              <a:r>
                <a:rPr lang="en-US" dirty="0">
                  <a:latin typeface="+mj-lt"/>
                  <a:ea typeface="Lato Light"/>
                  <a:cs typeface="Lato Light"/>
                </a:rPr>
                <a:t>.4 Enterprise environmental factors</a:t>
              </a:r>
            </a:p>
            <a:p>
              <a:pPr lvl="0" defTabSz="800100">
                <a:lnSpc>
                  <a:spcPct val="90000"/>
                </a:lnSpc>
                <a:spcBef>
                  <a:spcPct val="0"/>
                </a:spcBef>
                <a:spcAft>
                  <a:spcPct val="35000"/>
                </a:spcAft>
              </a:pPr>
              <a:r>
                <a:rPr lang="en-US" dirty="0">
                  <a:latin typeface="+mj-lt"/>
                  <a:ea typeface="Lato Light"/>
                  <a:cs typeface="Lato Light"/>
                </a:rPr>
                <a:t>.5 Organizational process assets</a:t>
              </a:r>
            </a:p>
          </p:txBody>
        </p:sp>
        <p:sp>
          <p:nvSpPr>
            <p:cNvPr id="10" name="Rectangle 9"/>
            <p:cNvSpPr/>
            <p:nvPr/>
          </p:nvSpPr>
          <p:spPr>
            <a:xfrm>
              <a:off x="4648180" y="3170941"/>
              <a:ext cx="3200400" cy="2743200"/>
            </a:xfrm>
            <a:prstGeom prst="rect">
              <a:avLst/>
            </a:prstGeom>
            <a:solidFill>
              <a:srgbClr val="0D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Expert judgment</a:t>
              </a:r>
            </a:p>
            <a:p>
              <a:pPr lvl="0" defTabSz="800100">
                <a:lnSpc>
                  <a:spcPct val="90000"/>
                </a:lnSpc>
                <a:spcBef>
                  <a:spcPct val="0"/>
                </a:spcBef>
                <a:spcAft>
                  <a:spcPct val="35000"/>
                </a:spcAft>
              </a:pPr>
              <a:r>
                <a:rPr lang="en-US" dirty="0">
                  <a:latin typeface="+mj-lt"/>
                  <a:ea typeface="Lato Light"/>
                  <a:cs typeface="Lato Light"/>
                </a:rPr>
                <a:t>.2 Data analysis</a:t>
              </a:r>
            </a:p>
            <a:p>
              <a:pPr lvl="0" defTabSz="800100">
                <a:lnSpc>
                  <a:spcPct val="90000"/>
                </a:lnSpc>
                <a:spcBef>
                  <a:spcPct val="0"/>
                </a:spcBef>
                <a:spcAft>
                  <a:spcPct val="35000"/>
                </a:spcAft>
              </a:pPr>
              <a:r>
                <a:rPr lang="en-US" dirty="0">
                  <a:latin typeface="+mj-lt"/>
                  <a:ea typeface="Lato Light"/>
                  <a:cs typeface="Lato Light"/>
                </a:rPr>
                <a:t>.3 Meetings</a:t>
              </a:r>
            </a:p>
          </p:txBody>
        </p:sp>
        <p:sp>
          <p:nvSpPr>
            <p:cNvPr id="11" name="Rectangle 10"/>
            <p:cNvSpPr/>
            <p:nvPr/>
          </p:nvSpPr>
          <p:spPr>
            <a:xfrm>
              <a:off x="8077200" y="3170940"/>
              <a:ext cx="3200400" cy="2743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r>
                <a:rPr lang="en-US" b="1" dirty="0">
                  <a:latin typeface="+mj-lt"/>
                  <a:ea typeface="Lato Light"/>
                  <a:cs typeface="Lato Light"/>
                </a:rPr>
                <a:t>.1 </a:t>
              </a:r>
              <a:r>
                <a:rPr lang="en-US" b="1" dirty="0" smtClean="0">
                  <a:latin typeface="+mj-lt"/>
                  <a:ea typeface="Lato Light"/>
                  <a:cs typeface="Lato Light"/>
                </a:rPr>
                <a:t>Risk and Opportunity </a:t>
              </a:r>
              <a:r>
                <a:rPr lang="en-US" b="1" dirty="0">
                  <a:latin typeface="+mj-lt"/>
                  <a:ea typeface="Lato Light"/>
                  <a:cs typeface="Lato Light"/>
                </a:rPr>
                <a:t>management plan</a:t>
              </a:r>
            </a:p>
            <a:p>
              <a:pPr fontAlgn="base"/>
              <a:endParaRPr lang="en-US" b="1" dirty="0">
                <a:latin typeface="+mj-lt"/>
                <a:ea typeface="Lato Light"/>
                <a:cs typeface="Lato Light"/>
              </a:endParaRPr>
            </a:p>
          </p:txBody>
        </p:sp>
        <p:sp>
          <p:nvSpPr>
            <p:cNvPr id="12" name="Rectangle 11"/>
            <p:cNvSpPr/>
            <p:nvPr/>
          </p:nvSpPr>
          <p:spPr>
            <a:xfrm>
              <a:off x="1213742"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INPUTS</a:t>
              </a:r>
              <a:endParaRPr lang="en-US" sz="2000" b="1" dirty="0"/>
            </a:p>
          </p:txBody>
        </p:sp>
        <p:sp>
          <p:nvSpPr>
            <p:cNvPr id="13" name="Rectangle 12"/>
            <p:cNvSpPr/>
            <p:nvPr/>
          </p:nvSpPr>
          <p:spPr>
            <a:xfrm>
              <a:off x="4648179"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TOOLS &amp; TECHNIQUES</a:t>
              </a:r>
              <a:endParaRPr lang="en-US" sz="2000" b="1" dirty="0"/>
            </a:p>
          </p:txBody>
        </p:sp>
        <p:sp>
          <p:nvSpPr>
            <p:cNvPr id="14" name="Rectangle 13"/>
            <p:cNvSpPr/>
            <p:nvPr/>
          </p:nvSpPr>
          <p:spPr>
            <a:xfrm>
              <a:off x="8077200"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OUTPUTS</a:t>
              </a:r>
              <a:endParaRPr lang="en-US" sz="2000" b="1" dirty="0"/>
            </a:p>
          </p:txBody>
        </p:sp>
      </p:grpSp>
    </p:spTree>
    <p:extLst>
      <p:ext uri="{BB962C8B-B14F-4D97-AF65-F5344CB8AC3E}">
        <p14:creationId xmlns:p14="http://schemas.microsoft.com/office/powerpoint/2010/main" val="2844137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11/1/2023</a:t>
            </a:fld>
            <a:endParaRPr lang="en-US"/>
          </a:p>
        </p:txBody>
      </p:sp>
      <p:sp>
        <p:nvSpPr>
          <p:cNvPr id="4" name="Slide Number Placeholder 3"/>
          <p:cNvSpPr>
            <a:spLocks noGrp="1"/>
          </p:cNvSpPr>
          <p:nvPr>
            <p:ph type="sldNum" sz="quarter" idx="12"/>
          </p:nvPr>
        </p:nvSpPr>
        <p:spPr/>
        <p:txBody>
          <a:bodyPr/>
          <a:lstStyle/>
          <a:p>
            <a:fld id="{7F5043F6-4AAB-41F8-A27F-F80078A20D2B}" type="slidenum">
              <a:rPr lang="en-US" smtClean="0"/>
              <a:t>13</a:t>
            </a:fld>
            <a:endParaRPr lang="en-US"/>
          </a:p>
        </p:txBody>
      </p:sp>
      <p:sp>
        <p:nvSpPr>
          <p:cNvPr id="5" name="Footer Placeholder 4"/>
          <p:cNvSpPr>
            <a:spLocks noGrp="1"/>
          </p:cNvSpPr>
          <p:nvPr>
            <p:ph type="ftr" sz="quarter" idx="11"/>
          </p:nvPr>
        </p:nvSpPr>
        <p:spPr/>
        <p:txBody>
          <a:bodyPr/>
          <a:lstStyle/>
          <a:p>
            <a:r>
              <a:rPr lang="en-US" smtClean="0"/>
              <a:t>43e-BM/HR/HDCV/FSOFT V1.2 - ©FPT SOFTWARE – Corporate Training Center</a:t>
            </a:r>
            <a:endParaRPr lang="en-US"/>
          </a:p>
        </p:txBody>
      </p:sp>
      <p:sp>
        <p:nvSpPr>
          <p:cNvPr id="6" name="Title 5"/>
          <p:cNvSpPr>
            <a:spLocks noGrp="1"/>
          </p:cNvSpPr>
          <p:nvPr>
            <p:ph type="title"/>
          </p:nvPr>
        </p:nvSpPr>
        <p:spPr/>
        <p:txBody>
          <a:bodyPr/>
          <a:lstStyle/>
          <a:p>
            <a:r>
              <a:rPr lang="en-US" dirty="0" smtClean="0"/>
              <a:t>Risk and Opportunity </a:t>
            </a:r>
            <a:r>
              <a:rPr lang="en-US" dirty="0"/>
              <a:t>Management Plan</a:t>
            </a:r>
          </a:p>
        </p:txBody>
      </p:sp>
      <p:graphicFrame>
        <p:nvGraphicFramePr>
          <p:cNvPr id="8" name="Diagram 7"/>
          <p:cNvGraphicFramePr/>
          <p:nvPr>
            <p:extLst>
              <p:ext uri="{D42A27DB-BD31-4B8C-83A1-F6EECF244321}">
                <p14:modId xmlns:p14="http://schemas.microsoft.com/office/powerpoint/2010/main" val="936552891"/>
              </p:ext>
            </p:extLst>
          </p:nvPr>
        </p:nvGraphicFramePr>
        <p:xfrm>
          <a:off x="2250208" y="948266"/>
          <a:ext cx="7745848" cy="5213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57632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1" y="1228147"/>
            <a:ext cx="4897582" cy="5008061"/>
          </a:xfrm>
        </p:spPr>
        <p:txBody>
          <a:bodyPr>
            <a:normAutofit/>
          </a:bodyPr>
          <a:lstStyle/>
          <a:p>
            <a:pPr>
              <a:buFont typeface="Wingdings" panose="05000000000000000000" pitchFamily="2" charset="2"/>
              <a:buChar char="§"/>
            </a:pPr>
            <a:r>
              <a:rPr lang="en-US" altLang="en-US" sz="2000" b="1" dirty="0"/>
              <a:t>Risk </a:t>
            </a:r>
            <a:r>
              <a:rPr lang="en-US" altLang="en-US" sz="2000" b="1" dirty="0" smtClean="0"/>
              <a:t>Category</a:t>
            </a:r>
            <a:r>
              <a:rPr lang="en-US" altLang="en-US" sz="2000" b="1" dirty="0"/>
              <a:t>: </a:t>
            </a:r>
            <a:endParaRPr lang="en-US" altLang="en-US" sz="2000" b="1" dirty="0" smtClean="0"/>
          </a:p>
          <a:p>
            <a:pPr lvl="1"/>
            <a:r>
              <a:rPr lang="en-US" altLang="en-US" dirty="0" smtClean="0"/>
              <a:t>Provide </a:t>
            </a:r>
            <a:r>
              <a:rPr lang="en-US" altLang="en-US" dirty="0"/>
              <a:t>a means for grouping individual project </a:t>
            </a:r>
            <a:r>
              <a:rPr lang="en-US" altLang="en-US" dirty="0" smtClean="0"/>
              <a:t>risks.</a:t>
            </a:r>
          </a:p>
          <a:p>
            <a:pPr lvl="1"/>
            <a:r>
              <a:rPr lang="en-US" altLang="en-US" dirty="0" smtClean="0"/>
              <a:t>A </a:t>
            </a:r>
            <a:r>
              <a:rPr lang="en-US" altLang="en-US" dirty="0"/>
              <a:t>common way to structure risk </a:t>
            </a:r>
            <a:r>
              <a:rPr lang="en-US" altLang="en-US" dirty="0" smtClean="0"/>
              <a:t>categories is </a:t>
            </a:r>
            <a:r>
              <a:rPr lang="en-US" altLang="en-US" dirty="0"/>
              <a:t>with a </a:t>
            </a:r>
            <a:r>
              <a:rPr lang="en-US" altLang="en-US" b="1" dirty="0"/>
              <a:t>risk breakdown structure (RBS)</a:t>
            </a:r>
            <a:r>
              <a:rPr lang="en-US" altLang="en-US" dirty="0"/>
              <a:t>, which is a hierarchical representation of potential sources of </a:t>
            </a:r>
            <a:r>
              <a:rPr lang="en-US" altLang="en-US" dirty="0" smtClean="0"/>
              <a:t>risk.</a:t>
            </a:r>
            <a:endParaRPr lang="en-US" altLang="en-US" dirty="0"/>
          </a:p>
        </p:txBody>
      </p:sp>
      <p:sp>
        <p:nvSpPr>
          <p:cNvPr id="3" name="Date Placeholder 2"/>
          <p:cNvSpPr>
            <a:spLocks noGrp="1"/>
          </p:cNvSpPr>
          <p:nvPr>
            <p:ph type="dt" sz="half" idx="10"/>
          </p:nvPr>
        </p:nvSpPr>
        <p:spPr/>
        <p:txBody>
          <a:bodyPr/>
          <a:lstStyle/>
          <a:p>
            <a:fld id="{9A02AA4E-4351-4223-A8B1-0743B260C7E0}" type="datetime1">
              <a:rPr lang="en-US" smtClean="0"/>
              <a:t>11/1/2023</a:t>
            </a:fld>
            <a:endParaRPr lang="en-US"/>
          </a:p>
        </p:txBody>
      </p:sp>
      <p:sp>
        <p:nvSpPr>
          <p:cNvPr id="4" name="Slide Number Placeholder 3"/>
          <p:cNvSpPr>
            <a:spLocks noGrp="1"/>
          </p:cNvSpPr>
          <p:nvPr>
            <p:ph type="sldNum" sz="quarter" idx="12"/>
          </p:nvPr>
        </p:nvSpPr>
        <p:spPr/>
        <p:txBody>
          <a:bodyPr/>
          <a:lstStyle/>
          <a:p>
            <a:fld id="{7F5043F6-4AAB-41F8-A27F-F80078A20D2B}" type="slidenum">
              <a:rPr lang="en-US" smtClean="0"/>
              <a:t>14</a:t>
            </a:fld>
            <a:endParaRPr lang="en-US"/>
          </a:p>
        </p:txBody>
      </p:sp>
      <p:sp>
        <p:nvSpPr>
          <p:cNvPr id="5" name="Footer Placeholder 4"/>
          <p:cNvSpPr>
            <a:spLocks noGrp="1"/>
          </p:cNvSpPr>
          <p:nvPr>
            <p:ph type="ftr" sz="quarter" idx="11"/>
          </p:nvPr>
        </p:nvSpPr>
        <p:spPr/>
        <p:txBody>
          <a:bodyPr/>
          <a:lstStyle/>
          <a:p>
            <a:r>
              <a:rPr lang="en-US" smtClean="0"/>
              <a:t>43e-BM/HR/HDCV/FSOFT V1.2 - ©FPT SOFTWARE – Corporate Training Center</a:t>
            </a:r>
            <a:endParaRPr lang="en-US"/>
          </a:p>
        </p:txBody>
      </p:sp>
      <p:sp>
        <p:nvSpPr>
          <p:cNvPr id="6" name="Title 5"/>
          <p:cNvSpPr>
            <a:spLocks noGrp="1"/>
          </p:cNvSpPr>
          <p:nvPr>
            <p:ph type="title"/>
          </p:nvPr>
        </p:nvSpPr>
        <p:spPr/>
        <p:txBody>
          <a:bodyPr/>
          <a:lstStyle/>
          <a:p>
            <a:r>
              <a:rPr lang="en-US" dirty="0"/>
              <a:t>Risk Category</a:t>
            </a:r>
          </a:p>
        </p:txBody>
      </p:sp>
      <p:pic>
        <p:nvPicPr>
          <p:cNvPr id="8" name="Picture 7"/>
          <p:cNvPicPr>
            <a:picLocks noChangeAspect="1"/>
          </p:cNvPicPr>
          <p:nvPr/>
        </p:nvPicPr>
        <p:blipFill>
          <a:blip r:embed="rId3"/>
          <a:stretch>
            <a:fillRect/>
          </a:stretch>
        </p:blipFill>
        <p:spPr>
          <a:xfrm>
            <a:off x="6298623" y="1143000"/>
            <a:ext cx="4623954" cy="5461363"/>
          </a:xfrm>
          <a:prstGeom prst="rect">
            <a:avLst/>
          </a:prstGeom>
        </p:spPr>
      </p:pic>
    </p:spTree>
    <p:extLst>
      <p:ext uri="{BB962C8B-B14F-4D97-AF65-F5344CB8AC3E}">
        <p14:creationId xmlns:p14="http://schemas.microsoft.com/office/powerpoint/2010/main" val="3579248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28147"/>
            <a:ext cx="6019800" cy="5008061"/>
          </a:xfrm>
        </p:spPr>
        <p:txBody>
          <a:bodyPr>
            <a:noAutofit/>
          </a:bodyPr>
          <a:lstStyle/>
          <a:p>
            <a:pPr>
              <a:buFont typeface="Wingdings" panose="05000000000000000000" pitchFamily="2" charset="2"/>
              <a:buChar char="§"/>
            </a:pPr>
            <a:r>
              <a:rPr lang="en-US" sz="2000" b="1" dirty="0" smtClean="0"/>
              <a:t>Risk and Opportunity management plan: </a:t>
            </a:r>
            <a:r>
              <a:rPr lang="en-US" sz="2000" dirty="0" smtClean="0"/>
              <a:t>developed </a:t>
            </a:r>
            <a:r>
              <a:rPr lang="en-US" sz="2000" dirty="0"/>
              <a:t>as part of the project kick-off meeting or a specific planning </a:t>
            </a:r>
            <a:r>
              <a:rPr lang="en-US" sz="2000" dirty="0" smtClean="0"/>
              <a:t>meeting.</a:t>
            </a:r>
          </a:p>
          <a:p>
            <a:pPr>
              <a:buFont typeface="Wingdings" panose="05000000000000000000" pitchFamily="2" charset="2"/>
              <a:buChar char="§"/>
            </a:pPr>
            <a:r>
              <a:rPr lang="en-US" sz="2000" dirty="0"/>
              <a:t>Invite selected team members, other stakeholders, experts, anyone responsible for risk </a:t>
            </a:r>
            <a:r>
              <a:rPr lang="en-US" sz="2000" dirty="0" smtClean="0"/>
              <a:t>management.</a:t>
            </a:r>
          </a:p>
          <a:p>
            <a:pPr>
              <a:buFont typeface="Wingdings" panose="05000000000000000000" pitchFamily="2" charset="2"/>
              <a:buChar char="§"/>
            </a:pPr>
            <a:r>
              <a:rPr lang="en-US" sz="2000" dirty="0" smtClean="0"/>
              <a:t>Focus </a:t>
            </a:r>
            <a:r>
              <a:rPr lang="en-US" sz="2000" dirty="0"/>
              <a:t>on the task, agree on key aspects of the risk approach, identify and overcome sources of bias, </a:t>
            </a:r>
            <a:r>
              <a:rPr lang="en-US" sz="2000" dirty="0" smtClean="0"/>
              <a:t>and resolve </a:t>
            </a:r>
            <a:r>
              <a:rPr lang="en-US" sz="2000" dirty="0"/>
              <a:t>any </a:t>
            </a:r>
            <a:r>
              <a:rPr lang="en-US" sz="2000" dirty="0" smtClean="0"/>
              <a:t>disagreements.</a:t>
            </a:r>
            <a:endParaRPr lang="en-US" sz="2000" dirty="0"/>
          </a:p>
          <a:p>
            <a:pPr>
              <a:buFont typeface="Wingdings" panose="05000000000000000000" pitchFamily="2" charset="2"/>
              <a:buChar char="§"/>
            </a:pPr>
            <a:r>
              <a:rPr lang="en-US" sz="2000" dirty="0" smtClean="0"/>
              <a:t>Conducting </a:t>
            </a:r>
            <a:r>
              <a:rPr lang="en-US" sz="2000" dirty="0"/>
              <a:t>risk management activities are defined in these meetings and documented in the </a:t>
            </a:r>
            <a:r>
              <a:rPr lang="en-US" sz="2000" dirty="0" smtClean="0"/>
              <a:t>risk management plan.</a:t>
            </a:r>
            <a:endParaRPr lang="en-US" dirty="0"/>
          </a:p>
        </p:txBody>
      </p:sp>
      <p:sp>
        <p:nvSpPr>
          <p:cNvPr id="3" name="Date Placeholder 2"/>
          <p:cNvSpPr>
            <a:spLocks noGrp="1"/>
          </p:cNvSpPr>
          <p:nvPr>
            <p:ph type="dt" sz="half" idx="10"/>
          </p:nvPr>
        </p:nvSpPr>
        <p:spPr/>
        <p:txBody>
          <a:bodyPr/>
          <a:lstStyle/>
          <a:p>
            <a:fld id="{9A02AA4E-4351-4223-A8B1-0743B260C7E0}" type="datetime1">
              <a:rPr lang="en-US" smtClean="0"/>
              <a:t>11/1/2023</a:t>
            </a:fld>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15</a:t>
            </a:fld>
            <a:endParaRPr lang="en-US" dirty="0"/>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Title 5"/>
          <p:cNvSpPr>
            <a:spLocks noGrp="1"/>
          </p:cNvSpPr>
          <p:nvPr>
            <p:ph type="title"/>
          </p:nvPr>
        </p:nvSpPr>
        <p:spPr/>
        <p:txBody>
          <a:bodyPr>
            <a:normAutofit/>
          </a:bodyPr>
          <a:lstStyle/>
          <a:p>
            <a:r>
              <a:rPr lang="en-US" dirty="0" smtClean="0"/>
              <a:t>Meetings</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2127005"/>
            <a:ext cx="5168093" cy="2912586"/>
          </a:xfrm>
          <a:prstGeom prst="rect">
            <a:avLst/>
          </a:prstGeom>
        </p:spPr>
      </p:pic>
    </p:spTree>
    <p:extLst>
      <p:ext uri="{BB962C8B-B14F-4D97-AF65-F5344CB8AC3E}">
        <p14:creationId xmlns:p14="http://schemas.microsoft.com/office/powerpoint/2010/main" val="2782734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11/1/2023</a:t>
            </a:fld>
            <a:endParaRPr lang="en-US"/>
          </a:p>
        </p:txBody>
      </p:sp>
      <p:sp>
        <p:nvSpPr>
          <p:cNvPr id="4" name="Slide Number Placeholder 3"/>
          <p:cNvSpPr>
            <a:spLocks noGrp="1"/>
          </p:cNvSpPr>
          <p:nvPr>
            <p:ph type="sldNum" sz="quarter" idx="12"/>
          </p:nvPr>
        </p:nvSpPr>
        <p:spPr/>
        <p:txBody>
          <a:bodyPr/>
          <a:lstStyle/>
          <a:p>
            <a:fld id="{7F5043F6-4AAB-41F8-A27F-F80078A20D2B}" type="slidenum">
              <a:rPr lang="en-US" smtClean="0"/>
              <a:t>16</a:t>
            </a:fld>
            <a:endParaRPr lang="en-US"/>
          </a:p>
        </p:txBody>
      </p:sp>
      <p:sp>
        <p:nvSpPr>
          <p:cNvPr id="5" name="Footer Placeholder 4"/>
          <p:cNvSpPr>
            <a:spLocks noGrp="1"/>
          </p:cNvSpPr>
          <p:nvPr>
            <p:ph type="ftr" sz="quarter" idx="11"/>
          </p:nvPr>
        </p:nvSpPr>
        <p:spPr/>
        <p:txBody>
          <a:bodyPr/>
          <a:lstStyle/>
          <a:p>
            <a:r>
              <a:rPr lang="en-US" smtClean="0"/>
              <a:t>43e-BM/HR/HDCV/FSOFT V1.2 - ©FPT SOFTWARE – Corporate Training Center</a:t>
            </a:r>
            <a:endParaRPr lang="en-US"/>
          </a:p>
        </p:txBody>
      </p:sp>
      <p:sp>
        <p:nvSpPr>
          <p:cNvPr id="6" name="Title 5"/>
          <p:cNvSpPr>
            <a:spLocks noGrp="1"/>
          </p:cNvSpPr>
          <p:nvPr>
            <p:ph type="title"/>
          </p:nvPr>
        </p:nvSpPr>
        <p:spPr/>
        <p:txBody>
          <a:bodyPr/>
          <a:lstStyle/>
          <a:p>
            <a:r>
              <a:rPr lang="en-US" dirty="0" smtClean="0"/>
              <a:t>FSOFT Risk and Opportunity </a:t>
            </a:r>
            <a:r>
              <a:rPr lang="en-US" dirty="0"/>
              <a:t>Management Plan</a:t>
            </a:r>
          </a:p>
        </p:txBody>
      </p:sp>
      <p:pic>
        <p:nvPicPr>
          <p:cNvPr id="2" name="Picture 1"/>
          <p:cNvPicPr>
            <a:picLocks noChangeAspect="1"/>
          </p:cNvPicPr>
          <p:nvPr/>
        </p:nvPicPr>
        <p:blipFill>
          <a:blip r:embed="rId3"/>
          <a:stretch>
            <a:fillRect/>
          </a:stretch>
        </p:blipFill>
        <p:spPr>
          <a:xfrm>
            <a:off x="838200" y="3769409"/>
            <a:ext cx="10544273" cy="2400167"/>
          </a:xfrm>
          <a:prstGeom prst="rect">
            <a:avLst/>
          </a:prstGeom>
        </p:spPr>
      </p:pic>
      <p:pic>
        <p:nvPicPr>
          <p:cNvPr id="7" name="Picture 6"/>
          <p:cNvPicPr>
            <a:picLocks noChangeAspect="1"/>
          </p:cNvPicPr>
          <p:nvPr/>
        </p:nvPicPr>
        <p:blipFill>
          <a:blip r:embed="rId4"/>
          <a:stretch>
            <a:fillRect/>
          </a:stretch>
        </p:blipFill>
        <p:spPr>
          <a:xfrm>
            <a:off x="838200" y="1287778"/>
            <a:ext cx="10560892" cy="2336853"/>
          </a:xfrm>
          <a:prstGeom prst="rect">
            <a:avLst/>
          </a:prstGeom>
        </p:spPr>
      </p:pic>
    </p:spTree>
    <p:extLst>
      <p:ext uri="{BB962C8B-B14F-4D97-AF65-F5344CB8AC3E}">
        <p14:creationId xmlns:p14="http://schemas.microsoft.com/office/powerpoint/2010/main" val="3386015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143000"/>
            <a:ext cx="10515600" cy="1891760"/>
          </a:xfrm>
        </p:spPr>
        <p:txBody>
          <a:bodyPr>
            <a:normAutofit/>
          </a:bodyPr>
          <a:lstStyle/>
          <a:p>
            <a:pPr>
              <a:buFont typeface="Wingdings" panose="05000000000000000000" pitchFamily="2" charset="2"/>
              <a:buChar char="§"/>
            </a:pPr>
            <a:r>
              <a:rPr lang="en-US" sz="2000" dirty="0">
                <a:latin typeface="+mj-lt"/>
              </a:rPr>
              <a:t>Identify Risks is the process of </a:t>
            </a:r>
            <a:r>
              <a:rPr lang="en-US" sz="2000" b="1" dirty="0">
                <a:latin typeface="+mj-lt"/>
              </a:rPr>
              <a:t>identifying individual project risks </a:t>
            </a:r>
            <a:r>
              <a:rPr lang="en-US" sz="2000" dirty="0">
                <a:latin typeface="+mj-lt"/>
              </a:rPr>
              <a:t>as well as sources of </a:t>
            </a:r>
            <a:r>
              <a:rPr lang="en-US" sz="2000" b="1" dirty="0">
                <a:latin typeface="+mj-lt"/>
              </a:rPr>
              <a:t>overall project risk</a:t>
            </a:r>
            <a:r>
              <a:rPr lang="en-US" sz="2000" dirty="0">
                <a:latin typeface="+mj-lt"/>
              </a:rPr>
              <a:t>, and documenting their characteristics</a:t>
            </a:r>
          </a:p>
          <a:p>
            <a:pPr>
              <a:buFont typeface="Wingdings" panose="05000000000000000000" pitchFamily="2" charset="2"/>
              <a:buChar char="§"/>
            </a:pPr>
            <a:r>
              <a:rPr lang="en-US" sz="2000" dirty="0">
                <a:latin typeface="+mj-lt"/>
              </a:rPr>
              <a:t>The key benefit of this process is the </a:t>
            </a:r>
            <a:r>
              <a:rPr lang="en-US" sz="2000" b="1" dirty="0">
                <a:latin typeface="+mj-lt"/>
              </a:rPr>
              <a:t>documentation of existing individual project risks and the sources of overall project risk</a:t>
            </a:r>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17</a:t>
            </a:fld>
            <a:endParaRPr lang="en-US"/>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2" name="Title 1"/>
          <p:cNvSpPr>
            <a:spLocks noGrp="1"/>
          </p:cNvSpPr>
          <p:nvPr>
            <p:ph type="title"/>
          </p:nvPr>
        </p:nvSpPr>
        <p:spPr/>
        <p:txBody>
          <a:bodyPr/>
          <a:lstStyle/>
          <a:p>
            <a:r>
              <a:rPr lang="en-US" dirty="0"/>
              <a:t>Identify </a:t>
            </a:r>
            <a:r>
              <a:rPr lang="en-US" dirty="0" smtClean="0"/>
              <a:t>Risks/Opportunities</a:t>
            </a:r>
            <a:endParaRPr lang="en-US" dirty="0"/>
          </a:p>
        </p:txBody>
      </p:sp>
      <p:grpSp>
        <p:nvGrpSpPr>
          <p:cNvPr id="6" name="Group 5"/>
          <p:cNvGrpSpPr/>
          <p:nvPr/>
        </p:nvGrpSpPr>
        <p:grpSpPr>
          <a:xfrm>
            <a:off x="202131" y="3173191"/>
            <a:ext cx="11785514" cy="3262326"/>
            <a:chOff x="591128" y="2651815"/>
            <a:chExt cx="11461172" cy="3262326"/>
          </a:xfrm>
        </p:grpSpPr>
        <p:sp>
          <p:nvSpPr>
            <p:cNvPr id="8" name="Right Arrow 7"/>
            <p:cNvSpPr/>
            <p:nvPr/>
          </p:nvSpPr>
          <p:spPr>
            <a:xfrm>
              <a:off x="591128" y="3162299"/>
              <a:ext cx="11461172" cy="2294171"/>
            </a:xfrm>
            <a:prstGeom prst="rightArrow">
              <a:avLst>
                <a:gd name="adj1" fmla="val 50000"/>
                <a:gd name="adj2" fmla="val 2675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1213742" y="3170940"/>
              <a:ext cx="3200400" cy="2743200"/>
            </a:xfrm>
            <a:prstGeom prst="rect">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Project management plan</a:t>
              </a:r>
            </a:p>
            <a:p>
              <a:pPr lvl="0" defTabSz="800100">
                <a:lnSpc>
                  <a:spcPct val="90000"/>
                </a:lnSpc>
                <a:spcBef>
                  <a:spcPct val="0"/>
                </a:spcBef>
                <a:spcAft>
                  <a:spcPct val="35000"/>
                </a:spcAft>
              </a:pPr>
              <a:r>
                <a:rPr lang="en-US" dirty="0">
                  <a:latin typeface="+mj-lt"/>
                  <a:ea typeface="Lato Light"/>
                  <a:cs typeface="Lato Light"/>
                </a:rPr>
                <a:t>.2 Project documents</a:t>
              </a:r>
            </a:p>
            <a:p>
              <a:pPr lvl="0" defTabSz="800100">
                <a:lnSpc>
                  <a:spcPct val="90000"/>
                </a:lnSpc>
                <a:spcBef>
                  <a:spcPct val="0"/>
                </a:spcBef>
                <a:spcAft>
                  <a:spcPct val="35000"/>
                </a:spcAft>
              </a:pPr>
              <a:r>
                <a:rPr lang="en-US" dirty="0">
                  <a:latin typeface="+mj-lt"/>
                  <a:ea typeface="Lato Light"/>
                  <a:cs typeface="Lato Light"/>
                </a:rPr>
                <a:t>.3 Agreements</a:t>
              </a:r>
            </a:p>
            <a:p>
              <a:pPr lvl="0" defTabSz="800100">
                <a:lnSpc>
                  <a:spcPct val="90000"/>
                </a:lnSpc>
                <a:spcBef>
                  <a:spcPct val="0"/>
                </a:spcBef>
                <a:spcAft>
                  <a:spcPct val="35000"/>
                </a:spcAft>
              </a:pPr>
              <a:r>
                <a:rPr lang="en-US" dirty="0">
                  <a:latin typeface="+mj-lt"/>
                  <a:ea typeface="Lato Light"/>
                  <a:cs typeface="Lato Light"/>
                </a:rPr>
                <a:t>.4 Procurement documentation</a:t>
              </a:r>
            </a:p>
            <a:p>
              <a:pPr lvl="0" defTabSz="800100">
                <a:lnSpc>
                  <a:spcPct val="90000"/>
                </a:lnSpc>
                <a:spcBef>
                  <a:spcPct val="0"/>
                </a:spcBef>
                <a:spcAft>
                  <a:spcPct val="35000"/>
                </a:spcAft>
              </a:pPr>
              <a:r>
                <a:rPr lang="en-US" dirty="0" smtClean="0">
                  <a:latin typeface="+mj-lt"/>
                  <a:ea typeface="Lato Light"/>
                  <a:cs typeface="Lato Light"/>
                </a:rPr>
                <a:t>.5 </a:t>
              </a:r>
              <a:r>
                <a:rPr lang="en-US" dirty="0">
                  <a:latin typeface="+mj-lt"/>
                  <a:ea typeface="Lato Light"/>
                  <a:cs typeface="Lato Light"/>
                </a:rPr>
                <a:t>Enterprise environmental factors</a:t>
              </a:r>
            </a:p>
            <a:p>
              <a:pPr lvl="0" defTabSz="800100">
                <a:lnSpc>
                  <a:spcPct val="90000"/>
                </a:lnSpc>
                <a:spcBef>
                  <a:spcPct val="0"/>
                </a:spcBef>
                <a:spcAft>
                  <a:spcPct val="35000"/>
                </a:spcAft>
              </a:pPr>
              <a:r>
                <a:rPr lang="en-US" dirty="0" smtClean="0">
                  <a:latin typeface="+mj-lt"/>
                  <a:ea typeface="Lato Light"/>
                  <a:cs typeface="Lato Light"/>
                </a:rPr>
                <a:t>.6 </a:t>
              </a:r>
              <a:r>
                <a:rPr lang="en-US" dirty="0">
                  <a:latin typeface="+mj-lt"/>
                  <a:ea typeface="Lato Light"/>
                  <a:cs typeface="Lato Light"/>
                </a:rPr>
                <a:t>Organizational process assets</a:t>
              </a:r>
            </a:p>
          </p:txBody>
        </p:sp>
        <p:sp>
          <p:nvSpPr>
            <p:cNvPr id="10" name="Rectangle 9"/>
            <p:cNvSpPr/>
            <p:nvPr/>
          </p:nvSpPr>
          <p:spPr>
            <a:xfrm>
              <a:off x="4648180" y="3170941"/>
              <a:ext cx="3200400" cy="2743200"/>
            </a:xfrm>
            <a:prstGeom prst="rect">
              <a:avLst/>
            </a:prstGeom>
            <a:solidFill>
              <a:srgbClr val="0D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Expert judgment</a:t>
              </a:r>
            </a:p>
            <a:p>
              <a:pPr lvl="0" defTabSz="800100">
                <a:lnSpc>
                  <a:spcPct val="90000"/>
                </a:lnSpc>
                <a:spcBef>
                  <a:spcPct val="0"/>
                </a:spcBef>
                <a:spcAft>
                  <a:spcPct val="35000"/>
                </a:spcAft>
              </a:pPr>
              <a:r>
                <a:rPr lang="en-US" dirty="0">
                  <a:latin typeface="+mj-lt"/>
                  <a:ea typeface="Lato Light"/>
                  <a:cs typeface="Lato Light"/>
                </a:rPr>
                <a:t>.2 Data gathering</a:t>
              </a:r>
            </a:p>
            <a:p>
              <a:pPr lvl="0" defTabSz="800100">
                <a:lnSpc>
                  <a:spcPct val="90000"/>
                </a:lnSpc>
                <a:spcBef>
                  <a:spcPct val="0"/>
                </a:spcBef>
                <a:spcAft>
                  <a:spcPct val="35000"/>
                </a:spcAft>
              </a:pPr>
              <a:r>
                <a:rPr lang="en-US" dirty="0">
                  <a:latin typeface="+mj-lt"/>
                  <a:ea typeface="Lato Light"/>
                  <a:cs typeface="Lato Light"/>
                </a:rPr>
                <a:t>.3 Data analysis</a:t>
              </a:r>
            </a:p>
            <a:p>
              <a:pPr lvl="0" defTabSz="800100">
                <a:lnSpc>
                  <a:spcPct val="90000"/>
                </a:lnSpc>
                <a:spcBef>
                  <a:spcPct val="0"/>
                </a:spcBef>
                <a:spcAft>
                  <a:spcPct val="35000"/>
                </a:spcAft>
              </a:pPr>
              <a:r>
                <a:rPr lang="en-US" dirty="0">
                  <a:latin typeface="+mj-lt"/>
                  <a:ea typeface="Lato Light"/>
                  <a:cs typeface="Lato Light"/>
                </a:rPr>
                <a:t>.4 Interpersonal and team skills</a:t>
              </a:r>
            </a:p>
            <a:p>
              <a:pPr lvl="0" defTabSz="800100">
                <a:lnSpc>
                  <a:spcPct val="90000"/>
                </a:lnSpc>
                <a:spcBef>
                  <a:spcPct val="0"/>
                </a:spcBef>
                <a:spcAft>
                  <a:spcPct val="35000"/>
                </a:spcAft>
              </a:pPr>
              <a:r>
                <a:rPr lang="en-US" dirty="0">
                  <a:latin typeface="+mj-lt"/>
                  <a:ea typeface="Lato Light"/>
                  <a:cs typeface="Lato Light"/>
                </a:rPr>
                <a:t>.5 Prompt lists</a:t>
              </a:r>
            </a:p>
            <a:p>
              <a:pPr lvl="0" defTabSz="800100">
                <a:lnSpc>
                  <a:spcPct val="90000"/>
                </a:lnSpc>
                <a:spcBef>
                  <a:spcPct val="0"/>
                </a:spcBef>
                <a:spcAft>
                  <a:spcPct val="35000"/>
                </a:spcAft>
              </a:pPr>
              <a:r>
                <a:rPr lang="en-US" dirty="0">
                  <a:latin typeface="+mj-lt"/>
                  <a:ea typeface="Lato Light"/>
                  <a:cs typeface="Lato Light"/>
                </a:rPr>
                <a:t>.6 Meetings</a:t>
              </a:r>
            </a:p>
          </p:txBody>
        </p:sp>
        <p:sp>
          <p:nvSpPr>
            <p:cNvPr id="11" name="Rectangle 10"/>
            <p:cNvSpPr/>
            <p:nvPr/>
          </p:nvSpPr>
          <p:spPr>
            <a:xfrm>
              <a:off x="8077200" y="3170940"/>
              <a:ext cx="3200400" cy="2743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r>
                <a:rPr lang="en-US" dirty="0">
                  <a:latin typeface="+mj-lt"/>
                  <a:ea typeface="Lato Light"/>
                  <a:cs typeface="Lato Light"/>
                </a:rPr>
                <a:t>.1 </a:t>
              </a:r>
              <a:r>
                <a:rPr lang="en-US" dirty="0" smtClean="0">
                  <a:latin typeface="+mj-lt"/>
                  <a:ea typeface="Lato Light"/>
                  <a:cs typeface="Lato Light"/>
                </a:rPr>
                <a:t>Risks/Opportunities register</a:t>
              </a:r>
            </a:p>
            <a:p>
              <a:pPr fontAlgn="base"/>
              <a:r>
                <a:rPr lang="en-US" dirty="0" smtClean="0">
                  <a:latin typeface="+mj-lt"/>
                  <a:ea typeface="Lato Light"/>
                  <a:cs typeface="Lato Light"/>
                </a:rPr>
                <a:t>.</a:t>
              </a:r>
              <a:r>
                <a:rPr lang="en-US" dirty="0">
                  <a:latin typeface="+mj-lt"/>
                  <a:ea typeface="Lato Light"/>
                  <a:cs typeface="Lato Light"/>
                </a:rPr>
                <a:t>2 </a:t>
              </a:r>
              <a:r>
                <a:rPr lang="en-US" dirty="0" smtClean="0">
                  <a:ea typeface="Lato Light"/>
                  <a:cs typeface="Lato Light"/>
                </a:rPr>
                <a:t>Risks/Opportunities</a:t>
              </a:r>
              <a:r>
                <a:rPr lang="en-US" dirty="0" smtClean="0">
                  <a:latin typeface="+mj-lt"/>
                  <a:ea typeface="Lato Light"/>
                  <a:cs typeface="Lato Light"/>
                </a:rPr>
                <a:t> </a:t>
              </a:r>
              <a:r>
                <a:rPr lang="en-US" dirty="0">
                  <a:latin typeface="+mj-lt"/>
                  <a:ea typeface="Lato Light"/>
                  <a:cs typeface="Lato Light"/>
                </a:rPr>
                <a:t>report</a:t>
              </a:r>
            </a:p>
            <a:p>
              <a:pPr fontAlgn="base"/>
              <a:r>
                <a:rPr lang="en-US" dirty="0">
                  <a:latin typeface="+mj-lt"/>
                  <a:ea typeface="Lato Light"/>
                  <a:cs typeface="Lato Light"/>
                </a:rPr>
                <a:t>.3 Project documents updates</a:t>
              </a:r>
            </a:p>
            <a:p>
              <a:pPr fontAlgn="base"/>
              <a:endParaRPr lang="en-US" dirty="0">
                <a:latin typeface="+mj-lt"/>
                <a:ea typeface="Lato Light"/>
                <a:cs typeface="Lato Light"/>
              </a:endParaRPr>
            </a:p>
          </p:txBody>
        </p:sp>
        <p:sp>
          <p:nvSpPr>
            <p:cNvPr id="12" name="Rectangle 11"/>
            <p:cNvSpPr/>
            <p:nvPr/>
          </p:nvSpPr>
          <p:spPr>
            <a:xfrm>
              <a:off x="1213742"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INPUTS</a:t>
              </a:r>
              <a:endParaRPr lang="en-US" sz="2000" b="1" dirty="0"/>
            </a:p>
          </p:txBody>
        </p:sp>
        <p:sp>
          <p:nvSpPr>
            <p:cNvPr id="13" name="Rectangle 12"/>
            <p:cNvSpPr/>
            <p:nvPr/>
          </p:nvSpPr>
          <p:spPr>
            <a:xfrm>
              <a:off x="4648179"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TOOLS &amp; TECHNIQUES</a:t>
              </a:r>
              <a:endParaRPr lang="en-US" sz="2000" b="1" dirty="0"/>
            </a:p>
          </p:txBody>
        </p:sp>
        <p:sp>
          <p:nvSpPr>
            <p:cNvPr id="14" name="Rectangle 13"/>
            <p:cNvSpPr/>
            <p:nvPr/>
          </p:nvSpPr>
          <p:spPr>
            <a:xfrm>
              <a:off x="8077200"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OUTPUTS</a:t>
              </a:r>
              <a:endParaRPr lang="en-US" sz="2000" b="1" dirty="0"/>
            </a:p>
          </p:txBody>
        </p:sp>
      </p:grpSp>
    </p:spTree>
    <p:extLst>
      <p:ext uri="{BB962C8B-B14F-4D97-AF65-F5344CB8AC3E}">
        <p14:creationId xmlns:p14="http://schemas.microsoft.com/office/powerpoint/2010/main" val="3993461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noAutofit/>
          </a:bodyPr>
          <a:lstStyle/>
          <a:p>
            <a:pPr>
              <a:buFont typeface="Wingdings" panose="05000000000000000000" pitchFamily="2" charset="2"/>
              <a:buChar char="§"/>
            </a:pPr>
            <a:r>
              <a:rPr lang="en-US" sz="1800" b="1" dirty="0" smtClean="0"/>
              <a:t>Identify </a:t>
            </a:r>
            <a:r>
              <a:rPr lang="en-US" sz="1800" b="1" dirty="0"/>
              <a:t>Risk: </a:t>
            </a:r>
          </a:p>
          <a:p>
            <a:pPr lvl="1"/>
            <a:r>
              <a:rPr lang="en-US" sz="1800" dirty="0" smtClean="0"/>
              <a:t>Study </a:t>
            </a:r>
            <a:r>
              <a:rPr lang="en-US" sz="1800" dirty="0"/>
              <a:t>list of commonly occurring risks in </a:t>
            </a:r>
            <a:r>
              <a:rPr lang="en-US" sz="1800" b="1" dirty="0"/>
              <a:t>Risk Factor Chart </a:t>
            </a:r>
            <a:r>
              <a:rPr lang="en-US" sz="1800" dirty="0"/>
              <a:t>and </a:t>
            </a:r>
            <a:r>
              <a:rPr lang="en-US" sz="1800" b="1" dirty="0" smtClean="0"/>
              <a:t>Process Asset </a:t>
            </a:r>
            <a:r>
              <a:rPr lang="en-US" sz="1800" dirty="0" smtClean="0"/>
              <a:t>to </a:t>
            </a:r>
            <a:r>
              <a:rPr lang="en-US" sz="1800" dirty="0"/>
              <a:t>get information about risk and risk management on similar projects. </a:t>
            </a:r>
          </a:p>
          <a:p>
            <a:pPr lvl="1"/>
            <a:r>
              <a:rPr lang="en-US" sz="1800" dirty="0" smtClean="0"/>
              <a:t>Evaluating </a:t>
            </a:r>
            <a:r>
              <a:rPr lang="en-US" sz="1800" dirty="0"/>
              <a:t>and thinking about previously encountered risks also help identifying other risks that may be pertinent to this project but do not appear on the list. </a:t>
            </a:r>
          </a:p>
          <a:p>
            <a:pPr lvl="1"/>
            <a:r>
              <a:rPr lang="en-US" sz="1800" dirty="0" smtClean="0"/>
              <a:t>Go </a:t>
            </a:r>
            <a:r>
              <a:rPr lang="en-US" sz="1800" dirty="0"/>
              <a:t>through one-by-one </a:t>
            </a:r>
            <a:r>
              <a:rPr lang="en-US" sz="1800" b="1" dirty="0"/>
              <a:t>Risk Source &amp; Risk Category </a:t>
            </a:r>
            <a:r>
              <a:rPr lang="en-US" sz="1800" dirty="0"/>
              <a:t>and use judgment &amp; experience to evaluate the situation to identify potential risks. Another alternative is to use the project kick-off meetings to elicit views on risks from others</a:t>
            </a:r>
            <a:r>
              <a:rPr lang="en-US" sz="1800" dirty="0" smtClean="0"/>
              <a:t>.</a:t>
            </a:r>
          </a:p>
          <a:p>
            <a:pPr>
              <a:buFont typeface="Wingdings" panose="05000000000000000000" pitchFamily="2" charset="2"/>
              <a:buChar char="§"/>
            </a:pPr>
            <a:r>
              <a:rPr lang="en-US" sz="1800" b="1" dirty="0"/>
              <a:t>Identify Opportunity: </a:t>
            </a:r>
          </a:p>
          <a:p>
            <a:pPr lvl="1"/>
            <a:r>
              <a:rPr lang="en-US" sz="1800" dirty="0"/>
              <a:t>Identify and clearly describe opportunities that could positively affect work</a:t>
            </a:r>
          </a:p>
          <a:p>
            <a:pPr lvl="1"/>
            <a:r>
              <a:rPr lang="en-US" sz="1800" dirty="0"/>
              <a:t>Go through one-by-one </a:t>
            </a:r>
            <a:r>
              <a:rPr lang="en-US" sz="1800" b="1" dirty="0"/>
              <a:t>Opportunity Source (Customer, Business, Technology)</a:t>
            </a:r>
            <a:r>
              <a:rPr lang="en-US" sz="1800" dirty="0"/>
              <a:t> use judgment &amp; experience to evaluate the situation to identify potential opportunities. Another alternative is to use the project kick-off meetings to elicit views on </a:t>
            </a:r>
            <a:r>
              <a:rPr lang="en-US" sz="1800" dirty="0" smtClean="0"/>
              <a:t>opportunities </a:t>
            </a:r>
            <a:r>
              <a:rPr lang="en-US" sz="1800" dirty="0"/>
              <a:t>from others</a:t>
            </a:r>
            <a:r>
              <a:rPr lang="en-US" sz="1800" dirty="0" smtClean="0"/>
              <a:t>.</a:t>
            </a:r>
            <a:endParaRPr lang="en-US" sz="1800" dirty="0"/>
          </a:p>
          <a:p>
            <a:pPr>
              <a:buFont typeface="Wingdings" panose="05000000000000000000" pitchFamily="2" charset="2"/>
              <a:buChar char="§"/>
            </a:pPr>
            <a:r>
              <a:rPr lang="en-US" sz="1800" b="1" dirty="0"/>
              <a:t>The identified </a:t>
            </a:r>
            <a:r>
              <a:rPr lang="en-US" sz="1800" b="1" dirty="0" smtClean="0"/>
              <a:t>risks/</a:t>
            </a:r>
            <a:r>
              <a:rPr lang="en-US" sz="1800" b="1" dirty="0"/>
              <a:t> opportunities</a:t>
            </a:r>
            <a:r>
              <a:rPr lang="en-US" sz="1800" b="1" dirty="0" smtClean="0"/>
              <a:t> </a:t>
            </a:r>
            <a:r>
              <a:rPr lang="en-US" sz="1800" b="1" dirty="0"/>
              <a:t>will be log into Template_Risk and Opportunity Management Sheet/ FI 2.0 Risk List</a:t>
            </a:r>
          </a:p>
        </p:txBody>
      </p:sp>
      <p:sp>
        <p:nvSpPr>
          <p:cNvPr id="3" name="Date Placeholder 2"/>
          <p:cNvSpPr>
            <a:spLocks noGrp="1"/>
          </p:cNvSpPr>
          <p:nvPr>
            <p:ph type="dt" sz="half" idx="10"/>
          </p:nvPr>
        </p:nvSpPr>
        <p:spPr/>
        <p:txBody>
          <a:bodyPr/>
          <a:lstStyle/>
          <a:p>
            <a:fld id="{9A02AA4E-4351-4223-A8B1-0743B260C7E0}" type="datetime1">
              <a:rPr lang="en-US" smtClean="0"/>
              <a:t>11/1/2023</a:t>
            </a:fld>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18</a:t>
            </a:fld>
            <a:endParaRPr lang="en-US"/>
          </a:p>
        </p:txBody>
      </p:sp>
      <p:sp>
        <p:nvSpPr>
          <p:cNvPr id="5" name="Footer Placeholder 4"/>
          <p:cNvSpPr>
            <a:spLocks noGrp="1"/>
          </p:cNvSpPr>
          <p:nvPr>
            <p:ph type="ftr" sz="quarter" idx="11"/>
          </p:nvPr>
        </p:nvSpPr>
        <p:spPr/>
        <p:txBody>
          <a:bodyPr/>
          <a:lstStyle/>
          <a:p>
            <a:r>
              <a:rPr lang="en-US" smtClean="0"/>
              <a:t>43e-BM/HR/HDCV/FSOFT V1.2 - ©FPT SOFTWARE – Corporate Training Center</a:t>
            </a:r>
            <a:endParaRPr lang="en-US"/>
          </a:p>
        </p:txBody>
      </p:sp>
      <p:sp>
        <p:nvSpPr>
          <p:cNvPr id="6" name="Title 5"/>
          <p:cNvSpPr>
            <a:spLocks noGrp="1"/>
          </p:cNvSpPr>
          <p:nvPr>
            <p:ph type="title"/>
          </p:nvPr>
        </p:nvSpPr>
        <p:spPr/>
        <p:txBody>
          <a:bodyPr/>
          <a:lstStyle/>
          <a:p>
            <a:r>
              <a:rPr lang="en-US" dirty="0"/>
              <a:t>Risk/Opportunity Assessment</a:t>
            </a:r>
          </a:p>
        </p:txBody>
      </p:sp>
    </p:spTree>
    <p:extLst>
      <p:ext uri="{BB962C8B-B14F-4D97-AF65-F5344CB8AC3E}">
        <p14:creationId xmlns:p14="http://schemas.microsoft.com/office/powerpoint/2010/main" val="6971933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buFont typeface="Wingdings" panose="05000000000000000000" pitchFamily="2" charset="2"/>
              <a:buChar char="§"/>
            </a:pPr>
            <a:r>
              <a:rPr lang="en-US" sz="2000" b="1" dirty="0" smtClean="0"/>
              <a:t>List </a:t>
            </a:r>
            <a:r>
              <a:rPr lang="en-US" sz="2000" b="1" dirty="0"/>
              <a:t>of identified risks: </a:t>
            </a:r>
            <a:r>
              <a:rPr lang="en-US" sz="2000" dirty="0"/>
              <a:t>Identified risks </a:t>
            </a:r>
          </a:p>
          <a:p>
            <a:pPr>
              <a:buFont typeface="Wingdings" panose="05000000000000000000" pitchFamily="2" charset="2"/>
              <a:buChar char="§"/>
            </a:pPr>
            <a:r>
              <a:rPr lang="en-US" sz="2000" b="1" dirty="0"/>
              <a:t>Potential risk owners: </a:t>
            </a:r>
            <a:r>
              <a:rPr lang="en-US" sz="2000" dirty="0"/>
              <a:t>Where a potential risk owner has been identified </a:t>
            </a:r>
          </a:p>
          <a:p>
            <a:pPr>
              <a:buFont typeface="Wingdings" panose="05000000000000000000" pitchFamily="2" charset="2"/>
              <a:buChar char="§"/>
            </a:pPr>
            <a:r>
              <a:rPr lang="en-US" sz="2000" b="1" dirty="0"/>
              <a:t>List of potential risk responses: </a:t>
            </a:r>
            <a:r>
              <a:rPr lang="en-US" sz="2000" dirty="0"/>
              <a:t>Where a potential risk response has been </a:t>
            </a:r>
            <a:r>
              <a:rPr lang="en-US" sz="2000" dirty="0" smtClean="0"/>
              <a:t>identified</a:t>
            </a:r>
            <a:endParaRPr lang="en-US" sz="2000" dirty="0"/>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a:p>
        </p:txBody>
      </p:sp>
      <p:sp>
        <p:nvSpPr>
          <p:cNvPr id="5" name="Slide Number Placeholder 4"/>
          <p:cNvSpPr>
            <a:spLocks noGrp="1"/>
          </p:cNvSpPr>
          <p:nvPr>
            <p:ph type="sldNum" sz="quarter" idx="12"/>
          </p:nvPr>
        </p:nvSpPr>
        <p:spPr/>
        <p:txBody>
          <a:bodyPr/>
          <a:lstStyle/>
          <a:p>
            <a:fld id="{7F5043F6-4AAB-41F8-A27F-F80078A20D2B}" type="slidenum">
              <a:rPr lang="en-US" smtClean="0"/>
              <a:t>19</a:t>
            </a:fld>
            <a:endParaRPr lang="en-US"/>
          </a:p>
        </p:txBody>
      </p:sp>
      <p:sp>
        <p:nvSpPr>
          <p:cNvPr id="4" name="Footer Placeholder 3"/>
          <p:cNvSpPr>
            <a:spLocks noGrp="1"/>
          </p:cNvSpPr>
          <p:nvPr>
            <p:ph type="ftr" sz="quarter" idx="11"/>
          </p:nvPr>
        </p:nvSpPr>
        <p:spPr/>
        <p:txBody>
          <a:bodyPr/>
          <a:lstStyle/>
          <a:p>
            <a:r>
              <a:rPr lang="en-US" smtClean="0"/>
              <a:t>43e-BM/HR/HDCV/FSOFT V1.2 - ©FPT SOFTWARE – Corporate Training Center</a:t>
            </a:r>
            <a:endParaRPr lang="en-US"/>
          </a:p>
        </p:txBody>
      </p:sp>
      <p:sp>
        <p:nvSpPr>
          <p:cNvPr id="2" name="Title 1"/>
          <p:cNvSpPr>
            <a:spLocks noGrp="1"/>
          </p:cNvSpPr>
          <p:nvPr>
            <p:ph type="title"/>
          </p:nvPr>
        </p:nvSpPr>
        <p:spPr/>
        <p:txBody>
          <a:bodyPr>
            <a:normAutofit/>
          </a:bodyPr>
          <a:lstStyle/>
          <a:p>
            <a:r>
              <a:rPr lang="en-US" dirty="0" smtClean="0"/>
              <a:t>Risks/Opportunities Register</a:t>
            </a:r>
            <a:endParaRPr lang="en-US" dirty="0"/>
          </a:p>
        </p:txBody>
      </p:sp>
      <p:pic>
        <p:nvPicPr>
          <p:cNvPr id="7" name="Picture 6"/>
          <p:cNvPicPr>
            <a:picLocks noChangeAspect="1"/>
          </p:cNvPicPr>
          <p:nvPr/>
        </p:nvPicPr>
        <p:blipFill>
          <a:blip r:embed="rId3"/>
          <a:stretch>
            <a:fillRect/>
          </a:stretch>
        </p:blipFill>
        <p:spPr>
          <a:xfrm>
            <a:off x="1839368" y="2613970"/>
            <a:ext cx="8513264" cy="3401312"/>
          </a:xfrm>
          <a:prstGeom prst="rect">
            <a:avLst/>
          </a:prstGeom>
        </p:spPr>
      </p:pic>
    </p:spTree>
    <p:extLst>
      <p:ext uri="{BB962C8B-B14F-4D97-AF65-F5344CB8AC3E}">
        <p14:creationId xmlns:p14="http://schemas.microsoft.com/office/powerpoint/2010/main" val="2122736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a:t>
            </a:r>
          </a:p>
        </p:txBody>
      </p:sp>
      <p:sp>
        <p:nvSpPr>
          <p:cNvPr id="5" name="Date Placeholder 4"/>
          <p:cNvSpPr>
            <a:spLocks noGrp="1"/>
          </p:cNvSpPr>
          <p:nvPr>
            <p:ph type="dt" sz="half" idx="10"/>
          </p:nvPr>
        </p:nvSpPr>
        <p:spPr/>
        <p:txBody>
          <a:bodyPr/>
          <a:lstStyle/>
          <a:p>
            <a:fld id="{D56E6933-6BBB-4B8A-BF7C-1C94675A4333}" type="datetime1">
              <a:rPr lang="en-US" smtClean="0"/>
              <a:t>11/1/2023</a:t>
            </a:fld>
            <a:endParaRPr lang="en-US"/>
          </a:p>
        </p:txBody>
      </p:sp>
      <p:sp>
        <p:nvSpPr>
          <p:cNvPr id="6" name="Footer Placeholder 5"/>
          <p:cNvSpPr>
            <a:spLocks noGrp="1"/>
          </p:cNvSpPr>
          <p:nvPr>
            <p:ph type="ftr" sz="quarter" idx="11"/>
          </p:nvPr>
        </p:nvSpPr>
        <p:spPr/>
        <p:txBody>
          <a:bodyPr/>
          <a:lstStyle/>
          <a:p>
            <a:r>
              <a:rPr lang="en-US"/>
              <a:t>43e-BM/HR/HDCV/FSOFT V1.2 - ©FPT SOFTWARE – Corporate Training Center</a:t>
            </a:r>
          </a:p>
        </p:txBody>
      </p:sp>
      <p:sp>
        <p:nvSpPr>
          <p:cNvPr id="7" name="Slide Number Placeholder 6"/>
          <p:cNvSpPr>
            <a:spLocks noGrp="1"/>
          </p:cNvSpPr>
          <p:nvPr>
            <p:ph type="sldNum" sz="quarter" idx="12"/>
          </p:nvPr>
        </p:nvSpPr>
        <p:spPr/>
        <p:txBody>
          <a:bodyPr/>
          <a:lstStyle/>
          <a:p>
            <a:fld id="{7F5043F6-4AAB-41F8-A27F-F80078A20D2B}" type="slidenum">
              <a:rPr lang="en-US" smtClean="0"/>
              <a:t>2</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765556284"/>
              </p:ext>
            </p:extLst>
          </p:nvPr>
        </p:nvGraphicFramePr>
        <p:xfrm>
          <a:off x="4402137" y="676729"/>
          <a:ext cx="6951663" cy="4705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105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28147"/>
            <a:ext cx="8181109" cy="5008061"/>
          </a:xfrm>
        </p:spPr>
        <p:txBody>
          <a:bodyPr>
            <a:noAutofit/>
          </a:bodyPr>
          <a:lstStyle/>
          <a:p>
            <a:pPr>
              <a:buFont typeface="Wingdings" panose="05000000000000000000" pitchFamily="2" charset="2"/>
              <a:buChar char="§"/>
            </a:pPr>
            <a:r>
              <a:rPr lang="en-US" sz="2000" b="1" dirty="0"/>
              <a:t>Brainstorming</a:t>
            </a:r>
            <a:r>
              <a:rPr lang="en-US" sz="2000" b="1" dirty="0" smtClean="0"/>
              <a:t>:</a:t>
            </a:r>
            <a:endParaRPr lang="en-US" sz="2000" dirty="0" smtClean="0"/>
          </a:p>
          <a:p>
            <a:pPr lvl="1"/>
            <a:r>
              <a:rPr lang="en-US" dirty="0"/>
              <a:t>Facilitator (Risk Management expert) manages &amp; assist the </a:t>
            </a:r>
            <a:r>
              <a:rPr lang="en-US" dirty="0" smtClean="0"/>
              <a:t>team</a:t>
            </a:r>
          </a:p>
          <a:p>
            <a:pPr lvl="1"/>
            <a:r>
              <a:rPr lang="en-US" dirty="0" smtClean="0"/>
              <a:t>RBS </a:t>
            </a:r>
            <a:r>
              <a:rPr lang="en-US" dirty="0"/>
              <a:t>used as main framework to guide </a:t>
            </a:r>
            <a:r>
              <a:rPr lang="en-US" dirty="0" smtClean="0"/>
              <a:t>discussions</a:t>
            </a:r>
          </a:p>
          <a:p>
            <a:pPr lvl="1"/>
            <a:r>
              <a:rPr lang="en-US" dirty="0" smtClean="0"/>
              <a:t>Goal </a:t>
            </a:r>
            <a:r>
              <a:rPr lang="en-US" dirty="0"/>
              <a:t>is to creates list of </a:t>
            </a:r>
            <a:r>
              <a:rPr lang="en-US" dirty="0" smtClean="0"/>
              <a:t>Risks</a:t>
            </a:r>
          </a:p>
          <a:p>
            <a:pPr lvl="1"/>
            <a:r>
              <a:rPr lang="en-US" dirty="0" smtClean="0"/>
              <a:t>Involve </a:t>
            </a:r>
            <a:r>
              <a:rPr lang="en-US" dirty="0"/>
              <a:t>Project team &amp; other </a:t>
            </a:r>
            <a:r>
              <a:rPr lang="en-US" dirty="0" smtClean="0"/>
              <a:t>experts</a:t>
            </a:r>
          </a:p>
          <a:p>
            <a:pPr lvl="1"/>
            <a:r>
              <a:rPr lang="en-US" dirty="0" smtClean="0"/>
              <a:t>It </a:t>
            </a:r>
            <a:r>
              <a:rPr lang="en-US" dirty="0"/>
              <a:t>can </a:t>
            </a:r>
            <a:r>
              <a:rPr lang="en-US" dirty="0" smtClean="0"/>
              <a:t>be </a:t>
            </a:r>
            <a:r>
              <a:rPr lang="en-US" dirty="0"/>
              <a:t>Free-form or can be mass </a:t>
            </a:r>
            <a:r>
              <a:rPr lang="en-US" dirty="0" smtClean="0"/>
              <a:t>interview</a:t>
            </a:r>
          </a:p>
          <a:p>
            <a:pPr>
              <a:buFont typeface="Wingdings" panose="05000000000000000000" pitchFamily="2" charset="2"/>
              <a:buChar char="§"/>
            </a:pPr>
            <a:r>
              <a:rPr lang="en-US" sz="2000" b="1" dirty="0" smtClean="0"/>
              <a:t>Checklists:</a:t>
            </a:r>
          </a:p>
          <a:p>
            <a:pPr lvl="1"/>
            <a:r>
              <a:rPr lang="en-US" dirty="0"/>
              <a:t>Risk checklists are developed based on historical information and knowledge that has been accumulated from similar projects and from other </a:t>
            </a:r>
            <a:r>
              <a:rPr lang="en-US" dirty="0" smtClean="0"/>
              <a:t>sources</a:t>
            </a:r>
          </a:p>
          <a:p>
            <a:pPr>
              <a:buFont typeface="Wingdings" panose="05000000000000000000" pitchFamily="2" charset="2"/>
              <a:buChar char="§"/>
            </a:pPr>
            <a:r>
              <a:rPr lang="en-US" sz="2000" b="1" dirty="0" smtClean="0"/>
              <a:t>Interviews:</a:t>
            </a:r>
          </a:p>
          <a:p>
            <a:pPr lvl="1"/>
            <a:r>
              <a:rPr lang="en-US" dirty="0"/>
              <a:t>Interviewing experts, stakeholders, experienced </a:t>
            </a:r>
            <a:r>
              <a:rPr lang="en-US" dirty="0" smtClean="0"/>
              <a:t>PM</a:t>
            </a:r>
            <a:endParaRPr lang="en-US" dirty="0"/>
          </a:p>
        </p:txBody>
      </p:sp>
      <p:sp>
        <p:nvSpPr>
          <p:cNvPr id="3" name="Date Placeholder 2"/>
          <p:cNvSpPr>
            <a:spLocks noGrp="1"/>
          </p:cNvSpPr>
          <p:nvPr>
            <p:ph type="dt" sz="half" idx="10"/>
          </p:nvPr>
        </p:nvSpPr>
        <p:spPr/>
        <p:txBody>
          <a:bodyPr/>
          <a:lstStyle/>
          <a:p>
            <a:fld id="{9A02AA4E-4351-4223-A8B1-0743B260C7E0}" type="datetime1">
              <a:rPr lang="en-US" smtClean="0"/>
              <a:t>11/1/2023</a:t>
            </a:fld>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20</a:t>
            </a:fld>
            <a:endParaRPr lang="en-US" dirty="0"/>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Title 5"/>
          <p:cNvSpPr>
            <a:spLocks noGrp="1"/>
          </p:cNvSpPr>
          <p:nvPr>
            <p:ph type="title"/>
          </p:nvPr>
        </p:nvSpPr>
        <p:spPr/>
        <p:txBody>
          <a:bodyPr>
            <a:normAutofit/>
          </a:bodyPr>
          <a:lstStyle/>
          <a:p>
            <a:r>
              <a:rPr lang="en-US" dirty="0" smtClean="0"/>
              <a:t>Tools </a:t>
            </a:r>
            <a:r>
              <a:rPr lang="en-US" dirty="0"/>
              <a:t>&amp; Techniques: </a:t>
            </a:r>
            <a:r>
              <a:rPr lang="en-US" dirty="0" smtClean="0"/>
              <a:t>Data gathering</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6180" y="1049463"/>
            <a:ext cx="3385820" cy="2302856"/>
          </a:xfrm>
          <a:prstGeom prst="rect">
            <a:avLst/>
          </a:prstGeom>
        </p:spPr>
      </p:pic>
      <p:pic>
        <p:nvPicPr>
          <p:cNvPr id="10" name="Picture 9" descr="checklist.jpg"/>
          <p:cNvPicPr>
            <a:picLocks noChangeAspect="1"/>
          </p:cNvPicPr>
          <p:nvPr/>
        </p:nvPicPr>
        <p:blipFill>
          <a:blip r:embed="rId4"/>
          <a:stretch>
            <a:fillRect/>
          </a:stretch>
        </p:blipFill>
        <p:spPr>
          <a:xfrm>
            <a:off x="9372715" y="3979719"/>
            <a:ext cx="2249973" cy="1968726"/>
          </a:xfrm>
          <a:prstGeom prst="rect">
            <a:avLst/>
          </a:prstGeom>
        </p:spPr>
      </p:pic>
    </p:spTree>
    <p:extLst>
      <p:ext uri="{BB962C8B-B14F-4D97-AF65-F5344CB8AC3E}">
        <p14:creationId xmlns:p14="http://schemas.microsoft.com/office/powerpoint/2010/main" val="2937155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28147"/>
            <a:ext cx="4421957" cy="5008061"/>
          </a:xfrm>
        </p:spPr>
        <p:txBody>
          <a:bodyPr>
            <a:noAutofit/>
          </a:bodyPr>
          <a:lstStyle/>
          <a:p>
            <a:pPr>
              <a:buFont typeface="Wingdings" panose="05000000000000000000" pitchFamily="2" charset="2"/>
              <a:buChar char="§"/>
            </a:pPr>
            <a:r>
              <a:rPr lang="en-US" sz="2000" b="1" dirty="0" smtClean="0"/>
              <a:t>Assumption </a:t>
            </a:r>
            <a:r>
              <a:rPr lang="en-US" sz="2000" b="1" dirty="0"/>
              <a:t>and </a:t>
            </a:r>
            <a:r>
              <a:rPr lang="en-US" sz="2000" b="1" dirty="0" smtClean="0"/>
              <a:t>Constraint Analysis:</a:t>
            </a:r>
          </a:p>
          <a:p>
            <a:pPr lvl="1"/>
            <a:r>
              <a:rPr lang="en-US" sz="1800" dirty="0"/>
              <a:t>Explores the validity of assumptions and constraints to determine which pose a risk to the project.</a:t>
            </a:r>
          </a:p>
          <a:p>
            <a:pPr lvl="1"/>
            <a:r>
              <a:rPr lang="en-US" sz="1800" dirty="0"/>
              <a:t>Threats may be identified from the inaccuracy, instability, inconsistency, or incompleteness of assumptions.</a:t>
            </a:r>
          </a:p>
          <a:p>
            <a:pPr marL="0" indent="0">
              <a:buNone/>
            </a:pPr>
            <a:endParaRPr lang="en-US" sz="2000" b="1" dirty="0" smtClean="0"/>
          </a:p>
        </p:txBody>
      </p:sp>
      <p:sp>
        <p:nvSpPr>
          <p:cNvPr id="3" name="Date Placeholder 2"/>
          <p:cNvSpPr>
            <a:spLocks noGrp="1"/>
          </p:cNvSpPr>
          <p:nvPr>
            <p:ph type="dt" sz="half" idx="10"/>
          </p:nvPr>
        </p:nvSpPr>
        <p:spPr/>
        <p:txBody>
          <a:bodyPr/>
          <a:lstStyle/>
          <a:p>
            <a:fld id="{9A02AA4E-4351-4223-A8B1-0743B260C7E0}" type="datetime1">
              <a:rPr lang="en-US" smtClean="0"/>
              <a:t>11/1/2023</a:t>
            </a:fld>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21</a:t>
            </a:fld>
            <a:endParaRPr lang="en-US" dirty="0"/>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Title 5"/>
          <p:cNvSpPr>
            <a:spLocks noGrp="1"/>
          </p:cNvSpPr>
          <p:nvPr>
            <p:ph type="title"/>
          </p:nvPr>
        </p:nvSpPr>
        <p:spPr/>
        <p:txBody>
          <a:bodyPr>
            <a:normAutofit/>
          </a:bodyPr>
          <a:lstStyle/>
          <a:p>
            <a:r>
              <a:rPr lang="en-US" dirty="0" smtClean="0"/>
              <a:t>Tools </a:t>
            </a:r>
            <a:r>
              <a:rPr lang="en-US" dirty="0"/>
              <a:t>&amp; Techniques: </a:t>
            </a:r>
            <a:r>
              <a:rPr lang="en-US" dirty="0" smtClean="0"/>
              <a:t>Data analysis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300" y="1228147"/>
            <a:ext cx="5079115" cy="3095904"/>
          </a:xfrm>
          <a:prstGeom prst="rect">
            <a:avLst/>
          </a:prstGeom>
        </p:spPr>
      </p:pic>
      <p:graphicFrame>
        <p:nvGraphicFramePr>
          <p:cNvPr id="8" name="Content Placeholder 5"/>
          <p:cNvGraphicFramePr>
            <a:graphicFrameLocks/>
          </p:cNvGraphicFramePr>
          <p:nvPr>
            <p:extLst>
              <p:ext uri="{D42A27DB-BD31-4B8C-83A1-F6EECF244321}">
                <p14:modId xmlns:p14="http://schemas.microsoft.com/office/powerpoint/2010/main" val="1930187944"/>
              </p:ext>
            </p:extLst>
          </p:nvPr>
        </p:nvGraphicFramePr>
        <p:xfrm>
          <a:off x="882584" y="4507156"/>
          <a:ext cx="10426831" cy="1849194"/>
        </p:xfrm>
        <a:graphic>
          <a:graphicData uri="http://schemas.openxmlformats.org/drawingml/2006/table">
            <a:tbl>
              <a:tblPr firstRow="1" bandRow="1"/>
              <a:tblGrid>
                <a:gridCol w="656734">
                  <a:extLst>
                    <a:ext uri="{9D8B030D-6E8A-4147-A177-3AD203B41FA5}">
                      <a16:colId xmlns="" xmlns:a16="http://schemas.microsoft.com/office/drawing/2014/main" val="20000"/>
                    </a:ext>
                  </a:extLst>
                </a:gridCol>
                <a:gridCol w="9770097">
                  <a:extLst>
                    <a:ext uri="{9D8B030D-6E8A-4147-A177-3AD203B41FA5}">
                      <a16:colId xmlns="" xmlns:a16="http://schemas.microsoft.com/office/drawing/2014/main" val="20001"/>
                    </a:ext>
                  </a:extLst>
                </a:gridCol>
              </a:tblGrid>
              <a:tr h="28302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ctr"/>
                      <a:r>
                        <a:rPr lang="it-IT" sz="1200" b="1" u="none" strike="noStrike" dirty="0">
                          <a:effectLst/>
                          <a:latin typeface="+mn-lt"/>
                        </a:rPr>
                        <a:t>No.</a:t>
                      </a:r>
                      <a:endParaRPr lang="it-IT" sz="1200" b="1" i="0" u="none" strike="noStrike" dirty="0">
                        <a:solidFill>
                          <a:srgbClr val="FFFFFF"/>
                        </a:solidFill>
                        <a:effectLst/>
                        <a:latin typeface="+mn-lt"/>
                      </a:endParaRPr>
                    </a:p>
                  </a:txBody>
                  <a:tcPr marL="72000" marR="0" marT="6350" marB="0" anchor="ctr">
                    <a:lnL w="3175" cap="flat" cmpd="sng" algn="ctr">
                      <a:solidFill>
                        <a:srgbClr val="124DA3"/>
                      </a:solidFill>
                      <a:prstDash val="sysDot"/>
                      <a:round/>
                      <a:headEnd type="none" w="med" len="med"/>
                      <a:tailEnd type="none" w="med" len="med"/>
                    </a:lnL>
                    <a:lnR w="3175" cap="flat" cmpd="sng" algn="ctr">
                      <a:solidFill>
                        <a:srgbClr val="124DA3"/>
                      </a:solidFill>
                      <a:prstDash val="sysDot"/>
                      <a:round/>
                      <a:headEnd type="none" w="med" len="med"/>
                      <a:tailEnd type="none" w="med" len="med"/>
                    </a:lnR>
                    <a:lnT w="3175" cap="flat" cmpd="sng" algn="ctr">
                      <a:solidFill>
                        <a:srgbClr val="124DA3"/>
                      </a:solidFill>
                      <a:prstDash val="sysDot"/>
                      <a:round/>
                      <a:headEnd type="none" w="med" len="med"/>
                      <a:tailEnd type="none" w="med" len="med"/>
                    </a:lnT>
                    <a:lnB w="3175" cap="flat" cmpd="sng" algn="ctr">
                      <a:solidFill>
                        <a:srgbClr val="124DA3"/>
                      </a:solidFill>
                      <a:prstDash val="sysDot"/>
                      <a:round/>
                      <a:headEnd type="none" w="med" len="med"/>
                      <a:tailEnd type="none" w="med" len="med"/>
                    </a:lnB>
                    <a:lnTlToBr w="12700" cmpd="sng">
                      <a:noFill/>
                      <a:prstDash val="solid"/>
                    </a:lnTlToBr>
                    <a:lnBlToTr w="12700" cmpd="sng">
                      <a:noFill/>
                      <a:prstDash val="solid"/>
                    </a:lnBlToTr>
                    <a:solidFill>
                      <a:srgbClr val="124FA6"/>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fontAlgn="ctr"/>
                      <a:r>
                        <a:rPr lang="en-US" sz="1200" b="1" u="none" strike="noStrike" dirty="0">
                          <a:effectLst/>
                          <a:latin typeface="+mn-lt"/>
                        </a:rPr>
                        <a:t>Description</a:t>
                      </a:r>
                      <a:endParaRPr lang="en-US" sz="1200" b="1" i="0" u="none" strike="noStrike" dirty="0">
                        <a:solidFill>
                          <a:srgbClr val="FFFFFF"/>
                        </a:solidFill>
                        <a:effectLst/>
                        <a:latin typeface="+mn-lt"/>
                      </a:endParaRPr>
                    </a:p>
                  </a:txBody>
                  <a:tcPr marL="72000" marR="0" marT="6350" marB="0" anchor="ctr">
                    <a:lnL w="3175" cap="flat" cmpd="sng" algn="ctr">
                      <a:solidFill>
                        <a:srgbClr val="124DA3"/>
                      </a:solidFill>
                      <a:prstDash val="sysDot"/>
                      <a:round/>
                      <a:headEnd type="none" w="med" len="med"/>
                      <a:tailEnd type="none" w="med" len="med"/>
                    </a:lnL>
                    <a:lnR w="3175" cap="flat" cmpd="sng" algn="ctr">
                      <a:solidFill>
                        <a:srgbClr val="124DA3"/>
                      </a:solidFill>
                      <a:prstDash val="sysDot"/>
                      <a:round/>
                      <a:headEnd type="none" w="med" len="med"/>
                      <a:tailEnd type="none" w="med" len="med"/>
                    </a:lnR>
                    <a:lnT w="3175" cap="flat" cmpd="sng" algn="ctr">
                      <a:solidFill>
                        <a:srgbClr val="124DA3"/>
                      </a:solidFill>
                      <a:prstDash val="sysDot"/>
                      <a:round/>
                      <a:headEnd type="none" w="med" len="med"/>
                      <a:tailEnd type="none" w="med" len="med"/>
                    </a:lnT>
                    <a:lnB w="3175" cap="flat" cmpd="sng" algn="ctr">
                      <a:solidFill>
                        <a:srgbClr val="124DA3"/>
                      </a:solidFill>
                      <a:prstDash val="sysDot"/>
                      <a:round/>
                      <a:headEnd type="none" w="med" len="med"/>
                      <a:tailEnd type="none" w="med" len="med"/>
                    </a:lnB>
                    <a:lnTlToBr w="12700" cmpd="sng">
                      <a:noFill/>
                      <a:prstDash val="solid"/>
                    </a:lnTlToBr>
                    <a:lnBlToTr w="12700" cmpd="sng">
                      <a:noFill/>
                      <a:prstDash val="solid"/>
                    </a:lnBlToTr>
                    <a:solidFill>
                      <a:srgbClr val="124FA6"/>
                    </a:solidFill>
                  </a:tcPr>
                </a:tc>
                <a:extLst>
                  <a:ext uri="{0D108BD9-81ED-4DB2-BD59-A6C34878D82A}">
                    <a16:rowId xmlns="" xmlns:a16="http://schemas.microsoft.com/office/drawing/2014/main" val="10000"/>
                  </a:ext>
                </a:extLst>
              </a:tr>
              <a:tr h="60382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dirty="0">
                          <a:solidFill>
                            <a:schemeClr val="tx1"/>
                          </a:solidFill>
                          <a:latin typeface="+mn-lt"/>
                          <a:cs typeface="Segoe UI Light" panose="020B0502040204020203" pitchFamily="34" charset="0"/>
                        </a:rPr>
                        <a:t>1</a:t>
                      </a:r>
                    </a:p>
                  </a:txBody>
                  <a:tcPr>
                    <a:lnL w="3175" cap="flat" cmpd="sng" algn="ctr">
                      <a:solidFill>
                        <a:srgbClr val="124DA3"/>
                      </a:solidFill>
                      <a:prstDash val="sysDot"/>
                      <a:round/>
                      <a:headEnd type="none" w="med" len="med"/>
                      <a:tailEnd type="none" w="med" len="med"/>
                    </a:lnL>
                    <a:lnR w="3175" cap="flat" cmpd="sng" algn="ctr">
                      <a:solidFill>
                        <a:srgbClr val="124DA3"/>
                      </a:solidFill>
                      <a:prstDash val="sysDot"/>
                      <a:round/>
                      <a:headEnd type="none" w="med" len="med"/>
                      <a:tailEnd type="none" w="med" len="med"/>
                    </a:lnR>
                    <a:lnT w="3175" cap="flat" cmpd="sng" algn="ctr">
                      <a:solidFill>
                        <a:srgbClr val="124DA3"/>
                      </a:solidFill>
                      <a:prstDash val="sysDot"/>
                      <a:round/>
                      <a:headEnd type="none" w="med" len="med"/>
                      <a:tailEnd type="none" w="med" len="med"/>
                    </a:lnT>
                    <a:lnB w="3175" cap="flat" cmpd="sng" algn="ctr">
                      <a:solidFill>
                        <a:srgbClr val="124DA3"/>
                      </a:solidFill>
                      <a:prstDash val="sysDot"/>
                      <a:round/>
                      <a:headEnd type="none" w="med" len="med"/>
                      <a:tailEnd type="none" w="med" len="med"/>
                    </a:lnB>
                    <a:lnTlToBr w="12700" cmpd="sng">
                      <a:noFill/>
                      <a:prstDash val="solid"/>
                    </a:lnTlToBr>
                    <a:lnBlToTr w="12700" cmpd="sng">
                      <a:noFill/>
                      <a:prstDash val="solid"/>
                    </a:lnBlToTr>
                    <a:solidFill>
                      <a:srgbClr val="124FA6">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r>
                        <a:rPr lang="en-US" sz="1200" dirty="0">
                          <a:solidFill>
                            <a:schemeClr val="tx1"/>
                          </a:solidFill>
                          <a:latin typeface="+mn-lt"/>
                        </a:rPr>
                        <a:t>&lt;Customer&gt;</a:t>
                      </a:r>
                      <a:r>
                        <a:rPr lang="en-US" sz="1200" baseline="0" dirty="0">
                          <a:solidFill>
                            <a:schemeClr val="tx1"/>
                          </a:solidFill>
                          <a:latin typeface="+mn-lt"/>
                        </a:rPr>
                        <a:t> </a:t>
                      </a:r>
                      <a:r>
                        <a:rPr lang="en-US" sz="1200" dirty="0">
                          <a:solidFill>
                            <a:schemeClr val="tx1"/>
                          </a:solidFill>
                          <a:latin typeface="+mn-lt"/>
                        </a:rPr>
                        <a:t>assigned staffing is expected to meet project’s timeline, </a:t>
                      </a:r>
                      <a:r>
                        <a:rPr lang="en-GB" sz="1200" dirty="0">
                          <a:solidFill>
                            <a:schemeClr val="tx1"/>
                          </a:solidFill>
                          <a:latin typeface="+mn-lt"/>
                          <a:ea typeface="+mn-lt"/>
                          <a:cs typeface="+mn-lt"/>
                        </a:rPr>
                        <a:t>response Q&amp;A within 1 working day, </a:t>
                      </a:r>
                      <a:r>
                        <a:rPr lang="en-US" sz="1200" dirty="0">
                          <a:solidFill>
                            <a:schemeClr val="tx1"/>
                          </a:solidFill>
                          <a:latin typeface="+mn-lt"/>
                        </a:rPr>
                        <a:t>actual deliverables might need to revised due to delay of responding from &lt;Customer&gt; SME.</a:t>
                      </a:r>
                    </a:p>
                  </a:txBody>
                  <a:tcPr>
                    <a:lnL w="3175" cap="flat" cmpd="sng" algn="ctr">
                      <a:solidFill>
                        <a:srgbClr val="124DA3"/>
                      </a:solidFill>
                      <a:prstDash val="sysDot"/>
                      <a:round/>
                      <a:headEnd type="none" w="med" len="med"/>
                      <a:tailEnd type="none" w="med" len="med"/>
                    </a:lnL>
                    <a:lnR w="3175" cap="flat" cmpd="sng" algn="ctr">
                      <a:solidFill>
                        <a:srgbClr val="124DA3"/>
                      </a:solidFill>
                      <a:prstDash val="sysDot"/>
                      <a:round/>
                      <a:headEnd type="none" w="med" len="med"/>
                      <a:tailEnd type="none" w="med" len="med"/>
                    </a:lnR>
                    <a:lnT w="3175" cap="flat" cmpd="sng" algn="ctr">
                      <a:solidFill>
                        <a:srgbClr val="124DA3"/>
                      </a:solidFill>
                      <a:prstDash val="sysDot"/>
                      <a:round/>
                      <a:headEnd type="none" w="med" len="med"/>
                      <a:tailEnd type="none" w="med" len="med"/>
                    </a:lnT>
                    <a:lnB w="3175" cap="flat" cmpd="sng" algn="ctr">
                      <a:solidFill>
                        <a:srgbClr val="124DA3"/>
                      </a:solidFill>
                      <a:prstDash val="sysDot"/>
                      <a:round/>
                      <a:headEnd type="none" w="med" len="med"/>
                      <a:tailEnd type="none" w="med" len="med"/>
                    </a:lnB>
                    <a:lnTlToBr w="12700" cmpd="sng">
                      <a:noFill/>
                      <a:prstDash val="solid"/>
                    </a:lnTlToBr>
                    <a:lnBlToTr w="12700" cmpd="sng">
                      <a:noFill/>
                      <a:prstDash val="solid"/>
                    </a:lnBlToTr>
                    <a:solidFill>
                      <a:srgbClr val="124FA6">
                        <a:tint val="20000"/>
                      </a:srgbClr>
                    </a:solidFill>
                  </a:tcPr>
                </a:tc>
                <a:extLst>
                  <a:ext uri="{0D108BD9-81ED-4DB2-BD59-A6C34878D82A}">
                    <a16:rowId xmlns="" xmlns:a16="http://schemas.microsoft.com/office/drawing/2014/main" val="10001"/>
                  </a:ext>
                </a:extLst>
              </a:tr>
              <a:tr h="35852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dirty="0">
                          <a:solidFill>
                            <a:schemeClr val="tx1"/>
                          </a:solidFill>
                          <a:latin typeface="+mn-lt"/>
                          <a:cs typeface="Segoe UI Light" panose="020B0502040204020203" pitchFamily="34" charset="0"/>
                        </a:rPr>
                        <a:t>2</a:t>
                      </a:r>
                    </a:p>
                  </a:txBody>
                  <a:tcPr>
                    <a:lnL w="3175" cap="flat" cmpd="sng" algn="ctr">
                      <a:solidFill>
                        <a:srgbClr val="124DA3"/>
                      </a:solidFill>
                      <a:prstDash val="sysDot"/>
                      <a:round/>
                      <a:headEnd type="none" w="med" len="med"/>
                      <a:tailEnd type="none" w="med" len="med"/>
                    </a:lnL>
                    <a:lnR w="3175" cap="flat" cmpd="sng" algn="ctr">
                      <a:solidFill>
                        <a:srgbClr val="124DA3"/>
                      </a:solidFill>
                      <a:prstDash val="sysDot"/>
                      <a:round/>
                      <a:headEnd type="none" w="med" len="med"/>
                      <a:tailEnd type="none" w="med" len="med"/>
                    </a:lnR>
                    <a:lnT w="3175" cap="flat" cmpd="sng" algn="ctr">
                      <a:solidFill>
                        <a:srgbClr val="124DA3"/>
                      </a:solidFill>
                      <a:prstDash val="sysDot"/>
                      <a:round/>
                      <a:headEnd type="none" w="med" len="med"/>
                      <a:tailEnd type="none" w="med" len="med"/>
                    </a:lnT>
                    <a:lnB w="3175" cap="flat" cmpd="sng" algn="ctr">
                      <a:solidFill>
                        <a:srgbClr val="124DA3"/>
                      </a:solid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lvl="1" indent="0" algn="l" defTabSz="914400" rtl="0" eaLnBrk="1" latinLnBrk="0" hangingPunct="1">
                        <a:buFont typeface="Arial" panose="020B0604020202020204" pitchFamily="34" charset="0"/>
                        <a:buNone/>
                      </a:pPr>
                      <a:r>
                        <a:rPr lang="en-US" sz="1200" kern="1200" dirty="0">
                          <a:solidFill>
                            <a:schemeClr val="tx1"/>
                          </a:solidFill>
                          <a:latin typeface="+mn-lt"/>
                          <a:ea typeface="+mn-lt"/>
                          <a:cs typeface="+mn-lt"/>
                        </a:rPr>
                        <a:t>Development &amp; Testing environment are confirmed by &lt;Customer&gt; before starting Sprint 1 (2020-Apr-20)</a:t>
                      </a:r>
                    </a:p>
                  </a:txBody>
                  <a:tcPr>
                    <a:lnL w="3175" cap="flat" cmpd="sng" algn="ctr">
                      <a:solidFill>
                        <a:srgbClr val="124DA3"/>
                      </a:solidFill>
                      <a:prstDash val="sysDot"/>
                      <a:round/>
                      <a:headEnd type="none" w="med" len="med"/>
                      <a:tailEnd type="none" w="med" len="med"/>
                    </a:lnL>
                    <a:lnR w="3175" cap="flat" cmpd="sng" algn="ctr">
                      <a:solidFill>
                        <a:srgbClr val="124DA3"/>
                      </a:solidFill>
                      <a:prstDash val="sysDot"/>
                      <a:round/>
                      <a:headEnd type="none" w="med" len="med"/>
                      <a:tailEnd type="none" w="med" len="med"/>
                    </a:lnR>
                    <a:lnT w="3175" cap="flat" cmpd="sng" algn="ctr">
                      <a:solidFill>
                        <a:srgbClr val="124DA3"/>
                      </a:solidFill>
                      <a:prstDash val="sysDot"/>
                      <a:round/>
                      <a:headEnd type="none" w="med" len="med"/>
                      <a:tailEnd type="none" w="med" len="med"/>
                    </a:lnT>
                    <a:lnB w="3175" cap="flat" cmpd="sng" algn="ctr">
                      <a:solidFill>
                        <a:srgbClr val="124DA3"/>
                      </a:solid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 xmlns:a16="http://schemas.microsoft.com/office/drawing/2014/main" val="10002"/>
                  </a:ext>
                </a:extLst>
              </a:tr>
              <a:tr h="60382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200" dirty="0">
                          <a:solidFill>
                            <a:schemeClr val="tx1"/>
                          </a:solidFill>
                          <a:latin typeface="+mn-lt"/>
                          <a:cs typeface="Segoe UI Light" panose="020B0502040204020203" pitchFamily="34" charset="0"/>
                        </a:rPr>
                        <a:t>3</a:t>
                      </a:r>
                    </a:p>
                  </a:txBody>
                  <a:tcPr>
                    <a:lnL w="3175" cap="flat" cmpd="sng" algn="ctr">
                      <a:solidFill>
                        <a:srgbClr val="124DA3"/>
                      </a:solidFill>
                      <a:prstDash val="sysDot"/>
                      <a:round/>
                      <a:headEnd type="none" w="med" len="med"/>
                      <a:tailEnd type="none" w="med" len="med"/>
                    </a:lnL>
                    <a:lnR w="3175" cap="flat" cmpd="sng" algn="ctr">
                      <a:solidFill>
                        <a:srgbClr val="124DA3"/>
                      </a:solidFill>
                      <a:prstDash val="sysDot"/>
                      <a:round/>
                      <a:headEnd type="none" w="med" len="med"/>
                      <a:tailEnd type="none" w="med" len="med"/>
                    </a:lnR>
                    <a:lnT w="3175" cap="flat" cmpd="sng" algn="ctr">
                      <a:solidFill>
                        <a:srgbClr val="124DA3"/>
                      </a:solidFill>
                      <a:prstDash val="sysDot"/>
                      <a:round/>
                      <a:headEnd type="none" w="med" len="med"/>
                      <a:tailEnd type="none" w="med" len="med"/>
                    </a:lnT>
                    <a:lnB w="3175" cap="flat" cmpd="sng" algn="ctr">
                      <a:solidFill>
                        <a:srgbClr val="124DA3"/>
                      </a:solidFill>
                      <a:prstDash val="sysDot"/>
                      <a:round/>
                      <a:headEnd type="none" w="med" len="med"/>
                      <a:tailEnd type="none" w="med" len="med"/>
                    </a:lnB>
                    <a:lnTlToBr w="12700" cmpd="sng">
                      <a:noFill/>
                      <a:prstDash val="solid"/>
                    </a:lnTlToBr>
                    <a:lnBlToTr w="12700" cmpd="sng">
                      <a:noFill/>
                      <a:prstDash val="solid"/>
                    </a:lnBlToTr>
                    <a:solidFill>
                      <a:srgbClr val="124FA6">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indent="0" algn="l" defTabSz="914400" rtl="0" eaLnBrk="1" latinLnBrk="0" hangingPunct="1">
                        <a:buFont typeface="Arial" panose="020B0604020202020204" pitchFamily="34" charset="0"/>
                        <a:buNone/>
                      </a:pPr>
                      <a:r>
                        <a:rPr lang="en-US" sz="1200" kern="1200" dirty="0">
                          <a:solidFill>
                            <a:schemeClr val="tx1"/>
                          </a:solidFill>
                          <a:latin typeface="+mn-lt"/>
                          <a:ea typeface="+mn-lt"/>
                          <a:cs typeface="+mn-lt"/>
                        </a:rPr>
                        <a:t>BA is responsible for confirm/feedback Q&amp;A of Offshore team.</a:t>
                      </a:r>
                    </a:p>
                    <a:p>
                      <a:pPr marL="0" indent="0" algn="l" defTabSz="914400" rtl="0" eaLnBrk="1" latinLnBrk="0" hangingPunct="1">
                        <a:buFont typeface="Arial" panose="020B0604020202020204" pitchFamily="34" charset="0"/>
                        <a:buNone/>
                      </a:pPr>
                      <a:r>
                        <a:rPr lang="en-US" sz="1200" kern="1200" dirty="0">
                          <a:solidFill>
                            <a:schemeClr val="tx1"/>
                          </a:solidFill>
                          <a:latin typeface="+mn-lt"/>
                          <a:ea typeface="+mn-lt"/>
                          <a:cs typeface="+mn-lt"/>
                        </a:rPr>
                        <a:t>&lt;Customer&gt; is responsible for confirm and make final decision for difficult Q&amp;As (business, requirement, large impact…) in defined time box.</a:t>
                      </a:r>
                    </a:p>
                  </a:txBody>
                  <a:tcPr>
                    <a:lnL w="3175" cap="flat" cmpd="sng" algn="ctr">
                      <a:solidFill>
                        <a:srgbClr val="124DA3"/>
                      </a:solidFill>
                      <a:prstDash val="sysDot"/>
                      <a:round/>
                      <a:headEnd type="none" w="med" len="med"/>
                      <a:tailEnd type="none" w="med" len="med"/>
                    </a:lnL>
                    <a:lnR w="3175" cap="flat" cmpd="sng" algn="ctr">
                      <a:solidFill>
                        <a:srgbClr val="124DA3"/>
                      </a:solidFill>
                      <a:prstDash val="sysDot"/>
                      <a:round/>
                      <a:headEnd type="none" w="med" len="med"/>
                      <a:tailEnd type="none" w="med" len="med"/>
                    </a:lnR>
                    <a:lnT w="3175" cap="flat" cmpd="sng" algn="ctr">
                      <a:solidFill>
                        <a:srgbClr val="124DA3"/>
                      </a:solidFill>
                      <a:prstDash val="sysDot"/>
                      <a:round/>
                      <a:headEnd type="none" w="med" len="med"/>
                      <a:tailEnd type="none" w="med" len="med"/>
                    </a:lnT>
                    <a:lnB w="3175" cap="flat" cmpd="sng" algn="ctr">
                      <a:solidFill>
                        <a:srgbClr val="124DA3"/>
                      </a:solidFill>
                      <a:prstDash val="sysDot"/>
                      <a:round/>
                      <a:headEnd type="none" w="med" len="med"/>
                      <a:tailEnd type="none" w="med" len="med"/>
                    </a:lnB>
                    <a:lnTlToBr w="12700" cmpd="sng">
                      <a:noFill/>
                      <a:prstDash val="solid"/>
                    </a:lnTlToBr>
                    <a:lnBlToTr w="12700" cmpd="sng">
                      <a:noFill/>
                      <a:prstDash val="solid"/>
                    </a:lnBlToTr>
                    <a:solidFill>
                      <a:srgbClr val="124FA6">
                        <a:tint val="20000"/>
                      </a:srgbClr>
                    </a:solidFill>
                  </a:tcPr>
                </a:tc>
                <a:extLst>
                  <a:ext uri="{0D108BD9-81ED-4DB2-BD59-A6C34878D82A}">
                    <a16:rowId xmlns="" xmlns:a16="http://schemas.microsoft.com/office/drawing/2014/main" val="2602532180"/>
                  </a:ext>
                </a:extLst>
              </a:tr>
            </a:tbl>
          </a:graphicData>
        </a:graphic>
      </p:graphicFrame>
    </p:spTree>
    <p:extLst>
      <p:ext uri="{BB962C8B-B14F-4D97-AF65-F5344CB8AC3E}">
        <p14:creationId xmlns:p14="http://schemas.microsoft.com/office/powerpoint/2010/main" val="759793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28147"/>
            <a:ext cx="5385955" cy="5008061"/>
          </a:xfrm>
        </p:spPr>
        <p:txBody>
          <a:bodyPr>
            <a:noAutofit/>
          </a:bodyPr>
          <a:lstStyle/>
          <a:p>
            <a:pPr>
              <a:buFont typeface="Wingdings" panose="05000000000000000000" pitchFamily="2" charset="2"/>
              <a:buChar char="§"/>
            </a:pPr>
            <a:r>
              <a:rPr lang="en-US" sz="2000" b="1" dirty="0"/>
              <a:t>SWOT </a:t>
            </a:r>
            <a:r>
              <a:rPr lang="en-US" sz="2000" b="1" dirty="0" smtClean="0"/>
              <a:t>Analysis</a:t>
            </a:r>
            <a:r>
              <a:rPr lang="en-US" sz="2000" b="1" dirty="0"/>
              <a:t>: </a:t>
            </a:r>
            <a:r>
              <a:rPr lang="en-US" sz="2000" dirty="0"/>
              <a:t>examines the project from each of the strengths, weaknesses, opportunities, and threats (SWOT) perspectives to increase the breadth of </a:t>
            </a:r>
            <a:r>
              <a:rPr lang="en-US" sz="2000" dirty="0" smtClean="0"/>
              <a:t>identified risks.</a:t>
            </a:r>
            <a:endParaRPr lang="en-US" sz="2000" b="1" dirty="0" smtClean="0"/>
          </a:p>
          <a:p>
            <a:pPr lvl="1"/>
            <a:r>
              <a:rPr lang="en-US" b="1" dirty="0" smtClean="0"/>
              <a:t>Strengths: </a:t>
            </a:r>
            <a:r>
              <a:rPr lang="en-US" dirty="0" smtClean="0"/>
              <a:t>help </a:t>
            </a:r>
            <a:r>
              <a:rPr lang="en-US" dirty="0"/>
              <a:t>you achieve your project's objective.</a:t>
            </a:r>
          </a:p>
          <a:p>
            <a:pPr lvl="1"/>
            <a:r>
              <a:rPr lang="en-US" b="1" dirty="0" smtClean="0"/>
              <a:t>Weaknesses: </a:t>
            </a:r>
            <a:r>
              <a:rPr lang="en-US" dirty="0" smtClean="0"/>
              <a:t>limit </a:t>
            </a:r>
            <a:r>
              <a:rPr lang="en-US" dirty="0"/>
              <a:t>your project's ability to achieve its objective.</a:t>
            </a:r>
          </a:p>
          <a:p>
            <a:pPr lvl="1"/>
            <a:r>
              <a:rPr lang="en-US" b="1" dirty="0" smtClean="0"/>
              <a:t>Opportunities: </a:t>
            </a:r>
            <a:r>
              <a:rPr lang="en-US" dirty="0"/>
              <a:t>could be taken advantage of to achieve the project's objective.</a:t>
            </a:r>
          </a:p>
          <a:p>
            <a:pPr lvl="1"/>
            <a:r>
              <a:rPr lang="en-US" b="1" dirty="0" smtClean="0"/>
              <a:t>Threats: </a:t>
            </a:r>
            <a:r>
              <a:rPr lang="en-US" dirty="0"/>
              <a:t>could negatively impact the project's ability to achieve its objective.</a:t>
            </a:r>
          </a:p>
          <a:p>
            <a:pPr marL="0" indent="0">
              <a:buNone/>
            </a:pPr>
            <a:endParaRPr lang="en-US" sz="2000" dirty="0"/>
          </a:p>
        </p:txBody>
      </p:sp>
      <p:sp>
        <p:nvSpPr>
          <p:cNvPr id="3" name="Date Placeholder 2"/>
          <p:cNvSpPr>
            <a:spLocks noGrp="1"/>
          </p:cNvSpPr>
          <p:nvPr>
            <p:ph type="dt" sz="half" idx="10"/>
          </p:nvPr>
        </p:nvSpPr>
        <p:spPr/>
        <p:txBody>
          <a:bodyPr/>
          <a:lstStyle/>
          <a:p>
            <a:fld id="{9A02AA4E-4351-4223-A8B1-0743B260C7E0}" type="datetime1">
              <a:rPr lang="en-US" smtClean="0"/>
              <a:t>11/1/2023</a:t>
            </a:fld>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22</a:t>
            </a:fld>
            <a:endParaRPr lang="en-US" dirty="0"/>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Title 5"/>
          <p:cNvSpPr>
            <a:spLocks noGrp="1"/>
          </p:cNvSpPr>
          <p:nvPr>
            <p:ph type="title"/>
          </p:nvPr>
        </p:nvSpPr>
        <p:spPr/>
        <p:txBody>
          <a:bodyPr>
            <a:normAutofit/>
          </a:bodyPr>
          <a:lstStyle/>
          <a:p>
            <a:r>
              <a:rPr lang="en-US" dirty="0" smtClean="0"/>
              <a:t>Tools </a:t>
            </a:r>
            <a:r>
              <a:rPr lang="en-US" dirty="0"/>
              <a:t>&amp; Techniques: </a:t>
            </a:r>
            <a:r>
              <a:rPr lang="en-US" dirty="0" smtClean="0"/>
              <a:t>Data analysis</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7702" y="1143000"/>
            <a:ext cx="4898667" cy="4898667"/>
          </a:xfrm>
          <a:prstGeom prst="rect">
            <a:avLst/>
          </a:prstGeom>
        </p:spPr>
      </p:pic>
    </p:spTree>
    <p:extLst>
      <p:ext uri="{BB962C8B-B14F-4D97-AF65-F5344CB8AC3E}">
        <p14:creationId xmlns:p14="http://schemas.microsoft.com/office/powerpoint/2010/main" val="3327566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143000"/>
            <a:ext cx="10515600" cy="1891760"/>
          </a:xfrm>
        </p:spPr>
        <p:txBody>
          <a:bodyPr>
            <a:normAutofit/>
          </a:bodyPr>
          <a:lstStyle/>
          <a:p>
            <a:pPr>
              <a:buFont typeface="Wingdings" panose="05000000000000000000" pitchFamily="2" charset="2"/>
              <a:buChar char="§"/>
            </a:pPr>
            <a:r>
              <a:rPr lang="en-US" sz="2000" dirty="0">
                <a:latin typeface="+mj-lt"/>
              </a:rPr>
              <a:t>Perform Qualitative Risk/Opportunity Analysis is the process of </a:t>
            </a:r>
            <a:r>
              <a:rPr lang="en-US" sz="2000" b="1" dirty="0">
                <a:latin typeface="+mj-lt"/>
              </a:rPr>
              <a:t>prioritizing risks </a:t>
            </a:r>
            <a:r>
              <a:rPr lang="en-US" sz="2000" dirty="0">
                <a:latin typeface="+mj-lt"/>
              </a:rPr>
              <a:t>for further analysis by assessing </a:t>
            </a:r>
            <a:r>
              <a:rPr lang="en-US" sz="2000" dirty="0" smtClean="0">
                <a:latin typeface="+mj-lt"/>
              </a:rPr>
              <a:t>and </a:t>
            </a:r>
            <a:r>
              <a:rPr lang="en-US" sz="2000" dirty="0">
                <a:latin typeface="+mj-lt"/>
              </a:rPr>
              <a:t>combining their </a:t>
            </a:r>
            <a:r>
              <a:rPr lang="en-US" sz="2000" b="1" dirty="0">
                <a:latin typeface="+mj-lt"/>
              </a:rPr>
              <a:t>probability of occurrence </a:t>
            </a:r>
            <a:r>
              <a:rPr lang="en-US" sz="2000" b="1" dirty="0" smtClean="0">
                <a:latin typeface="+mj-lt"/>
              </a:rPr>
              <a:t>and impact/benefit.</a:t>
            </a:r>
            <a:endParaRPr lang="en-US" sz="2000" b="1" dirty="0">
              <a:latin typeface="+mj-lt"/>
            </a:endParaRPr>
          </a:p>
          <a:p>
            <a:pPr>
              <a:buFont typeface="Wingdings" panose="05000000000000000000" pitchFamily="2" charset="2"/>
              <a:buChar char="§"/>
            </a:pPr>
            <a:r>
              <a:rPr lang="en-US" sz="2000" dirty="0">
                <a:latin typeface="+mj-lt"/>
              </a:rPr>
              <a:t>The key benefit of this process is enables PM to </a:t>
            </a:r>
            <a:r>
              <a:rPr lang="en-US" sz="2000" b="1" dirty="0">
                <a:latin typeface="+mj-lt"/>
              </a:rPr>
              <a:t>reduce the level of uncertainty and to focus on high-priority </a:t>
            </a:r>
            <a:r>
              <a:rPr lang="en-US" sz="2000" b="1" dirty="0" smtClean="0">
                <a:latin typeface="+mj-lt"/>
              </a:rPr>
              <a:t>risks and opportunities.</a:t>
            </a:r>
            <a:endParaRPr lang="en-US" sz="2000" b="1" dirty="0">
              <a:latin typeface="+mj-lt"/>
            </a:endParaRPr>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23</a:t>
            </a:fld>
            <a:endParaRPr lang="en-US"/>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2" name="Title 1"/>
          <p:cNvSpPr>
            <a:spLocks noGrp="1"/>
          </p:cNvSpPr>
          <p:nvPr>
            <p:ph type="title"/>
          </p:nvPr>
        </p:nvSpPr>
        <p:spPr/>
        <p:txBody>
          <a:bodyPr/>
          <a:lstStyle/>
          <a:p>
            <a:r>
              <a:rPr lang="en-US" dirty="0"/>
              <a:t>Perform Qualitative </a:t>
            </a:r>
            <a:r>
              <a:rPr lang="en-US" dirty="0" smtClean="0"/>
              <a:t>Risk/Opportunity </a:t>
            </a:r>
            <a:r>
              <a:rPr lang="en-US" dirty="0"/>
              <a:t>Analysis</a:t>
            </a:r>
          </a:p>
        </p:txBody>
      </p:sp>
      <p:grpSp>
        <p:nvGrpSpPr>
          <p:cNvPr id="6" name="Group 5"/>
          <p:cNvGrpSpPr/>
          <p:nvPr/>
        </p:nvGrpSpPr>
        <p:grpSpPr>
          <a:xfrm>
            <a:off x="526473" y="3173191"/>
            <a:ext cx="11461172" cy="3262326"/>
            <a:chOff x="591128" y="2651815"/>
            <a:chExt cx="11461172" cy="3262326"/>
          </a:xfrm>
        </p:grpSpPr>
        <p:sp>
          <p:nvSpPr>
            <p:cNvPr id="8" name="Right Arrow 7"/>
            <p:cNvSpPr/>
            <p:nvPr/>
          </p:nvSpPr>
          <p:spPr>
            <a:xfrm>
              <a:off x="591128" y="3162299"/>
              <a:ext cx="11461172" cy="2294171"/>
            </a:xfrm>
            <a:prstGeom prst="rightArrow">
              <a:avLst>
                <a:gd name="adj1" fmla="val 50000"/>
                <a:gd name="adj2" fmla="val 2675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1213742" y="3170940"/>
              <a:ext cx="3200400" cy="2743200"/>
            </a:xfrm>
            <a:prstGeom prst="rect">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Project management plan</a:t>
              </a:r>
            </a:p>
            <a:p>
              <a:pPr lvl="0" defTabSz="800100">
                <a:lnSpc>
                  <a:spcPct val="90000"/>
                </a:lnSpc>
                <a:spcBef>
                  <a:spcPct val="0"/>
                </a:spcBef>
                <a:spcAft>
                  <a:spcPct val="35000"/>
                </a:spcAft>
              </a:pPr>
              <a:r>
                <a:rPr lang="en-US" dirty="0">
                  <a:latin typeface="+mj-lt"/>
                  <a:ea typeface="Lato Light"/>
                  <a:cs typeface="Lato Light"/>
                </a:rPr>
                <a:t>.2 Project documents</a:t>
              </a:r>
            </a:p>
            <a:p>
              <a:pPr lvl="0" defTabSz="800100">
                <a:lnSpc>
                  <a:spcPct val="90000"/>
                </a:lnSpc>
                <a:spcBef>
                  <a:spcPct val="0"/>
                </a:spcBef>
                <a:spcAft>
                  <a:spcPct val="35000"/>
                </a:spcAft>
              </a:pPr>
              <a:r>
                <a:rPr lang="en-US" dirty="0">
                  <a:latin typeface="+mj-lt"/>
                  <a:ea typeface="Lato Light"/>
                  <a:cs typeface="Lato Light"/>
                </a:rPr>
                <a:t>.3 Enterprise environmental factors</a:t>
              </a:r>
            </a:p>
            <a:p>
              <a:pPr lvl="0" defTabSz="800100">
                <a:lnSpc>
                  <a:spcPct val="90000"/>
                </a:lnSpc>
                <a:spcBef>
                  <a:spcPct val="0"/>
                </a:spcBef>
                <a:spcAft>
                  <a:spcPct val="35000"/>
                </a:spcAft>
              </a:pPr>
              <a:r>
                <a:rPr lang="en-US" dirty="0">
                  <a:latin typeface="+mj-lt"/>
                  <a:ea typeface="Lato Light"/>
                  <a:cs typeface="Lato Light"/>
                </a:rPr>
                <a:t>.4 Organizational process assets</a:t>
              </a:r>
            </a:p>
          </p:txBody>
        </p:sp>
        <p:sp>
          <p:nvSpPr>
            <p:cNvPr id="10" name="Rectangle 9"/>
            <p:cNvSpPr/>
            <p:nvPr/>
          </p:nvSpPr>
          <p:spPr>
            <a:xfrm>
              <a:off x="4648180" y="3170941"/>
              <a:ext cx="3200400" cy="2743200"/>
            </a:xfrm>
            <a:prstGeom prst="rect">
              <a:avLst/>
            </a:prstGeom>
            <a:solidFill>
              <a:srgbClr val="0D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Expert judgment</a:t>
              </a:r>
            </a:p>
            <a:p>
              <a:pPr lvl="0" defTabSz="800100">
                <a:lnSpc>
                  <a:spcPct val="90000"/>
                </a:lnSpc>
                <a:spcBef>
                  <a:spcPct val="0"/>
                </a:spcBef>
                <a:spcAft>
                  <a:spcPct val="35000"/>
                </a:spcAft>
              </a:pPr>
              <a:r>
                <a:rPr lang="en-US" dirty="0">
                  <a:latin typeface="+mj-lt"/>
                  <a:ea typeface="Lato Light"/>
                  <a:cs typeface="Lato Light"/>
                </a:rPr>
                <a:t>.2 Data gathering</a:t>
              </a:r>
            </a:p>
            <a:p>
              <a:pPr lvl="0" defTabSz="800100">
                <a:lnSpc>
                  <a:spcPct val="90000"/>
                </a:lnSpc>
                <a:spcBef>
                  <a:spcPct val="0"/>
                </a:spcBef>
                <a:spcAft>
                  <a:spcPct val="35000"/>
                </a:spcAft>
              </a:pPr>
              <a:r>
                <a:rPr lang="en-US" dirty="0">
                  <a:latin typeface="+mj-lt"/>
                  <a:ea typeface="Lato Light"/>
                  <a:cs typeface="Lato Light"/>
                </a:rPr>
                <a:t>.3 Data analysis</a:t>
              </a:r>
            </a:p>
            <a:p>
              <a:pPr lvl="0" defTabSz="800100">
                <a:lnSpc>
                  <a:spcPct val="90000"/>
                </a:lnSpc>
                <a:spcBef>
                  <a:spcPct val="0"/>
                </a:spcBef>
                <a:spcAft>
                  <a:spcPct val="35000"/>
                </a:spcAft>
              </a:pPr>
              <a:r>
                <a:rPr lang="en-US" dirty="0">
                  <a:latin typeface="+mj-lt"/>
                  <a:ea typeface="Lato Light"/>
                  <a:cs typeface="Lato Light"/>
                </a:rPr>
                <a:t>.4 Interpersonal and team skills</a:t>
              </a:r>
            </a:p>
            <a:p>
              <a:pPr lvl="0" defTabSz="800100">
                <a:lnSpc>
                  <a:spcPct val="90000"/>
                </a:lnSpc>
                <a:spcBef>
                  <a:spcPct val="0"/>
                </a:spcBef>
                <a:spcAft>
                  <a:spcPct val="35000"/>
                </a:spcAft>
              </a:pPr>
              <a:r>
                <a:rPr lang="en-US" dirty="0">
                  <a:latin typeface="+mj-lt"/>
                  <a:ea typeface="Lato Light"/>
                  <a:cs typeface="Lato Light"/>
                </a:rPr>
                <a:t>.5 Risk categorization</a:t>
              </a:r>
            </a:p>
            <a:p>
              <a:pPr lvl="0" defTabSz="800100">
                <a:lnSpc>
                  <a:spcPct val="90000"/>
                </a:lnSpc>
                <a:spcBef>
                  <a:spcPct val="0"/>
                </a:spcBef>
                <a:spcAft>
                  <a:spcPct val="35000"/>
                </a:spcAft>
              </a:pPr>
              <a:r>
                <a:rPr lang="en-US" dirty="0">
                  <a:latin typeface="+mj-lt"/>
                  <a:ea typeface="Lato Light"/>
                  <a:cs typeface="Lato Light"/>
                </a:rPr>
                <a:t>.6 Data representation</a:t>
              </a:r>
            </a:p>
            <a:p>
              <a:pPr lvl="0" defTabSz="800100">
                <a:lnSpc>
                  <a:spcPct val="90000"/>
                </a:lnSpc>
                <a:spcBef>
                  <a:spcPct val="0"/>
                </a:spcBef>
                <a:spcAft>
                  <a:spcPct val="35000"/>
                </a:spcAft>
              </a:pPr>
              <a:r>
                <a:rPr lang="en-US" dirty="0">
                  <a:latin typeface="+mj-lt"/>
                  <a:ea typeface="Lato Light"/>
                  <a:cs typeface="Lato Light"/>
                </a:rPr>
                <a:t>.7 Meetings</a:t>
              </a:r>
            </a:p>
          </p:txBody>
        </p:sp>
        <p:sp>
          <p:nvSpPr>
            <p:cNvPr id="11" name="Rectangle 10"/>
            <p:cNvSpPr/>
            <p:nvPr/>
          </p:nvSpPr>
          <p:spPr>
            <a:xfrm>
              <a:off x="8077200" y="3170940"/>
              <a:ext cx="3200400" cy="2743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r>
                <a:rPr lang="en-US" dirty="0">
                  <a:latin typeface="+mj-lt"/>
                  <a:ea typeface="Lato Light"/>
                  <a:cs typeface="Lato Light"/>
                </a:rPr>
                <a:t>.1 Project documents updates</a:t>
              </a:r>
            </a:p>
            <a:p>
              <a:pPr fontAlgn="base"/>
              <a:endParaRPr lang="en-US" dirty="0">
                <a:latin typeface="+mj-lt"/>
                <a:ea typeface="Lato Light"/>
                <a:cs typeface="Lato Light"/>
              </a:endParaRPr>
            </a:p>
          </p:txBody>
        </p:sp>
        <p:sp>
          <p:nvSpPr>
            <p:cNvPr id="12" name="Rectangle 11"/>
            <p:cNvSpPr/>
            <p:nvPr/>
          </p:nvSpPr>
          <p:spPr>
            <a:xfrm>
              <a:off x="1213742"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INPUTS</a:t>
              </a:r>
              <a:endParaRPr lang="en-US" sz="2000" b="1" dirty="0"/>
            </a:p>
          </p:txBody>
        </p:sp>
        <p:sp>
          <p:nvSpPr>
            <p:cNvPr id="13" name="Rectangle 12"/>
            <p:cNvSpPr/>
            <p:nvPr/>
          </p:nvSpPr>
          <p:spPr>
            <a:xfrm>
              <a:off x="4648179"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TOOLS &amp; TECHNIQUES</a:t>
              </a:r>
              <a:endParaRPr lang="en-US" sz="2000" b="1" dirty="0"/>
            </a:p>
          </p:txBody>
        </p:sp>
        <p:sp>
          <p:nvSpPr>
            <p:cNvPr id="14" name="Rectangle 13"/>
            <p:cNvSpPr/>
            <p:nvPr/>
          </p:nvSpPr>
          <p:spPr>
            <a:xfrm>
              <a:off x="8077200"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OUTPUTS</a:t>
              </a:r>
              <a:endParaRPr lang="en-US" sz="2000" b="1" dirty="0"/>
            </a:p>
          </p:txBody>
        </p:sp>
      </p:grpSp>
    </p:spTree>
    <p:extLst>
      <p:ext uri="{BB962C8B-B14F-4D97-AF65-F5344CB8AC3E}">
        <p14:creationId xmlns:p14="http://schemas.microsoft.com/office/powerpoint/2010/main" val="40026003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11/1/2023</a:t>
            </a:fld>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24</a:t>
            </a:fld>
            <a:endParaRPr lang="en-US" dirty="0"/>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Title 5"/>
          <p:cNvSpPr>
            <a:spLocks noGrp="1"/>
          </p:cNvSpPr>
          <p:nvPr>
            <p:ph type="title"/>
          </p:nvPr>
        </p:nvSpPr>
        <p:spPr/>
        <p:txBody>
          <a:bodyPr>
            <a:normAutofit/>
          </a:bodyPr>
          <a:lstStyle/>
          <a:p>
            <a:r>
              <a:rPr lang="en-US" dirty="0" smtClean="0"/>
              <a:t>Risk: </a:t>
            </a:r>
            <a:r>
              <a:rPr lang="en-US" dirty="0"/>
              <a:t>Probability and Impact </a:t>
            </a:r>
            <a:r>
              <a:rPr lang="en-US" dirty="0" smtClean="0"/>
              <a:t>Matrix</a:t>
            </a:r>
            <a:endParaRPr lang="en-US" dirty="0"/>
          </a:p>
        </p:txBody>
      </p:sp>
      <p:pic>
        <p:nvPicPr>
          <p:cNvPr id="12" name="Picture 11"/>
          <p:cNvPicPr>
            <a:picLocks noChangeAspect="1"/>
          </p:cNvPicPr>
          <p:nvPr/>
        </p:nvPicPr>
        <p:blipFill>
          <a:blip r:embed="rId3"/>
          <a:stretch>
            <a:fillRect/>
          </a:stretch>
        </p:blipFill>
        <p:spPr>
          <a:xfrm>
            <a:off x="2642011" y="1181728"/>
            <a:ext cx="7638752" cy="1291237"/>
          </a:xfrm>
          <a:prstGeom prst="rect">
            <a:avLst/>
          </a:prstGeom>
        </p:spPr>
      </p:pic>
      <p:pic>
        <p:nvPicPr>
          <p:cNvPr id="7" name="Picture 6"/>
          <p:cNvPicPr>
            <a:picLocks noChangeAspect="1"/>
          </p:cNvPicPr>
          <p:nvPr/>
        </p:nvPicPr>
        <p:blipFill>
          <a:blip r:embed="rId4"/>
          <a:stretch>
            <a:fillRect/>
          </a:stretch>
        </p:blipFill>
        <p:spPr>
          <a:xfrm>
            <a:off x="1544316" y="2472965"/>
            <a:ext cx="8768727" cy="4248510"/>
          </a:xfrm>
          <a:prstGeom prst="rect">
            <a:avLst/>
          </a:prstGeom>
        </p:spPr>
      </p:pic>
    </p:spTree>
    <p:extLst>
      <p:ext uri="{BB962C8B-B14F-4D97-AF65-F5344CB8AC3E}">
        <p14:creationId xmlns:p14="http://schemas.microsoft.com/office/powerpoint/2010/main" val="535741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11/1/2023</a:t>
            </a:fld>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25</a:t>
            </a:fld>
            <a:endParaRPr lang="en-US" dirty="0"/>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Title 5"/>
          <p:cNvSpPr>
            <a:spLocks noGrp="1"/>
          </p:cNvSpPr>
          <p:nvPr>
            <p:ph type="title"/>
          </p:nvPr>
        </p:nvSpPr>
        <p:spPr/>
        <p:txBody>
          <a:bodyPr>
            <a:normAutofit/>
          </a:bodyPr>
          <a:lstStyle/>
          <a:p>
            <a:r>
              <a:rPr lang="en-US" dirty="0" smtClean="0"/>
              <a:t>Opportunity: Cost </a:t>
            </a:r>
            <a:r>
              <a:rPr lang="en-US" dirty="0"/>
              <a:t>and </a:t>
            </a:r>
            <a:r>
              <a:rPr lang="en-US" dirty="0" smtClean="0"/>
              <a:t>Benefit Matrix</a:t>
            </a:r>
            <a:endParaRPr lang="en-US" dirty="0"/>
          </a:p>
        </p:txBody>
      </p:sp>
      <p:pic>
        <p:nvPicPr>
          <p:cNvPr id="2" name="Picture 1"/>
          <p:cNvPicPr>
            <a:picLocks noChangeAspect="1"/>
          </p:cNvPicPr>
          <p:nvPr/>
        </p:nvPicPr>
        <p:blipFill>
          <a:blip r:embed="rId3"/>
          <a:stretch>
            <a:fillRect/>
          </a:stretch>
        </p:blipFill>
        <p:spPr>
          <a:xfrm>
            <a:off x="2856188" y="838869"/>
            <a:ext cx="7139150" cy="1576437"/>
          </a:xfrm>
          <a:prstGeom prst="rect">
            <a:avLst/>
          </a:prstGeom>
        </p:spPr>
      </p:pic>
      <p:pic>
        <p:nvPicPr>
          <p:cNvPr id="8" name="Picture 7"/>
          <p:cNvPicPr>
            <a:picLocks noChangeAspect="1"/>
          </p:cNvPicPr>
          <p:nvPr/>
        </p:nvPicPr>
        <p:blipFill>
          <a:blip r:embed="rId4"/>
          <a:stretch>
            <a:fillRect/>
          </a:stretch>
        </p:blipFill>
        <p:spPr>
          <a:xfrm>
            <a:off x="1817980" y="2415306"/>
            <a:ext cx="8177358" cy="4442694"/>
          </a:xfrm>
          <a:prstGeom prst="rect">
            <a:avLst/>
          </a:prstGeom>
        </p:spPr>
      </p:pic>
    </p:spTree>
    <p:extLst>
      <p:ext uri="{BB962C8B-B14F-4D97-AF65-F5344CB8AC3E}">
        <p14:creationId xmlns:p14="http://schemas.microsoft.com/office/powerpoint/2010/main" val="2834576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143000"/>
            <a:ext cx="10515600" cy="1891760"/>
          </a:xfrm>
        </p:spPr>
        <p:txBody>
          <a:bodyPr>
            <a:normAutofit/>
          </a:bodyPr>
          <a:lstStyle/>
          <a:p>
            <a:pPr>
              <a:buFont typeface="Wingdings" panose="05000000000000000000" pitchFamily="2" charset="2"/>
              <a:buChar char="§"/>
            </a:pPr>
            <a:r>
              <a:rPr lang="en-US" sz="2000" dirty="0">
                <a:latin typeface="+mj-lt"/>
              </a:rPr>
              <a:t>Perform Quantitative Risk Analysis is the process of </a:t>
            </a:r>
            <a:r>
              <a:rPr lang="en-US" sz="2000" b="1" dirty="0">
                <a:latin typeface="+mj-lt"/>
              </a:rPr>
              <a:t>numerically analyzing </a:t>
            </a:r>
            <a:r>
              <a:rPr lang="en-US" sz="2000" dirty="0">
                <a:latin typeface="+mj-lt"/>
              </a:rPr>
              <a:t>the effect of identified risks (that have been prioritized by the Perform Qualitative Risk Analysis process) on overall project </a:t>
            </a:r>
            <a:r>
              <a:rPr lang="en-US" sz="2000" dirty="0" smtClean="0">
                <a:latin typeface="+mj-lt"/>
              </a:rPr>
              <a:t>objective.</a:t>
            </a:r>
            <a:endParaRPr lang="en-US" sz="2000" dirty="0">
              <a:latin typeface="+mj-lt"/>
            </a:endParaRPr>
          </a:p>
          <a:p>
            <a:pPr>
              <a:buFont typeface="Wingdings" panose="05000000000000000000" pitchFamily="2" charset="2"/>
              <a:buChar char="§"/>
            </a:pPr>
            <a:r>
              <a:rPr lang="en-US" sz="2000" dirty="0">
                <a:latin typeface="+mj-lt"/>
              </a:rPr>
              <a:t>It produces </a:t>
            </a:r>
            <a:r>
              <a:rPr lang="en-US" sz="2000" dirty="0" smtClean="0">
                <a:latin typeface="+mj-lt"/>
              </a:rPr>
              <a:t>quantitative </a:t>
            </a:r>
            <a:r>
              <a:rPr lang="en-US" sz="2000" dirty="0">
                <a:latin typeface="+mj-lt"/>
              </a:rPr>
              <a:t>risk information to </a:t>
            </a:r>
            <a:r>
              <a:rPr lang="en-US" sz="2000" b="1" dirty="0">
                <a:latin typeface="+mj-lt"/>
              </a:rPr>
              <a:t>support decision </a:t>
            </a:r>
            <a:r>
              <a:rPr lang="en-US" sz="2000" b="1" dirty="0" smtClean="0">
                <a:latin typeface="+mj-lt"/>
              </a:rPr>
              <a:t>making</a:t>
            </a:r>
            <a:r>
              <a:rPr lang="en-US" sz="2000" dirty="0" smtClean="0">
                <a:latin typeface="+mj-lt"/>
              </a:rPr>
              <a:t>.</a:t>
            </a:r>
            <a:endParaRPr lang="en-US" sz="2000" dirty="0">
              <a:latin typeface="+mj-lt"/>
            </a:endParaRPr>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26</a:t>
            </a:fld>
            <a:endParaRPr lang="en-US"/>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2" name="Title 1"/>
          <p:cNvSpPr>
            <a:spLocks noGrp="1"/>
          </p:cNvSpPr>
          <p:nvPr>
            <p:ph type="title"/>
          </p:nvPr>
        </p:nvSpPr>
        <p:spPr/>
        <p:txBody>
          <a:bodyPr/>
          <a:lstStyle/>
          <a:p>
            <a:r>
              <a:rPr lang="en-US" dirty="0"/>
              <a:t>Perform Quantitative Risk Analysis</a:t>
            </a:r>
          </a:p>
        </p:txBody>
      </p:sp>
      <p:grpSp>
        <p:nvGrpSpPr>
          <p:cNvPr id="6" name="Group 5"/>
          <p:cNvGrpSpPr/>
          <p:nvPr/>
        </p:nvGrpSpPr>
        <p:grpSpPr>
          <a:xfrm>
            <a:off x="526473" y="3173191"/>
            <a:ext cx="11461172" cy="3262326"/>
            <a:chOff x="591128" y="2651815"/>
            <a:chExt cx="11461172" cy="3262326"/>
          </a:xfrm>
        </p:grpSpPr>
        <p:sp>
          <p:nvSpPr>
            <p:cNvPr id="8" name="Right Arrow 7"/>
            <p:cNvSpPr/>
            <p:nvPr/>
          </p:nvSpPr>
          <p:spPr>
            <a:xfrm>
              <a:off x="591128" y="3162299"/>
              <a:ext cx="11461172" cy="2294171"/>
            </a:xfrm>
            <a:prstGeom prst="rightArrow">
              <a:avLst>
                <a:gd name="adj1" fmla="val 50000"/>
                <a:gd name="adj2" fmla="val 2675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1213742" y="3170940"/>
              <a:ext cx="3200400" cy="2743200"/>
            </a:xfrm>
            <a:prstGeom prst="rect">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Project management plan</a:t>
              </a:r>
            </a:p>
            <a:p>
              <a:pPr lvl="0" defTabSz="800100">
                <a:lnSpc>
                  <a:spcPct val="90000"/>
                </a:lnSpc>
                <a:spcBef>
                  <a:spcPct val="0"/>
                </a:spcBef>
                <a:spcAft>
                  <a:spcPct val="35000"/>
                </a:spcAft>
              </a:pPr>
              <a:r>
                <a:rPr lang="en-US" dirty="0">
                  <a:latin typeface="+mj-lt"/>
                  <a:ea typeface="Lato Light"/>
                  <a:cs typeface="Lato Light"/>
                </a:rPr>
                <a:t>.2 Project documents</a:t>
              </a:r>
            </a:p>
            <a:p>
              <a:pPr lvl="0" defTabSz="800100">
                <a:lnSpc>
                  <a:spcPct val="90000"/>
                </a:lnSpc>
                <a:spcBef>
                  <a:spcPct val="0"/>
                </a:spcBef>
                <a:spcAft>
                  <a:spcPct val="35000"/>
                </a:spcAft>
              </a:pPr>
              <a:r>
                <a:rPr lang="en-US" dirty="0">
                  <a:latin typeface="+mj-lt"/>
                  <a:ea typeface="Lato Light"/>
                  <a:cs typeface="Lato Light"/>
                </a:rPr>
                <a:t>.3 Enterprise environmental factors</a:t>
              </a:r>
            </a:p>
            <a:p>
              <a:pPr lvl="0" defTabSz="800100">
                <a:lnSpc>
                  <a:spcPct val="90000"/>
                </a:lnSpc>
                <a:spcBef>
                  <a:spcPct val="0"/>
                </a:spcBef>
                <a:spcAft>
                  <a:spcPct val="35000"/>
                </a:spcAft>
              </a:pPr>
              <a:r>
                <a:rPr lang="en-US" dirty="0">
                  <a:latin typeface="+mj-lt"/>
                  <a:ea typeface="Lato Light"/>
                  <a:cs typeface="Lato Light"/>
                </a:rPr>
                <a:t>.4 Organizational process assets</a:t>
              </a:r>
            </a:p>
          </p:txBody>
        </p:sp>
        <p:sp>
          <p:nvSpPr>
            <p:cNvPr id="10" name="Rectangle 9"/>
            <p:cNvSpPr/>
            <p:nvPr/>
          </p:nvSpPr>
          <p:spPr>
            <a:xfrm>
              <a:off x="4648180" y="3170941"/>
              <a:ext cx="3200400" cy="2743200"/>
            </a:xfrm>
            <a:prstGeom prst="rect">
              <a:avLst/>
            </a:prstGeom>
            <a:solidFill>
              <a:srgbClr val="0D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Expert judgment</a:t>
              </a:r>
            </a:p>
            <a:p>
              <a:pPr lvl="0" defTabSz="800100">
                <a:lnSpc>
                  <a:spcPct val="90000"/>
                </a:lnSpc>
                <a:spcBef>
                  <a:spcPct val="0"/>
                </a:spcBef>
                <a:spcAft>
                  <a:spcPct val="35000"/>
                </a:spcAft>
              </a:pPr>
              <a:r>
                <a:rPr lang="en-US" dirty="0">
                  <a:latin typeface="+mj-lt"/>
                  <a:ea typeface="Lato Light"/>
                  <a:cs typeface="Lato Light"/>
                </a:rPr>
                <a:t>.2 Data gathering</a:t>
              </a:r>
            </a:p>
            <a:p>
              <a:pPr lvl="0" defTabSz="800100">
                <a:lnSpc>
                  <a:spcPct val="90000"/>
                </a:lnSpc>
                <a:spcBef>
                  <a:spcPct val="0"/>
                </a:spcBef>
                <a:spcAft>
                  <a:spcPct val="35000"/>
                </a:spcAft>
              </a:pPr>
              <a:r>
                <a:rPr lang="en-US" dirty="0">
                  <a:latin typeface="+mj-lt"/>
                  <a:ea typeface="Lato Light"/>
                  <a:cs typeface="Lato Light"/>
                </a:rPr>
                <a:t>.3 Interpersonal and team skills</a:t>
              </a:r>
            </a:p>
            <a:p>
              <a:pPr lvl="0" defTabSz="800100">
                <a:lnSpc>
                  <a:spcPct val="90000"/>
                </a:lnSpc>
                <a:spcBef>
                  <a:spcPct val="0"/>
                </a:spcBef>
                <a:spcAft>
                  <a:spcPct val="35000"/>
                </a:spcAft>
              </a:pPr>
              <a:r>
                <a:rPr lang="en-US" dirty="0">
                  <a:latin typeface="+mj-lt"/>
                  <a:ea typeface="Lato Light"/>
                  <a:cs typeface="Lato Light"/>
                </a:rPr>
                <a:t>.4 Representations of uncertainty</a:t>
              </a:r>
            </a:p>
            <a:p>
              <a:pPr lvl="0" defTabSz="800100">
                <a:lnSpc>
                  <a:spcPct val="90000"/>
                </a:lnSpc>
                <a:spcBef>
                  <a:spcPct val="0"/>
                </a:spcBef>
                <a:spcAft>
                  <a:spcPct val="35000"/>
                </a:spcAft>
              </a:pPr>
              <a:r>
                <a:rPr lang="en-US" dirty="0" smtClean="0">
                  <a:latin typeface="+mj-lt"/>
                  <a:ea typeface="Lato Light"/>
                  <a:cs typeface="Lato Light"/>
                </a:rPr>
                <a:t>.5 </a:t>
              </a:r>
              <a:r>
                <a:rPr lang="en-US" dirty="0">
                  <a:latin typeface="+mj-lt"/>
                  <a:ea typeface="Lato Light"/>
                  <a:cs typeface="Lato Light"/>
                </a:rPr>
                <a:t>Data analysis</a:t>
              </a:r>
            </a:p>
          </p:txBody>
        </p:sp>
        <p:sp>
          <p:nvSpPr>
            <p:cNvPr id="11" name="Rectangle 10"/>
            <p:cNvSpPr/>
            <p:nvPr/>
          </p:nvSpPr>
          <p:spPr>
            <a:xfrm>
              <a:off x="8077200" y="3170940"/>
              <a:ext cx="3200400" cy="2743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r>
                <a:rPr lang="en-US" dirty="0">
                  <a:latin typeface="+mj-lt"/>
                  <a:ea typeface="Lato Light"/>
                  <a:cs typeface="Lato Light"/>
                </a:rPr>
                <a:t>.1 Project documents updates</a:t>
              </a:r>
            </a:p>
            <a:p>
              <a:pPr fontAlgn="base"/>
              <a:endParaRPr lang="en-US" dirty="0">
                <a:latin typeface="+mj-lt"/>
                <a:ea typeface="Lato Light"/>
                <a:cs typeface="Lato Light"/>
              </a:endParaRPr>
            </a:p>
          </p:txBody>
        </p:sp>
        <p:sp>
          <p:nvSpPr>
            <p:cNvPr id="12" name="Rectangle 11"/>
            <p:cNvSpPr/>
            <p:nvPr/>
          </p:nvSpPr>
          <p:spPr>
            <a:xfrm>
              <a:off x="1213742"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INPUTS</a:t>
              </a:r>
              <a:endParaRPr lang="en-US" sz="2000" b="1" dirty="0"/>
            </a:p>
          </p:txBody>
        </p:sp>
        <p:sp>
          <p:nvSpPr>
            <p:cNvPr id="13" name="Rectangle 12"/>
            <p:cNvSpPr/>
            <p:nvPr/>
          </p:nvSpPr>
          <p:spPr>
            <a:xfrm>
              <a:off x="4648179"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TOOLS &amp; TECHNIQUES</a:t>
              </a:r>
              <a:endParaRPr lang="en-US" sz="2000" b="1" dirty="0"/>
            </a:p>
          </p:txBody>
        </p:sp>
        <p:sp>
          <p:nvSpPr>
            <p:cNvPr id="14" name="Rectangle 13"/>
            <p:cNvSpPr/>
            <p:nvPr/>
          </p:nvSpPr>
          <p:spPr>
            <a:xfrm>
              <a:off x="8077200"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OUTPUTS</a:t>
              </a:r>
              <a:endParaRPr lang="en-US" sz="2000" b="1" dirty="0"/>
            </a:p>
          </p:txBody>
        </p:sp>
      </p:grpSp>
    </p:spTree>
    <p:extLst>
      <p:ext uri="{BB962C8B-B14F-4D97-AF65-F5344CB8AC3E}">
        <p14:creationId xmlns:p14="http://schemas.microsoft.com/office/powerpoint/2010/main" val="1719714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143000"/>
            <a:ext cx="10515600" cy="1891760"/>
          </a:xfrm>
        </p:spPr>
        <p:txBody>
          <a:bodyPr>
            <a:normAutofit/>
          </a:bodyPr>
          <a:lstStyle/>
          <a:p>
            <a:pPr>
              <a:buFont typeface="Wingdings" panose="05000000000000000000" pitchFamily="2" charset="2"/>
              <a:buChar char="§"/>
            </a:pPr>
            <a:r>
              <a:rPr lang="en-US" sz="2000" dirty="0">
                <a:latin typeface="+mj-lt"/>
              </a:rPr>
              <a:t>Plan Risk Response is the process of </a:t>
            </a:r>
            <a:r>
              <a:rPr lang="en-US" sz="2000" b="1" dirty="0">
                <a:latin typeface="+mj-lt"/>
              </a:rPr>
              <a:t>developing options, strategies </a:t>
            </a:r>
            <a:r>
              <a:rPr lang="en-US" sz="2000" b="1" dirty="0" smtClean="0">
                <a:latin typeface="+mj-lt"/>
              </a:rPr>
              <a:t>and </a:t>
            </a:r>
            <a:r>
              <a:rPr lang="en-US" sz="2000" b="1" dirty="0">
                <a:latin typeface="+mj-lt"/>
              </a:rPr>
              <a:t>actions to enhance opportunities &amp; to reduce threats</a:t>
            </a:r>
            <a:r>
              <a:rPr lang="en-US" sz="2000" dirty="0">
                <a:latin typeface="+mj-lt"/>
              </a:rPr>
              <a:t> to project objectives</a:t>
            </a:r>
          </a:p>
          <a:p>
            <a:pPr>
              <a:buFont typeface="Wingdings" panose="05000000000000000000" pitchFamily="2" charset="2"/>
              <a:buChar char="§"/>
            </a:pPr>
            <a:r>
              <a:rPr lang="en-US" sz="2000" dirty="0">
                <a:latin typeface="+mj-lt"/>
              </a:rPr>
              <a:t>It addresses the risks by their priority by updating budget, schedule &amp; project management plan as </a:t>
            </a:r>
            <a:r>
              <a:rPr lang="en-US" sz="2000" dirty="0" smtClean="0">
                <a:latin typeface="+mj-lt"/>
              </a:rPr>
              <a:t>needed.</a:t>
            </a:r>
            <a:endParaRPr lang="en-US" sz="2000" dirty="0">
              <a:latin typeface="+mj-lt"/>
            </a:endParaRPr>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27</a:t>
            </a:fld>
            <a:endParaRPr lang="en-US"/>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2" name="Title 1"/>
          <p:cNvSpPr>
            <a:spLocks noGrp="1"/>
          </p:cNvSpPr>
          <p:nvPr>
            <p:ph type="title"/>
          </p:nvPr>
        </p:nvSpPr>
        <p:spPr/>
        <p:txBody>
          <a:bodyPr/>
          <a:lstStyle/>
          <a:p>
            <a:r>
              <a:rPr lang="en-US" dirty="0"/>
              <a:t>Plan Risk Responses</a:t>
            </a:r>
          </a:p>
        </p:txBody>
      </p:sp>
      <p:grpSp>
        <p:nvGrpSpPr>
          <p:cNvPr id="6" name="Group 5"/>
          <p:cNvGrpSpPr/>
          <p:nvPr/>
        </p:nvGrpSpPr>
        <p:grpSpPr>
          <a:xfrm>
            <a:off x="526473" y="2808066"/>
            <a:ext cx="11461172" cy="3548284"/>
            <a:chOff x="591128" y="2651815"/>
            <a:chExt cx="11461172" cy="3548284"/>
          </a:xfrm>
        </p:grpSpPr>
        <p:sp>
          <p:nvSpPr>
            <p:cNvPr id="8" name="Right Arrow 7"/>
            <p:cNvSpPr/>
            <p:nvPr/>
          </p:nvSpPr>
          <p:spPr>
            <a:xfrm>
              <a:off x="591128" y="3162299"/>
              <a:ext cx="11461172" cy="2294171"/>
            </a:xfrm>
            <a:prstGeom prst="rightArrow">
              <a:avLst>
                <a:gd name="adj1" fmla="val 50000"/>
                <a:gd name="adj2" fmla="val 2675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1213742" y="3170939"/>
              <a:ext cx="3200400" cy="3029159"/>
            </a:xfrm>
            <a:prstGeom prst="rect">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Project management plan</a:t>
              </a:r>
            </a:p>
            <a:p>
              <a:pPr lvl="0" defTabSz="800100">
                <a:lnSpc>
                  <a:spcPct val="90000"/>
                </a:lnSpc>
                <a:spcBef>
                  <a:spcPct val="0"/>
                </a:spcBef>
                <a:spcAft>
                  <a:spcPct val="35000"/>
                </a:spcAft>
              </a:pPr>
              <a:r>
                <a:rPr lang="en-US" dirty="0">
                  <a:latin typeface="+mj-lt"/>
                  <a:ea typeface="Lato Light"/>
                  <a:cs typeface="Lato Light"/>
                </a:rPr>
                <a:t>.2 Project documents</a:t>
              </a:r>
            </a:p>
            <a:p>
              <a:pPr lvl="0" defTabSz="800100">
                <a:lnSpc>
                  <a:spcPct val="90000"/>
                </a:lnSpc>
                <a:spcBef>
                  <a:spcPct val="0"/>
                </a:spcBef>
                <a:spcAft>
                  <a:spcPct val="35000"/>
                </a:spcAft>
              </a:pPr>
              <a:r>
                <a:rPr lang="en-US" dirty="0">
                  <a:latin typeface="+mj-lt"/>
                  <a:ea typeface="Lato Light"/>
                  <a:cs typeface="Lato Light"/>
                </a:rPr>
                <a:t>.3 Enterprise environmental factors</a:t>
              </a:r>
            </a:p>
            <a:p>
              <a:pPr lvl="0" defTabSz="800100">
                <a:lnSpc>
                  <a:spcPct val="90000"/>
                </a:lnSpc>
                <a:spcBef>
                  <a:spcPct val="0"/>
                </a:spcBef>
                <a:spcAft>
                  <a:spcPct val="35000"/>
                </a:spcAft>
              </a:pPr>
              <a:r>
                <a:rPr lang="en-US" dirty="0">
                  <a:latin typeface="+mj-lt"/>
                  <a:ea typeface="Lato Light"/>
                  <a:cs typeface="Lato Light"/>
                </a:rPr>
                <a:t>.4 Organizational process assets</a:t>
              </a:r>
            </a:p>
          </p:txBody>
        </p:sp>
        <p:sp>
          <p:nvSpPr>
            <p:cNvPr id="10" name="Rectangle 9"/>
            <p:cNvSpPr/>
            <p:nvPr/>
          </p:nvSpPr>
          <p:spPr>
            <a:xfrm>
              <a:off x="4648180" y="3170940"/>
              <a:ext cx="3200400" cy="3029159"/>
            </a:xfrm>
            <a:prstGeom prst="rect">
              <a:avLst/>
            </a:prstGeom>
            <a:solidFill>
              <a:srgbClr val="0D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sz="1600" dirty="0">
                  <a:latin typeface="+mj-lt"/>
                  <a:ea typeface="Lato Light"/>
                  <a:cs typeface="Lato Light"/>
                </a:rPr>
                <a:t>.1 Expert judgment</a:t>
              </a:r>
            </a:p>
            <a:p>
              <a:pPr lvl="0" defTabSz="800100">
                <a:lnSpc>
                  <a:spcPct val="90000"/>
                </a:lnSpc>
                <a:spcBef>
                  <a:spcPct val="0"/>
                </a:spcBef>
                <a:spcAft>
                  <a:spcPct val="35000"/>
                </a:spcAft>
              </a:pPr>
              <a:r>
                <a:rPr lang="en-US" sz="1600" dirty="0">
                  <a:latin typeface="+mj-lt"/>
                  <a:ea typeface="Lato Light"/>
                  <a:cs typeface="Lato Light"/>
                </a:rPr>
                <a:t>.2 Data gathering</a:t>
              </a:r>
            </a:p>
            <a:p>
              <a:pPr lvl="0" defTabSz="800100">
                <a:lnSpc>
                  <a:spcPct val="90000"/>
                </a:lnSpc>
                <a:spcBef>
                  <a:spcPct val="0"/>
                </a:spcBef>
                <a:spcAft>
                  <a:spcPct val="35000"/>
                </a:spcAft>
              </a:pPr>
              <a:r>
                <a:rPr lang="en-US" sz="1600" dirty="0">
                  <a:latin typeface="+mj-lt"/>
                  <a:ea typeface="Lato Light"/>
                  <a:cs typeface="Lato Light"/>
                </a:rPr>
                <a:t>.3 Interpersonal and team skills</a:t>
              </a:r>
            </a:p>
            <a:p>
              <a:pPr lvl="0" defTabSz="800100">
                <a:lnSpc>
                  <a:spcPct val="90000"/>
                </a:lnSpc>
                <a:spcBef>
                  <a:spcPct val="0"/>
                </a:spcBef>
                <a:spcAft>
                  <a:spcPct val="35000"/>
                </a:spcAft>
              </a:pPr>
              <a:r>
                <a:rPr lang="en-US" sz="1600" dirty="0">
                  <a:latin typeface="+mj-lt"/>
                  <a:ea typeface="Lato Light"/>
                  <a:cs typeface="Lato Light"/>
                </a:rPr>
                <a:t>.4 Strategies for threats</a:t>
              </a:r>
            </a:p>
            <a:p>
              <a:pPr lvl="0" defTabSz="800100">
                <a:lnSpc>
                  <a:spcPct val="90000"/>
                </a:lnSpc>
                <a:spcBef>
                  <a:spcPct val="0"/>
                </a:spcBef>
                <a:spcAft>
                  <a:spcPct val="35000"/>
                </a:spcAft>
              </a:pPr>
              <a:r>
                <a:rPr lang="en-US" sz="1600" dirty="0">
                  <a:latin typeface="+mj-lt"/>
                  <a:ea typeface="Lato Light"/>
                  <a:cs typeface="Lato Light"/>
                </a:rPr>
                <a:t>.5 Strategies for opportunities</a:t>
              </a:r>
            </a:p>
            <a:p>
              <a:pPr lvl="0" defTabSz="800100">
                <a:lnSpc>
                  <a:spcPct val="90000"/>
                </a:lnSpc>
                <a:spcBef>
                  <a:spcPct val="0"/>
                </a:spcBef>
                <a:spcAft>
                  <a:spcPct val="35000"/>
                </a:spcAft>
              </a:pPr>
              <a:r>
                <a:rPr lang="en-US" sz="1600" dirty="0">
                  <a:latin typeface="+mj-lt"/>
                  <a:ea typeface="Lato Light"/>
                  <a:cs typeface="Lato Light"/>
                </a:rPr>
                <a:t>.6 Contingent response strategies</a:t>
              </a:r>
            </a:p>
            <a:p>
              <a:pPr lvl="0" defTabSz="800100">
                <a:lnSpc>
                  <a:spcPct val="90000"/>
                </a:lnSpc>
                <a:spcBef>
                  <a:spcPct val="0"/>
                </a:spcBef>
                <a:spcAft>
                  <a:spcPct val="35000"/>
                </a:spcAft>
              </a:pPr>
              <a:r>
                <a:rPr lang="en-US" sz="1600" dirty="0">
                  <a:latin typeface="+mj-lt"/>
                  <a:ea typeface="Lato Light"/>
                  <a:cs typeface="Lato Light"/>
                </a:rPr>
                <a:t>.7 Strategies for overall project risk</a:t>
              </a:r>
            </a:p>
            <a:p>
              <a:pPr lvl="0" defTabSz="800100">
                <a:lnSpc>
                  <a:spcPct val="90000"/>
                </a:lnSpc>
                <a:spcBef>
                  <a:spcPct val="0"/>
                </a:spcBef>
                <a:spcAft>
                  <a:spcPct val="35000"/>
                </a:spcAft>
              </a:pPr>
              <a:r>
                <a:rPr lang="en-US" sz="1600" dirty="0">
                  <a:latin typeface="+mj-lt"/>
                  <a:ea typeface="Lato Light"/>
                  <a:cs typeface="Lato Light"/>
                </a:rPr>
                <a:t>.8 Data analysis</a:t>
              </a:r>
            </a:p>
            <a:p>
              <a:pPr lvl="0" defTabSz="800100">
                <a:lnSpc>
                  <a:spcPct val="90000"/>
                </a:lnSpc>
                <a:spcBef>
                  <a:spcPct val="0"/>
                </a:spcBef>
                <a:spcAft>
                  <a:spcPct val="35000"/>
                </a:spcAft>
              </a:pPr>
              <a:r>
                <a:rPr lang="en-US" sz="1600" dirty="0">
                  <a:latin typeface="+mj-lt"/>
                  <a:ea typeface="Lato Light"/>
                  <a:cs typeface="Lato Light"/>
                </a:rPr>
                <a:t>.9 Decision making</a:t>
              </a:r>
            </a:p>
          </p:txBody>
        </p:sp>
        <p:sp>
          <p:nvSpPr>
            <p:cNvPr id="11" name="Rectangle 10"/>
            <p:cNvSpPr/>
            <p:nvPr/>
          </p:nvSpPr>
          <p:spPr>
            <a:xfrm>
              <a:off x="8077200" y="3170940"/>
              <a:ext cx="3200400" cy="302915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r>
                <a:rPr lang="en-US" dirty="0">
                  <a:latin typeface="+mj-lt"/>
                  <a:ea typeface="Lato Light"/>
                  <a:cs typeface="Lato Light"/>
                </a:rPr>
                <a:t>.1 Change requests</a:t>
              </a:r>
            </a:p>
            <a:p>
              <a:pPr fontAlgn="base"/>
              <a:r>
                <a:rPr lang="en-US" dirty="0">
                  <a:latin typeface="+mj-lt"/>
                  <a:ea typeface="Lato Light"/>
                  <a:cs typeface="Lato Light"/>
                </a:rPr>
                <a:t>.2 Project management plan updates</a:t>
              </a:r>
            </a:p>
            <a:p>
              <a:pPr fontAlgn="base"/>
              <a:r>
                <a:rPr lang="en-US" dirty="0">
                  <a:latin typeface="+mj-lt"/>
                  <a:ea typeface="Lato Light"/>
                  <a:cs typeface="Lato Light"/>
                </a:rPr>
                <a:t>.3 Project documents updates</a:t>
              </a:r>
            </a:p>
            <a:p>
              <a:pPr fontAlgn="base"/>
              <a:endParaRPr lang="en-US" dirty="0">
                <a:latin typeface="+mj-lt"/>
                <a:ea typeface="Lato Light"/>
                <a:cs typeface="Lato Light"/>
              </a:endParaRPr>
            </a:p>
          </p:txBody>
        </p:sp>
        <p:sp>
          <p:nvSpPr>
            <p:cNvPr id="12" name="Rectangle 11"/>
            <p:cNvSpPr/>
            <p:nvPr/>
          </p:nvSpPr>
          <p:spPr>
            <a:xfrm>
              <a:off x="1213742"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INPUTS</a:t>
              </a:r>
              <a:endParaRPr lang="en-US" sz="2000" b="1" dirty="0"/>
            </a:p>
          </p:txBody>
        </p:sp>
        <p:sp>
          <p:nvSpPr>
            <p:cNvPr id="13" name="Rectangle 12"/>
            <p:cNvSpPr/>
            <p:nvPr/>
          </p:nvSpPr>
          <p:spPr>
            <a:xfrm>
              <a:off x="4648179"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TOOLS &amp; TECHNIQUES</a:t>
              </a:r>
              <a:endParaRPr lang="en-US" sz="2000" b="1" dirty="0"/>
            </a:p>
          </p:txBody>
        </p:sp>
        <p:sp>
          <p:nvSpPr>
            <p:cNvPr id="14" name="Rectangle 13"/>
            <p:cNvSpPr/>
            <p:nvPr/>
          </p:nvSpPr>
          <p:spPr>
            <a:xfrm>
              <a:off x="8077200"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OUTPUTS</a:t>
              </a:r>
              <a:endParaRPr lang="en-US" sz="2000" b="1" dirty="0"/>
            </a:p>
          </p:txBody>
        </p:sp>
      </p:grpSp>
    </p:spTree>
    <p:extLst>
      <p:ext uri="{BB962C8B-B14F-4D97-AF65-F5344CB8AC3E}">
        <p14:creationId xmlns:p14="http://schemas.microsoft.com/office/powerpoint/2010/main" val="34093653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11/1/2023</a:t>
            </a:fld>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28</a:t>
            </a:fld>
            <a:endParaRPr lang="en-US"/>
          </a:p>
        </p:txBody>
      </p:sp>
      <p:sp>
        <p:nvSpPr>
          <p:cNvPr id="5" name="Footer Placeholder 4"/>
          <p:cNvSpPr>
            <a:spLocks noGrp="1"/>
          </p:cNvSpPr>
          <p:nvPr>
            <p:ph type="ftr" sz="quarter" idx="11"/>
          </p:nvPr>
        </p:nvSpPr>
        <p:spPr/>
        <p:txBody>
          <a:bodyPr/>
          <a:lstStyle/>
          <a:p>
            <a:r>
              <a:rPr lang="en-US" smtClean="0"/>
              <a:t>43e-BM/HR/HDCV/FSOFT V1.2 - ©FPT SOFTWARE – Corporate Training Center</a:t>
            </a:r>
            <a:endParaRPr lang="en-US"/>
          </a:p>
        </p:txBody>
      </p:sp>
      <p:sp>
        <p:nvSpPr>
          <p:cNvPr id="6" name="Title 5"/>
          <p:cNvSpPr>
            <a:spLocks noGrp="1"/>
          </p:cNvSpPr>
          <p:nvPr>
            <p:ph type="title"/>
          </p:nvPr>
        </p:nvSpPr>
        <p:spPr/>
        <p:txBody>
          <a:bodyPr/>
          <a:lstStyle/>
          <a:p>
            <a:r>
              <a:rPr lang="en-US" dirty="0"/>
              <a:t>Tools &amp; Techniques: Risk Response Strategies </a:t>
            </a:r>
          </a:p>
        </p:txBody>
      </p:sp>
      <p:pic>
        <p:nvPicPr>
          <p:cNvPr id="2050" name="Picture 2" descr="http://1.bp.blogspot.com/-UhWKvJmV2bo/UGJ1oVGOa3I/AAAAAAAAAlM/4O3BfRyy0UU/s1600/Risk+Respon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188" y="1256502"/>
            <a:ext cx="9191624" cy="4986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426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11/1/2023</a:t>
            </a:fld>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29</a:t>
            </a:fld>
            <a:endParaRPr lang="en-US"/>
          </a:p>
        </p:txBody>
      </p:sp>
      <p:sp>
        <p:nvSpPr>
          <p:cNvPr id="5" name="Footer Placeholder 4"/>
          <p:cNvSpPr>
            <a:spLocks noGrp="1"/>
          </p:cNvSpPr>
          <p:nvPr>
            <p:ph type="ftr" sz="quarter" idx="11"/>
          </p:nvPr>
        </p:nvSpPr>
        <p:spPr/>
        <p:txBody>
          <a:bodyPr/>
          <a:lstStyle/>
          <a:p>
            <a:r>
              <a:rPr lang="en-US" smtClean="0"/>
              <a:t>43e-BM/HR/HDCV/FSOFT V1.2 - ©FPT SOFTWARE – Corporate Training Center</a:t>
            </a:r>
            <a:endParaRPr lang="en-US"/>
          </a:p>
        </p:txBody>
      </p:sp>
      <p:sp>
        <p:nvSpPr>
          <p:cNvPr id="6" name="Title 5"/>
          <p:cNvSpPr>
            <a:spLocks noGrp="1"/>
          </p:cNvSpPr>
          <p:nvPr>
            <p:ph type="title"/>
          </p:nvPr>
        </p:nvSpPr>
        <p:spPr/>
        <p:txBody>
          <a:bodyPr>
            <a:normAutofit/>
          </a:bodyPr>
          <a:lstStyle/>
          <a:p>
            <a:r>
              <a:rPr lang="en-US" dirty="0" smtClean="0"/>
              <a:t>Strategies </a:t>
            </a:r>
            <a:r>
              <a:rPr lang="en-US" dirty="0"/>
              <a:t>for </a:t>
            </a:r>
            <a:r>
              <a:rPr lang="en-US" dirty="0" smtClean="0"/>
              <a:t>Threats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65881733"/>
              </p:ext>
            </p:extLst>
          </p:nvPr>
        </p:nvGraphicFramePr>
        <p:xfrm>
          <a:off x="887649" y="1488332"/>
          <a:ext cx="10416702" cy="39399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3539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ate Placeholder 39"/>
          <p:cNvSpPr>
            <a:spLocks noGrp="1"/>
          </p:cNvSpPr>
          <p:nvPr>
            <p:ph type="dt" sz="half" idx="10"/>
          </p:nvPr>
        </p:nvSpPr>
        <p:spPr/>
        <p:txBody>
          <a:bodyPr/>
          <a:lstStyle/>
          <a:p>
            <a:fld id="{7B02C390-5A35-40C6-A114-B502F731D6FB}" type="datetime1">
              <a:rPr lang="en-US" smtClean="0"/>
              <a:t>11/1/2023</a:t>
            </a:fld>
            <a:endParaRPr lang="en-US"/>
          </a:p>
        </p:txBody>
      </p:sp>
      <p:sp>
        <p:nvSpPr>
          <p:cNvPr id="38" name="Footer Placeholder 37"/>
          <p:cNvSpPr>
            <a:spLocks noGrp="1"/>
          </p:cNvSpPr>
          <p:nvPr>
            <p:ph type="ftr" sz="quarter" idx="11"/>
          </p:nvPr>
        </p:nvSpPr>
        <p:spPr/>
        <p:txBody>
          <a:bodyPr/>
          <a:lstStyle/>
          <a:p>
            <a:r>
              <a:rPr lang="en-US"/>
              <a:t>43e-BM/HR/HDCV/FSOFT V1.2 - ©FPT SOFTWARE – Corporate Training Center</a:t>
            </a:r>
          </a:p>
        </p:txBody>
      </p:sp>
      <p:sp>
        <p:nvSpPr>
          <p:cNvPr id="39" name="Slide Number Placeholder 38"/>
          <p:cNvSpPr>
            <a:spLocks noGrp="1"/>
          </p:cNvSpPr>
          <p:nvPr>
            <p:ph type="sldNum" sz="quarter" idx="12"/>
          </p:nvPr>
        </p:nvSpPr>
        <p:spPr/>
        <p:txBody>
          <a:bodyPr/>
          <a:lstStyle/>
          <a:p>
            <a:fld id="{7F5043F6-4AAB-41F8-A27F-F80078A20D2B}" type="slidenum">
              <a:rPr lang="en-US" smtClean="0"/>
              <a:t>3</a:t>
            </a:fld>
            <a:endParaRPr lang="en-US"/>
          </a:p>
        </p:txBody>
      </p:sp>
      <p:pic>
        <p:nvPicPr>
          <p:cNvPr id="37" name="Picture Placeholder 36"/>
          <p:cNvPicPr>
            <a:picLocks noGrp="1" noChangeAspect="1"/>
          </p:cNvPicPr>
          <p:nvPr>
            <p:ph type="pic" sz="quarter" idx="15"/>
          </p:nvPr>
        </p:nvPicPr>
        <p:blipFill rotWithShape="1">
          <a:blip r:embed="rId2" cstate="print">
            <a:extLst>
              <a:ext uri="{28A0092B-C50C-407E-A947-70E740481C1C}">
                <a14:useLocalDpi xmlns:a14="http://schemas.microsoft.com/office/drawing/2010/main" val="0"/>
              </a:ext>
            </a:extLst>
          </a:blip>
          <a:srcRect t="5875" b="5875"/>
          <a:stretch/>
        </p:blipFill>
        <p:spPr/>
      </p:pic>
      <p:sp>
        <p:nvSpPr>
          <p:cNvPr id="33" name="Text Placeholder 32"/>
          <p:cNvSpPr>
            <a:spLocks noGrp="1"/>
          </p:cNvSpPr>
          <p:nvPr>
            <p:ph type="body" sz="quarter" idx="14"/>
          </p:nvPr>
        </p:nvSpPr>
        <p:spPr/>
        <p:txBody>
          <a:bodyPr>
            <a:normAutofit/>
          </a:bodyPr>
          <a:lstStyle/>
          <a:p>
            <a:pPr marL="285750" indent="-285750">
              <a:lnSpc>
                <a:spcPct val="114000"/>
              </a:lnSpc>
              <a:buFont typeface="Arial" panose="020B0604020202020204" pitchFamily="34" charset="0"/>
              <a:buChar char="•"/>
            </a:pPr>
            <a:r>
              <a:rPr lang="en-US" sz="2000" dirty="0" smtClean="0">
                <a:solidFill>
                  <a:schemeClr val="tx1">
                    <a:lumMod val="85000"/>
                    <a:lumOff val="15000"/>
                  </a:schemeClr>
                </a:solidFill>
              </a:rPr>
              <a:t>Understand what risk management is and how important it is</a:t>
            </a:r>
          </a:p>
          <a:p>
            <a:pPr marL="285750" indent="-285750">
              <a:lnSpc>
                <a:spcPct val="114000"/>
              </a:lnSpc>
              <a:buFont typeface="Arial" panose="020B0604020202020204" pitchFamily="34" charset="0"/>
              <a:buChar char="•"/>
            </a:pPr>
            <a:r>
              <a:rPr lang="en-US" sz="2000" dirty="0" smtClean="0"/>
              <a:t>Know the processes required for risk management</a:t>
            </a:r>
          </a:p>
          <a:p>
            <a:pPr marL="285750" indent="-285750">
              <a:lnSpc>
                <a:spcPct val="114000"/>
              </a:lnSpc>
              <a:buFont typeface="Arial" panose="020B0604020202020204" pitchFamily="34" charset="0"/>
              <a:buChar char="•"/>
            </a:pPr>
            <a:r>
              <a:rPr lang="en-US" sz="2000" dirty="0" smtClean="0">
                <a:solidFill>
                  <a:schemeClr val="tx1">
                    <a:lumMod val="85000"/>
                    <a:lumOff val="15000"/>
                  </a:schemeClr>
                </a:solidFill>
              </a:rPr>
              <a:t>Understand risk management practices in Agile</a:t>
            </a:r>
            <a:endParaRPr lang="en-US" sz="2000" dirty="0">
              <a:solidFill>
                <a:schemeClr val="tx1">
                  <a:lumMod val="85000"/>
                  <a:lumOff val="15000"/>
                </a:schemeClr>
              </a:solidFill>
            </a:endParaRPr>
          </a:p>
        </p:txBody>
      </p:sp>
      <p:sp>
        <p:nvSpPr>
          <p:cNvPr id="5" name="Title 4"/>
          <p:cNvSpPr>
            <a:spLocks noGrp="1"/>
          </p:cNvSpPr>
          <p:nvPr>
            <p:ph type="title"/>
          </p:nvPr>
        </p:nvSpPr>
        <p:spPr/>
        <p:txBody>
          <a:bodyPr/>
          <a:lstStyle/>
          <a:p>
            <a:r>
              <a:rPr lang="en-US" dirty="0" smtClean="0"/>
              <a:t>Course Objectives</a:t>
            </a:r>
            <a:endParaRPr lang="en-US" dirty="0"/>
          </a:p>
        </p:txBody>
      </p:sp>
      <p:sp>
        <p:nvSpPr>
          <p:cNvPr id="12" name="Isosceles Triangle 11"/>
          <p:cNvSpPr/>
          <p:nvPr/>
        </p:nvSpPr>
        <p:spPr>
          <a:xfrm>
            <a:off x="914400" y="5007935"/>
            <a:ext cx="308344" cy="26581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328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11/1/2023</a:t>
            </a:fld>
            <a:endParaRPr lang="en-US" dirty="0"/>
          </a:p>
        </p:txBody>
      </p:sp>
      <p:sp>
        <p:nvSpPr>
          <p:cNvPr id="4" name="Slide Number Placeholder 3"/>
          <p:cNvSpPr>
            <a:spLocks noGrp="1"/>
          </p:cNvSpPr>
          <p:nvPr>
            <p:ph type="sldNum" sz="quarter" idx="12"/>
          </p:nvPr>
        </p:nvSpPr>
        <p:spPr/>
        <p:txBody>
          <a:bodyPr/>
          <a:lstStyle/>
          <a:p>
            <a:fld id="{7F5043F6-4AAB-41F8-A27F-F80078A20D2B}" type="slidenum">
              <a:rPr lang="en-US" smtClean="0"/>
              <a:t>30</a:t>
            </a:fld>
            <a:endParaRPr lang="en-US"/>
          </a:p>
        </p:txBody>
      </p:sp>
      <p:sp>
        <p:nvSpPr>
          <p:cNvPr id="5" name="Footer Placeholder 4"/>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6" name="Title 5"/>
          <p:cNvSpPr>
            <a:spLocks noGrp="1"/>
          </p:cNvSpPr>
          <p:nvPr>
            <p:ph type="title"/>
          </p:nvPr>
        </p:nvSpPr>
        <p:spPr/>
        <p:txBody>
          <a:bodyPr>
            <a:normAutofit/>
          </a:bodyPr>
          <a:lstStyle/>
          <a:p>
            <a:r>
              <a:rPr lang="en-US" dirty="0" smtClean="0"/>
              <a:t>Strategies </a:t>
            </a:r>
            <a:r>
              <a:rPr lang="en-US" dirty="0"/>
              <a:t>for O</a:t>
            </a:r>
            <a:r>
              <a:rPr lang="en-US" dirty="0" smtClean="0"/>
              <a:t>pportunities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91498830"/>
              </p:ext>
            </p:extLst>
          </p:nvPr>
        </p:nvGraphicFramePr>
        <p:xfrm>
          <a:off x="732411" y="1487994"/>
          <a:ext cx="10727177" cy="4523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7900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143000"/>
            <a:ext cx="10515600" cy="1891760"/>
          </a:xfrm>
        </p:spPr>
        <p:txBody>
          <a:bodyPr>
            <a:normAutofit/>
          </a:bodyPr>
          <a:lstStyle/>
          <a:p>
            <a:pPr>
              <a:buFont typeface="Wingdings" panose="05000000000000000000" pitchFamily="2" charset="2"/>
              <a:buChar char="§"/>
            </a:pPr>
            <a:r>
              <a:rPr lang="en-US" sz="2000" dirty="0">
                <a:latin typeface="+mj-lt"/>
              </a:rPr>
              <a:t>Implement Risk Response is the process </a:t>
            </a:r>
            <a:r>
              <a:rPr lang="en-US" sz="2000" b="1" dirty="0">
                <a:latin typeface="+mj-lt"/>
              </a:rPr>
              <a:t>implementing agreed-upon risk response </a:t>
            </a:r>
            <a:r>
              <a:rPr lang="en-US" sz="2000" b="1" dirty="0" smtClean="0">
                <a:latin typeface="+mj-lt"/>
              </a:rPr>
              <a:t>plans.</a:t>
            </a:r>
            <a:endParaRPr lang="en-US" sz="2000" b="1" dirty="0">
              <a:latin typeface="+mj-lt"/>
            </a:endParaRPr>
          </a:p>
          <a:p>
            <a:pPr>
              <a:buFont typeface="Wingdings" panose="05000000000000000000" pitchFamily="2" charset="2"/>
              <a:buChar char="§"/>
            </a:pPr>
            <a:r>
              <a:rPr lang="en-US" sz="2000" b="1" dirty="0" smtClean="0">
                <a:latin typeface="+mj-lt"/>
              </a:rPr>
              <a:t>Ensures</a:t>
            </a:r>
            <a:r>
              <a:rPr lang="en-US" sz="2000" dirty="0" smtClean="0">
                <a:latin typeface="+mj-lt"/>
              </a:rPr>
              <a:t> </a:t>
            </a:r>
            <a:r>
              <a:rPr lang="en-US" sz="2000" dirty="0">
                <a:latin typeface="+mj-lt"/>
              </a:rPr>
              <a:t>that agreed-upon </a:t>
            </a:r>
            <a:r>
              <a:rPr lang="en-US" sz="2000" b="1" dirty="0">
                <a:latin typeface="+mj-lt"/>
              </a:rPr>
              <a:t>risk responses are executed as planned </a:t>
            </a:r>
            <a:r>
              <a:rPr lang="en-US" sz="2000" dirty="0">
                <a:latin typeface="+mj-lt"/>
              </a:rPr>
              <a:t>in order to address overall project risk exposure, minimize individual project threats, and maximize individual project opportunities</a:t>
            </a:r>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31</a:t>
            </a:fld>
            <a:endParaRPr lang="en-US"/>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2" name="Title 1"/>
          <p:cNvSpPr>
            <a:spLocks noGrp="1"/>
          </p:cNvSpPr>
          <p:nvPr>
            <p:ph type="title"/>
          </p:nvPr>
        </p:nvSpPr>
        <p:spPr/>
        <p:txBody>
          <a:bodyPr/>
          <a:lstStyle/>
          <a:p>
            <a:r>
              <a:rPr lang="en-US" dirty="0"/>
              <a:t>Implement Risk Responses</a:t>
            </a:r>
          </a:p>
        </p:txBody>
      </p:sp>
      <p:grpSp>
        <p:nvGrpSpPr>
          <p:cNvPr id="6" name="Group 5"/>
          <p:cNvGrpSpPr/>
          <p:nvPr/>
        </p:nvGrpSpPr>
        <p:grpSpPr>
          <a:xfrm>
            <a:off x="515840" y="2921413"/>
            <a:ext cx="11461172" cy="3548284"/>
            <a:chOff x="591128" y="2651815"/>
            <a:chExt cx="11461172" cy="3548284"/>
          </a:xfrm>
        </p:grpSpPr>
        <p:sp>
          <p:nvSpPr>
            <p:cNvPr id="8" name="Right Arrow 7"/>
            <p:cNvSpPr/>
            <p:nvPr/>
          </p:nvSpPr>
          <p:spPr>
            <a:xfrm>
              <a:off x="591128" y="3162299"/>
              <a:ext cx="11461172" cy="2294171"/>
            </a:xfrm>
            <a:prstGeom prst="rightArrow">
              <a:avLst>
                <a:gd name="adj1" fmla="val 50000"/>
                <a:gd name="adj2" fmla="val 2675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1213742" y="3170939"/>
              <a:ext cx="3200400" cy="3029159"/>
            </a:xfrm>
            <a:prstGeom prst="rect">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Project management plan</a:t>
              </a:r>
            </a:p>
            <a:p>
              <a:pPr lvl="0" defTabSz="800100">
                <a:lnSpc>
                  <a:spcPct val="90000"/>
                </a:lnSpc>
                <a:spcBef>
                  <a:spcPct val="0"/>
                </a:spcBef>
                <a:spcAft>
                  <a:spcPct val="35000"/>
                </a:spcAft>
              </a:pPr>
              <a:r>
                <a:rPr lang="en-US" dirty="0">
                  <a:latin typeface="+mj-lt"/>
                  <a:ea typeface="Lato Light"/>
                  <a:cs typeface="Lato Light"/>
                </a:rPr>
                <a:t>.2 Project documents</a:t>
              </a:r>
            </a:p>
            <a:p>
              <a:pPr lvl="0" defTabSz="800100">
                <a:lnSpc>
                  <a:spcPct val="90000"/>
                </a:lnSpc>
                <a:spcBef>
                  <a:spcPct val="0"/>
                </a:spcBef>
                <a:spcAft>
                  <a:spcPct val="35000"/>
                </a:spcAft>
              </a:pPr>
              <a:r>
                <a:rPr lang="en-US" dirty="0">
                  <a:latin typeface="+mj-lt"/>
                  <a:ea typeface="Lato Light"/>
                  <a:cs typeface="Lato Light"/>
                </a:rPr>
                <a:t>.3 Organizational process assets</a:t>
              </a:r>
            </a:p>
          </p:txBody>
        </p:sp>
        <p:sp>
          <p:nvSpPr>
            <p:cNvPr id="10" name="Rectangle 9"/>
            <p:cNvSpPr/>
            <p:nvPr/>
          </p:nvSpPr>
          <p:spPr>
            <a:xfrm>
              <a:off x="4648180" y="3170940"/>
              <a:ext cx="3200400" cy="3029159"/>
            </a:xfrm>
            <a:prstGeom prst="rect">
              <a:avLst/>
            </a:prstGeom>
            <a:solidFill>
              <a:srgbClr val="0D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Expert judgment</a:t>
              </a:r>
            </a:p>
            <a:p>
              <a:pPr lvl="0" defTabSz="800100">
                <a:lnSpc>
                  <a:spcPct val="90000"/>
                </a:lnSpc>
                <a:spcBef>
                  <a:spcPct val="0"/>
                </a:spcBef>
                <a:spcAft>
                  <a:spcPct val="35000"/>
                </a:spcAft>
              </a:pPr>
              <a:r>
                <a:rPr lang="en-US" dirty="0">
                  <a:latin typeface="+mj-lt"/>
                  <a:ea typeface="Lato Light"/>
                  <a:cs typeface="Lato Light"/>
                </a:rPr>
                <a:t>.2 Interpersonal and team skills</a:t>
              </a:r>
            </a:p>
            <a:p>
              <a:pPr lvl="0" defTabSz="800100">
                <a:lnSpc>
                  <a:spcPct val="90000"/>
                </a:lnSpc>
                <a:spcBef>
                  <a:spcPct val="0"/>
                </a:spcBef>
                <a:spcAft>
                  <a:spcPct val="35000"/>
                </a:spcAft>
              </a:pPr>
              <a:r>
                <a:rPr lang="en-US" dirty="0">
                  <a:latin typeface="+mj-lt"/>
                  <a:ea typeface="Lato Light"/>
                  <a:cs typeface="Lato Light"/>
                </a:rPr>
                <a:t>.3 Project management information system</a:t>
              </a:r>
            </a:p>
          </p:txBody>
        </p:sp>
        <p:sp>
          <p:nvSpPr>
            <p:cNvPr id="11" name="Rectangle 10"/>
            <p:cNvSpPr/>
            <p:nvPr/>
          </p:nvSpPr>
          <p:spPr>
            <a:xfrm>
              <a:off x="8077200" y="3170940"/>
              <a:ext cx="3200400" cy="302915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r>
                <a:rPr lang="en-US" dirty="0">
                  <a:latin typeface="+mj-lt"/>
                  <a:ea typeface="Lato Light"/>
                  <a:cs typeface="Lato Light"/>
                </a:rPr>
                <a:t>.1 Change requests</a:t>
              </a:r>
            </a:p>
            <a:p>
              <a:pPr fontAlgn="base"/>
              <a:r>
                <a:rPr lang="en-US" dirty="0">
                  <a:latin typeface="+mj-lt"/>
                  <a:ea typeface="Lato Light"/>
                  <a:cs typeface="Lato Light"/>
                </a:rPr>
                <a:t>.2 Project documents updates</a:t>
              </a:r>
            </a:p>
            <a:p>
              <a:pPr fontAlgn="base"/>
              <a:endParaRPr lang="en-US" dirty="0">
                <a:latin typeface="+mj-lt"/>
                <a:ea typeface="Lato Light"/>
                <a:cs typeface="Lato Light"/>
              </a:endParaRPr>
            </a:p>
          </p:txBody>
        </p:sp>
        <p:sp>
          <p:nvSpPr>
            <p:cNvPr id="12" name="Rectangle 11"/>
            <p:cNvSpPr/>
            <p:nvPr/>
          </p:nvSpPr>
          <p:spPr>
            <a:xfrm>
              <a:off x="1213742"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INPUTS</a:t>
              </a:r>
              <a:endParaRPr lang="en-US" sz="2000" b="1" dirty="0"/>
            </a:p>
          </p:txBody>
        </p:sp>
        <p:sp>
          <p:nvSpPr>
            <p:cNvPr id="13" name="Rectangle 12"/>
            <p:cNvSpPr/>
            <p:nvPr/>
          </p:nvSpPr>
          <p:spPr>
            <a:xfrm>
              <a:off x="4648179"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TOOLS &amp; TECHNIQUES</a:t>
              </a:r>
              <a:endParaRPr lang="en-US" sz="2000" b="1" dirty="0"/>
            </a:p>
          </p:txBody>
        </p:sp>
        <p:sp>
          <p:nvSpPr>
            <p:cNvPr id="14" name="Rectangle 13"/>
            <p:cNvSpPr/>
            <p:nvPr/>
          </p:nvSpPr>
          <p:spPr>
            <a:xfrm>
              <a:off x="8077200"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OUTPUTS</a:t>
              </a:r>
              <a:endParaRPr lang="en-US" sz="2000" b="1" dirty="0"/>
            </a:p>
          </p:txBody>
        </p:sp>
      </p:grpSp>
    </p:spTree>
    <p:extLst>
      <p:ext uri="{BB962C8B-B14F-4D97-AF65-F5344CB8AC3E}">
        <p14:creationId xmlns:p14="http://schemas.microsoft.com/office/powerpoint/2010/main" val="3007616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143000"/>
            <a:ext cx="10515600" cy="1891760"/>
          </a:xfrm>
        </p:spPr>
        <p:txBody>
          <a:bodyPr>
            <a:normAutofit/>
          </a:bodyPr>
          <a:lstStyle/>
          <a:p>
            <a:pPr>
              <a:buFont typeface="Wingdings" panose="05000000000000000000" pitchFamily="2" charset="2"/>
              <a:buChar char="§"/>
            </a:pPr>
            <a:r>
              <a:rPr lang="en-US" sz="2000" dirty="0">
                <a:latin typeface="+mj-lt"/>
              </a:rPr>
              <a:t>Monitor Risk is the process of </a:t>
            </a:r>
            <a:r>
              <a:rPr lang="en-US" sz="2000" b="1" dirty="0">
                <a:latin typeface="+mj-lt"/>
              </a:rPr>
              <a:t>monitoring </a:t>
            </a:r>
            <a:r>
              <a:rPr lang="en-US" sz="2000" dirty="0">
                <a:latin typeface="+mj-lt"/>
              </a:rPr>
              <a:t>the implementation of agreed-upon risk response plans, </a:t>
            </a:r>
            <a:r>
              <a:rPr lang="en-US" sz="2000" b="1" dirty="0">
                <a:latin typeface="+mj-lt"/>
              </a:rPr>
              <a:t>tracking identified risks, identifying and analyzing new risks, and evaluating risk process effectiveness </a:t>
            </a:r>
            <a:r>
              <a:rPr lang="en-US" sz="2000" dirty="0">
                <a:latin typeface="+mj-lt"/>
              </a:rPr>
              <a:t>throughout the project</a:t>
            </a:r>
          </a:p>
          <a:p>
            <a:pPr>
              <a:buFont typeface="Wingdings" panose="05000000000000000000" pitchFamily="2" charset="2"/>
              <a:buChar char="§"/>
            </a:pPr>
            <a:r>
              <a:rPr lang="en-US" sz="2000" dirty="0">
                <a:latin typeface="+mj-lt"/>
              </a:rPr>
              <a:t>It </a:t>
            </a:r>
            <a:r>
              <a:rPr lang="en-US" sz="2000" b="1" dirty="0">
                <a:latin typeface="+mj-lt"/>
              </a:rPr>
              <a:t>improves efficiency of risk approach &amp; continuously optimize </a:t>
            </a:r>
            <a:r>
              <a:rPr lang="en-US" sz="2000" dirty="0">
                <a:latin typeface="+mj-lt"/>
              </a:rPr>
              <a:t>risk responses </a:t>
            </a:r>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32</a:t>
            </a:fld>
            <a:endParaRPr lang="en-US"/>
          </a:p>
        </p:txBody>
      </p:sp>
      <p:sp>
        <p:nvSpPr>
          <p:cNvPr id="4" name="Footer Placeholder 3"/>
          <p:cNvSpPr>
            <a:spLocks noGrp="1"/>
          </p:cNvSpPr>
          <p:nvPr>
            <p:ph type="ftr" sz="quarter" idx="11"/>
          </p:nvPr>
        </p:nvSpPr>
        <p:spPr/>
        <p:txBody>
          <a:bodyPr/>
          <a:lstStyle/>
          <a:p>
            <a:r>
              <a:rPr lang="en-US" dirty="0" smtClean="0"/>
              <a:t>43e-BM/HR/HDCV/FSOFT V1.2 - ©FPT SOFTWARE – Corporate Training Center</a:t>
            </a:r>
            <a:endParaRPr lang="en-US" dirty="0"/>
          </a:p>
        </p:txBody>
      </p:sp>
      <p:sp>
        <p:nvSpPr>
          <p:cNvPr id="2" name="Title 1"/>
          <p:cNvSpPr>
            <a:spLocks noGrp="1"/>
          </p:cNvSpPr>
          <p:nvPr>
            <p:ph type="title"/>
          </p:nvPr>
        </p:nvSpPr>
        <p:spPr/>
        <p:txBody>
          <a:bodyPr/>
          <a:lstStyle/>
          <a:p>
            <a:r>
              <a:rPr lang="en-US" dirty="0"/>
              <a:t>Monitor Risks</a:t>
            </a:r>
          </a:p>
        </p:txBody>
      </p:sp>
      <p:grpSp>
        <p:nvGrpSpPr>
          <p:cNvPr id="6" name="Group 5"/>
          <p:cNvGrpSpPr/>
          <p:nvPr/>
        </p:nvGrpSpPr>
        <p:grpSpPr>
          <a:xfrm>
            <a:off x="515840" y="2921413"/>
            <a:ext cx="11461172" cy="3548284"/>
            <a:chOff x="591128" y="2651815"/>
            <a:chExt cx="11461172" cy="3548284"/>
          </a:xfrm>
        </p:grpSpPr>
        <p:sp>
          <p:nvSpPr>
            <p:cNvPr id="8" name="Right Arrow 7"/>
            <p:cNvSpPr/>
            <p:nvPr/>
          </p:nvSpPr>
          <p:spPr>
            <a:xfrm>
              <a:off x="591128" y="3162299"/>
              <a:ext cx="11461172" cy="2294171"/>
            </a:xfrm>
            <a:prstGeom prst="rightArrow">
              <a:avLst>
                <a:gd name="adj1" fmla="val 50000"/>
                <a:gd name="adj2" fmla="val 26750"/>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Rectangle 8"/>
            <p:cNvSpPr/>
            <p:nvPr/>
          </p:nvSpPr>
          <p:spPr>
            <a:xfrm>
              <a:off x="1213742" y="3170939"/>
              <a:ext cx="3200400" cy="3029159"/>
            </a:xfrm>
            <a:prstGeom prst="rect">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Project management plan</a:t>
              </a:r>
            </a:p>
            <a:p>
              <a:pPr lvl="0" defTabSz="800100">
                <a:lnSpc>
                  <a:spcPct val="90000"/>
                </a:lnSpc>
                <a:spcBef>
                  <a:spcPct val="0"/>
                </a:spcBef>
                <a:spcAft>
                  <a:spcPct val="35000"/>
                </a:spcAft>
              </a:pPr>
              <a:r>
                <a:rPr lang="en-US" dirty="0">
                  <a:latin typeface="+mj-lt"/>
                  <a:ea typeface="Lato Light"/>
                  <a:cs typeface="Lato Light"/>
                </a:rPr>
                <a:t>.2 Project documents</a:t>
              </a:r>
            </a:p>
            <a:p>
              <a:pPr lvl="0" defTabSz="800100">
                <a:lnSpc>
                  <a:spcPct val="90000"/>
                </a:lnSpc>
                <a:spcBef>
                  <a:spcPct val="0"/>
                </a:spcBef>
                <a:spcAft>
                  <a:spcPct val="35000"/>
                </a:spcAft>
              </a:pPr>
              <a:r>
                <a:rPr lang="en-US" dirty="0">
                  <a:latin typeface="+mj-lt"/>
                  <a:ea typeface="Lato Light"/>
                  <a:cs typeface="Lato Light"/>
                </a:rPr>
                <a:t>.3 Work performance data</a:t>
              </a:r>
            </a:p>
            <a:p>
              <a:pPr lvl="0" defTabSz="800100">
                <a:lnSpc>
                  <a:spcPct val="90000"/>
                </a:lnSpc>
                <a:spcBef>
                  <a:spcPct val="0"/>
                </a:spcBef>
                <a:spcAft>
                  <a:spcPct val="35000"/>
                </a:spcAft>
              </a:pPr>
              <a:r>
                <a:rPr lang="en-US" dirty="0">
                  <a:latin typeface="+mj-lt"/>
                  <a:ea typeface="Lato Light"/>
                  <a:cs typeface="Lato Light"/>
                </a:rPr>
                <a:t>.4 Work performance reports</a:t>
              </a:r>
            </a:p>
          </p:txBody>
        </p:sp>
        <p:sp>
          <p:nvSpPr>
            <p:cNvPr id="10" name="Rectangle 9"/>
            <p:cNvSpPr/>
            <p:nvPr/>
          </p:nvSpPr>
          <p:spPr>
            <a:xfrm>
              <a:off x="4648180" y="3170940"/>
              <a:ext cx="3200400" cy="3029159"/>
            </a:xfrm>
            <a:prstGeom prst="rect">
              <a:avLst/>
            </a:prstGeom>
            <a:solidFill>
              <a:srgbClr val="0DB0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defTabSz="800100">
                <a:lnSpc>
                  <a:spcPct val="90000"/>
                </a:lnSpc>
                <a:spcBef>
                  <a:spcPct val="0"/>
                </a:spcBef>
                <a:spcAft>
                  <a:spcPct val="35000"/>
                </a:spcAft>
              </a:pPr>
              <a:r>
                <a:rPr lang="en-US" dirty="0">
                  <a:latin typeface="+mj-lt"/>
                  <a:ea typeface="Lato Light"/>
                  <a:cs typeface="Lato Light"/>
                </a:rPr>
                <a:t>.1 Data analysis</a:t>
              </a:r>
            </a:p>
            <a:p>
              <a:pPr lvl="0" defTabSz="800100">
                <a:lnSpc>
                  <a:spcPct val="90000"/>
                </a:lnSpc>
                <a:spcBef>
                  <a:spcPct val="0"/>
                </a:spcBef>
                <a:spcAft>
                  <a:spcPct val="35000"/>
                </a:spcAft>
              </a:pPr>
              <a:r>
                <a:rPr lang="en-US" dirty="0">
                  <a:latin typeface="+mj-lt"/>
                  <a:ea typeface="Lato Light"/>
                  <a:cs typeface="Lato Light"/>
                </a:rPr>
                <a:t>.2 Audits</a:t>
              </a:r>
            </a:p>
            <a:p>
              <a:pPr lvl="0" defTabSz="800100">
                <a:lnSpc>
                  <a:spcPct val="90000"/>
                </a:lnSpc>
                <a:spcBef>
                  <a:spcPct val="0"/>
                </a:spcBef>
                <a:spcAft>
                  <a:spcPct val="35000"/>
                </a:spcAft>
              </a:pPr>
              <a:r>
                <a:rPr lang="en-US" dirty="0">
                  <a:latin typeface="+mj-lt"/>
                  <a:ea typeface="Lato Light"/>
                  <a:cs typeface="Lato Light"/>
                </a:rPr>
                <a:t>.3 Meetings</a:t>
              </a:r>
            </a:p>
          </p:txBody>
        </p:sp>
        <p:sp>
          <p:nvSpPr>
            <p:cNvPr id="11" name="Rectangle 10"/>
            <p:cNvSpPr/>
            <p:nvPr/>
          </p:nvSpPr>
          <p:spPr>
            <a:xfrm>
              <a:off x="8077200" y="3170940"/>
              <a:ext cx="3200400" cy="302915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fontAlgn="base"/>
              <a:r>
                <a:rPr lang="en-US" dirty="0">
                  <a:latin typeface="+mj-lt"/>
                  <a:ea typeface="Lato Light"/>
                  <a:cs typeface="Lato Light"/>
                </a:rPr>
                <a:t>.1 Work performance information</a:t>
              </a:r>
            </a:p>
            <a:p>
              <a:pPr fontAlgn="base"/>
              <a:r>
                <a:rPr lang="en-US" dirty="0">
                  <a:latin typeface="+mj-lt"/>
                  <a:ea typeface="Lato Light"/>
                  <a:cs typeface="Lato Light"/>
                </a:rPr>
                <a:t>.2 Change requests</a:t>
              </a:r>
            </a:p>
            <a:p>
              <a:pPr fontAlgn="base"/>
              <a:r>
                <a:rPr lang="en-US" dirty="0">
                  <a:latin typeface="+mj-lt"/>
                  <a:ea typeface="Lato Light"/>
                  <a:cs typeface="Lato Light"/>
                </a:rPr>
                <a:t>.3 Project management plan updates</a:t>
              </a:r>
            </a:p>
            <a:p>
              <a:pPr fontAlgn="base"/>
              <a:r>
                <a:rPr lang="en-US" dirty="0">
                  <a:latin typeface="+mj-lt"/>
                  <a:ea typeface="Lato Light"/>
                  <a:cs typeface="Lato Light"/>
                </a:rPr>
                <a:t>.4 Project documents updates</a:t>
              </a:r>
            </a:p>
            <a:p>
              <a:pPr fontAlgn="base"/>
              <a:r>
                <a:rPr lang="en-US" dirty="0">
                  <a:latin typeface="+mj-lt"/>
                  <a:ea typeface="Lato Light"/>
                  <a:cs typeface="Lato Light"/>
                </a:rPr>
                <a:t>.5 Organizational process assets updates</a:t>
              </a:r>
            </a:p>
            <a:p>
              <a:pPr fontAlgn="base"/>
              <a:endParaRPr lang="en-US" dirty="0">
                <a:latin typeface="+mj-lt"/>
                <a:ea typeface="Lato Light"/>
                <a:cs typeface="Lato Light"/>
              </a:endParaRPr>
            </a:p>
          </p:txBody>
        </p:sp>
        <p:sp>
          <p:nvSpPr>
            <p:cNvPr id="12" name="Rectangle 11"/>
            <p:cNvSpPr/>
            <p:nvPr/>
          </p:nvSpPr>
          <p:spPr>
            <a:xfrm>
              <a:off x="1213742"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INPUTS</a:t>
              </a:r>
              <a:endParaRPr lang="en-US" sz="2000" b="1" dirty="0"/>
            </a:p>
          </p:txBody>
        </p:sp>
        <p:sp>
          <p:nvSpPr>
            <p:cNvPr id="13" name="Rectangle 12"/>
            <p:cNvSpPr/>
            <p:nvPr/>
          </p:nvSpPr>
          <p:spPr>
            <a:xfrm>
              <a:off x="4648179"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TOOLS &amp; TECHNIQUES</a:t>
              </a:r>
              <a:endParaRPr lang="en-US" sz="2000" b="1" dirty="0"/>
            </a:p>
          </p:txBody>
        </p:sp>
        <p:sp>
          <p:nvSpPr>
            <p:cNvPr id="14" name="Rectangle 13"/>
            <p:cNvSpPr/>
            <p:nvPr/>
          </p:nvSpPr>
          <p:spPr>
            <a:xfrm>
              <a:off x="8077200" y="2651815"/>
              <a:ext cx="3200400" cy="457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OUTPUTS</a:t>
              </a:r>
              <a:endParaRPr lang="en-US" sz="2000" b="1" dirty="0"/>
            </a:p>
          </p:txBody>
        </p:sp>
      </p:grpSp>
    </p:spTree>
    <p:extLst>
      <p:ext uri="{BB962C8B-B14F-4D97-AF65-F5344CB8AC3E}">
        <p14:creationId xmlns:p14="http://schemas.microsoft.com/office/powerpoint/2010/main" val="1961834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228147"/>
            <a:ext cx="10515600" cy="5008061"/>
          </a:xfrm>
        </p:spPr>
        <p:txBody>
          <a:bodyPr>
            <a:normAutofit/>
          </a:bodyPr>
          <a:lstStyle/>
          <a:p>
            <a:pPr>
              <a:buFont typeface="Wingdings" panose="05000000000000000000" pitchFamily="2" charset="2"/>
              <a:buChar char="§"/>
            </a:pPr>
            <a:r>
              <a:rPr lang="en-US" sz="2000" b="1" dirty="0" smtClean="0"/>
              <a:t>Reserve Analysis</a:t>
            </a:r>
            <a:r>
              <a:rPr lang="en-US" sz="2000" b="1" dirty="0"/>
              <a:t>:</a:t>
            </a:r>
          </a:p>
          <a:p>
            <a:pPr lvl="1"/>
            <a:r>
              <a:rPr lang="en-US" sz="1800" dirty="0"/>
              <a:t>Compares the amount of the contingency reserves remaining to the amount of risk remaining at any time in the project in order to determine if the remaining reserve is adequate</a:t>
            </a:r>
          </a:p>
          <a:p>
            <a:pPr>
              <a:buFont typeface="Wingdings" panose="05000000000000000000" pitchFamily="2" charset="2"/>
              <a:buChar char="§"/>
            </a:pPr>
            <a:endParaRPr lang="en-US" sz="2000" dirty="0"/>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a:p>
        </p:txBody>
      </p:sp>
      <p:sp>
        <p:nvSpPr>
          <p:cNvPr id="5" name="Slide Number Placeholder 4"/>
          <p:cNvSpPr>
            <a:spLocks noGrp="1"/>
          </p:cNvSpPr>
          <p:nvPr>
            <p:ph type="sldNum" sz="quarter" idx="12"/>
          </p:nvPr>
        </p:nvSpPr>
        <p:spPr/>
        <p:txBody>
          <a:bodyPr/>
          <a:lstStyle/>
          <a:p>
            <a:fld id="{7F5043F6-4AAB-41F8-A27F-F80078A20D2B}" type="slidenum">
              <a:rPr lang="en-US" smtClean="0"/>
              <a:t>33</a:t>
            </a:fld>
            <a:endParaRPr lang="en-US"/>
          </a:p>
        </p:txBody>
      </p:sp>
      <p:sp>
        <p:nvSpPr>
          <p:cNvPr id="4" name="Footer Placeholder 3"/>
          <p:cNvSpPr>
            <a:spLocks noGrp="1"/>
          </p:cNvSpPr>
          <p:nvPr>
            <p:ph type="ftr" sz="quarter" idx="11"/>
          </p:nvPr>
        </p:nvSpPr>
        <p:spPr/>
        <p:txBody>
          <a:bodyPr/>
          <a:lstStyle/>
          <a:p>
            <a:r>
              <a:rPr lang="en-US" smtClean="0"/>
              <a:t>43e-BM/HR/HDCV/FSOFT V1.2 - ©FPT SOFTWARE – Corporate Training Center</a:t>
            </a:r>
            <a:endParaRPr lang="en-US"/>
          </a:p>
        </p:txBody>
      </p:sp>
      <p:sp>
        <p:nvSpPr>
          <p:cNvPr id="2" name="Title 1"/>
          <p:cNvSpPr>
            <a:spLocks noGrp="1"/>
          </p:cNvSpPr>
          <p:nvPr>
            <p:ph type="title"/>
          </p:nvPr>
        </p:nvSpPr>
        <p:spPr/>
        <p:txBody>
          <a:bodyPr>
            <a:normAutofit/>
          </a:bodyPr>
          <a:lstStyle/>
          <a:p>
            <a:r>
              <a:rPr lang="en-US" dirty="0"/>
              <a:t>Tools &amp; Techniques: </a:t>
            </a:r>
            <a:r>
              <a:rPr lang="en-US" dirty="0" smtClean="0"/>
              <a:t>Data analysis</a:t>
            </a:r>
            <a:endParaRPr lang="en-US" dirty="0"/>
          </a:p>
        </p:txBody>
      </p:sp>
      <p:pic>
        <p:nvPicPr>
          <p:cNvPr id="7" name="Picture 2" descr="Image result for Reserve analysis p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131" y="2471058"/>
            <a:ext cx="5695737" cy="376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5958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 for Agile model</a:t>
            </a:r>
            <a:endParaRPr lang="en-US" dirty="0"/>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a:p>
        </p:txBody>
      </p:sp>
      <p:sp>
        <p:nvSpPr>
          <p:cNvPr id="4" name="Footer Placeholder 3"/>
          <p:cNvSpPr>
            <a:spLocks noGrp="1"/>
          </p:cNvSpPr>
          <p:nvPr>
            <p:ph type="ftr" sz="quarter" idx="11"/>
          </p:nvPr>
        </p:nvSpPr>
        <p:spPr/>
        <p:txBody>
          <a:bodyPr/>
          <a:lstStyle/>
          <a:p>
            <a:r>
              <a:rPr lang="en-US" smtClean="0"/>
              <a:t>43e-BM/HR/HDCV/FSOFT V1.2 - ©FPT SOFTWARE – Corporate Training Center</a:t>
            </a:r>
            <a:endParaRPr lang="en-US"/>
          </a:p>
        </p:txBody>
      </p:sp>
      <p:sp>
        <p:nvSpPr>
          <p:cNvPr id="5" name="Slide Number Placeholder 4"/>
          <p:cNvSpPr>
            <a:spLocks noGrp="1"/>
          </p:cNvSpPr>
          <p:nvPr>
            <p:ph type="sldNum" sz="quarter" idx="12"/>
          </p:nvPr>
        </p:nvSpPr>
        <p:spPr/>
        <p:txBody>
          <a:bodyPr/>
          <a:lstStyle/>
          <a:p>
            <a:fld id="{7F5043F6-4AAB-41F8-A27F-F80078A20D2B}" type="slidenum">
              <a:rPr lang="en-US" smtClean="0"/>
              <a:t>34</a:t>
            </a:fld>
            <a:endParaRPr lang="en-US"/>
          </a:p>
        </p:txBody>
      </p:sp>
      <p:sp>
        <p:nvSpPr>
          <p:cNvPr id="33" name="Content Placeholder 1"/>
          <p:cNvSpPr txBox="1">
            <a:spLocks/>
          </p:cNvSpPr>
          <p:nvPr/>
        </p:nvSpPr>
        <p:spPr>
          <a:xfrm>
            <a:off x="838200" y="1228147"/>
            <a:ext cx="10515600" cy="5008061"/>
          </a:xfrm>
          <a:prstGeom prst="rect">
            <a:avLst/>
          </a:prstGeom>
        </p:spPr>
        <p:txBody>
          <a:bodyPr>
            <a:normAutofit/>
          </a:bodyPr>
          <a:lstStyle>
            <a:lvl1pPr marL="228600" indent="-228600" algn="l" defTabSz="914400" rtl="0" eaLnBrk="1" latinLnBrk="0" hangingPunct="1">
              <a:lnSpc>
                <a:spcPct val="100000"/>
              </a:lnSpc>
              <a:spcBef>
                <a:spcPts val="1000"/>
              </a:spcBef>
              <a:buClr>
                <a:srgbClr val="0E69AF"/>
              </a:buClr>
              <a:buSzPct val="120000"/>
              <a:buFont typeface="Segoe UI" panose="020B0502040204020203"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None/>
            </a:pPr>
            <a:endParaRPr lang="en-US" sz="2800" b="1" dirty="0" smtClean="0"/>
          </a:p>
          <a:p>
            <a:pPr marL="571500" indent="-571500">
              <a:lnSpc>
                <a:spcPct val="130000"/>
              </a:lnSpc>
              <a:buFont typeface="Wingdings" charset="2"/>
              <a:buChar char="§"/>
            </a:pPr>
            <a:endParaRPr lang="en-US" sz="2800" b="1" dirty="0" smtClean="0"/>
          </a:p>
          <a:p>
            <a:pPr marL="571500" indent="-571500">
              <a:lnSpc>
                <a:spcPct val="130000"/>
              </a:lnSpc>
              <a:buFont typeface="Wingdings" charset="2"/>
              <a:buChar char="§"/>
            </a:pPr>
            <a:endParaRPr lang="en-US" sz="2800" b="1" dirty="0" smtClean="0"/>
          </a:p>
        </p:txBody>
      </p:sp>
      <p:sp>
        <p:nvSpPr>
          <p:cNvPr id="10" name="Content Placeholder 1"/>
          <p:cNvSpPr txBox="1">
            <a:spLocks/>
          </p:cNvSpPr>
          <p:nvPr/>
        </p:nvSpPr>
        <p:spPr>
          <a:xfrm>
            <a:off x="990600" y="1380547"/>
            <a:ext cx="5294453" cy="5008061"/>
          </a:xfrm>
          <a:prstGeom prst="rect">
            <a:avLst/>
          </a:prstGeom>
        </p:spPr>
        <p:txBody>
          <a:bodyPr>
            <a:normAutofit/>
          </a:bodyPr>
          <a:lstStyle>
            <a:lvl1pPr marL="228600" indent="-228600" algn="l" defTabSz="914400" rtl="0" eaLnBrk="1" latinLnBrk="0" hangingPunct="1">
              <a:lnSpc>
                <a:spcPct val="100000"/>
              </a:lnSpc>
              <a:spcBef>
                <a:spcPts val="1000"/>
              </a:spcBef>
              <a:buClr>
                <a:srgbClr val="0E69AF"/>
              </a:buClr>
              <a:buSzPct val="120000"/>
              <a:buFont typeface="Segoe UI" panose="020B0502040204020203"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buFont typeface="Wingdings" panose="05000000000000000000" pitchFamily="2" charset="2"/>
              <a:buChar char="§"/>
            </a:pPr>
            <a:r>
              <a:rPr lang="en-US" b="1" dirty="0"/>
              <a:t>Frequent reviews </a:t>
            </a:r>
            <a:r>
              <a:rPr lang="en-US" dirty="0"/>
              <a:t>of incremental work products and cross-functional project teams to accelerate </a:t>
            </a:r>
            <a:r>
              <a:rPr lang="en-US" b="1" dirty="0"/>
              <a:t>knowledge sharing </a:t>
            </a:r>
            <a:r>
              <a:rPr lang="en-US" dirty="0"/>
              <a:t>and ensure that risk is understood and managed</a:t>
            </a:r>
            <a:r>
              <a:rPr lang="en-US" dirty="0" smtClean="0"/>
              <a:t>.</a:t>
            </a:r>
          </a:p>
          <a:p>
            <a:pPr marL="0" lvl="1" indent="0">
              <a:buNone/>
            </a:pPr>
            <a:endParaRPr lang="en-US" dirty="0" smtClean="0"/>
          </a:p>
          <a:p>
            <a:pPr marL="342900" lvl="1" indent="-342900">
              <a:buFont typeface="Wingdings" panose="05000000000000000000" pitchFamily="2" charset="2"/>
              <a:buChar char="§"/>
            </a:pPr>
            <a:r>
              <a:rPr lang="en-US" b="1" dirty="0"/>
              <a:t>Risk</a:t>
            </a:r>
            <a:r>
              <a:rPr lang="en-US" dirty="0"/>
              <a:t> is considered when selecting the content of each iteration, and risks will also be</a:t>
            </a:r>
            <a:r>
              <a:rPr lang="en-US" b="1" dirty="0"/>
              <a:t> identified</a:t>
            </a:r>
            <a:r>
              <a:rPr lang="en-US" dirty="0"/>
              <a:t>, </a:t>
            </a:r>
            <a:r>
              <a:rPr lang="en-US" b="1" dirty="0"/>
              <a:t>analyzed</a:t>
            </a:r>
            <a:r>
              <a:rPr lang="en-US" dirty="0"/>
              <a:t>, and </a:t>
            </a:r>
            <a:r>
              <a:rPr lang="en-US" b="1" dirty="0"/>
              <a:t>managed</a:t>
            </a:r>
            <a:r>
              <a:rPr lang="en-US" dirty="0"/>
              <a:t> during </a:t>
            </a:r>
            <a:r>
              <a:rPr lang="en-US" b="1" dirty="0"/>
              <a:t>each iteration</a:t>
            </a:r>
            <a:r>
              <a:rPr lang="en-US" dirty="0"/>
              <a:t>.</a:t>
            </a:r>
          </a:p>
          <a:p>
            <a:pPr marL="342900" lvl="1" indent="-342900">
              <a:buFont typeface="Arial"/>
              <a:buChar char="•"/>
            </a:pPr>
            <a:endParaRPr lang="en-US" dirty="0"/>
          </a:p>
        </p:txBody>
      </p:sp>
      <p:pic>
        <p:nvPicPr>
          <p:cNvPr id="9224" name="Picture 8" descr="Image result for risk management in ag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053" y="1380547"/>
            <a:ext cx="5674497" cy="4126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878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DD4F6-33E9-45E4-B1E4-18DA564F71B0}" type="datetime1">
              <a:rPr lang="en-US" smtClean="0"/>
              <a:t>11/1/2023</a:t>
            </a:fld>
            <a:endParaRPr lang="en-US"/>
          </a:p>
        </p:txBody>
      </p:sp>
      <p:sp>
        <p:nvSpPr>
          <p:cNvPr id="3" name="Footer Placeholder 2"/>
          <p:cNvSpPr>
            <a:spLocks noGrp="1"/>
          </p:cNvSpPr>
          <p:nvPr>
            <p:ph type="ftr" sz="quarter" idx="11"/>
          </p:nvPr>
        </p:nvSpPr>
        <p:spPr/>
        <p:txBody>
          <a:bodyPr/>
          <a:lstStyle/>
          <a:p>
            <a:r>
              <a:rPr lang="en-US" smtClean="0"/>
              <a:t>43e-BM/HR/HDCV/FSOFT V1.2 - ©FPT SOFTWARE – Corporate Training Center</a:t>
            </a:r>
            <a:endParaRPr lang="en-US"/>
          </a:p>
        </p:txBody>
      </p:sp>
      <p:sp>
        <p:nvSpPr>
          <p:cNvPr id="4" name="Slide Number Placeholder 3"/>
          <p:cNvSpPr>
            <a:spLocks noGrp="1"/>
          </p:cNvSpPr>
          <p:nvPr>
            <p:ph type="sldNum" sz="quarter" idx="12"/>
          </p:nvPr>
        </p:nvSpPr>
        <p:spPr/>
        <p:txBody>
          <a:bodyPr/>
          <a:lstStyle/>
          <a:p>
            <a:fld id="{7F5043F6-4AAB-41F8-A27F-F80078A20D2B}" type="slidenum">
              <a:rPr lang="en-US" smtClean="0"/>
              <a:t>4</a:t>
            </a:fld>
            <a:endParaRPr lang="en-US"/>
          </a:p>
        </p:txBody>
      </p:sp>
      <p:sp>
        <p:nvSpPr>
          <p:cNvPr id="16" name="Title 6"/>
          <p:cNvSpPr>
            <a:spLocks noGrp="1"/>
          </p:cNvSpPr>
          <p:nvPr>
            <p:ph type="title"/>
          </p:nvPr>
        </p:nvSpPr>
        <p:spPr>
          <a:xfrm>
            <a:off x="1091682" y="2278458"/>
            <a:ext cx="10189028" cy="1463040"/>
          </a:xfrm>
        </p:spPr>
        <p:txBody>
          <a:bodyPr/>
          <a:lstStyle/>
          <a:p>
            <a:pPr lvl="0" algn="ctr"/>
            <a:r>
              <a:rPr lang="en-US" sz="3200" dirty="0" smtClean="0"/>
              <a:t>WHAT IS RISK MANAGEMENT?</a:t>
            </a:r>
            <a:endParaRPr lang="en-US" sz="3200" dirty="0"/>
          </a:p>
        </p:txBody>
      </p:sp>
    </p:spTree>
    <p:extLst>
      <p:ext uri="{BB962C8B-B14F-4D97-AF65-F5344CB8AC3E}">
        <p14:creationId xmlns:p14="http://schemas.microsoft.com/office/powerpoint/2010/main" val="3434035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pPr>
              <a:buFont typeface="Wingdings" panose="05000000000000000000" pitchFamily="2" charset="2"/>
              <a:buChar char="§"/>
            </a:pPr>
            <a:r>
              <a:rPr lang="en-US" sz="2000" dirty="0"/>
              <a:t>Risk is an </a:t>
            </a:r>
            <a:r>
              <a:rPr lang="en-US" sz="2000" b="1" dirty="0"/>
              <a:t>uncertain</a:t>
            </a:r>
            <a:r>
              <a:rPr lang="en-US" sz="2000" dirty="0"/>
              <a:t> </a:t>
            </a:r>
            <a:r>
              <a:rPr lang="en-US" sz="2000" b="1" dirty="0"/>
              <a:t>event</a:t>
            </a:r>
            <a:r>
              <a:rPr lang="en-US" sz="2000" dirty="0"/>
              <a:t> or condition that if occurs, has a </a:t>
            </a:r>
            <a:r>
              <a:rPr lang="en-US" sz="2000" b="1" dirty="0" smtClean="0">
                <a:solidFill>
                  <a:srgbClr val="0DB04B"/>
                </a:solidFill>
              </a:rPr>
              <a:t>positive</a:t>
            </a:r>
            <a:r>
              <a:rPr lang="en-US" sz="2000" dirty="0" smtClean="0"/>
              <a:t> </a:t>
            </a:r>
            <a:r>
              <a:rPr lang="en-US" sz="2000" dirty="0"/>
              <a:t>or </a:t>
            </a:r>
            <a:r>
              <a:rPr lang="en-US" sz="2000" b="1" dirty="0" smtClean="0">
                <a:solidFill>
                  <a:srgbClr val="FF0000"/>
                </a:solidFill>
              </a:rPr>
              <a:t>negative</a:t>
            </a:r>
            <a:r>
              <a:rPr lang="en-US" sz="2000" dirty="0" smtClean="0"/>
              <a:t> </a:t>
            </a:r>
            <a:r>
              <a:rPr lang="en-US" sz="2000" dirty="0"/>
              <a:t>effect </a:t>
            </a:r>
            <a:r>
              <a:rPr lang="en-US" sz="2000" dirty="0" smtClean="0"/>
              <a:t>on </a:t>
            </a:r>
            <a:r>
              <a:rPr lang="en-US" sz="2000" dirty="0"/>
              <a:t>one or more project objectives such as scope, schedule, cost and </a:t>
            </a:r>
            <a:r>
              <a:rPr lang="en-US" sz="2000" dirty="0" smtClean="0"/>
              <a:t>quality.</a:t>
            </a:r>
            <a:endParaRPr lang="en-US" sz="2000" dirty="0"/>
          </a:p>
        </p:txBody>
      </p:sp>
      <p:sp>
        <p:nvSpPr>
          <p:cNvPr id="2" name="Date Placeholder 1"/>
          <p:cNvSpPr>
            <a:spLocks noGrp="1"/>
          </p:cNvSpPr>
          <p:nvPr>
            <p:ph type="dt" sz="half" idx="10"/>
          </p:nvPr>
        </p:nvSpPr>
        <p:spPr/>
        <p:txBody>
          <a:bodyPr/>
          <a:lstStyle/>
          <a:p>
            <a:fld id="{540DD4F6-33E9-45E4-B1E4-18DA564F71B0}" type="datetime1">
              <a:rPr lang="en-US" smtClean="0"/>
              <a:t>11/1/2023</a:t>
            </a:fld>
            <a:endParaRPr lang="en-US"/>
          </a:p>
        </p:txBody>
      </p:sp>
      <p:sp>
        <p:nvSpPr>
          <p:cNvPr id="4" name="Slide Number Placeholder 3"/>
          <p:cNvSpPr>
            <a:spLocks noGrp="1"/>
          </p:cNvSpPr>
          <p:nvPr>
            <p:ph type="sldNum" sz="quarter" idx="12"/>
          </p:nvPr>
        </p:nvSpPr>
        <p:spPr/>
        <p:txBody>
          <a:bodyPr/>
          <a:lstStyle/>
          <a:p>
            <a:fld id="{7F5043F6-4AAB-41F8-A27F-F80078A20D2B}" type="slidenum">
              <a:rPr lang="en-US" smtClean="0"/>
              <a:t>5</a:t>
            </a:fld>
            <a:endParaRPr lang="en-US" dirty="0"/>
          </a:p>
        </p:txBody>
      </p:sp>
      <p:sp>
        <p:nvSpPr>
          <p:cNvPr id="3" name="Footer Placeholder 2"/>
          <p:cNvSpPr>
            <a:spLocks noGrp="1"/>
          </p:cNvSpPr>
          <p:nvPr>
            <p:ph type="ftr" sz="quarter" idx="11"/>
          </p:nvPr>
        </p:nvSpPr>
        <p:spPr/>
        <p:txBody>
          <a:bodyPr/>
          <a:lstStyle/>
          <a:p>
            <a:r>
              <a:rPr lang="en-US" smtClean="0"/>
              <a:t>43e-BM/HR/HDCV/FSOFT V1.2 - ©FPT SOFTWARE – Corporate Training Center</a:t>
            </a:r>
            <a:endParaRPr lang="en-US"/>
          </a:p>
        </p:txBody>
      </p:sp>
      <p:sp>
        <p:nvSpPr>
          <p:cNvPr id="7" name="Title 6"/>
          <p:cNvSpPr>
            <a:spLocks noGrp="1"/>
          </p:cNvSpPr>
          <p:nvPr>
            <p:ph type="title"/>
          </p:nvPr>
        </p:nvSpPr>
        <p:spPr/>
        <p:txBody>
          <a:bodyPr/>
          <a:lstStyle/>
          <a:p>
            <a:r>
              <a:rPr lang="en-US" dirty="0" smtClean="0"/>
              <a:t>What is Risk?</a:t>
            </a:r>
            <a:endParaRPr lang="en-US" dirty="0"/>
          </a:p>
        </p:txBody>
      </p:sp>
      <p:pic>
        <p:nvPicPr>
          <p:cNvPr id="2050" name="Picture 2" descr="MultiBrief: Understanding the risk minds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5" y="2235707"/>
            <a:ext cx="6000750" cy="400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4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228147"/>
            <a:ext cx="4636136" cy="5008061"/>
          </a:xfrm>
        </p:spPr>
        <p:txBody>
          <a:bodyPr>
            <a:normAutofit/>
          </a:bodyPr>
          <a:lstStyle/>
          <a:p>
            <a:pPr>
              <a:buFont typeface="Wingdings" panose="05000000000000000000" pitchFamily="2" charset="2"/>
              <a:buChar char="§"/>
            </a:pPr>
            <a:r>
              <a:rPr lang="en-US" sz="2000" dirty="0" smtClean="0"/>
              <a:t>A </a:t>
            </a:r>
            <a:r>
              <a:rPr lang="en-US" sz="2000" dirty="0"/>
              <a:t>PM work should </a:t>
            </a:r>
            <a:r>
              <a:rPr lang="en-US" sz="2000" dirty="0" smtClean="0"/>
              <a:t>not </a:t>
            </a:r>
            <a:r>
              <a:rPr lang="en-US" sz="2000" dirty="0"/>
              <a:t>focus </a:t>
            </a:r>
            <a:r>
              <a:rPr lang="en-US" sz="2000" dirty="0" smtClean="0"/>
              <a:t>on dealing with problems; </a:t>
            </a:r>
            <a:r>
              <a:rPr lang="en-US" sz="2000" dirty="0"/>
              <a:t>it should focus on </a:t>
            </a:r>
            <a:r>
              <a:rPr lang="en-US" sz="2000" b="1" dirty="0"/>
              <a:t>preventing</a:t>
            </a:r>
            <a:r>
              <a:rPr lang="en-US" sz="2000" dirty="0"/>
              <a:t> </a:t>
            </a:r>
            <a:r>
              <a:rPr lang="en-US" sz="2000" dirty="0" smtClean="0"/>
              <a:t>them</a:t>
            </a:r>
          </a:p>
          <a:p>
            <a:pPr>
              <a:buFont typeface="Wingdings" panose="05000000000000000000" pitchFamily="2" charset="2"/>
              <a:buChar char="§"/>
            </a:pPr>
            <a:r>
              <a:rPr lang="en-US" sz="2000" dirty="0" smtClean="0"/>
              <a:t>Performing </a:t>
            </a:r>
            <a:r>
              <a:rPr lang="en-US" sz="2000" dirty="0"/>
              <a:t>risk management helps </a:t>
            </a:r>
            <a:r>
              <a:rPr lang="en-US" sz="2000" b="1" dirty="0"/>
              <a:t>prevent many problems </a:t>
            </a:r>
            <a:r>
              <a:rPr lang="en-US" sz="2000" dirty="0"/>
              <a:t>&amp; helps </a:t>
            </a:r>
            <a:r>
              <a:rPr lang="en-US" sz="2000" b="1" dirty="0"/>
              <a:t>make other problems less </a:t>
            </a:r>
            <a:r>
              <a:rPr lang="en-US" sz="2000" b="1" dirty="0" smtClean="0"/>
              <a:t>likely</a:t>
            </a:r>
          </a:p>
          <a:p>
            <a:pPr>
              <a:buFont typeface="Wingdings" panose="05000000000000000000" pitchFamily="2" charset="2"/>
              <a:buChar char="§"/>
            </a:pPr>
            <a:r>
              <a:rPr lang="en-US" sz="2000" dirty="0" smtClean="0"/>
              <a:t>Failure </a:t>
            </a:r>
            <a:r>
              <a:rPr lang="en-US" sz="2000" dirty="0"/>
              <a:t>of PM to assess project </a:t>
            </a:r>
            <a:r>
              <a:rPr lang="en-US" sz="2000" dirty="0" smtClean="0"/>
              <a:t>risks </a:t>
            </a:r>
            <a:r>
              <a:rPr lang="en-US" sz="2000" dirty="0"/>
              <a:t>is a major cause of </a:t>
            </a:r>
            <a:r>
              <a:rPr lang="en-US" sz="2000" b="1" dirty="0"/>
              <a:t>project’s </a:t>
            </a:r>
            <a:r>
              <a:rPr lang="en-US" sz="2000" b="1" dirty="0" smtClean="0"/>
              <a:t>failure</a:t>
            </a:r>
          </a:p>
          <a:p>
            <a:pPr>
              <a:buFont typeface="Wingdings" panose="05000000000000000000" pitchFamily="2" charset="2"/>
              <a:buChar char="§"/>
            </a:pPr>
            <a:r>
              <a:rPr lang="en-US" sz="2000" b="1" dirty="0" smtClean="0"/>
              <a:t>Minimize</a:t>
            </a:r>
            <a:r>
              <a:rPr lang="en-US" sz="2000" dirty="0" smtClean="0"/>
              <a:t> </a:t>
            </a:r>
            <a:r>
              <a:rPr lang="en-US" sz="2000" dirty="0"/>
              <a:t>project </a:t>
            </a:r>
            <a:r>
              <a:rPr lang="en-US" sz="2000" dirty="0" smtClean="0"/>
              <a:t>surprises</a:t>
            </a:r>
          </a:p>
          <a:p>
            <a:pPr>
              <a:buFont typeface="Wingdings" panose="05000000000000000000" pitchFamily="2" charset="2"/>
              <a:buChar char="§"/>
            </a:pPr>
            <a:r>
              <a:rPr lang="en-US" sz="2000" dirty="0" smtClean="0"/>
              <a:t>Anticipate </a:t>
            </a:r>
            <a:r>
              <a:rPr lang="en-US" sz="2000" dirty="0"/>
              <a:t>problems thereby making you proactive then </a:t>
            </a:r>
            <a:r>
              <a:rPr lang="en-US" sz="2000" dirty="0" smtClean="0"/>
              <a:t>reactive</a:t>
            </a:r>
            <a:endParaRPr lang="en-US" sz="2000" b="1" dirty="0" smtClean="0"/>
          </a:p>
        </p:txBody>
      </p:sp>
      <p:sp>
        <p:nvSpPr>
          <p:cNvPr id="3" name="Date Placeholder 2"/>
          <p:cNvSpPr>
            <a:spLocks noGrp="1"/>
          </p:cNvSpPr>
          <p:nvPr>
            <p:ph type="dt" sz="half" idx="10"/>
          </p:nvPr>
        </p:nvSpPr>
        <p:spPr/>
        <p:txBody>
          <a:bodyPr/>
          <a:lstStyle/>
          <a:p>
            <a:fld id="{E6B7C170-E360-4D49-9B7E-53227B326F3E}" type="datetime1">
              <a:rPr lang="en-US" smtClean="0"/>
              <a:t>11/1/2023</a:t>
            </a:fld>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6</a:t>
            </a:fld>
            <a:endParaRPr lang="en-US"/>
          </a:p>
        </p:txBody>
      </p:sp>
      <p:sp>
        <p:nvSpPr>
          <p:cNvPr id="4" name="Footer Placeholder 3"/>
          <p:cNvSpPr>
            <a:spLocks noGrp="1"/>
          </p:cNvSpPr>
          <p:nvPr>
            <p:ph type="ftr" sz="quarter" idx="11"/>
          </p:nvPr>
        </p:nvSpPr>
        <p:spPr/>
        <p:txBody>
          <a:bodyPr/>
          <a:lstStyle/>
          <a:p>
            <a:r>
              <a:rPr lang="en-US" smtClean="0"/>
              <a:t>43e-BM/HR/HDCV/FSOFT V1.2 - ©FPT SOFTWARE – Corporate Training Center</a:t>
            </a:r>
            <a:endParaRPr lang="en-US"/>
          </a:p>
        </p:txBody>
      </p:sp>
      <p:sp>
        <p:nvSpPr>
          <p:cNvPr id="2" name="Title 1"/>
          <p:cNvSpPr>
            <a:spLocks noGrp="1"/>
          </p:cNvSpPr>
          <p:nvPr>
            <p:ph type="title"/>
          </p:nvPr>
        </p:nvSpPr>
        <p:spPr/>
        <p:txBody>
          <a:bodyPr/>
          <a:lstStyle/>
          <a:p>
            <a:r>
              <a:rPr lang="en-US" dirty="0" smtClean="0"/>
              <a:t>Why Risk Management?</a:t>
            </a:r>
            <a:endParaRPr lang="en-US" dirty="0"/>
          </a:p>
        </p:txBody>
      </p:sp>
      <p:pic>
        <p:nvPicPr>
          <p:cNvPr id="1026" name="Picture 2" descr="Image result for manage ri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577" y="2262311"/>
            <a:ext cx="5879464" cy="2939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24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smtClean="0"/>
              <a:t>Advantage of Risk </a:t>
            </a:r>
            <a:r>
              <a:rPr lang="en-US" dirty="0"/>
              <a:t>&amp;</a:t>
            </a:r>
            <a:r>
              <a:rPr lang="en-US" dirty="0" smtClean="0"/>
              <a:t> Opportunity Management</a:t>
            </a:r>
            <a:endParaRPr lang="en-US" dirty="0"/>
          </a:p>
        </p:txBody>
      </p:sp>
      <p:sp>
        <p:nvSpPr>
          <p:cNvPr id="5" name="Date Placeholder 4"/>
          <p:cNvSpPr>
            <a:spLocks noGrp="1"/>
          </p:cNvSpPr>
          <p:nvPr>
            <p:ph type="dt" sz="half" idx="10"/>
          </p:nvPr>
        </p:nvSpPr>
        <p:spPr/>
        <p:txBody>
          <a:bodyPr/>
          <a:lstStyle/>
          <a:p>
            <a:fld id="{D56E6933-6BBB-4B8A-BF7C-1C94675A4333}" type="datetime1">
              <a:rPr lang="en-US" smtClean="0"/>
              <a:t>11/1/2023</a:t>
            </a:fld>
            <a:endParaRPr lang="en-US"/>
          </a:p>
        </p:txBody>
      </p:sp>
      <p:sp>
        <p:nvSpPr>
          <p:cNvPr id="6" name="Footer Placeholder 5"/>
          <p:cNvSpPr>
            <a:spLocks noGrp="1"/>
          </p:cNvSpPr>
          <p:nvPr>
            <p:ph type="ftr" sz="quarter" idx="11"/>
          </p:nvPr>
        </p:nvSpPr>
        <p:spPr/>
        <p:txBody>
          <a:bodyPr/>
          <a:lstStyle/>
          <a:p>
            <a:r>
              <a:rPr lang="en-US" dirty="0"/>
              <a:t>43e-BM/HR/HDCV/FSOFT V1.2 - ©FPT SOFTWARE – Corporate Training Center</a:t>
            </a:r>
          </a:p>
        </p:txBody>
      </p:sp>
      <p:sp>
        <p:nvSpPr>
          <p:cNvPr id="7" name="Slide Number Placeholder 6"/>
          <p:cNvSpPr>
            <a:spLocks noGrp="1"/>
          </p:cNvSpPr>
          <p:nvPr>
            <p:ph type="sldNum" sz="quarter" idx="12"/>
          </p:nvPr>
        </p:nvSpPr>
        <p:spPr/>
        <p:txBody>
          <a:bodyPr/>
          <a:lstStyle/>
          <a:p>
            <a:fld id="{7F5043F6-4AAB-41F8-A27F-F80078A20D2B}" type="slidenum">
              <a:rPr lang="en-US" smtClean="0"/>
              <a:t>7</a:t>
            </a:fld>
            <a:endParaRPr lang="en-US"/>
          </a:p>
        </p:txBody>
      </p:sp>
      <p:sp>
        <p:nvSpPr>
          <p:cNvPr id="9" name="Rectangle 8"/>
          <p:cNvSpPr/>
          <p:nvPr/>
        </p:nvSpPr>
        <p:spPr>
          <a:xfrm>
            <a:off x="0" y="1128158"/>
            <a:ext cx="12192000" cy="1662545"/>
          </a:xfrm>
          <a:prstGeom prst="rect">
            <a:avLst/>
          </a:prstGeom>
          <a:blipFill dpi="0" rotWithShape="1">
            <a:blip r:embed="rId2">
              <a:extLst>
                <a:ext uri="{28A0092B-C50C-407E-A947-70E740481C1C}">
                  <a14:useLocalDpi xmlns:a14="http://schemas.microsoft.com/office/drawing/2010/main" val="0"/>
                </a:ext>
              </a:extLst>
            </a:blip>
            <a:srcRect/>
            <a:stretch>
              <a:fillRect t="-206588" b="-1823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11588" y="2556164"/>
            <a:ext cx="1009402" cy="1009402"/>
          </a:xfrm>
          <a:prstGeom prst="ellipse">
            <a:avLst/>
          </a:prstGeom>
          <a:solidFill>
            <a:srgbClr val="0E69A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91299" y="2556164"/>
            <a:ext cx="1009402" cy="1009402"/>
          </a:xfrm>
          <a:prstGeom prst="ellipse">
            <a:avLst/>
          </a:prstGeom>
          <a:solidFill>
            <a:srgbClr val="F2702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9271010" y="2556164"/>
            <a:ext cx="1009402" cy="1009402"/>
          </a:xfrm>
          <a:prstGeom prst="ellipse">
            <a:avLst/>
          </a:prstGeom>
          <a:solidFill>
            <a:srgbClr val="0DB04B"/>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00"/>
          <p:cNvSpPr>
            <a:spLocks noChangeArrowheads="1"/>
          </p:cNvSpPr>
          <p:nvPr/>
        </p:nvSpPr>
        <p:spPr bwMode="auto">
          <a:xfrm>
            <a:off x="1968931" y="6765593"/>
            <a:ext cx="596743" cy="385232"/>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chemeClr val="bg1"/>
          </a:solidFill>
          <a:ln>
            <a:noFill/>
          </a:ln>
          <a:effectLst/>
        </p:spPr>
        <p:txBody>
          <a:bodyPr wrap="none" lIns="91424" tIns="45712" rIns="91424" bIns="45712" anchor="ctr"/>
          <a:lstStyle/>
          <a:p>
            <a:pPr>
              <a:defRPr/>
            </a:pPr>
            <a:endParaRPr lang="en-US" dirty="0">
              <a:latin typeface="Lato Light"/>
              <a:ea typeface="+mn-ea"/>
              <a:cs typeface="+mn-cs"/>
            </a:endParaRPr>
          </a:p>
        </p:txBody>
      </p:sp>
      <p:sp>
        <p:nvSpPr>
          <p:cNvPr id="17" name="TextBox 16"/>
          <p:cNvSpPr txBox="1"/>
          <p:nvPr/>
        </p:nvSpPr>
        <p:spPr>
          <a:xfrm>
            <a:off x="976901" y="3811865"/>
            <a:ext cx="2878776" cy="1015663"/>
          </a:xfrm>
          <a:prstGeom prst="rect">
            <a:avLst/>
          </a:prstGeom>
          <a:noFill/>
        </p:spPr>
        <p:txBody>
          <a:bodyPr wrap="square" rtlCol="0">
            <a:spAutoFit/>
          </a:bodyPr>
          <a:lstStyle/>
          <a:p>
            <a:pPr algn="ctr">
              <a:buClr>
                <a:schemeClr val="accent2"/>
              </a:buClr>
            </a:pPr>
            <a:r>
              <a:rPr lang="en-US" sz="2000" dirty="0" smtClean="0">
                <a:latin typeface="Segoe UI" panose="020B0502040204020203" pitchFamily="34" charset="0"/>
                <a:cs typeface="Segoe UI" panose="020B0502040204020203" pitchFamily="34" charset="0"/>
              </a:rPr>
              <a:t>Increase the </a:t>
            </a:r>
            <a:r>
              <a:rPr lang="en-US" sz="2000" dirty="0">
                <a:latin typeface="Segoe UI" panose="020B0502040204020203" pitchFamily="34" charset="0"/>
                <a:cs typeface="Segoe UI" panose="020B0502040204020203" pitchFamily="34" charset="0"/>
              </a:rPr>
              <a:t>likelihood and impact of </a:t>
            </a:r>
            <a:r>
              <a:rPr lang="en-US" sz="2000" b="1" dirty="0">
                <a:solidFill>
                  <a:srgbClr val="0DB04B"/>
                </a:solidFill>
                <a:latin typeface="Segoe UI" panose="020B0502040204020203" pitchFamily="34" charset="0"/>
                <a:cs typeface="Segoe UI" panose="020B0502040204020203" pitchFamily="34" charset="0"/>
              </a:rPr>
              <a:t>positive events </a:t>
            </a:r>
            <a:r>
              <a:rPr lang="en-US" sz="2000" b="1" dirty="0" smtClean="0">
                <a:solidFill>
                  <a:srgbClr val="0DB04B"/>
                </a:solidFill>
                <a:latin typeface="Segoe UI" panose="020B0502040204020203" pitchFamily="34" charset="0"/>
                <a:cs typeface="Segoe UI" panose="020B0502040204020203" pitchFamily="34" charset="0"/>
              </a:rPr>
              <a:t>(opportunities)</a:t>
            </a:r>
            <a:endParaRPr lang="en-US" sz="2000" dirty="0">
              <a:solidFill>
                <a:srgbClr val="0DB04B"/>
              </a:solidFill>
            </a:endParaRPr>
          </a:p>
        </p:txBody>
      </p:sp>
      <p:sp>
        <p:nvSpPr>
          <p:cNvPr id="19" name="TextBox 18"/>
          <p:cNvSpPr txBox="1"/>
          <p:nvPr/>
        </p:nvSpPr>
        <p:spPr>
          <a:xfrm>
            <a:off x="4656612" y="3811864"/>
            <a:ext cx="2878776" cy="1323439"/>
          </a:xfrm>
          <a:prstGeom prst="rect">
            <a:avLst/>
          </a:prstGeom>
          <a:noFill/>
        </p:spPr>
        <p:txBody>
          <a:bodyPr wrap="square" rtlCol="0">
            <a:spAutoFit/>
          </a:bodyPr>
          <a:lstStyle/>
          <a:p>
            <a:pPr algn="ctr">
              <a:buClr>
                <a:schemeClr val="accent6">
                  <a:lumMod val="75000"/>
                </a:schemeClr>
              </a:buClr>
            </a:pPr>
            <a:r>
              <a:rPr lang="en-US" sz="2000" dirty="0" smtClean="0">
                <a:latin typeface="Segoe UI" panose="020B0502040204020203" pitchFamily="34" charset="0"/>
                <a:cs typeface="Segoe UI" panose="020B0502040204020203" pitchFamily="34" charset="0"/>
              </a:rPr>
              <a:t>Decrease the </a:t>
            </a:r>
            <a:r>
              <a:rPr lang="en-US" sz="2000" dirty="0">
                <a:latin typeface="Segoe UI" panose="020B0502040204020203" pitchFamily="34" charset="0"/>
                <a:cs typeface="Segoe UI" panose="020B0502040204020203" pitchFamily="34" charset="0"/>
              </a:rPr>
              <a:t>likelihood and impact of </a:t>
            </a:r>
            <a:r>
              <a:rPr lang="en-US" sz="2000" b="1" dirty="0">
                <a:solidFill>
                  <a:srgbClr val="FF0000"/>
                </a:solidFill>
                <a:latin typeface="Segoe UI" panose="020B0502040204020203" pitchFamily="34" charset="0"/>
                <a:cs typeface="Segoe UI" panose="020B0502040204020203" pitchFamily="34" charset="0"/>
              </a:rPr>
              <a:t>negative </a:t>
            </a:r>
            <a:r>
              <a:rPr lang="en-US" sz="2000" b="1" dirty="0" smtClean="0">
                <a:solidFill>
                  <a:srgbClr val="FF0000"/>
                </a:solidFill>
                <a:latin typeface="Segoe UI" panose="020B0502040204020203" pitchFamily="34" charset="0"/>
                <a:cs typeface="Segoe UI" panose="020B0502040204020203" pitchFamily="34" charset="0"/>
              </a:rPr>
              <a:t>events (risks)</a:t>
            </a:r>
            <a:r>
              <a:rPr lang="en-US" sz="2000" dirty="0" smtClean="0">
                <a:solidFill>
                  <a:srgbClr val="FF0000"/>
                </a:solidFill>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in the project</a:t>
            </a:r>
          </a:p>
        </p:txBody>
      </p:sp>
      <p:sp>
        <p:nvSpPr>
          <p:cNvPr id="21" name="TextBox 20"/>
          <p:cNvSpPr txBox="1"/>
          <p:nvPr/>
        </p:nvSpPr>
        <p:spPr>
          <a:xfrm>
            <a:off x="8336323" y="3811865"/>
            <a:ext cx="2878776" cy="707886"/>
          </a:xfrm>
          <a:prstGeom prst="rect">
            <a:avLst/>
          </a:prstGeom>
          <a:noFill/>
        </p:spPr>
        <p:txBody>
          <a:bodyPr wrap="square" rtlCol="0">
            <a:spAutoFit/>
          </a:bodyPr>
          <a:lstStyle/>
          <a:p>
            <a:pPr algn="ctr">
              <a:buClr>
                <a:schemeClr val="accent6">
                  <a:lumMod val="75000"/>
                </a:schemeClr>
              </a:buClr>
            </a:pPr>
            <a:r>
              <a:rPr lang="en-US" sz="2000" dirty="0" smtClean="0">
                <a:latin typeface="Segoe UI" panose="020B0502040204020203" pitchFamily="34" charset="0"/>
                <a:cs typeface="Segoe UI" panose="020B0502040204020203" pitchFamily="34" charset="0"/>
              </a:rPr>
              <a:t>To </a:t>
            </a:r>
            <a:r>
              <a:rPr lang="en-US" sz="2000" dirty="0">
                <a:latin typeface="Segoe UI" panose="020B0502040204020203" pitchFamily="34" charset="0"/>
                <a:cs typeface="Segoe UI" panose="020B0502040204020203" pitchFamily="34" charset="0"/>
              </a:rPr>
              <a:t>be </a:t>
            </a:r>
            <a:r>
              <a:rPr lang="en-US" sz="2000" b="1" dirty="0">
                <a:latin typeface="Segoe UI" panose="020B0502040204020203" pitchFamily="34" charset="0"/>
                <a:cs typeface="Segoe UI" panose="020B0502040204020203" pitchFamily="34" charset="0"/>
              </a:rPr>
              <a:t>more proactive &amp; less reactive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800" y="2691760"/>
            <a:ext cx="609524" cy="60952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928" y="2691760"/>
            <a:ext cx="609524" cy="60952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0949" y="2691760"/>
            <a:ext cx="609524" cy="609524"/>
          </a:xfrm>
          <a:prstGeom prst="rect">
            <a:avLst/>
          </a:prstGeom>
        </p:spPr>
      </p:pic>
    </p:spTree>
    <p:extLst>
      <p:ext uri="{BB962C8B-B14F-4D97-AF65-F5344CB8AC3E}">
        <p14:creationId xmlns:p14="http://schemas.microsoft.com/office/powerpoint/2010/main" val="3034506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pPr>
              <a:buFont typeface="Wingdings" panose="05000000000000000000" pitchFamily="2" charset="2"/>
              <a:buChar char="§"/>
            </a:pPr>
            <a:r>
              <a:rPr lang="en-US" sz="2000" dirty="0">
                <a:latin typeface="Segoe UI" panose="020B0502040204020203" pitchFamily="34" charset="0"/>
                <a:cs typeface="Segoe UI" panose="020B0502040204020203" pitchFamily="34" charset="0"/>
              </a:rPr>
              <a:t>It Includes the processes of </a:t>
            </a:r>
            <a:r>
              <a:rPr lang="en-US" sz="2000" b="1" dirty="0">
                <a:latin typeface="Segoe UI" panose="020B0502040204020203" pitchFamily="34" charset="0"/>
                <a:cs typeface="Segoe UI" panose="020B0502040204020203" pitchFamily="34" charset="0"/>
              </a:rPr>
              <a:t>conducting</a:t>
            </a:r>
            <a:r>
              <a:rPr lang="en-US" sz="2000" dirty="0">
                <a:latin typeface="Segoe UI" panose="020B0502040204020203" pitchFamily="34" charset="0"/>
                <a:cs typeface="Segoe UI" panose="020B0502040204020203" pitchFamily="34" charset="0"/>
              </a:rPr>
              <a:t> the Risk Management </a:t>
            </a:r>
            <a:r>
              <a:rPr lang="en-US" sz="2000" b="1" dirty="0">
                <a:latin typeface="Segoe UI" panose="020B0502040204020203" pitchFamily="34" charset="0"/>
                <a:cs typeface="Segoe UI" panose="020B0502040204020203" pitchFamily="34" charset="0"/>
              </a:rPr>
              <a:t>planning, identification, analysis, response planning, &amp; controlling risk</a:t>
            </a:r>
            <a:r>
              <a:rPr lang="en-US" sz="2000" dirty="0">
                <a:latin typeface="Segoe UI" panose="020B0502040204020203" pitchFamily="34" charset="0"/>
                <a:cs typeface="Segoe UI" panose="020B0502040204020203" pitchFamily="34" charset="0"/>
              </a:rPr>
              <a:t> on a </a:t>
            </a:r>
            <a:r>
              <a:rPr lang="en-US" sz="2000" dirty="0" smtClean="0">
                <a:latin typeface="Segoe UI" panose="020B0502040204020203" pitchFamily="34" charset="0"/>
                <a:cs typeface="Segoe UI" panose="020B0502040204020203" pitchFamily="34" charset="0"/>
              </a:rPr>
              <a:t>projects.</a:t>
            </a:r>
          </a:p>
          <a:p>
            <a:pPr>
              <a:buFont typeface="Wingdings" panose="05000000000000000000" pitchFamily="2" charset="2"/>
              <a:buChar char="§"/>
            </a:pPr>
            <a:r>
              <a:rPr lang="en-US" sz="2000" b="1" dirty="0">
                <a:solidFill>
                  <a:srgbClr val="FF0000"/>
                </a:solidFill>
                <a:latin typeface="Segoe UI" panose="020B0502040204020203" pitchFamily="34" charset="0"/>
                <a:cs typeface="Segoe UI" panose="020B0502040204020203" pitchFamily="34" charset="0"/>
              </a:rPr>
              <a:t>Mitigate adverse impacts </a:t>
            </a:r>
            <a:r>
              <a:rPr lang="en-US" sz="2000" dirty="0">
                <a:latin typeface="Segoe UI" panose="020B0502040204020203" pitchFamily="34" charset="0"/>
                <a:cs typeface="Segoe UI" panose="020B0502040204020203" pitchFamily="34" charset="0"/>
              </a:rPr>
              <a:t>or </a:t>
            </a:r>
            <a:r>
              <a:rPr lang="en-US" sz="2000" b="1" dirty="0">
                <a:solidFill>
                  <a:srgbClr val="0DB04B"/>
                </a:solidFill>
                <a:latin typeface="Segoe UI" panose="020B0502040204020203" pitchFamily="34" charset="0"/>
                <a:cs typeface="Segoe UI" panose="020B0502040204020203" pitchFamily="34" charset="0"/>
              </a:rPr>
              <a:t>capitalize on positive impacts </a:t>
            </a:r>
            <a:r>
              <a:rPr lang="en-US" sz="2000" dirty="0">
                <a:latin typeface="Segoe UI" panose="020B0502040204020203" pitchFamily="34" charset="0"/>
                <a:cs typeface="Segoe UI" panose="020B0502040204020203" pitchFamily="34" charset="0"/>
              </a:rPr>
              <a:t>to increase the likelihood of meeting </a:t>
            </a:r>
            <a:r>
              <a:rPr lang="en-US" sz="2000" dirty="0" smtClean="0">
                <a:latin typeface="Segoe UI" panose="020B0502040204020203" pitchFamily="34" charset="0"/>
                <a:cs typeface="Segoe UI" panose="020B0502040204020203" pitchFamily="34" charset="0"/>
              </a:rPr>
              <a:t>objectives.</a:t>
            </a:r>
            <a:endParaRPr lang="en-US" sz="2000" b="1" dirty="0">
              <a:latin typeface="Segoe UI" panose="020B0502040204020203" pitchFamily="34" charset="0"/>
              <a:cs typeface="Segoe UI" panose="020B0502040204020203" pitchFamily="34" charset="0"/>
            </a:endParaRPr>
          </a:p>
        </p:txBody>
      </p:sp>
      <p:sp>
        <p:nvSpPr>
          <p:cNvPr id="2" name="Date Placeholder 1"/>
          <p:cNvSpPr>
            <a:spLocks noGrp="1"/>
          </p:cNvSpPr>
          <p:nvPr>
            <p:ph type="dt" sz="half" idx="10"/>
          </p:nvPr>
        </p:nvSpPr>
        <p:spPr/>
        <p:txBody>
          <a:bodyPr/>
          <a:lstStyle/>
          <a:p>
            <a:fld id="{540DD4F6-33E9-45E4-B1E4-18DA564F71B0}" type="datetime1">
              <a:rPr lang="en-US" smtClean="0"/>
              <a:t>11/1/2023</a:t>
            </a:fld>
            <a:endParaRPr lang="en-US"/>
          </a:p>
        </p:txBody>
      </p:sp>
      <p:sp>
        <p:nvSpPr>
          <p:cNvPr id="4" name="Slide Number Placeholder 3"/>
          <p:cNvSpPr>
            <a:spLocks noGrp="1"/>
          </p:cNvSpPr>
          <p:nvPr>
            <p:ph type="sldNum" sz="quarter" idx="12"/>
          </p:nvPr>
        </p:nvSpPr>
        <p:spPr/>
        <p:txBody>
          <a:bodyPr/>
          <a:lstStyle/>
          <a:p>
            <a:fld id="{7F5043F6-4AAB-41F8-A27F-F80078A20D2B}" type="slidenum">
              <a:rPr lang="en-US" smtClean="0"/>
              <a:t>8</a:t>
            </a:fld>
            <a:endParaRPr lang="en-US"/>
          </a:p>
        </p:txBody>
      </p:sp>
      <p:sp>
        <p:nvSpPr>
          <p:cNvPr id="3" name="Footer Placeholder 2"/>
          <p:cNvSpPr>
            <a:spLocks noGrp="1"/>
          </p:cNvSpPr>
          <p:nvPr>
            <p:ph type="ftr" sz="quarter" idx="11"/>
          </p:nvPr>
        </p:nvSpPr>
        <p:spPr/>
        <p:txBody>
          <a:bodyPr/>
          <a:lstStyle/>
          <a:p>
            <a:r>
              <a:rPr lang="en-US" smtClean="0"/>
              <a:t>43e-BM/HR/HDCV/FSOFT V1.2 - ©FPT SOFTWARE – Corporate Training Center</a:t>
            </a:r>
            <a:endParaRPr lang="en-US"/>
          </a:p>
        </p:txBody>
      </p:sp>
      <p:sp>
        <p:nvSpPr>
          <p:cNvPr id="7" name="Title 6"/>
          <p:cNvSpPr>
            <a:spLocks noGrp="1"/>
          </p:cNvSpPr>
          <p:nvPr>
            <p:ph type="title"/>
          </p:nvPr>
        </p:nvSpPr>
        <p:spPr/>
        <p:txBody>
          <a:bodyPr/>
          <a:lstStyle/>
          <a:p>
            <a:r>
              <a:rPr lang="en-US" dirty="0"/>
              <a:t>Risk </a:t>
            </a:r>
            <a:r>
              <a:rPr lang="en-US" dirty="0" smtClean="0"/>
              <a:t>&amp; </a:t>
            </a:r>
            <a:r>
              <a:rPr lang="en-US" dirty="0"/>
              <a:t>Opportunity </a:t>
            </a:r>
            <a:r>
              <a:rPr lang="en-US" dirty="0" smtClean="0"/>
              <a:t>Management Overview</a:t>
            </a:r>
            <a:endParaRPr lang="en-US" dirty="0"/>
          </a:p>
        </p:txBody>
      </p:sp>
      <p:graphicFrame>
        <p:nvGraphicFramePr>
          <p:cNvPr id="11" name="Diagram 10"/>
          <p:cNvGraphicFramePr/>
          <p:nvPr>
            <p:extLst>
              <p:ext uri="{D42A27DB-BD31-4B8C-83A1-F6EECF244321}">
                <p14:modId xmlns:p14="http://schemas.microsoft.com/office/powerpoint/2010/main" val="2108471184"/>
              </p:ext>
            </p:extLst>
          </p:nvPr>
        </p:nvGraphicFramePr>
        <p:xfrm>
          <a:off x="2821475" y="2573846"/>
          <a:ext cx="6549050" cy="3662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9619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6B7C170-E360-4D49-9B7E-53227B326F3E}" type="datetime1">
              <a:rPr lang="en-US" smtClean="0"/>
              <a:t>11/1/2023</a:t>
            </a:fld>
            <a:endParaRPr lang="en-US" dirty="0"/>
          </a:p>
        </p:txBody>
      </p:sp>
      <p:sp>
        <p:nvSpPr>
          <p:cNvPr id="5" name="Slide Number Placeholder 4"/>
          <p:cNvSpPr>
            <a:spLocks noGrp="1"/>
          </p:cNvSpPr>
          <p:nvPr>
            <p:ph type="sldNum" sz="quarter" idx="12"/>
          </p:nvPr>
        </p:nvSpPr>
        <p:spPr/>
        <p:txBody>
          <a:bodyPr/>
          <a:lstStyle/>
          <a:p>
            <a:fld id="{7F5043F6-4AAB-41F8-A27F-F80078A20D2B}" type="slidenum">
              <a:rPr lang="en-US" smtClean="0"/>
              <a:t>9</a:t>
            </a:fld>
            <a:endParaRPr lang="en-US"/>
          </a:p>
        </p:txBody>
      </p:sp>
      <p:sp>
        <p:nvSpPr>
          <p:cNvPr id="4" name="Footer Placeholder 3"/>
          <p:cNvSpPr>
            <a:spLocks noGrp="1"/>
          </p:cNvSpPr>
          <p:nvPr>
            <p:ph type="ftr" sz="quarter" idx="11"/>
          </p:nvPr>
        </p:nvSpPr>
        <p:spPr/>
        <p:txBody>
          <a:bodyPr/>
          <a:lstStyle/>
          <a:p>
            <a:r>
              <a:rPr lang="en-US" smtClean="0"/>
              <a:t>43e-BM/HR/HDCV/FSOFT V1.2 - ©FPT SOFTWARE – Corporate Training Center</a:t>
            </a:r>
            <a:endParaRPr lang="en-US"/>
          </a:p>
        </p:txBody>
      </p:sp>
      <p:sp>
        <p:nvSpPr>
          <p:cNvPr id="2" name="Title 1"/>
          <p:cNvSpPr>
            <a:spLocks noGrp="1"/>
          </p:cNvSpPr>
          <p:nvPr>
            <p:ph type="title"/>
          </p:nvPr>
        </p:nvSpPr>
        <p:spPr/>
        <p:txBody>
          <a:bodyPr/>
          <a:lstStyle/>
          <a:p>
            <a:r>
              <a:rPr lang="en-US" dirty="0" smtClean="0"/>
              <a:t>Tailoring </a:t>
            </a:r>
            <a:r>
              <a:rPr lang="en-US" dirty="0"/>
              <a:t>Considerations</a:t>
            </a:r>
          </a:p>
        </p:txBody>
      </p:sp>
      <p:graphicFrame>
        <p:nvGraphicFramePr>
          <p:cNvPr id="9" name="Diagram 8"/>
          <p:cNvGraphicFramePr/>
          <p:nvPr>
            <p:extLst>
              <p:ext uri="{D42A27DB-BD31-4B8C-83A1-F6EECF244321}">
                <p14:modId xmlns:p14="http://schemas.microsoft.com/office/powerpoint/2010/main" val="4061839916"/>
              </p:ext>
            </p:extLst>
          </p:nvPr>
        </p:nvGraphicFramePr>
        <p:xfrm>
          <a:off x="838200" y="1002334"/>
          <a:ext cx="10515600" cy="5494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1248972"/>
      </p:ext>
    </p:extLst>
  </p:cSld>
  <p:clrMapOvr>
    <a:masterClrMapping/>
  </p:clrMapOvr>
  <p:timing>
    <p:tnLst>
      <p:par>
        <p:cTn id="1" dur="indefinite" restart="never" nodeType="tmRoot"/>
      </p:par>
    </p:tnLst>
  </p:timing>
</p:sld>
</file>

<file path=ppt/theme/theme1.xml><?xml version="1.0" encoding="utf-8"?>
<a:theme xmlns:a="http://schemas.openxmlformats.org/drawingml/2006/main" name="CTCTheme-Blue">
  <a:themeElements>
    <a:clrScheme name="CTC Blue">
      <a:dk1>
        <a:sysClr val="windowText" lastClr="000000"/>
      </a:dk1>
      <a:lt1>
        <a:srgbClr val="FFFFFF"/>
      </a:lt1>
      <a:dk2>
        <a:srgbClr val="44546A"/>
      </a:dk2>
      <a:lt2>
        <a:srgbClr val="E7E6E6"/>
      </a:lt2>
      <a:accent1>
        <a:srgbClr val="0E69AF"/>
      </a:accent1>
      <a:accent2>
        <a:srgbClr val="F27023"/>
      </a:accent2>
      <a:accent3>
        <a:srgbClr val="0DB00F"/>
      </a:accent3>
      <a:accent4>
        <a:srgbClr val="33ABC3"/>
      </a:accent4>
      <a:accent5>
        <a:srgbClr val="FE9700"/>
      </a:accent5>
      <a:accent6>
        <a:srgbClr val="0A4E83"/>
      </a:accent6>
      <a:hlink>
        <a:srgbClr val="23A1FF"/>
      </a:hlink>
      <a:folHlink>
        <a:srgbClr val="323F4F"/>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CTheme-Blue" id="{6864FBD0-185C-4505-9DC2-A38619E35E72}" vid="{E09C252C-41EF-4275-A8C1-13697C381A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CTCTheme-Orange</Template>
  <TotalTime>1353</TotalTime>
  <Words>3536</Words>
  <Application>Microsoft Office PowerPoint</Application>
  <PresentationFormat>Widescreen</PresentationFormat>
  <Paragraphs>475</Paragraphs>
  <Slides>34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Lato Light</vt:lpstr>
      <vt:lpstr>Segoe UI</vt:lpstr>
      <vt:lpstr>Segoe UI Light</vt:lpstr>
      <vt:lpstr>Wingdings</vt:lpstr>
      <vt:lpstr>CTCTheme-Blue</vt:lpstr>
      <vt:lpstr>Project Risk Management</vt:lpstr>
      <vt:lpstr>Table of content</vt:lpstr>
      <vt:lpstr>Course Objectives</vt:lpstr>
      <vt:lpstr>WHAT IS RISK MANAGEMENT?</vt:lpstr>
      <vt:lpstr>What is Risk?</vt:lpstr>
      <vt:lpstr>Why Risk Management?</vt:lpstr>
      <vt:lpstr>Advantage of Risk &amp; Opportunity Management</vt:lpstr>
      <vt:lpstr>Risk &amp; Opportunity Management Overview</vt:lpstr>
      <vt:lpstr>Tailoring Considerations</vt:lpstr>
      <vt:lpstr>HOW DO WE MANAGE RISK/OPPORTUNITY?</vt:lpstr>
      <vt:lpstr>Risk and Opportunity Management Processes</vt:lpstr>
      <vt:lpstr>Plan Risk and Opportunity Management</vt:lpstr>
      <vt:lpstr>Risk and Opportunity Management Plan</vt:lpstr>
      <vt:lpstr>Risk Category</vt:lpstr>
      <vt:lpstr>Meetings</vt:lpstr>
      <vt:lpstr>FSOFT Risk and Opportunity Management Plan</vt:lpstr>
      <vt:lpstr>Identify Risks/Opportunities</vt:lpstr>
      <vt:lpstr>Risk/Opportunity Assessment</vt:lpstr>
      <vt:lpstr>Risks/Opportunities Register</vt:lpstr>
      <vt:lpstr>Tools &amp; Techniques: Data gathering</vt:lpstr>
      <vt:lpstr>Tools &amp; Techniques: Data analysis</vt:lpstr>
      <vt:lpstr>Tools &amp; Techniques: Data analysis</vt:lpstr>
      <vt:lpstr>Perform Qualitative Risk/Opportunity Analysis</vt:lpstr>
      <vt:lpstr>Risk: Probability and Impact Matrix</vt:lpstr>
      <vt:lpstr>Opportunity: Cost and Benefit Matrix</vt:lpstr>
      <vt:lpstr>Perform Quantitative Risk Analysis</vt:lpstr>
      <vt:lpstr>Plan Risk Responses</vt:lpstr>
      <vt:lpstr>Tools &amp; Techniques: Risk Response Strategies </vt:lpstr>
      <vt:lpstr>Strategies for Threats</vt:lpstr>
      <vt:lpstr>Strategies for Opportunities</vt:lpstr>
      <vt:lpstr>Implement Risk Responses</vt:lpstr>
      <vt:lpstr>Monitor Risks</vt:lpstr>
      <vt:lpstr>Tools &amp; Techniques: Data analysis</vt:lpstr>
      <vt:lpstr>Consideration for Agile model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&lt;Name of training course &gt;</dc:title>
  <dc:creator>Le Xuan Tung (LDI.TCD)</dc:creator>
  <cp:lastModifiedBy>Phong</cp:lastModifiedBy>
  <cp:revision>334</cp:revision>
  <dcterms:created xsi:type="dcterms:W3CDTF">2020-04-28T08:09:24Z</dcterms:created>
  <dcterms:modified xsi:type="dcterms:W3CDTF">2023-10-31T18:06:11Z</dcterms:modified>
</cp:coreProperties>
</file>