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57" r:id="rId2"/>
  </p:sldMasterIdLst>
  <p:notesMasterIdLst>
    <p:notesMasterId r:id="rId21"/>
  </p:notesMasterIdLst>
  <p:sldIdLst>
    <p:sldId id="285" r:id="rId3"/>
    <p:sldId id="313" r:id="rId4"/>
    <p:sldId id="314" r:id="rId5"/>
    <p:sldId id="298" r:id="rId6"/>
    <p:sldId id="289" r:id="rId7"/>
    <p:sldId id="315" r:id="rId8"/>
    <p:sldId id="369" r:id="rId9"/>
    <p:sldId id="370" r:id="rId10"/>
    <p:sldId id="311" r:id="rId11"/>
    <p:sldId id="316" r:id="rId12"/>
    <p:sldId id="317" r:id="rId13"/>
    <p:sldId id="319" r:id="rId14"/>
    <p:sldId id="371" r:id="rId15"/>
    <p:sldId id="372" r:id="rId16"/>
    <p:sldId id="320" r:id="rId17"/>
    <p:sldId id="308" r:id="rId18"/>
    <p:sldId id="304" r:id="rId19"/>
    <p:sldId id="312" r:id="rId20"/>
  </p:sldIdLst>
  <p:sldSz cx="12192000" cy="6858000"/>
  <p:notesSz cx="6858000" cy="9144000"/>
  <p:custDataLst>
    <p:tags r:id="rId2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3C54F"/>
    <a:srgbClr val="27509F"/>
    <a:srgbClr val="3C70F4"/>
    <a:srgbClr val="CDBF97"/>
    <a:srgbClr val="8D7545"/>
    <a:srgbClr val="ECE8E5"/>
    <a:srgbClr val="E4CBCB"/>
    <a:srgbClr val="A88755"/>
    <a:srgbClr val="1F2020"/>
    <a:srgbClr val="263B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15" autoAdjust="0"/>
    <p:restoredTop sz="94343" autoAdjust="0"/>
  </p:normalViewPr>
  <p:slideViewPr>
    <p:cSldViewPr snapToGrid="0">
      <p:cViewPr varScale="1">
        <p:scale>
          <a:sx n="70" d="100"/>
          <a:sy n="70" d="100"/>
        </p:scale>
        <p:origin x="582"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577D22-AD28-43FC-8EB4-B134A7D334C3}" type="datetimeFigureOut">
              <a:rPr lang="zh-CN" altLang="en-US" smtClean="0"/>
              <a:t>2021/7/7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C8EFA-96ED-4A18-B46D-8BDC030E3AF6}" type="slidenum">
              <a:rPr lang="zh-CN" altLang="en-US" smtClean="0"/>
              <a:t>‹#›</a:t>
            </a:fld>
            <a:endParaRPr lang="zh-CN" altLang="en-US"/>
          </a:p>
        </p:txBody>
      </p:sp>
    </p:spTree>
    <p:extLst>
      <p:ext uri="{BB962C8B-B14F-4D97-AF65-F5344CB8AC3E}">
        <p14:creationId xmlns:p14="http://schemas.microsoft.com/office/powerpoint/2010/main" val="4216364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8C8EFA-96ED-4A18-B46D-8BDC030E3AF6}" type="slidenum">
              <a:rPr lang="zh-CN" altLang="en-US" smtClean="0"/>
              <a:t>1</a:t>
            </a:fld>
            <a:endParaRPr lang="zh-CN" altLang="en-US"/>
          </a:p>
        </p:txBody>
      </p:sp>
    </p:spTree>
    <p:extLst>
      <p:ext uri="{BB962C8B-B14F-4D97-AF65-F5344CB8AC3E}">
        <p14:creationId xmlns:p14="http://schemas.microsoft.com/office/powerpoint/2010/main" val="1568206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8C8EFA-96ED-4A18-B46D-8BDC030E3AF6}" type="slidenum">
              <a:rPr lang="zh-CN" altLang="en-US" smtClean="0"/>
              <a:t>4</a:t>
            </a:fld>
            <a:endParaRPr lang="zh-CN" altLang="en-US"/>
          </a:p>
        </p:txBody>
      </p:sp>
    </p:spTree>
    <p:extLst>
      <p:ext uri="{BB962C8B-B14F-4D97-AF65-F5344CB8AC3E}">
        <p14:creationId xmlns:p14="http://schemas.microsoft.com/office/powerpoint/2010/main" val="3372133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8C8EFA-96ED-4A18-B46D-8BDC030E3AF6}" type="slidenum">
              <a:rPr lang="zh-CN" altLang="en-US" smtClean="0"/>
              <a:t>5</a:t>
            </a:fld>
            <a:endParaRPr lang="zh-CN" altLang="en-US"/>
          </a:p>
        </p:txBody>
      </p:sp>
    </p:spTree>
    <p:extLst>
      <p:ext uri="{BB962C8B-B14F-4D97-AF65-F5344CB8AC3E}">
        <p14:creationId xmlns:p14="http://schemas.microsoft.com/office/powerpoint/2010/main" val="39544278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8C8EFA-96ED-4A18-B46D-8BDC030E3AF6}" type="slidenum">
              <a:rPr lang="zh-CN" altLang="en-US" smtClean="0"/>
              <a:t>9</a:t>
            </a:fld>
            <a:endParaRPr lang="zh-CN" altLang="en-US"/>
          </a:p>
        </p:txBody>
      </p:sp>
    </p:spTree>
    <p:extLst>
      <p:ext uri="{BB962C8B-B14F-4D97-AF65-F5344CB8AC3E}">
        <p14:creationId xmlns:p14="http://schemas.microsoft.com/office/powerpoint/2010/main" val="15818762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8C8EFA-96ED-4A18-B46D-8BDC030E3AF6}" type="slidenum">
              <a:rPr lang="zh-CN" altLang="en-US" smtClean="0"/>
              <a:t>16</a:t>
            </a:fld>
            <a:endParaRPr lang="zh-CN" altLang="en-US"/>
          </a:p>
        </p:txBody>
      </p:sp>
    </p:spTree>
    <p:extLst>
      <p:ext uri="{BB962C8B-B14F-4D97-AF65-F5344CB8AC3E}">
        <p14:creationId xmlns:p14="http://schemas.microsoft.com/office/powerpoint/2010/main" val="635342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8C8EFA-96ED-4A18-B46D-8BDC030E3AF6}" type="slidenum">
              <a:rPr lang="zh-CN" altLang="en-US" smtClean="0"/>
              <a:t>17</a:t>
            </a:fld>
            <a:endParaRPr lang="zh-CN" altLang="en-US"/>
          </a:p>
        </p:txBody>
      </p:sp>
    </p:spTree>
    <p:extLst>
      <p:ext uri="{BB962C8B-B14F-4D97-AF65-F5344CB8AC3E}">
        <p14:creationId xmlns:p14="http://schemas.microsoft.com/office/powerpoint/2010/main" val="201957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8C8EFA-96ED-4A18-B46D-8BDC030E3AF6}" type="slidenum">
              <a:rPr lang="zh-CN" altLang="en-US" smtClean="0"/>
              <a:t>18</a:t>
            </a:fld>
            <a:endParaRPr lang="zh-CN" altLang="en-US"/>
          </a:p>
        </p:txBody>
      </p:sp>
    </p:spTree>
    <p:extLst>
      <p:ext uri="{BB962C8B-B14F-4D97-AF65-F5344CB8AC3E}">
        <p14:creationId xmlns:p14="http://schemas.microsoft.com/office/powerpoint/2010/main" val="2311302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pPr defTabSz="914400"/>
            <a:fld id="{2E3AAC11-D570-4EA9-AFC0-30FB72BA45EB}" type="datetimeFigureOut">
              <a:rPr lang="zh-CN" altLang="en-US" smtClean="0">
                <a:solidFill>
                  <a:prstClr val="black"/>
                </a:solidFill>
              </a:rPr>
              <a:pPr defTabSz="914400"/>
              <a:t>2021/7/7</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pPr defTabSz="914400"/>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pPr defTabSz="914400"/>
            <a:fld id="{55ECCFAA-F4FB-487C-9F1E-C8836D0C3DC9}" type="slidenum">
              <a:rPr lang="zh-CN" altLang="en-US" smtClean="0">
                <a:solidFill>
                  <a:prstClr val="black"/>
                </a:solidFill>
              </a:rPr>
              <a:pPr defTabSz="914400"/>
              <a:t>‹#›</a:t>
            </a:fld>
            <a:endParaRPr lang="zh-CN" altLang="en-US">
              <a:solidFill>
                <a:prstClr val="black"/>
              </a:solidFill>
            </a:endParaRPr>
          </a:p>
        </p:txBody>
      </p:sp>
    </p:spTree>
    <p:extLst>
      <p:ext uri="{BB962C8B-B14F-4D97-AF65-F5344CB8AC3E}">
        <p14:creationId xmlns:p14="http://schemas.microsoft.com/office/powerpoint/2010/main" val="1050836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3931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22590032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97972739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95690489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65240058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4" name="TextBox 3"/>
          <p:cNvSpPr txBox="1"/>
          <p:nvPr userDrawn="1"/>
        </p:nvSpPr>
        <p:spPr>
          <a:xfrm>
            <a:off x="1341647" y="521383"/>
            <a:ext cx="1800200"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模板</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http://www.1ppt.com/moban/</a:t>
            </a:r>
            <a:r>
              <a:rPr kumimoji="0" lang="zh-CN" altLang="en-US" sz="100" b="0" i="0" u="none" strike="noStrike" kern="0" cap="none" spc="0" normalizeH="0" baseline="0" noProof="0" dirty="0">
                <a:ln>
                  <a:noFill/>
                </a:ln>
                <a:solidFill>
                  <a:prstClr val="black"/>
                </a:solidFill>
                <a:effectLst/>
                <a:uLnTx/>
                <a:uFillTx/>
              </a:rPr>
              <a:t> </a:t>
            </a:r>
            <a:endParaRPr kumimoji="0" lang="en-US" altLang="zh-CN" sz="1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356381418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73605467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50251428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pPr defTabSz="914400"/>
            <a:fld id="{2E3AAC11-D570-4EA9-AFC0-30FB72BA45EB}" type="datetimeFigureOut">
              <a:rPr lang="zh-CN" altLang="en-US" smtClean="0">
                <a:solidFill>
                  <a:prstClr val="black"/>
                </a:solidFill>
              </a:rPr>
              <a:pPr defTabSz="914400"/>
              <a:t>2021/7/7</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pPr defTabSz="914400"/>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pPr defTabSz="914400"/>
            <a:fld id="{55ECCFAA-F4FB-487C-9F1E-C8836D0C3DC9}" type="slidenum">
              <a:rPr lang="zh-CN" altLang="en-US" smtClean="0">
                <a:solidFill>
                  <a:prstClr val="black"/>
                </a:solidFill>
              </a:rPr>
              <a:pPr defTabSz="914400"/>
              <a:t>‹#›</a:t>
            </a:fld>
            <a:endParaRPr lang="zh-CN" altLang="en-US">
              <a:solidFill>
                <a:prstClr val="black"/>
              </a:solidFill>
            </a:endParaRPr>
          </a:p>
        </p:txBody>
      </p:sp>
    </p:spTree>
    <p:extLst>
      <p:ext uri="{BB962C8B-B14F-4D97-AF65-F5344CB8AC3E}">
        <p14:creationId xmlns:p14="http://schemas.microsoft.com/office/powerpoint/2010/main" val="1663087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0565760"/>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28E151A6-2900-45A3-B936-650978120082}"/>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Freeform: Shape 58">
            <a:extLst>
              <a:ext uri="{FF2B5EF4-FFF2-40B4-BE49-F238E27FC236}">
                <a16:creationId xmlns:a16="http://schemas.microsoft.com/office/drawing/2014/main" id="{A4EE2138-BA60-40F0-8A3E-6A34B0E85F90}"/>
              </a:ext>
            </a:extLst>
          </p:cNvPr>
          <p:cNvSpPr/>
          <p:nvPr/>
        </p:nvSpPr>
        <p:spPr>
          <a:xfrm>
            <a:off x="-2" y="1066801"/>
            <a:ext cx="12192000" cy="5791198"/>
          </a:xfrm>
          <a:custGeom>
            <a:avLst/>
            <a:gdLst>
              <a:gd name="connsiteX0" fmla="*/ 12186277 w 12192000"/>
              <a:gd name="connsiteY0" fmla="*/ 0 h 5791198"/>
              <a:gd name="connsiteX1" fmla="*/ 12192000 w 12192000"/>
              <a:gd name="connsiteY1" fmla="*/ 0 h 5791198"/>
              <a:gd name="connsiteX2" fmla="*/ 12192000 w 12192000"/>
              <a:gd name="connsiteY2" fmla="*/ 1174407 h 5791198"/>
              <a:gd name="connsiteX3" fmla="*/ 12190762 w 12192000"/>
              <a:gd name="connsiteY3" fmla="*/ 1167726 h 5791198"/>
              <a:gd name="connsiteX4" fmla="*/ 12186154 w 12192000"/>
              <a:gd name="connsiteY4" fmla="*/ 55763 h 5791198"/>
              <a:gd name="connsiteX5" fmla="*/ 0 w 12192000"/>
              <a:gd name="connsiteY5" fmla="*/ 0 h 5791198"/>
              <a:gd name="connsiteX6" fmla="*/ 1 w 12192000"/>
              <a:gd name="connsiteY6" fmla="*/ 0 h 5791198"/>
              <a:gd name="connsiteX7" fmla="*/ 1 w 12192000"/>
              <a:gd name="connsiteY7" fmla="*/ 138954 h 5791198"/>
              <a:gd name="connsiteX8" fmla="*/ 1 w 12192000"/>
              <a:gd name="connsiteY8" fmla="*/ 311760 h 5791198"/>
              <a:gd name="connsiteX9" fmla="*/ 2034347 w 12192000"/>
              <a:gd name="connsiteY9" fmla="*/ 1952215 h 5791198"/>
              <a:gd name="connsiteX10" fmla="*/ 5230172 w 12192000"/>
              <a:gd name="connsiteY10" fmla="*/ 255192 h 5791198"/>
              <a:gd name="connsiteX11" fmla="*/ 7165969 w 12192000"/>
              <a:gd name="connsiteY11" fmla="*/ 764299 h 5791198"/>
              <a:gd name="connsiteX12" fmla="*/ 10023908 w 12192000"/>
              <a:gd name="connsiteY12" fmla="*/ 71348 h 5791198"/>
              <a:gd name="connsiteX13" fmla="*/ 12180490 w 12192000"/>
              <a:gd name="connsiteY13" fmla="*/ 1160782 h 5791198"/>
              <a:gd name="connsiteX14" fmla="*/ 12192000 w 12192000"/>
              <a:gd name="connsiteY14" fmla="*/ 1174412 h 5791198"/>
              <a:gd name="connsiteX15" fmla="*/ 12192000 w 12192000"/>
              <a:gd name="connsiteY15" fmla="*/ 5791198 h 5791198"/>
              <a:gd name="connsiteX16" fmla="*/ 0 w 12192000"/>
              <a:gd name="connsiteY16" fmla="*/ 5791198 h 5791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2000" h="5791198">
                <a:moveTo>
                  <a:pt x="12186277" y="0"/>
                </a:moveTo>
                <a:lnTo>
                  <a:pt x="12192000" y="0"/>
                </a:lnTo>
                <a:lnTo>
                  <a:pt x="12192000" y="1174407"/>
                </a:lnTo>
                <a:lnTo>
                  <a:pt x="12190762" y="1167726"/>
                </a:lnTo>
                <a:cubicBezTo>
                  <a:pt x="12185741" y="1104765"/>
                  <a:pt x="12185149" y="609585"/>
                  <a:pt x="12186154" y="55763"/>
                </a:cubicBezTo>
                <a:close/>
                <a:moveTo>
                  <a:pt x="0" y="0"/>
                </a:moveTo>
                <a:lnTo>
                  <a:pt x="1" y="0"/>
                </a:lnTo>
                <a:lnTo>
                  <a:pt x="1" y="138954"/>
                </a:lnTo>
                <a:cubicBezTo>
                  <a:pt x="1" y="194737"/>
                  <a:pt x="1" y="252320"/>
                  <a:pt x="1" y="311760"/>
                </a:cubicBezTo>
                <a:cubicBezTo>
                  <a:pt x="218218" y="827937"/>
                  <a:pt x="915105" y="2121917"/>
                  <a:pt x="2034347" y="1952215"/>
                </a:cubicBezTo>
                <a:cubicBezTo>
                  <a:pt x="3160629" y="1782513"/>
                  <a:pt x="4554403" y="375398"/>
                  <a:pt x="5230172" y="255192"/>
                </a:cubicBezTo>
                <a:cubicBezTo>
                  <a:pt x="5905941" y="142057"/>
                  <a:pt x="6701378" y="714803"/>
                  <a:pt x="7165969" y="764299"/>
                </a:cubicBezTo>
                <a:cubicBezTo>
                  <a:pt x="7630560" y="820867"/>
                  <a:pt x="8862430" y="177412"/>
                  <a:pt x="10023908" y="71348"/>
                </a:cubicBezTo>
                <a:cubicBezTo>
                  <a:pt x="11119394" y="-34716"/>
                  <a:pt x="12066394" y="1027581"/>
                  <a:pt x="12180490" y="1160782"/>
                </a:cubicBezTo>
                <a:lnTo>
                  <a:pt x="12192000" y="1174412"/>
                </a:lnTo>
                <a:lnTo>
                  <a:pt x="12192000" y="5791198"/>
                </a:lnTo>
                <a:lnTo>
                  <a:pt x="0" y="5791198"/>
                </a:lnTo>
                <a:close/>
              </a:path>
            </a:pathLst>
          </a:custGeom>
          <a:solidFill>
            <a:srgbClr val="3C70F4">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cs typeface="+mn-ea"/>
              <a:sym typeface="+mn-lt"/>
            </a:endParaRPr>
          </a:p>
        </p:txBody>
      </p:sp>
      <p:sp>
        <p:nvSpPr>
          <p:cNvPr id="3" name="Google Shape;72;p8">
            <a:extLst>
              <a:ext uri="{FF2B5EF4-FFF2-40B4-BE49-F238E27FC236}">
                <a16:creationId xmlns:a16="http://schemas.microsoft.com/office/drawing/2014/main" id="{1D1FC971-6A12-4CE2-8491-5B018C5E6CE6}"/>
              </a:ext>
            </a:extLst>
          </p:cNvPr>
          <p:cNvSpPr/>
          <p:nvPr/>
        </p:nvSpPr>
        <p:spPr>
          <a:xfrm flipH="1">
            <a:off x="-2" y="3511522"/>
            <a:ext cx="4787247" cy="3346477"/>
          </a:xfrm>
          <a:custGeom>
            <a:avLst/>
            <a:gdLst/>
            <a:ahLst/>
            <a:cxnLst/>
            <a:rect l="l" t="t" r="r" b="b"/>
            <a:pathLst>
              <a:path w="120202" h="84026" extrusionOk="0">
                <a:moveTo>
                  <a:pt x="94082" y="0"/>
                </a:moveTo>
                <a:lnTo>
                  <a:pt x="93317" y="15"/>
                </a:lnTo>
                <a:lnTo>
                  <a:pt x="92551" y="30"/>
                </a:lnTo>
                <a:lnTo>
                  <a:pt x="91800" y="59"/>
                </a:lnTo>
                <a:lnTo>
                  <a:pt x="91035" y="118"/>
                </a:lnTo>
                <a:lnTo>
                  <a:pt x="90269" y="177"/>
                </a:lnTo>
                <a:lnTo>
                  <a:pt x="89518" y="250"/>
                </a:lnTo>
                <a:lnTo>
                  <a:pt x="88752" y="339"/>
                </a:lnTo>
                <a:lnTo>
                  <a:pt x="88002" y="442"/>
                </a:lnTo>
                <a:lnTo>
                  <a:pt x="87265" y="560"/>
                </a:lnTo>
                <a:lnTo>
                  <a:pt x="86514" y="692"/>
                </a:lnTo>
                <a:lnTo>
                  <a:pt x="85778" y="825"/>
                </a:lnTo>
                <a:lnTo>
                  <a:pt x="85057" y="972"/>
                </a:lnTo>
                <a:lnTo>
                  <a:pt x="84321" y="1134"/>
                </a:lnTo>
                <a:lnTo>
                  <a:pt x="83614" y="1311"/>
                </a:lnTo>
                <a:lnTo>
                  <a:pt x="82907" y="1487"/>
                </a:lnTo>
                <a:lnTo>
                  <a:pt x="82201" y="1679"/>
                </a:lnTo>
                <a:lnTo>
                  <a:pt x="81509" y="1870"/>
                </a:lnTo>
                <a:lnTo>
                  <a:pt x="80861" y="2076"/>
                </a:lnTo>
                <a:lnTo>
                  <a:pt x="80228" y="2282"/>
                </a:lnTo>
                <a:lnTo>
                  <a:pt x="79595" y="2503"/>
                </a:lnTo>
                <a:lnTo>
                  <a:pt x="78976" y="2739"/>
                </a:lnTo>
                <a:lnTo>
                  <a:pt x="78343" y="2974"/>
                </a:lnTo>
                <a:lnTo>
                  <a:pt x="77725" y="3225"/>
                </a:lnTo>
                <a:lnTo>
                  <a:pt x="76503" y="3755"/>
                </a:lnTo>
                <a:lnTo>
                  <a:pt x="75281" y="4314"/>
                </a:lnTo>
                <a:lnTo>
                  <a:pt x="74073" y="4874"/>
                </a:lnTo>
                <a:lnTo>
                  <a:pt x="71659" y="6007"/>
                </a:lnTo>
                <a:lnTo>
                  <a:pt x="70437" y="6567"/>
                </a:lnTo>
                <a:lnTo>
                  <a:pt x="69215" y="7111"/>
                </a:lnTo>
                <a:lnTo>
                  <a:pt x="68611" y="7362"/>
                </a:lnTo>
                <a:lnTo>
                  <a:pt x="67993" y="7612"/>
                </a:lnTo>
                <a:lnTo>
                  <a:pt x="67374" y="7862"/>
                </a:lnTo>
                <a:lnTo>
                  <a:pt x="66756" y="8098"/>
                </a:lnTo>
                <a:lnTo>
                  <a:pt x="66123" y="8319"/>
                </a:lnTo>
                <a:lnTo>
                  <a:pt x="65490" y="8525"/>
                </a:lnTo>
                <a:lnTo>
                  <a:pt x="64857" y="8716"/>
                </a:lnTo>
                <a:lnTo>
                  <a:pt x="64209" y="8908"/>
                </a:lnTo>
                <a:lnTo>
                  <a:pt x="63561" y="9070"/>
                </a:lnTo>
                <a:lnTo>
                  <a:pt x="62898" y="9217"/>
                </a:lnTo>
                <a:lnTo>
                  <a:pt x="62236" y="9349"/>
                </a:lnTo>
                <a:lnTo>
                  <a:pt x="61573" y="9467"/>
                </a:lnTo>
                <a:lnTo>
                  <a:pt x="60646" y="9585"/>
                </a:lnTo>
                <a:lnTo>
                  <a:pt x="59718" y="9688"/>
                </a:lnTo>
                <a:lnTo>
                  <a:pt x="58790" y="9762"/>
                </a:lnTo>
                <a:lnTo>
                  <a:pt x="57863" y="9806"/>
                </a:lnTo>
                <a:lnTo>
                  <a:pt x="56935" y="9835"/>
                </a:lnTo>
                <a:lnTo>
                  <a:pt x="55993" y="9850"/>
                </a:lnTo>
                <a:lnTo>
                  <a:pt x="55066" y="9835"/>
                </a:lnTo>
                <a:lnTo>
                  <a:pt x="54138" y="9806"/>
                </a:lnTo>
                <a:lnTo>
                  <a:pt x="53210" y="9762"/>
                </a:lnTo>
                <a:lnTo>
                  <a:pt x="52268" y="9703"/>
                </a:lnTo>
                <a:lnTo>
                  <a:pt x="51341" y="9629"/>
                </a:lnTo>
                <a:lnTo>
                  <a:pt x="50413" y="9556"/>
                </a:lnTo>
                <a:lnTo>
                  <a:pt x="48558" y="9394"/>
                </a:lnTo>
                <a:lnTo>
                  <a:pt x="46703" y="9202"/>
                </a:lnTo>
                <a:lnTo>
                  <a:pt x="45230" y="9055"/>
                </a:lnTo>
                <a:lnTo>
                  <a:pt x="43743" y="8893"/>
                </a:lnTo>
                <a:lnTo>
                  <a:pt x="42992" y="8834"/>
                </a:lnTo>
                <a:lnTo>
                  <a:pt x="42241" y="8775"/>
                </a:lnTo>
                <a:lnTo>
                  <a:pt x="41491" y="8731"/>
                </a:lnTo>
                <a:lnTo>
                  <a:pt x="40754" y="8702"/>
                </a:lnTo>
                <a:lnTo>
                  <a:pt x="40004" y="8702"/>
                </a:lnTo>
                <a:lnTo>
                  <a:pt x="39267" y="8731"/>
                </a:lnTo>
                <a:lnTo>
                  <a:pt x="38517" y="8775"/>
                </a:lnTo>
                <a:lnTo>
                  <a:pt x="38148" y="8819"/>
                </a:lnTo>
                <a:lnTo>
                  <a:pt x="37780" y="8864"/>
                </a:lnTo>
                <a:lnTo>
                  <a:pt x="37427" y="8922"/>
                </a:lnTo>
                <a:lnTo>
                  <a:pt x="37059" y="8996"/>
                </a:lnTo>
                <a:lnTo>
                  <a:pt x="36691" y="9070"/>
                </a:lnTo>
                <a:lnTo>
                  <a:pt x="36337" y="9158"/>
                </a:lnTo>
                <a:lnTo>
                  <a:pt x="35969" y="9246"/>
                </a:lnTo>
                <a:lnTo>
                  <a:pt x="35616" y="9364"/>
                </a:lnTo>
                <a:lnTo>
                  <a:pt x="35263" y="9482"/>
                </a:lnTo>
                <a:lnTo>
                  <a:pt x="34909" y="9614"/>
                </a:lnTo>
                <a:lnTo>
                  <a:pt x="34247" y="9879"/>
                </a:lnTo>
                <a:lnTo>
                  <a:pt x="33599" y="10174"/>
                </a:lnTo>
                <a:lnTo>
                  <a:pt x="32966" y="10483"/>
                </a:lnTo>
                <a:lnTo>
                  <a:pt x="32347" y="10807"/>
                </a:lnTo>
                <a:lnTo>
                  <a:pt x="31744" y="11146"/>
                </a:lnTo>
                <a:lnTo>
                  <a:pt x="31140" y="11499"/>
                </a:lnTo>
                <a:lnTo>
                  <a:pt x="30551" y="11867"/>
                </a:lnTo>
                <a:lnTo>
                  <a:pt x="29962" y="12250"/>
                </a:lnTo>
                <a:lnTo>
                  <a:pt x="29388" y="12647"/>
                </a:lnTo>
                <a:lnTo>
                  <a:pt x="28829" y="13060"/>
                </a:lnTo>
                <a:lnTo>
                  <a:pt x="28269" y="13487"/>
                </a:lnTo>
                <a:lnTo>
                  <a:pt x="27724" y="13914"/>
                </a:lnTo>
                <a:lnTo>
                  <a:pt x="27194" y="14370"/>
                </a:lnTo>
                <a:lnTo>
                  <a:pt x="26664" y="14826"/>
                </a:lnTo>
                <a:lnTo>
                  <a:pt x="26134" y="15298"/>
                </a:lnTo>
                <a:lnTo>
                  <a:pt x="25619" y="15783"/>
                </a:lnTo>
                <a:lnTo>
                  <a:pt x="25177" y="16210"/>
                </a:lnTo>
                <a:lnTo>
                  <a:pt x="24750" y="16652"/>
                </a:lnTo>
                <a:lnTo>
                  <a:pt x="24323" y="17094"/>
                </a:lnTo>
                <a:lnTo>
                  <a:pt x="23926" y="17550"/>
                </a:lnTo>
                <a:lnTo>
                  <a:pt x="23528" y="17992"/>
                </a:lnTo>
                <a:lnTo>
                  <a:pt x="23160" y="18448"/>
                </a:lnTo>
                <a:lnTo>
                  <a:pt x="22792" y="18905"/>
                </a:lnTo>
                <a:lnTo>
                  <a:pt x="22439" y="19376"/>
                </a:lnTo>
                <a:lnTo>
                  <a:pt x="22085" y="19847"/>
                </a:lnTo>
                <a:lnTo>
                  <a:pt x="21761" y="20318"/>
                </a:lnTo>
                <a:lnTo>
                  <a:pt x="21437" y="20789"/>
                </a:lnTo>
                <a:lnTo>
                  <a:pt x="21128" y="21275"/>
                </a:lnTo>
                <a:lnTo>
                  <a:pt x="20834" y="21761"/>
                </a:lnTo>
                <a:lnTo>
                  <a:pt x="20539" y="22247"/>
                </a:lnTo>
                <a:lnTo>
                  <a:pt x="20260" y="22748"/>
                </a:lnTo>
                <a:lnTo>
                  <a:pt x="19995" y="23248"/>
                </a:lnTo>
                <a:lnTo>
                  <a:pt x="19730" y="23764"/>
                </a:lnTo>
                <a:lnTo>
                  <a:pt x="19465" y="24264"/>
                </a:lnTo>
                <a:lnTo>
                  <a:pt x="18979" y="25309"/>
                </a:lnTo>
                <a:lnTo>
                  <a:pt x="18522" y="26370"/>
                </a:lnTo>
                <a:lnTo>
                  <a:pt x="18081" y="27444"/>
                </a:lnTo>
                <a:lnTo>
                  <a:pt x="17668" y="28549"/>
                </a:lnTo>
                <a:lnTo>
                  <a:pt x="17271" y="29668"/>
                </a:lnTo>
                <a:lnTo>
                  <a:pt x="16888" y="30801"/>
                </a:lnTo>
                <a:lnTo>
                  <a:pt x="16505" y="31979"/>
                </a:lnTo>
                <a:lnTo>
                  <a:pt x="16122" y="33186"/>
                </a:lnTo>
                <a:lnTo>
                  <a:pt x="15916" y="33790"/>
                </a:lnTo>
                <a:lnTo>
                  <a:pt x="15695" y="34394"/>
                </a:lnTo>
                <a:lnTo>
                  <a:pt x="15460" y="34997"/>
                </a:lnTo>
                <a:lnTo>
                  <a:pt x="15224" y="35586"/>
                </a:lnTo>
                <a:lnTo>
                  <a:pt x="14974" y="36175"/>
                </a:lnTo>
                <a:lnTo>
                  <a:pt x="14709" y="36764"/>
                </a:lnTo>
                <a:lnTo>
                  <a:pt x="14429" y="37338"/>
                </a:lnTo>
                <a:lnTo>
                  <a:pt x="14120" y="37913"/>
                </a:lnTo>
                <a:lnTo>
                  <a:pt x="13811" y="38472"/>
                </a:lnTo>
                <a:lnTo>
                  <a:pt x="13472" y="39017"/>
                </a:lnTo>
                <a:lnTo>
                  <a:pt x="13119" y="39547"/>
                </a:lnTo>
                <a:lnTo>
                  <a:pt x="12736" y="40062"/>
                </a:lnTo>
                <a:lnTo>
                  <a:pt x="12338" y="40563"/>
                </a:lnTo>
                <a:lnTo>
                  <a:pt x="11926" y="41034"/>
                </a:lnTo>
                <a:lnTo>
                  <a:pt x="11514" y="41446"/>
                </a:lnTo>
                <a:lnTo>
                  <a:pt x="11102" y="41844"/>
                </a:lnTo>
                <a:lnTo>
                  <a:pt x="10675" y="42212"/>
                </a:lnTo>
                <a:lnTo>
                  <a:pt x="10233" y="42580"/>
                </a:lnTo>
                <a:lnTo>
                  <a:pt x="9777" y="42933"/>
                </a:lnTo>
                <a:lnTo>
                  <a:pt x="9320" y="43272"/>
                </a:lnTo>
                <a:lnTo>
                  <a:pt x="8393" y="43934"/>
                </a:lnTo>
                <a:lnTo>
                  <a:pt x="7465" y="44612"/>
                </a:lnTo>
                <a:lnTo>
                  <a:pt x="7009" y="44965"/>
                </a:lnTo>
                <a:lnTo>
                  <a:pt x="6552" y="45318"/>
                </a:lnTo>
                <a:lnTo>
                  <a:pt x="6125" y="45686"/>
                </a:lnTo>
                <a:lnTo>
                  <a:pt x="5698" y="46084"/>
                </a:lnTo>
                <a:lnTo>
                  <a:pt x="5286" y="46496"/>
                </a:lnTo>
                <a:lnTo>
                  <a:pt x="4903" y="46923"/>
                </a:lnTo>
                <a:lnTo>
                  <a:pt x="4388" y="47542"/>
                </a:lnTo>
                <a:lnTo>
                  <a:pt x="3917" y="48189"/>
                </a:lnTo>
                <a:lnTo>
                  <a:pt x="3460" y="48837"/>
                </a:lnTo>
                <a:lnTo>
                  <a:pt x="3033" y="49515"/>
                </a:lnTo>
                <a:lnTo>
                  <a:pt x="2651" y="50207"/>
                </a:lnTo>
                <a:lnTo>
                  <a:pt x="2282" y="50899"/>
                </a:lnTo>
                <a:lnTo>
                  <a:pt x="1944" y="51620"/>
                </a:lnTo>
                <a:lnTo>
                  <a:pt x="1635" y="52356"/>
                </a:lnTo>
                <a:lnTo>
                  <a:pt x="1355" y="53092"/>
                </a:lnTo>
                <a:lnTo>
                  <a:pt x="1105" y="53843"/>
                </a:lnTo>
                <a:lnTo>
                  <a:pt x="869" y="54609"/>
                </a:lnTo>
                <a:lnTo>
                  <a:pt x="678" y="55374"/>
                </a:lnTo>
                <a:lnTo>
                  <a:pt x="501" y="56155"/>
                </a:lnTo>
                <a:lnTo>
                  <a:pt x="354" y="56935"/>
                </a:lnTo>
                <a:lnTo>
                  <a:pt x="236" y="57715"/>
                </a:lnTo>
                <a:lnTo>
                  <a:pt x="148" y="58510"/>
                </a:lnTo>
                <a:lnTo>
                  <a:pt x="74" y="59320"/>
                </a:lnTo>
                <a:lnTo>
                  <a:pt x="30" y="60130"/>
                </a:lnTo>
                <a:lnTo>
                  <a:pt x="0" y="60940"/>
                </a:lnTo>
                <a:lnTo>
                  <a:pt x="0" y="61750"/>
                </a:lnTo>
                <a:lnTo>
                  <a:pt x="15" y="62559"/>
                </a:lnTo>
                <a:lnTo>
                  <a:pt x="59" y="63384"/>
                </a:lnTo>
                <a:lnTo>
                  <a:pt x="118" y="64194"/>
                </a:lnTo>
                <a:lnTo>
                  <a:pt x="192" y="65003"/>
                </a:lnTo>
                <a:lnTo>
                  <a:pt x="295" y="65813"/>
                </a:lnTo>
                <a:lnTo>
                  <a:pt x="413" y="66623"/>
                </a:lnTo>
                <a:lnTo>
                  <a:pt x="545" y="67418"/>
                </a:lnTo>
                <a:lnTo>
                  <a:pt x="707" y="68228"/>
                </a:lnTo>
                <a:lnTo>
                  <a:pt x="869" y="69023"/>
                </a:lnTo>
                <a:lnTo>
                  <a:pt x="1060" y="69833"/>
                </a:lnTo>
                <a:lnTo>
                  <a:pt x="1267" y="70628"/>
                </a:lnTo>
                <a:lnTo>
                  <a:pt x="1473" y="71423"/>
                </a:lnTo>
                <a:lnTo>
                  <a:pt x="1708" y="72203"/>
                </a:lnTo>
                <a:lnTo>
                  <a:pt x="1959" y="72998"/>
                </a:lnTo>
                <a:lnTo>
                  <a:pt x="2224" y="73779"/>
                </a:lnTo>
                <a:lnTo>
                  <a:pt x="2489" y="74544"/>
                </a:lnTo>
                <a:lnTo>
                  <a:pt x="2783" y="75324"/>
                </a:lnTo>
                <a:lnTo>
                  <a:pt x="3077" y="76075"/>
                </a:lnTo>
                <a:lnTo>
                  <a:pt x="3387" y="76841"/>
                </a:lnTo>
                <a:lnTo>
                  <a:pt x="3711" y="77592"/>
                </a:lnTo>
                <a:lnTo>
                  <a:pt x="4035" y="78343"/>
                </a:lnTo>
                <a:lnTo>
                  <a:pt x="4373" y="79079"/>
                </a:lnTo>
                <a:lnTo>
                  <a:pt x="4727" y="79815"/>
                </a:lnTo>
                <a:lnTo>
                  <a:pt x="5080" y="80536"/>
                </a:lnTo>
                <a:lnTo>
                  <a:pt x="5448" y="81243"/>
                </a:lnTo>
                <a:lnTo>
                  <a:pt x="5816" y="81950"/>
                </a:lnTo>
                <a:lnTo>
                  <a:pt x="6199" y="82657"/>
                </a:lnTo>
                <a:lnTo>
                  <a:pt x="6596" y="83349"/>
                </a:lnTo>
                <a:lnTo>
                  <a:pt x="6699" y="83511"/>
                </a:lnTo>
                <a:lnTo>
                  <a:pt x="6817" y="83658"/>
                </a:lnTo>
                <a:lnTo>
                  <a:pt x="6935" y="83776"/>
                </a:lnTo>
                <a:lnTo>
                  <a:pt x="7053" y="83879"/>
                </a:lnTo>
                <a:lnTo>
                  <a:pt x="7200" y="83938"/>
                </a:lnTo>
                <a:lnTo>
                  <a:pt x="7362" y="83996"/>
                </a:lnTo>
                <a:lnTo>
                  <a:pt x="7553" y="84026"/>
                </a:lnTo>
                <a:lnTo>
                  <a:pt x="7760" y="84026"/>
                </a:lnTo>
                <a:lnTo>
                  <a:pt x="63973" y="84011"/>
                </a:lnTo>
                <a:lnTo>
                  <a:pt x="120201" y="84011"/>
                </a:lnTo>
                <a:lnTo>
                  <a:pt x="120201" y="22527"/>
                </a:lnTo>
                <a:lnTo>
                  <a:pt x="120054" y="22483"/>
                </a:lnTo>
                <a:lnTo>
                  <a:pt x="119922" y="22424"/>
                </a:lnTo>
                <a:lnTo>
                  <a:pt x="119421" y="22144"/>
                </a:lnTo>
                <a:lnTo>
                  <a:pt x="118950" y="21849"/>
                </a:lnTo>
                <a:lnTo>
                  <a:pt x="118508" y="21540"/>
                </a:lnTo>
                <a:lnTo>
                  <a:pt x="118111" y="21231"/>
                </a:lnTo>
                <a:lnTo>
                  <a:pt x="117743" y="20922"/>
                </a:lnTo>
                <a:lnTo>
                  <a:pt x="117404" y="20583"/>
                </a:lnTo>
                <a:lnTo>
                  <a:pt x="117095" y="20245"/>
                </a:lnTo>
                <a:lnTo>
                  <a:pt x="116815" y="19906"/>
                </a:lnTo>
                <a:lnTo>
                  <a:pt x="116550" y="19553"/>
                </a:lnTo>
                <a:lnTo>
                  <a:pt x="116314" y="19185"/>
                </a:lnTo>
                <a:lnTo>
                  <a:pt x="116094" y="18816"/>
                </a:lnTo>
                <a:lnTo>
                  <a:pt x="115902" y="18448"/>
                </a:lnTo>
                <a:lnTo>
                  <a:pt x="115711" y="18066"/>
                </a:lnTo>
                <a:lnTo>
                  <a:pt x="115549" y="17668"/>
                </a:lnTo>
                <a:lnTo>
                  <a:pt x="115402" y="17271"/>
                </a:lnTo>
                <a:lnTo>
                  <a:pt x="115254" y="16873"/>
                </a:lnTo>
                <a:lnTo>
                  <a:pt x="115122" y="16461"/>
                </a:lnTo>
                <a:lnTo>
                  <a:pt x="115004" y="16049"/>
                </a:lnTo>
                <a:lnTo>
                  <a:pt x="114783" y="15209"/>
                </a:lnTo>
                <a:lnTo>
                  <a:pt x="114356" y="13472"/>
                </a:lnTo>
                <a:lnTo>
                  <a:pt x="114135" y="12574"/>
                </a:lnTo>
                <a:lnTo>
                  <a:pt x="113870" y="11661"/>
                </a:lnTo>
                <a:lnTo>
                  <a:pt x="113738" y="11205"/>
                </a:lnTo>
                <a:lnTo>
                  <a:pt x="113576" y="10748"/>
                </a:lnTo>
                <a:lnTo>
                  <a:pt x="113399" y="10277"/>
                </a:lnTo>
                <a:lnTo>
                  <a:pt x="113223" y="9821"/>
                </a:lnTo>
                <a:lnTo>
                  <a:pt x="113061" y="9482"/>
                </a:lnTo>
                <a:lnTo>
                  <a:pt x="112913" y="9143"/>
                </a:lnTo>
                <a:lnTo>
                  <a:pt x="112751" y="8819"/>
                </a:lnTo>
                <a:lnTo>
                  <a:pt x="112575" y="8495"/>
                </a:lnTo>
                <a:lnTo>
                  <a:pt x="112398" y="8186"/>
                </a:lnTo>
                <a:lnTo>
                  <a:pt x="112207" y="7877"/>
                </a:lnTo>
                <a:lnTo>
                  <a:pt x="112001" y="7568"/>
                </a:lnTo>
                <a:lnTo>
                  <a:pt x="111809" y="7273"/>
                </a:lnTo>
                <a:lnTo>
                  <a:pt x="111588" y="6994"/>
                </a:lnTo>
                <a:lnTo>
                  <a:pt x="111367" y="6699"/>
                </a:lnTo>
                <a:lnTo>
                  <a:pt x="111147" y="6434"/>
                </a:lnTo>
                <a:lnTo>
                  <a:pt x="110911" y="6154"/>
                </a:lnTo>
                <a:lnTo>
                  <a:pt x="110675" y="5889"/>
                </a:lnTo>
                <a:lnTo>
                  <a:pt x="110425" y="5639"/>
                </a:lnTo>
                <a:lnTo>
                  <a:pt x="110175" y="5374"/>
                </a:lnTo>
                <a:lnTo>
                  <a:pt x="109925" y="5139"/>
                </a:lnTo>
                <a:lnTo>
                  <a:pt x="109380" y="4667"/>
                </a:lnTo>
                <a:lnTo>
                  <a:pt x="108820" y="4211"/>
                </a:lnTo>
                <a:lnTo>
                  <a:pt x="108246" y="3784"/>
                </a:lnTo>
                <a:lnTo>
                  <a:pt x="107642" y="3386"/>
                </a:lnTo>
                <a:lnTo>
                  <a:pt x="107024" y="3018"/>
                </a:lnTo>
                <a:lnTo>
                  <a:pt x="106391" y="2665"/>
                </a:lnTo>
                <a:lnTo>
                  <a:pt x="105743" y="2341"/>
                </a:lnTo>
                <a:lnTo>
                  <a:pt x="105066" y="2047"/>
                </a:lnTo>
                <a:lnTo>
                  <a:pt x="104389" y="1782"/>
                </a:lnTo>
                <a:lnTo>
                  <a:pt x="103697" y="1517"/>
                </a:lnTo>
                <a:lnTo>
                  <a:pt x="102990" y="1296"/>
                </a:lnTo>
                <a:lnTo>
                  <a:pt x="102283" y="1075"/>
                </a:lnTo>
                <a:lnTo>
                  <a:pt x="101562" y="884"/>
                </a:lnTo>
                <a:lnTo>
                  <a:pt x="100826" y="722"/>
                </a:lnTo>
                <a:lnTo>
                  <a:pt x="100104" y="560"/>
                </a:lnTo>
                <a:lnTo>
                  <a:pt x="99353" y="427"/>
                </a:lnTo>
                <a:lnTo>
                  <a:pt x="98617" y="324"/>
                </a:lnTo>
                <a:lnTo>
                  <a:pt x="97866" y="221"/>
                </a:lnTo>
                <a:lnTo>
                  <a:pt x="97115" y="147"/>
                </a:lnTo>
                <a:lnTo>
                  <a:pt x="96364" y="88"/>
                </a:lnTo>
                <a:lnTo>
                  <a:pt x="95599" y="44"/>
                </a:lnTo>
                <a:lnTo>
                  <a:pt x="94848" y="15"/>
                </a:lnTo>
                <a:lnTo>
                  <a:pt x="94082" y="0"/>
                </a:lnTo>
                <a:close/>
              </a:path>
            </a:pathLst>
          </a:custGeom>
          <a:solidFill>
            <a:srgbClr val="F3C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lt1"/>
              </a:solidFill>
              <a:cs typeface="+mn-ea"/>
              <a:sym typeface="+mn-lt"/>
            </a:endParaRPr>
          </a:p>
        </p:txBody>
      </p:sp>
      <p:pic>
        <p:nvPicPr>
          <p:cNvPr id="34" name="图片 33">
            <a:extLst>
              <a:ext uri="{FF2B5EF4-FFF2-40B4-BE49-F238E27FC236}">
                <a16:creationId xmlns:a16="http://schemas.microsoft.com/office/drawing/2014/main" id="{95024A2C-6DC1-49D4-9771-22CAB78A9C7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28852" y="1220146"/>
            <a:ext cx="5509711" cy="5509711"/>
          </a:xfrm>
          <a:prstGeom prst="rect">
            <a:avLst/>
          </a:prstGeom>
        </p:spPr>
      </p:pic>
      <p:sp>
        <p:nvSpPr>
          <p:cNvPr id="37" name="Rectangle: Top Corners Rounded 148">
            <a:extLst>
              <a:ext uri="{FF2B5EF4-FFF2-40B4-BE49-F238E27FC236}">
                <a16:creationId xmlns:a16="http://schemas.microsoft.com/office/drawing/2014/main" id="{F82ACDE2-1F9D-43C6-A7B0-A08D85F2E6D9}"/>
              </a:ext>
            </a:extLst>
          </p:cNvPr>
          <p:cNvSpPr/>
          <p:nvPr/>
        </p:nvSpPr>
        <p:spPr>
          <a:xfrm rot="5400000">
            <a:off x="1308298" y="530642"/>
            <a:ext cx="4230470" cy="6394341"/>
          </a:xfrm>
          <a:prstGeom prst="round2SameRect">
            <a:avLst/>
          </a:prstGeom>
          <a:gradFill>
            <a:gsLst>
              <a:gs pos="0">
                <a:srgbClr val="3C70F4"/>
              </a:gs>
              <a:gs pos="100000">
                <a:schemeClr val="tx2">
                  <a:lumMod val="7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cs typeface="+mn-ea"/>
              <a:sym typeface="+mn-lt"/>
            </a:endParaRPr>
          </a:p>
        </p:txBody>
      </p:sp>
      <p:sp>
        <p:nvSpPr>
          <p:cNvPr id="39" name="Oval 12">
            <a:extLst>
              <a:ext uri="{FF2B5EF4-FFF2-40B4-BE49-F238E27FC236}">
                <a16:creationId xmlns:a16="http://schemas.microsoft.com/office/drawing/2014/main" id="{44CBFF23-DB12-4DDE-BAEC-2DFEEA96DC06}"/>
              </a:ext>
            </a:extLst>
          </p:cNvPr>
          <p:cNvSpPr/>
          <p:nvPr/>
        </p:nvSpPr>
        <p:spPr>
          <a:xfrm>
            <a:off x="7014582" y="1362644"/>
            <a:ext cx="656899" cy="673366"/>
          </a:xfrm>
          <a:prstGeom prst="ellipse">
            <a:avLst/>
          </a:prstGeom>
          <a:noFill/>
          <a:ln w="165100" cap="flat" cmpd="sng" algn="ctr">
            <a:solidFill>
              <a:srgbClr val="3C70F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cs typeface="+mn-ea"/>
              <a:sym typeface="+mn-lt"/>
            </a:endParaRPr>
          </a:p>
        </p:txBody>
      </p:sp>
      <p:sp>
        <p:nvSpPr>
          <p:cNvPr id="40" name="文本框 39">
            <a:extLst>
              <a:ext uri="{FF2B5EF4-FFF2-40B4-BE49-F238E27FC236}">
                <a16:creationId xmlns:a16="http://schemas.microsoft.com/office/drawing/2014/main" id="{749AF8B5-5AC7-4712-8EA7-0DEE2861874A}"/>
              </a:ext>
            </a:extLst>
          </p:cNvPr>
          <p:cNvSpPr txBox="1"/>
          <p:nvPr/>
        </p:nvSpPr>
        <p:spPr>
          <a:xfrm>
            <a:off x="858283" y="1962438"/>
            <a:ext cx="4097207" cy="523220"/>
          </a:xfrm>
          <a:prstGeom prst="rect">
            <a:avLst/>
          </a:prstGeom>
          <a:noFill/>
        </p:spPr>
        <p:txBody>
          <a:bodyPr wrap="square" rtlCol="0">
            <a:spAutoFit/>
          </a:bodyPr>
          <a:lstStyle/>
          <a:p>
            <a:pPr algn="ctr"/>
            <a:r>
              <a:rPr lang="vi-VN" altLang="zh-CN" sz="2800" b="1" dirty="0" smtClean="0">
                <a:solidFill>
                  <a:schemeClr val="bg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sym typeface="+mn-lt"/>
              </a:rPr>
              <a:t>Đồ án cuôi khóa</a:t>
            </a:r>
            <a:endParaRPr lang="zh-CN" altLang="en-US" sz="2800" b="1" dirty="0">
              <a:solidFill>
                <a:schemeClr val="bg1"/>
              </a:solidFill>
              <a:effectLst>
                <a:outerShdw blurRad="38100" dist="38100" dir="2700000" algn="tl">
                  <a:srgbClr val="000000">
                    <a:alpha val="43137"/>
                  </a:srgbClr>
                </a:outerShdw>
              </a:effectLst>
              <a:latin typeface="Tahoma" panose="020B0604030504040204" pitchFamily="34" charset="0"/>
              <a:cs typeface="Tahoma" panose="020B0604030504040204" pitchFamily="34" charset="0"/>
              <a:sym typeface="+mn-lt"/>
            </a:endParaRPr>
          </a:p>
        </p:txBody>
      </p:sp>
      <p:sp>
        <p:nvSpPr>
          <p:cNvPr id="42" name="Rectangle: Rounded Corners 5">
            <a:extLst>
              <a:ext uri="{FF2B5EF4-FFF2-40B4-BE49-F238E27FC236}">
                <a16:creationId xmlns:a16="http://schemas.microsoft.com/office/drawing/2014/main" id="{CEC5A166-3A4A-4387-A476-43A5F4B96E46}"/>
              </a:ext>
            </a:extLst>
          </p:cNvPr>
          <p:cNvSpPr/>
          <p:nvPr/>
        </p:nvSpPr>
        <p:spPr>
          <a:xfrm>
            <a:off x="764169" y="2582161"/>
            <a:ext cx="4191321" cy="1381105"/>
          </a:xfrm>
          <a:prstGeom prst="roundRect">
            <a:avLst>
              <a:gd name="adj" fmla="val 50000"/>
            </a:avLst>
          </a:prstGeom>
          <a:solidFill>
            <a:sysClr val="window" lastClr="FFFFFF"/>
          </a:solidFill>
          <a:ln w="12700" cap="flat" cmpd="sng" algn="ctr">
            <a:noFill/>
            <a:prstDash val="solid"/>
            <a:miter lim="800000"/>
          </a:ln>
          <a:effectLst>
            <a:outerShdw blurRad="279400" dist="38100" dir="2700000" algn="tl" rotWithShape="0">
              <a:prstClr val="black">
                <a:alpha val="16000"/>
              </a:prstClr>
            </a:outerShdw>
          </a:effectLst>
        </p:spPr>
        <p:txBody>
          <a:bodyPr lIns="18000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FFC000">
                    <a:lumMod val="50000"/>
                  </a:srgbClr>
                </a:solidFill>
                <a:effectLst/>
                <a:uLnTx/>
                <a:uFillTx/>
                <a:cs typeface="+mn-ea"/>
                <a:sym typeface="+mn-lt"/>
              </a:rPr>
              <a:t> </a:t>
            </a:r>
            <a:endParaRPr kumimoji="0" lang="id-ID" sz="2400" b="0" i="0" u="none" strike="noStrike" kern="0" cap="none" spc="0" normalizeH="0" baseline="0" noProof="0" dirty="0">
              <a:ln>
                <a:noFill/>
              </a:ln>
              <a:solidFill>
                <a:srgbClr val="FFC000">
                  <a:lumMod val="50000"/>
                </a:srgbClr>
              </a:solidFill>
              <a:effectLst/>
              <a:uLnTx/>
              <a:uFillTx/>
              <a:cs typeface="+mn-ea"/>
              <a:sym typeface="+mn-lt"/>
            </a:endParaRPr>
          </a:p>
        </p:txBody>
      </p:sp>
      <p:sp>
        <p:nvSpPr>
          <p:cNvPr id="45" name="文本框 44">
            <a:extLst>
              <a:ext uri="{FF2B5EF4-FFF2-40B4-BE49-F238E27FC236}">
                <a16:creationId xmlns:a16="http://schemas.microsoft.com/office/drawing/2014/main" id="{030241C0-731C-4B5B-AEC7-65994268B331}"/>
              </a:ext>
            </a:extLst>
          </p:cNvPr>
          <p:cNvSpPr txBox="1"/>
          <p:nvPr/>
        </p:nvSpPr>
        <p:spPr>
          <a:xfrm>
            <a:off x="1260253" y="2773705"/>
            <a:ext cx="3223874" cy="954107"/>
          </a:xfrm>
          <a:prstGeom prst="rect">
            <a:avLst/>
          </a:prstGeom>
          <a:noFill/>
        </p:spPr>
        <p:txBody>
          <a:bodyPr wrap="square" rtlCol="0">
            <a:spAutoFit/>
          </a:bodyPr>
          <a:lstStyle/>
          <a:p>
            <a:pPr algn="ctr"/>
            <a:r>
              <a:rPr lang="vi-VN" altLang="zh-CN" sz="2800" dirty="0" smtClean="0">
                <a:solidFill>
                  <a:srgbClr val="7F6000"/>
                </a:solidFill>
                <a:latin typeface="Tahoma" panose="020B0604030504040204" pitchFamily="34" charset="0"/>
                <a:ea typeface="Tahoma" panose="020B0604030504040204" pitchFamily="34" charset="0"/>
                <a:cs typeface="Tahoma" panose="020B0604030504040204" pitchFamily="34" charset="0"/>
                <a:sym typeface="+mn-lt"/>
              </a:rPr>
              <a:t>LẬP TRÌNH GAME 2D VỚI UNITY</a:t>
            </a:r>
            <a:endParaRPr lang="zh-CN" altLang="en-US" sz="2800" dirty="0">
              <a:solidFill>
                <a:srgbClr val="7F6000"/>
              </a:solidFill>
              <a:latin typeface="Tahoma" panose="020B0604030504040204" pitchFamily="34" charset="0"/>
              <a:cs typeface="Tahoma" panose="020B0604030504040204" pitchFamily="34" charset="0"/>
              <a:sym typeface="+mn-lt"/>
            </a:endParaRPr>
          </a:p>
        </p:txBody>
      </p:sp>
      <p:pic>
        <p:nvPicPr>
          <p:cNvPr id="47" name="图片 46">
            <a:extLst>
              <a:ext uri="{FF2B5EF4-FFF2-40B4-BE49-F238E27FC236}">
                <a16:creationId xmlns:a16="http://schemas.microsoft.com/office/drawing/2014/main" id="{CF65F2CC-EF56-4E27-A0F3-292FC90DAE0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05006" y="-257640"/>
            <a:ext cx="3028328" cy="3028328"/>
          </a:xfrm>
          <a:prstGeom prst="rect">
            <a:avLst/>
          </a:prstGeom>
        </p:spPr>
      </p:pic>
      <p:sp>
        <p:nvSpPr>
          <p:cNvPr id="48" name="Synergistically utilize technically sound portals with frictionless chains. Dramatically customize…">
            <a:extLst>
              <a:ext uri="{FF2B5EF4-FFF2-40B4-BE49-F238E27FC236}">
                <a16:creationId xmlns:a16="http://schemas.microsoft.com/office/drawing/2014/main" id="{9273E2D8-F437-4619-967E-627A6008A7BC}"/>
              </a:ext>
            </a:extLst>
          </p:cNvPr>
          <p:cNvSpPr txBox="1"/>
          <p:nvPr/>
        </p:nvSpPr>
        <p:spPr>
          <a:xfrm>
            <a:off x="4001270" y="3918065"/>
            <a:ext cx="2574147" cy="1038746"/>
          </a:xfrm>
          <a:prstGeom prst="rect">
            <a:avLst/>
          </a:prstGeom>
          <a:ln w="12700">
            <a:miter lim="400000"/>
          </a:ln>
          <a:extLst>
            <a:ext uri="{C572A759-6A51-4108-AA02-DFA0A04FC94B}">
              <ma14:wrappingTextBoxFlag xmlns="" xmlns:a16="http://schemas.microsoft.com/office/drawing/2014/main" xmlns:a14="http://schemas.microsoft.com/office/drawing/2010/main" xmlns:p14="http://schemas.microsoft.com/office/powerpoint/2010/main" xmlns:mc="http://schemas.openxmlformats.org/markup-compatibility/2006" xmlns:ma14="http://schemas.microsoft.com/office/mac/drawingml/2011/main" val="1"/>
            </a:ext>
          </a:extLst>
        </p:spPr>
        <p:txBody>
          <a:bodyPr wrap="square" lIns="0" tIns="0" rIns="0" bIns="0">
            <a:spAutoFit/>
          </a:bodyPr>
          <a:lstStyle/>
          <a:p>
            <a:pPr defTabSz="412750" hangingPunct="0">
              <a:lnSpc>
                <a:spcPct val="150000"/>
              </a:lnSpc>
              <a:defRPr sz="2000" b="0">
                <a:solidFill>
                  <a:srgbClr val="1C1F25"/>
                </a:solidFill>
                <a:latin typeface="Roboto Bold"/>
                <a:ea typeface="Roboto Bold"/>
                <a:cs typeface="Roboto Bold"/>
                <a:sym typeface="Roboto Bold"/>
              </a:defRPr>
            </a:pPr>
            <a:r>
              <a:rPr lang="vi-VN" altLang="zh-CN" sz="1500" b="1" kern="0" dirty="0" smtClean="0">
                <a:solidFill>
                  <a:schemeClr val="bg1"/>
                </a:solidFill>
                <a:latin typeface="Tahoma" panose="020B0604030504040204" pitchFamily="34" charset="0"/>
                <a:ea typeface="Tahoma" panose="020B0604030504040204" pitchFamily="34" charset="0"/>
                <a:cs typeface="Tahoma" panose="020B0604030504040204" pitchFamily="34" charset="0"/>
                <a:sym typeface="+mn-lt"/>
              </a:rPr>
              <a:t>Lớp: </a:t>
            </a:r>
            <a:r>
              <a:rPr lang="vi-VN" altLang="zh-CN" sz="1500" kern="0" dirty="0" smtClean="0">
                <a:solidFill>
                  <a:schemeClr val="bg1"/>
                </a:solidFill>
                <a:latin typeface="Tahoma" panose="020B0604030504040204" pitchFamily="34" charset="0"/>
                <a:ea typeface="Tahoma" panose="020B0604030504040204" pitchFamily="34" charset="0"/>
                <a:cs typeface="Tahoma" panose="020B0604030504040204" pitchFamily="34" charset="0"/>
                <a:sym typeface="+mn-lt"/>
              </a:rPr>
              <a:t>GU1220E</a:t>
            </a:r>
          </a:p>
          <a:p>
            <a:pPr defTabSz="412750" hangingPunct="0">
              <a:lnSpc>
                <a:spcPct val="150000"/>
              </a:lnSpc>
              <a:defRPr sz="2000" b="0">
                <a:solidFill>
                  <a:srgbClr val="1C1F25"/>
                </a:solidFill>
                <a:latin typeface="Roboto Bold"/>
                <a:ea typeface="Roboto Bold"/>
                <a:cs typeface="Roboto Bold"/>
                <a:sym typeface="Roboto Bold"/>
              </a:defRPr>
            </a:pPr>
            <a:r>
              <a:rPr lang="vi-VN" altLang="zh-CN" sz="1500" b="1" kern="0" dirty="0" smtClean="0">
                <a:solidFill>
                  <a:schemeClr val="bg1"/>
                </a:solidFill>
                <a:latin typeface="Tahoma" panose="020B0604030504040204" pitchFamily="34" charset="0"/>
                <a:ea typeface="Tahoma" panose="020B0604030504040204" pitchFamily="34" charset="0"/>
                <a:cs typeface="Tahoma" panose="020B0604030504040204" pitchFamily="34" charset="0"/>
                <a:sym typeface="+mn-lt"/>
              </a:rPr>
              <a:t>Học viên: </a:t>
            </a:r>
            <a:r>
              <a:rPr lang="vi-VN" altLang="zh-CN" sz="1500" kern="0" dirty="0" smtClean="0">
                <a:solidFill>
                  <a:schemeClr val="bg1"/>
                </a:solidFill>
                <a:latin typeface="Tahoma" panose="020B0604030504040204" pitchFamily="34" charset="0"/>
                <a:ea typeface="Tahoma" panose="020B0604030504040204" pitchFamily="34" charset="0"/>
                <a:cs typeface="Tahoma" panose="020B0604030504040204" pitchFamily="34" charset="0"/>
                <a:sym typeface="+mn-lt"/>
              </a:rPr>
              <a:t>Nguyễn Văn Dũng</a:t>
            </a:r>
          </a:p>
          <a:p>
            <a:pPr defTabSz="412750" hangingPunct="0">
              <a:lnSpc>
                <a:spcPct val="150000"/>
              </a:lnSpc>
              <a:defRPr sz="2000" b="0">
                <a:solidFill>
                  <a:srgbClr val="1C1F25"/>
                </a:solidFill>
                <a:latin typeface="Roboto Bold"/>
                <a:ea typeface="Roboto Bold"/>
                <a:cs typeface="Roboto Bold"/>
                <a:sym typeface="Roboto Bold"/>
              </a:defRPr>
            </a:pPr>
            <a:r>
              <a:rPr lang="vi-VN" altLang="zh-CN" sz="1500" b="1" kern="0" dirty="0" smtClean="0">
                <a:solidFill>
                  <a:schemeClr val="bg1"/>
                </a:solidFill>
                <a:latin typeface="Tahoma" panose="020B0604030504040204" pitchFamily="34" charset="0"/>
                <a:ea typeface="Tahoma" panose="020B0604030504040204" pitchFamily="34" charset="0"/>
                <a:cs typeface="Tahoma" panose="020B0604030504040204" pitchFamily="34" charset="0"/>
                <a:sym typeface="+mn-lt"/>
              </a:rPr>
              <a:t>GVHD: </a:t>
            </a:r>
            <a:r>
              <a:rPr lang="vi-VN" altLang="zh-CN" sz="1500" kern="0" dirty="0" smtClean="0">
                <a:solidFill>
                  <a:schemeClr val="bg1"/>
                </a:solidFill>
                <a:latin typeface="Tahoma" panose="020B0604030504040204" pitchFamily="34" charset="0"/>
                <a:ea typeface="Tahoma" panose="020B0604030504040204" pitchFamily="34" charset="0"/>
                <a:cs typeface="Tahoma" panose="020B0604030504040204" pitchFamily="34" charset="0"/>
                <a:sym typeface="+mn-lt"/>
              </a:rPr>
              <a:t>Phạm Trí Thịnh</a:t>
            </a:r>
            <a:endParaRPr lang="en-US" altLang="zh-CN" sz="1500" kern="0" dirty="0">
              <a:solidFill>
                <a:schemeClr val="bg1"/>
              </a:solidFill>
              <a:latin typeface="Tahoma" panose="020B0604030504040204" pitchFamily="34" charset="0"/>
              <a:ea typeface="Tahoma" panose="020B0604030504040204" pitchFamily="34" charset="0"/>
              <a:cs typeface="Tahoma" panose="020B0604030504040204" pitchFamily="34" charset="0"/>
              <a:sym typeface="+mn-lt"/>
            </a:endParaRPr>
          </a:p>
        </p:txBody>
      </p:sp>
      <p:sp>
        <p:nvSpPr>
          <p:cNvPr id="4" name="Google Shape;70;p8">
            <a:extLst>
              <a:ext uri="{FF2B5EF4-FFF2-40B4-BE49-F238E27FC236}">
                <a16:creationId xmlns:a16="http://schemas.microsoft.com/office/drawing/2014/main" id="{73515D88-4050-4D67-81D4-3A5C0A65215C}"/>
              </a:ext>
            </a:extLst>
          </p:cNvPr>
          <p:cNvSpPr/>
          <p:nvPr/>
        </p:nvSpPr>
        <p:spPr>
          <a:xfrm rot="20828682">
            <a:off x="10599988" y="298845"/>
            <a:ext cx="1204866" cy="1204828"/>
          </a:xfrm>
          <a:custGeom>
            <a:avLst/>
            <a:gdLst/>
            <a:ahLst/>
            <a:cxnLst/>
            <a:rect l="l" t="t" r="r" b="b"/>
            <a:pathLst>
              <a:path w="31612" h="31611" extrusionOk="0">
                <a:moveTo>
                  <a:pt x="3490" y="0"/>
                </a:moveTo>
                <a:lnTo>
                  <a:pt x="3239" y="29"/>
                </a:lnTo>
                <a:lnTo>
                  <a:pt x="3004" y="74"/>
                </a:lnTo>
                <a:lnTo>
                  <a:pt x="2768" y="118"/>
                </a:lnTo>
                <a:lnTo>
                  <a:pt x="2533" y="191"/>
                </a:lnTo>
                <a:lnTo>
                  <a:pt x="2312" y="280"/>
                </a:lnTo>
                <a:lnTo>
                  <a:pt x="2091" y="383"/>
                </a:lnTo>
                <a:lnTo>
                  <a:pt x="1885" y="501"/>
                </a:lnTo>
                <a:lnTo>
                  <a:pt x="1679" y="618"/>
                </a:lnTo>
                <a:lnTo>
                  <a:pt x="1487" y="766"/>
                </a:lnTo>
                <a:lnTo>
                  <a:pt x="1296" y="928"/>
                </a:lnTo>
                <a:lnTo>
                  <a:pt x="1119" y="1090"/>
                </a:lnTo>
                <a:lnTo>
                  <a:pt x="957" y="1266"/>
                </a:lnTo>
                <a:lnTo>
                  <a:pt x="795" y="1458"/>
                </a:lnTo>
                <a:lnTo>
                  <a:pt x="663" y="1664"/>
                </a:lnTo>
                <a:lnTo>
                  <a:pt x="530" y="1885"/>
                </a:lnTo>
                <a:lnTo>
                  <a:pt x="412" y="2105"/>
                </a:lnTo>
                <a:lnTo>
                  <a:pt x="309" y="2356"/>
                </a:lnTo>
                <a:lnTo>
                  <a:pt x="221" y="2591"/>
                </a:lnTo>
                <a:lnTo>
                  <a:pt x="133" y="2856"/>
                </a:lnTo>
                <a:lnTo>
                  <a:pt x="74" y="3121"/>
                </a:lnTo>
                <a:lnTo>
                  <a:pt x="30" y="3401"/>
                </a:lnTo>
                <a:lnTo>
                  <a:pt x="0" y="3681"/>
                </a:lnTo>
                <a:lnTo>
                  <a:pt x="0" y="3975"/>
                </a:lnTo>
                <a:lnTo>
                  <a:pt x="44" y="4343"/>
                </a:lnTo>
                <a:lnTo>
                  <a:pt x="89" y="4697"/>
                </a:lnTo>
                <a:lnTo>
                  <a:pt x="147" y="5050"/>
                </a:lnTo>
                <a:lnTo>
                  <a:pt x="192" y="5227"/>
                </a:lnTo>
                <a:lnTo>
                  <a:pt x="236" y="5403"/>
                </a:lnTo>
                <a:lnTo>
                  <a:pt x="471" y="6169"/>
                </a:lnTo>
                <a:lnTo>
                  <a:pt x="736" y="6920"/>
                </a:lnTo>
                <a:lnTo>
                  <a:pt x="1016" y="7656"/>
                </a:lnTo>
                <a:lnTo>
                  <a:pt x="1325" y="8378"/>
                </a:lnTo>
                <a:lnTo>
                  <a:pt x="1649" y="9084"/>
                </a:lnTo>
                <a:lnTo>
                  <a:pt x="1988" y="9762"/>
                </a:lnTo>
                <a:lnTo>
                  <a:pt x="2371" y="10439"/>
                </a:lnTo>
                <a:lnTo>
                  <a:pt x="2768" y="11087"/>
                </a:lnTo>
                <a:lnTo>
                  <a:pt x="3195" y="11720"/>
                </a:lnTo>
                <a:lnTo>
                  <a:pt x="3431" y="12029"/>
                </a:lnTo>
                <a:lnTo>
                  <a:pt x="3666" y="12338"/>
                </a:lnTo>
                <a:lnTo>
                  <a:pt x="3902" y="12647"/>
                </a:lnTo>
                <a:lnTo>
                  <a:pt x="4152" y="12942"/>
                </a:lnTo>
                <a:lnTo>
                  <a:pt x="4417" y="13222"/>
                </a:lnTo>
                <a:lnTo>
                  <a:pt x="4682" y="13501"/>
                </a:lnTo>
                <a:lnTo>
                  <a:pt x="4947" y="13781"/>
                </a:lnTo>
                <a:lnTo>
                  <a:pt x="5227" y="14061"/>
                </a:lnTo>
                <a:lnTo>
                  <a:pt x="5521" y="14326"/>
                </a:lnTo>
                <a:lnTo>
                  <a:pt x="5831" y="14591"/>
                </a:lnTo>
                <a:lnTo>
                  <a:pt x="6140" y="14841"/>
                </a:lnTo>
                <a:lnTo>
                  <a:pt x="6449" y="15091"/>
                </a:lnTo>
                <a:lnTo>
                  <a:pt x="6788" y="15327"/>
                </a:lnTo>
                <a:lnTo>
                  <a:pt x="7126" y="15563"/>
                </a:lnTo>
                <a:lnTo>
                  <a:pt x="7597" y="15901"/>
                </a:lnTo>
                <a:lnTo>
                  <a:pt x="8069" y="16240"/>
                </a:lnTo>
                <a:lnTo>
                  <a:pt x="8525" y="16593"/>
                </a:lnTo>
                <a:lnTo>
                  <a:pt x="8967" y="16961"/>
                </a:lnTo>
                <a:lnTo>
                  <a:pt x="9394" y="17329"/>
                </a:lnTo>
                <a:lnTo>
                  <a:pt x="9806" y="17712"/>
                </a:lnTo>
                <a:lnTo>
                  <a:pt x="10218" y="18110"/>
                </a:lnTo>
                <a:lnTo>
                  <a:pt x="10616" y="18522"/>
                </a:lnTo>
                <a:lnTo>
                  <a:pt x="10984" y="18949"/>
                </a:lnTo>
                <a:lnTo>
                  <a:pt x="11352" y="19391"/>
                </a:lnTo>
                <a:lnTo>
                  <a:pt x="11691" y="19847"/>
                </a:lnTo>
                <a:lnTo>
                  <a:pt x="12014" y="20318"/>
                </a:lnTo>
                <a:lnTo>
                  <a:pt x="12324" y="20804"/>
                </a:lnTo>
                <a:lnTo>
                  <a:pt x="12618" y="21305"/>
                </a:lnTo>
                <a:lnTo>
                  <a:pt x="12883" y="21835"/>
                </a:lnTo>
                <a:lnTo>
                  <a:pt x="13148" y="22365"/>
                </a:lnTo>
                <a:lnTo>
                  <a:pt x="13325" y="22747"/>
                </a:lnTo>
                <a:lnTo>
                  <a:pt x="13516" y="23116"/>
                </a:lnTo>
                <a:lnTo>
                  <a:pt x="13737" y="23469"/>
                </a:lnTo>
                <a:lnTo>
                  <a:pt x="13973" y="23808"/>
                </a:lnTo>
                <a:lnTo>
                  <a:pt x="14223" y="24131"/>
                </a:lnTo>
                <a:lnTo>
                  <a:pt x="14473" y="24455"/>
                </a:lnTo>
                <a:lnTo>
                  <a:pt x="14753" y="24750"/>
                </a:lnTo>
                <a:lnTo>
                  <a:pt x="15033" y="25044"/>
                </a:lnTo>
                <a:lnTo>
                  <a:pt x="15342" y="25324"/>
                </a:lnTo>
                <a:lnTo>
                  <a:pt x="15651" y="25589"/>
                </a:lnTo>
                <a:lnTo>
                  <a:pt x="15960" y="25854"/>
                </a:lnTo>
                <a:lnTo>
                  <a:pt x="16299" y="26090"/>
                </a:lnTo>
                <a:lnTo>
                  <a:pt x="16638" y="26340"/>
                </a:lnTo>
                <a:lnTo>
                  <a:pt x="16976" y="26576"/>
                </a:lnTo>
                <a:lnTo>
                  <a:pt x="17330" y="26796"/>
                </a:lnTo>
                <a:lnTo>
                  <a:pt x="17698" y="27017"/>
                </a:lnTo>
                <a:lnTo>
                  <a:pt x="18257" y="27371"/>
                </a:lnTo>
                <a:lnTo>
                  <a:pt x="18802" y="27739"/>
                </a:lnTo>
                <a:lnTo>
                  <a:pt x="19082" y="27945"/>
                </a:lnTo>
                <a:lnTo>
                  <a:pt x="19332" y="28151"/>
                </a:lnTo>
                <a:lnTo>
                  <a:pt x="19597" y="28357"/>
                </a:lnTo>
                <a:lnTo>
                  <a:pt x="19833" y="28578"/>
                </a:lnTo>
                <a:lnTo>
                  <a:pt x="20098" y="28828"/>
                </a:lnTo>
                <a:lnTo>
                  <a:pt x="20377" y="29064"/>
                </a:lnTo>
                <a:lnTo>
                  <a:pt x="20657" y="29270"/>
                </a:lnTo>
                <a:lnTo>
                  <a:pt x="20937" y="29491"/>
                </a:lnTo>
                <a:lnTo>
                  <a:pt x="21231" y="29682"/>
                </a:lnTo>
                <a:lnTo>
                  <a:pt x="21526" y="29874"/>
                </a:lnTo>
                <a:lnTo>
                  <a:pt x="21820" y="30050"/>
                </a:lnTo>
                <a:lnTo>
                  <a:pt x="22129" y="30227"/>
                </a:lnTo>
                <a:lnTo>
                  <a:pt x="22439" y="30389"/>
                </a:lnTo>
                <a:lnTo>
                  <a:pt x="22748" y="30536"/>
                </a:lnTo>
                <a:lnTo>
                  <a:pt x="23396" y="30816"/>
                </a:lnTo>
                <a:lnTo>
                  <a:pt x="24043" y="31066"/>
                </a:lnTo>
                <a:lnTo>
                  <a:pt x="24721" y="31302"/>
                </a:lnTo>
                <a:lnTo>
                  <a:pt x="25162" y="31434"/>
                </a:lnTo>
                <a:lnTo>
                  <a:pt x="25604" y="31523"/>
                </a:lnTo>
                <a:lnTo>
                  <a:pt x="26031" y="31581"/>
                </a:lnTo>
                <a:lnTo>
                  <a:pt x="26458" y="31611"/>
                </a:lnTo>
                <a:lnTo>
                  <a:pt x="26870" y="31611"/>
                </a:lnTo>
                <a:lnTo>
                  <a:pt x="27283" y="31581"/>
                </a:lnTo>
                <a:lnTo>
                  <a:pt x="27665" y="31508"/>
                </a:lnTo>
                <a:lnTo>
                  <a:pt x="28048" y="31405"/>
                </a:lnTo>
                <a:lnTo>
                  <a:pt x="28416" y="31287"/>
                </a:lnTo>
                <a:lnTo>
                  <a:pt x="28784" y="31125"/>
                </a:lnTo>
                <a:lnTo>
                  <a:pt x="29123" y="30934"/>
                </a:lnTo>
                <a:lnTo>
                  <a:pt x="29447" y="30713"/>
                </a:lnTo>
                <a:lnTo>
                  <a:pt x="29771" y="30462"/>
                </a:lnTo>
                <a:lnTo>
                  <a:pt x="30065" y="30183"/>
                </a:lnTo>
                <a:lnTo>
                  <a:pt x="30345" y="29874"/>
                </a:lnTo>
                <a:lnTo>
                  <a:pt x="30610" y="29535"/>
                </a:lnTo>
                <a:lnTo>
                  <a:pt x="30846" y="29182"/>
                </a:lnTo>
                <a:lnTo>
                  <a:pt x="31052" y="28828"/>
                </a:lnTo>
                <a:lnTo>
                  <a:pt x="31214" y="28475"/>
                </a:lnTo>
                <a:lnTo>
                  <a:pt x="31361" y="28121"/>
                </a:lnTo>
                <a:lnTo>
                  <a:pt x="31464" y="27768"/>
                </a:lnTo>
                <a:lnTo>
                  <a:pt x="31538" y="27400"/>
                </a:lnTo>
                <a:lnTo>
                  <a:pt x="31596" y="27047"/>
                </a:lnTo>
                <a:lnTo>
                  <a:pt x="31611" y="26679"/>
                </a:lnTo>
                <a:lnTo>
                  <a:pt x="31611" y="26325"/>
                </a:lnTo>
                <a:lnTo>
                  <a:pt x="31567" y="25957"/>
                </a:lnTo>
                <a:lnTo>
                  <a:pt x="31508" y="25604"/>
                </a:lnTo>
                <a:lnTo>
                  <a:pt x="31420" y="25236"/>
                </a:lnTo>
                <a:lnTo>
                  <a:pt x="31302" y="24868"/>
                </a:lnTo>
                <a:lnTo>
                  <a:pt x="31155" y="24500"/>
                </a:lnTo>
                <a:lnTo>
                  <a:pt x="30993" y="24146"/>
                </a:lnTo>
                <a:lnTo>
                  <a:pt x="30801" y="23778"/>
                </a:lnTo>
                <a:lnTo>
                  <a:pt x="30654" y="23498"/>
                </a:lnTo>
                <a:lnTo>
                  <a:pt x="30477" y="23219"/>
                </a:lnTo>
                <a:lnTo>
                  <a:pt x="30301" y="22968"/>
                </a:lnTo>
                <a:lnTo>
                  <a:pt x="30109" y="22718"/>
                </a:lnTo>
                <a:lnTo>
                  <a:pt x="29903" y="22468"/>
                </a:lnTo>
                <a:lnTo>
                  <a:pt x="29697" y="22232"/>
                </a:lnTo>
                <a:lnTo>
                  <a:pt x="29476" y="22011"/>
                </a:lnTo>
                <a:lnTo>
                  <a:pt x="29255" y="21805"/>
                </a:lnTo>
                <a:lnTo>
                  <a:pt x="29020" y="21599"/>
                </a:lnTo>
                <a:lnTo>
                  <a:pt x="28784" y="21393"/>
                </a:lnTo>
                <a:lnTo>
                  <a:pt x="28534" y="21202"/>
                </a:lnTo>
                <a:lnTo>
                  <a:pt x="28284" y="21025"/>
                </a:lnTo>
                <a:lnTo>
                  <a:pt x="28019" y="20848"/>
                </a:lnTo>
                <a:lnTo>
                  <a:pt x="27754" y="20686"/>
                </a:lnTo>
                <a:lnTo>
                  <a:pt x="27474" y="20524"/>
                </a:lnTo>
                <a:lnTo>
                  <a:pt x="27194" y="20377"/>
                </a:lnTo>
                <a:lnTo>
                  <a:pt x="26870" y="20200"/>
                </a:lnTo>
                <a:lnTo>
                  <a:pt x="26561" y="20009"/>
                </a:lnTo>
                <a:lnTo>
                  <a:pt x="26252" y="19803"/>
                </a:lnTo>
                <a:lnTo>
                  <a:pt x="25972" y="19597"/>
                </a:lnTo>
                <a:lnTo>
                  <a:pt x="25692" y="19376"/>
                </a:lnTo>
                <a:lnTo>
                  <a:pt x="25442" y="19140"/>
                </a:lnTo>
                <a:lnTo>
                  <a:pt x="25192" y="18890"/>
                </a:lnTo>
                <a:lnTo>
                  <a:pt x="24956" y="18640"/>
                </a:lnTo>
                <a:lnTo>
                  <a:pt x="24735" y="18375"/>
                </a:lnTo>
                <a:lnTo>
                  <a:pt x="24529" y="18095"/>
                </a:lnTo>
                <a:lnTo>
                  <a:pt x="24323" y="17800"/>
                </a:lnTo>
                <a:lnTo>
                  <a:pt x="24146" y="17506"/>
                </a:lnTo>
                <a:lnTo>
                  <a:pt x="23970" y="17197"/>
                </a:lnTo>
                <a:lnTo>
                  <a:pt x="23808" y="16873"/>
                </a:lnTo>
                <a:lnTo>
                  <a:pt x="23661" y="16549"/>
                </a:lnTo>
                <a:lnTo>
                  <a:pt x="23528" y="16196"/>
                </a:lnTo>
                <a:lnTo>
                  <a:pt x="22659" y="13914"/>
                </a:lnTo>
                <a:lnTo>
                  <a:pt x="22218" y="12765"/>
                </a:lnTo>
                <a:lnTo>
                  <a:pt x="21805" y="11602"/>
                </a:lnTo>
                <a:lnTo>
                  <a:pt x="21702" y="11322"/>
                </a:lnTo>
                <a:lnTo>
                  <a:pt x="21570" y="11042"/>
                </a:lnTo>
                <a:lnTo>
                  <a:pt x="21452" y="10763"/>
                </a:lnTo>
                <a:lnTo>
                  <a:pt x="21305" y="10498"/>
                </a:lnTo>
                <a:lnTo>
                  <a:pt x="21158" y="10247"/>
                </a:lnTo>
                <a:lnTo>
                  <a:pt x="20996" y="10012"/>
                </a:lnTo>
                <a:lnTo>
                  <a:pt x="20819" y="9776"/>
                </a:lnTo>
                <a:lnTo>
                  <a:pt x="20628" y="9555"/>
                </a:lnTo>
                <a:lnTo>
                  <a:pt x="20436" y="9349"/>
                </a:lnTo>
                <a:lnTo>
                  <a:pt x="20230" y="9158"/>
                </a:lnTo>
                <a:lnTo>
                  <a:pt x="20009" y="8966"/>
                </a:lnTo>
                <a:lnTo>
                  <a:pt x="19774" y="8790"/>
                </a:lnTo>
                <a:lnTo>
                  <a:pt x="19523" y="8628"/>
                </a:lnTo>
                <a:lnTo>
                  <a:pt x="19273" y="8481"/>
                </a:lnTo>
                <a:lnTo>
                  <a:pt x="19008" y="8348"/>
                </a:lnTo>
                <a:lnTo>
                  <a:pt x="18714" y="8216"/>
                </a:lnTo>
                <a:lnTo>
                  <a:pt x="17712" y="7803"/>
                </a:lnTo>
                <a:lnTo>
                  <a:pt x="16696" y="7421"/>
                </a:lnTo>
                <a:lnTo>
                  <a:pt x="16181" y="7244"/>
                </a:lnTo>
                <a:lnTo>
                  <a:pt x="15666" y="7067"/>
                </a:lnTo>
                <a:lnTo>
                  <a:pt x="15136" y="6905"/>
                </a:lnTo>
                <a:lnTo>
                  <a:pt x="14620" y="6773"/>
                </a:lnTo>
                <a:lnTo>
                  <a:pt x="14179" y="6640"/>
                </a:lnTo>
                <a:lnTo>
                  <a:pt x="13752" y="6522"/>
                </a:lnTo>
                <a:lnTo>
                  <a:pt x="13325" y="6375"/>
                </a:lnTo>
                <a:lnTo>
                  <a:pt x="12913" y="6213"/>
                </a:lnTo>
                <a:lnTo>
                  <a:pt x="12500" y="6051"/>
                </a:lnTo>
                <a:lnTo>
                  <a:pt x="12103" y="5860"/>
                </a:lnTo>
                <a:lnTo>
                  <a:pt x="11720" y="5668"/>
                </a:lnTo>
                <a:lnTo>
                  <a:pt x="11337" y="5462"/>
                </a:lnTo>
                <a:lnTo>
                  <a:pt x="10969" y="5227"/>
                </a:lnTo>
                <a:lnTo>
                  <a:pt x="10601" y="4991"/>
                </a:lnTo>
                <a:lnTo>
                  <a:pt x="10248" y="4726"/>
                </a:lnTo>
                <a:lnTo>
                  <a:pt x="9909" y="4461"/>
                </a:lnTo>
                <a:lnTo>
                  <a:pt x="9570" y="4167"/>
                </a:lnTo>
                <a:lnTo>
                  <a:pt x="9261" y="3858"/>
                </a:lnTo>
                <a:lnTo>
                  <a:pt x="8937" y="3534"/>
                </a:lnTo>
                <a:lnTo>
                  <a:pt x="8643" y="3195"/>
                </a:lnTo>
                <a:lnTo>
                  <a:pt x="8127" y="2591"/>
                </a:lnTo>
                <a:lnTo>
                  <a:pt x="7862" y="2312"/>
                </a:lnTo>
                <a:lnTo>
                  <a:pt x="7568" y="2032"/>
                </a:lnTo>
                <a:lnTo>
                  <a:pt x="7156" y="1634"/>
                </a:lnTo>
                <a:lnTo>
                  <a:pt x="6729" y="1251"/>
                </a:lnTo>
                <a:lnTo>
                  <a:pt x="6508" y="1075"/>
                </a:lnTo>
                <a:lnTo>
                  <a:pt x="6272" y="898"/>
                </a:lnTo>
                <a:lnTo>
                  <a:pt x="6052" y="721"/>
                </a:lnTo>
                <a:lnTo>
                  <a:pt x="5801" y="574"/>
                </a:lnTo>
                <a:lnTo>
                  <a:pt x="5551" y="442"/>
                </a:lnTo>
                <a:lnTo>
                  <a:pt x="5286" y="324"/>
                </a:lnTo>
                <a:lnTo>
                  <a:pt x="5021" y="221"/>
                </a:lnTo>
                <a:lnTo>
                  <a:pt x="4771" y="147"/>
                </a:lnTo>
                <a:lnTo>
                  <a:pt x="4506" y="74"/>
                </a:lnTo>
                <a:lnTo>
                  <a:pt x="4255" y="29"/>
                </a:lnTo>
                <a:lnTo>
                  <a:pt x="3990" y="0"/>
                </a:lnTo>
                <a:close/>
              </a:path>
            </a:pathLst>
          </a:custGeom>
          <a:solidFill>
            <a:srgbClr val="F3C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lt1"/>
              </a:solidFill>
              <a:cs typeface="+mn-ea"/>
              <a:sym typeface="+mn-lt"/>
            </a:endParaRPr>
          </a:p>
        </p:txBody>
      </p:sp>
      <p:sp>
        <p:nvSpPr>
          <p:cNvPr id="5" name="Google Shape;71;p8">
            <a:extLst>
              <a:ext uri="{FF2B5EF4-FFF2-40B4-BE49-F238E27FC236}">
                <a16:creationId xmlns:a16="http://schemas.microsoft.com/office/drawing/2014/main" id="{3B4B7BC4-6F2F-454B-8592-C6238F0882EC}"/>
              </a:ext>
            </a:extLst>
          </p:cNvPr>
          <p:cNvSpPr/>
          <p:nvPr/>
        </p:nvSpPr>
        <p:spPr>
          <a:xfrm>
            <a:off x="902825" y="432261"/>
            <a:ext cx="841383" cy="805059"/>
          </a:xfrm>
          <a:custGeom>
            <a:avLst/>
            <a:gdLst/>
            <a:ahLst/>
            <a:cxnLst/>
            <a:rect l="l" t="t" r="r" b="b"/>
            <a:pathLst>
              <a:path w="17743" h="16977" extrusionOk="0">
                <a:moveTo>
                  <a:pt x="8820" y="0"/>
                </a:moveTo>
                <a:lnTo>
                  <a:pt x="8364" y="15"/>
                </a:lnTo>
                <a:lnTo>
                  <a:pt x="7922" y="30"/>
                </a:lnTo>
                <a:lnTo>
                  <a:pt x="7480" y="89"/>
                </a:lnTo>
                <a:lnTo>
                  <a:pt x="7053" y="148"/>
                </a:lnTo>
                <a:lnTo>
                  <a:pt x="6626" y="236"/>
                </a:lnTo>
                <a:lnTo>
                  <a:pt x="6214" y="339"/>
                </a:lnTo>
                <a:lnTo>
                  <a:pt x="5802" y="457"/>
                </a:lnTo>
                <a:lnTo>
                  <a:pt x="5404" y="604"/>
                </a:lnTo>
                <a:lnTo>
                  <a:pt x="5022" y="766"/>
                </a:lnTo>
                <a:lnTo>
                  <a:pt x="4639" y="957"/>
                </a:lnTo>
                <a:lnTo>
                  <a:pt x="4271" y="1163"/>
                </a:lnTo>
                <a:lnTo>
                  <a:pt x="3917" y="1399"/>
                </a:lnTo>
                <a:lnTo>
                  <a:pt x="3564" y="1664"/>
                </a:lnTo>
                <a:lnTo>
                  <a:pt x="3225" y="1958"/>
                </a:lnTo>
                <a:lnTo>
                  <a:pt x="2901" y="2268"/>
                </a:lnTo>
                <a:lnTo>
                  <a:pt x="2592" y="2606"/>
                </a:lnTo>
                <a:lnTo>
                  <a:pt x="2371" y="2871"/>
                </a:lnTo>
                <a:lnTo>
                  <a:pt x="2151" y="3151"/>
                </a:lnTo>
                <a:lnTo>
                  <a:pt x="1944" y="3431"/>
                </a:lnTo>
                <a:lnTo>
                  <a:pt x="1753" y="3725"/>
                </a:lnTo>
                <a:lnTo>
                  <a:pt x="1562" y="4020"/>
                </a:lnTo>
                <a:lnTo>
                  <a:pt x="1370" y="4314"/>
                </a:lnTo>
                <a:lnTo>
                  <a:pt x="1208" y="4609"/>
                </a:lnTo>
                <a:lnTo>
                  <a:pt x="1046" y="4918"/>
                </a:lnTo>
                <a:lnTo>
                  <a:pt x="899" y="5227"/>
                </a:lnTo>
                <a:lnTo>
                  <a:pt x="752" y="5551"/>
                </a:lnTo>
                <a:lnTo>
                  <a:pt x="634" y="5875"/>
                </a:lnTo>
                <a:lnTo>
                  <a:pt x="516" y="6199"/>
                </a:lnTo>
                <a:lnTo>
                  <a:pt x="399" y="6537"/>
                </a:lnTo>
                <a:lnTo>
                  <a:pt x="310" y="6861"/>
                </a:lnTo>
                <a:lnTo>
                  <a:pt x="222" y="7215"/>
                </a:lnTo>
                <a:lnTo>
                  <a:pt x="148" y="7553"/>
                </a:lnTo>
                <a:lnTo>
                  <a:pt x="89" y="7921"/>
                </a:lnTo>
                <a:lnTo>
                  <a:pt x="45" y="8290"/>
                </a:lnTo>
                <a:lnTo>
                  <a:pt x="16" y="8672"/>
                </a:lnTo>
                <a:lnTo>
                  <a:pt x="1" y="9055"/>
                </a:lnTo>
                <a:lnTo>
                  <a:pt x="1" y="9438"/>
                </a:lnTo>
                <a:lnTo>
                  <a:pt x="30" y="9806"/>
                </a:lnTo>
                <a:lnTo>
                  <a:pt x="60" y="10189"/>
                </a:lnTo>
                <a:lnTo>
                  <a:pt x="119" y="10557"/>
                </a:lnTo>
                <a:lnTo>
                  <a:pt x="178" y="10910"/>
                </a:lnTo>
                <a:lnTo>
                  <a:pt x="266" y="11249"/>
                </a:lnTo>
                <a:lnTo>
                  <a:pt x="384" y="11588"/>
                </a:lnTo>
                <a:lnTo>
                  <a:pt x="502" y="11926"/>
                </a:lnTo>
                <a:lnTo>
                  <a:pt x="649" y="12250"/>
                </a:lnTo>
                <a:lnTo>
                  <a:pt x="811" y="12574"/>
                </a:lnTo>
                <a:lnTo>
                  <a:pt x="987" y="12883"/>
                </a:lnTo>
                <a:lnTo>
                  <a:pt x="1179" y="13192"/>
                </a:lnTo>
                <a:lnTo>
                  <a:pt x="1385" y="13487"/>
                </a:lnTo>
                <a:lnTo>
                  <a:pt x="1606" y="13767"/>
                </a:lnTo>
                <a:lnTo>
                  <a:pt x="1841" y="14046"/>
                </a:lnTo>
                <a:lnTo>
                  <a:pt x="2077" y="14311"/>
                </a:lnTo>
                <a:lnTo>
                  <a:pt x="2342" y="14576"/>
                </a:lnTo>
                <a:lnTo>
                  <a:pt x="2607" y="14812"/>
                </a:lnTo>
                <a:lnTo>
                  <a:pt x="2901" y="15047"/>
                </a:lnTo>
                <a:lnTo>
                  <a:pt x="3196" y="15268"/>
                </a:lnTo>
                <a:lnTo>
                  <a:pt x="3490" y="15489"/>
                </a:lnTo>
                <a:lnTo>
                  <a:pt x="3800" y="15681"/>
                </a:lnTo>
                <a:lnTo>
                  <a:pt x="4123" y="15872"/>
                </a:lnTo>
                <a:lnTo>
                  <a:pt x="4447" y="16049"/>
                </a:lnTo>
                <a:lnTo>
                  <a:pt x="4786" y="16211"/>
                </a:lnTo>
                <a:lnTo>
                  <a:pt x="5125" y="16358"/>
                </a:lnTo>
                <a:lnTo>
                  <a:pt x="5478" y="16490"/>
                </a:lnTo>
                <a:lnTo>
                  <a:pt x="5831" y="16608"/>
                </a:lnTo>
                <a:lnTo>
                  <a:pt x="6199" y="16711"/>
                </a:lnTo>
                <a:lnTo>
                  <a:pt x="6553" y="16785"/>
                </a:lnTo>
                <a:lnTo>
                  <a:pt x="6921" y="16858"/>
                </a:lnTo>
                <a:lnTo>
                  <a:pt x="7304" y="16917"/>
                </a:lnTo>
                <a:lnTo>
                  <a:pt x="7672" y="16947"/>
                </a:lnTo>
                <a:lnTo>
                  <a:pt x="8040" y="16962"/>
                </a:lnTo>
                <a:lnTo>
                  <a:pt x="8423" y="16976"/>
                </a:lnTo>
                <a:lnTo>
                  <a:pt x="8806" y="16947"/>
                </a:lnTo>
                <a:lnTo>
                  <a:pt x="9232" y="16917"/>
                </a:lnTo>
                <a:lnTo>
                  <a:pt x="9659" y="16844"/>
                </a:lnTo>
                <a:lnTo>
                  <a:pt x="10072" y="16770"/>
                </a:lnTo>
                <a:lnTo>
                  <a:pt x="10484" y="16667"/>
                </a:lnTo>
                <a:lnTo>
                  <a:pt x="10896" y="16535"/>
                </a:lnTo>
                <a:lnTo>
                  <a:pt x="11308" y="16402"/>
                </a:lnTo>
                <a:lnTo>
                  <a:pt x="11706" y="16240"/>
                </a:lnTo>
                <a:lnTo>
                  <a:pt x="12089" y="16063"/>
                </a:lnTo>
                <a:lnTo>
                  <a:pt x="12472" y="15857"/>
                </a:lnTo>
                <a:lnTo>
                  <a:pt x="12854" y="15651"/>
                </a:lnTo>
                <a:lnTo>
                  <a:pt x="13208" y="15416"/>
                </a:lnTo>
                <a:lnTo>
                  <a:pt x="13561" y="15180"/>
                </a:lnTo>
                <a:lnTo>
                  <a:pt x="13915" y="14915"/>
                </a:lnTo>
                <a:lnTo>
                  <a:pt x="14238" y="14635"/>
                </a:lnTo>
                <a:lnTo>
                  <a:pt x="14562" y="14355"/>
                </a:lnTo>
                <a:lnTo>
                  <a:pt x="14872" y="14061"/>
                </a:lnTo>
                <a:lnTo>
                  <a:pt x="15181" y="13737"/>
                </a:lnTo>
                <a:lnTo>
                  <a:pt x="15460" y="13413"/>
                </a:lnTo>
                <a:lnTo>
                  <a:pt x="15725" y="13089"/>
                </a:lnTo>
                <a:lnTo>
                  <a:pt x="15990" y="12736"/>
                </a:lnTo>
                <a:lnTo>
                  <a:pt x="16226" y="12383"/>
                </a:lnTo>
                <a:lnTo>
                  <a:pt x="16447" y="12014"/>
                </a:lnTo>
                <a:lnTo>
                  <a:pt x="16668" y="11632"/>
                </a:lnTo>
                <a:lnTo>
                  <a:pt x="16859" y="11249"/>
                </a:lnTo>
                <a:lnTo>
                  <a:pt x="17036" y="10866"/>
                </a:lnTo>
                <a:lnTo>
                  <a:pt x="17183" y="10469"/>
                </a:lnTo>
                <a:lnTo>
                  <a:pt x="17330" y="10056"/>
                </a:lnTo>
                <a:lnTo>
                  <a:pt x="17448" y="9644"/>
                </a:lnTo>
                <a:lnTo>
                  <a:pt x="17551" y="9232"/>
                </a:lnTo>
                <a:lnTo>
                  <a:pt x="17625" y="8805"/>
                </a:lnTo>
                <a:lnTo>
                  <a:pt x="17684" y="8378"/>
                </a:lnTo>
                <a:lnTo>
                  <a:pt x="17728" y="7951"/>
                </a:lnTo>
                <a:lnTo>
                  <a:pt x="17743" y="7642"/>
                </a:lnTo>
                <a:lnTo>
                  <a:pt x="17743" y="7318"/>
                </a:lnTo>
                <a:lnTo>
                  <a:pt x="17743" y="7009"/>
                </a:lnTo>
                <a:lnTo>
                  <a:pt x="17728" y="6714"/>
                </a:lnTo>
                <a:lnTo>
                  <a:pt x="17698" y="6420"/>
                </a:lnTo>
                <a:lnTo>
                  <a:pt x="17654" y="6125"/>
                </a:lnTo>
                <a:lnTo>
                  <a:pt x="17610" y="5845"/>
                </a:lnTo>
                <a:lnTo>
                  <a:pt x="17551" y="5566"/>
                </a:lnTo>
                <a:lnTo>
                  <a:pt x="17478" y="5286"/>
                </a:lnTo>
                <a:lnTo>
                  <a:pt x="17404" y="5021"/>
                </a:lnTo>
                <a:lnTo>
                  <a:pt x="17316" y="4771"/>
                </a:lnTo>
                <a:lnTo>
                  <a:pt x="17213" y="4520"/>
                </a:lnTo>
                <a:lnTo>
                  <a:pt x="17109" y="4270"/>
                </a:lnTo>
                <a:lnTo>
                  <a:pt x="16992" y="4020"/>
                </a:lnTo>
                <a:lnTo>
                  <a:pt x="16859" y="3799"/>
                </a:lnTo>
                <a:lnTo>
                  <a:pt x="16727" y="3563"/>
                </a:lnTo>
                <a:lnTo>
                  <a:pt x="16565" y="3342"/>
                </a:lnTo>
                <a:lnTo>
                  <a:pt x="16417" y="3136"/>
                </a:lnTo>
                <a:lnTo>
                  <a:pt x="16241" y="2916"/>
                </a:lnTo>
                <a:lnTo>
                  <a:pt x="16064" y="2724"/>
                </a:lnTo>
                <a:lnTo>
                  <a:pt x="15873" y="2533"/>
                </a:lnTo>
                <a:lnTo>
                  <a:pt x="15681" y="2341"/>
                </a:lnTo>
                <a:lnTo>
                  <a:pt x="15460" y="2165"/>
                </a:lnTo>
                <a:lnTo>
                  <a:pt x="15240" y="1988"/>
                </a:lnTo>
                <a:lnTo>
                  <a:pt x="15019" y="1811"/>
                </a:lnTo>
                <a:lnTo>
                  <a:pt x="14783" y="1664"/>
                </a:lnTo>
                <a:lnTo>
                  <a:pt x="14533" y="1502"/>
                </a:lnTo>
                <a:lnTo>
                  <a:pt x="14268" y="1355"/>
                </a:lnTo>
                <a:lnTo>
                  <a:pt x="14003" y="1222"/>
                </a:lnTo>
                <a:lnTo>
                  <a:pt x="13723" y="1090"/>
                </a:lnTo>
                <a:lnTo>
                  <a:pt x="13443" y="957"/>
                </a:lnTo>
                <a:lnTo>
                  <a:pt x="13149" y="840"/>
                </a:lnTo>
                <a:lnTo>
                  <a:pt x="12619" y="663"/>
                </a:lnTo>
                <a:lnTo>
                  <a:pt x="12089" y="486"/>
                </a:lnTo>
                <a:lnTo>
                  <a:pt x="11559" y="339"/>
                </a:lnTo>
                <a:lnTo>
                  <a:pt x="11014" y="221"/>
                </a:lnTo>
                <a:lnTo>
                  <a:pt x="10484" y="133"/>
                </a:lnTo>
                <a:lnTo>
                  <a:pt x="9924" y="59"/>
                </a:lnTo>
                <a:lnTo>
                  <a:pt x="9380" y="15"/>
                </a:lnTo>
                <a:lnTo>
                  <a:pt x="8820" y="0"/>
                </a:lnTo>
                <a:close/>
              </a:path>
            </a:pathLst>
          </a:custGeom>
          <a:solidFill>
            <a:srgbClr val="F3C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lt1"/>
              </a:solidFill>
              <a:cs typeface="+mn-ea"/>
              <a:sym typeface="+mn-lt"/>
            </a:endParaRPr>
          </a:p>
        </p:txBody>
      </p:sp>
      <p:sp>
        <p:nvSpPr>
          <p:cNvPr id="6" name="Google Shape;73;p8">
            <a:extLst>
              <a:ext uri="{FF2B5EF4-FFF2-40B4-BE49-F238E27FC236}">
                <a16:creationId xmlns:a16="http://schemas.microsoft.com/office/drawing/2014/main" id="{0A78F3B6-5133-4B09-B2D3-35D210A0D766}"/>
              </a:ext>
            </a:extLst>
          </p:cNvPr>
          <p:cNvSpPr/>
          <p:nvPr/>
        </p:nvSpPr>
        <p:spPr>
          <a:xfrm rot="1353849">
            <a:off x="5985801" y="5756661"/>
            <a:ext cx="716488" cy="846197"/>
          </a:xfrm>
          <a:custGeom>
            <a:avLst/>
            <a:gdLst/>
            <a:ahLst/>
            <a:cxnLst/>
            <a:rect l="l" t="t" r="r" b="b"/>
            <a:pathLst>
              <a:path w="6431" h="7565" extrusionOk="0">
                <a:moveTo>
                  <a:pt x="4609" y="0"/>
                </a:moveTo>
                <a:lnTo>
                  <a:pt x="4439" y="27"/>
                </a:lnTo>
                <a:lnTo>
                  <a:pt x="3894" y="125"/>
                </a:lnTo>
                <a:lnTo>
                  <a:pt x="2823" y="331"/>
                </a:lnTo>
                <a:lnTo>
                  <a:pt x="2296" y="474"/>
                </a:lnTo>
                <a:lnTo>
                  <a:pt x="2064" y="545"/>
                </a:lnTo>
                <a:lnTo>
                  <a:pt x="1590" y="751"/>
                </a:lnTo>
                <a:lnTo>
                  <a:pt x="1117" y="1027"/>
                </a:lnTo>
                <a:lnTo>
                  <a:pt x="697" y="1376"/>
                </a:lnTo>
                <a:lnTo>
                  <a:pt x="340" y="1778"/>
                </a:lnTo>
                <a:lnTo>
                  <a:pt x="99" y="2242"/>
                </a:lnTo>
                <a:lnTo>
                  <a:pt x="10" y="2626"/>
                </a:lnTo>
                <a:lnTo>
                  <a:pt x="1" y="2894"/>
                </a:lnTo>
                <a:lnTo>
                  <a:pt x="37" y="3180"/>
                </a:lnTo>
                <a:lnTo>
                  <a:pt x="117" y="3474"/>
                </a:lnTo>
                <a:lnTo>
                  <a:pt x="179" y="3626"/>
                </a:lnTo>
                <a:lnTo>
                  <a:pt x="510" y="4403"/>
                </a:lnTo>
                <a:lnTo>
                  <a:pt x="1010" y="5555"/>
                </a:lnTo>
                <a:lnTo>
                  <a:pt x="1385" y="6296"/>
                </a:lnTo>
                <a:lnTo>
                  <a:pt x="1599" y="6653"/>
                </a:lnTo>
                <a:lnTo>
                  <a:pt x="1724" y="6850"/>
                </a:lnTo>
                <a:lnTo>
                  <a:pt x="2001" y="7162"/>
                </a:lnTo>
                <a:lnTo>
                  <a:pt x="2305" y="7386"/>
                </a:lnTo>
                <a:lnTo>
                  <a:pt x="2626" y="7519"/>
                </a:lnTo>
                <a:lnTo>
                  <a:pt x="2957" y="7564"/>
                </a:lnTo>
                <a:lnTo>
                  <a:pt x="3296" y="7511"/>
                </a:lnTo>
                <a:lnTo>
                  <a:pt x="3626" y="7377"/>
                </a:lnTo>
                <a:lnTo>
                  <a:pt x="3948" y="7144"/>
                </a:lnTo>
                <a:lnTo>
                  <a:pt x="4100" y="6984"/>
                </a:lnTo>
                <a:lnTo>
                  <a:pt x="4350" y="6707"/>
                </a:lnTo>
                <a:lnTo>
                  <a:pt x="4796" y="6135"/>
                </a:lnTo>
                <a:lnTo>
                  <a:pt x="5198" y="5546"/>
                </a:lnTo>
                <a:lnTo>
                  <a:pt x="5537" y="4948"/>
                </a:lnTo>
                <a:lnTo>
                  <a:pt x="5823" y="4331"/>
                </a:lnTo>
                <a:lnTo>
                  <a:pt x="6064" y="3715"/>
                </a:lnTo>
                <a:lnTo>
                  <a:pt x="6252" y="3099"/>
                </a:lnTo>
                <a:lnTo>
                  <a:pt x="6386" y="2492"/>
                </a:lnTo>
                <a:lnTo>
                  <a:pt x="6430" y="2197"/>
                </a:lnTo>
                <a:lnTo>
                  <a:pt x="6422" y="1947"/>
                </a:lnTo>
                <a:lnTo>
                  <a:pt x="6323" y="1465"/>
                </a:lnTo>
                <a:lnTo>
                  <a:pt x="6154" y="1045"/>
                </a:lnTo>
                <a:lnTo>
                  <a:pt x="5921" y="679"/>
                </a:lnTo>
                <a:lnTo>
                  <a:pt x="5627" y="384"/>
                </a:lnTo>
                <a:lnTo>
                  <a:pt x="5305" y="170"/>
                </a:lnTo>
                <a:lnTo>
                  <a:pt x="4966" y="36"/>
                </a:lnTo>
                <a:lnTo>
                  <a:pt x="4609" y="0"/>
                </a:lnTo>
                <a:close/>
              </a:path>
            </a:pathLst>
          </a:custGeom>
          <a:solidFill>
            <a:srgbClr val="F3C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lt1"/>
              </a:solidFill>
              <a:cs typeface="+mn-ea"/>
              <a:sym typeface="+mn-lt"/>
            </a:endParaRPr>
          </a:p>
        </p:txBody>
      </p:sp>
    </p:spTree>
    <p:extLst>
      <p:ext uri="{BB962C8B-B14F-4D97-AF65-F5344CB8AC3E}">
        <p14:creationId xmlns:p14="http://schemas.microsoft.com/office/powerpoint/2010/main" val="3785627485"/>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6">
            <a:extLst>
              <a:ext uri="{FF2B5EF4-FFF2-40B4-BE49-F238E27FC236}">
                <a16:creationId xmlns:a16="http://schemas.microsoft.com/office/drawing/2014/main" id="{927552E3-4661-405A-9395-4E0EE7E8DD6C}"/>
              </a:ext>
            </a:extLst>
          </p:cNvPr>
          <p:cNvGrpSpPr/>
          <p:nvPr/>
        </p:nvGrpSpPr>
        <p:grpSpPr>
          <a:xfrm>
            <a:off x="515307" y="448957"/>
            <a:ext cx="7155840" cy="1278695"/>
            <a:chOff x="385689" y="390405"/>
            <a:chExt cx="3212145" cy="1278695"/>
          </a:xfrm>
        </p:grpSpPr>
        <p:sp>
          <p:nvSpPr>
            <p:cNvPr id="4" name="Rounded Rectangle 8">
              <a:extLst>
                <a:ext uri="{FF2B5EF4-FFF2-40B4-BE49-F238E27FC236}">
                  <a16:creationId xmlns:a16="http://schemas.microsoft.com/office/drawing/2014/main" id="{98F25589-F973-4301-8929-AD1A75365CD8}"/>
                </a:ext>
              </a:extLst>
            </p:cNvPr>
            <p:cNvSpPr/>
            <p:nvPr/>
          </p:nvSpPr>
          <p:spPr>
            <a:xfrm>
              <a:off x="476394" y="390405"/>
              <a:ext cx="3121440" cy="1278695"/>
            </a:xfrm>
            <a:prstGeom prst="roundRect">
              <a:avLst>
                <a:gd name="adj" fmla="val 50000"/>
              </a:avLst>
            </a:prstGeom>
            <a:gradFill>
              <a:gsLst>
                <a:gs pos="0">
                  <a:srgbClr val="3C70F4"/>
                </a:gs>
                <a:gs pos="100000">
                  <a:schemeClr val="tx2">
                    <a:lumMod val="7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cs typeface="+mn-ea"/>
                <a:sym typeface="+mn-lt"/>
              </a:endParaRPr>
            </a:p>
          </p:txBody>
        </p:sp>
        <p:sp>
          <p:nvSpPr>
            <p:cNvPr id="5" name="Oval 7">
              <a:extLst>
                <a:ext uri="{FF2B5EF4-FFF2-40B4-BE49-F238E27FC236}">
                  <a16:creationId xmlns:a16="http://schemas.microsoft.com/office/drawing/2014/main" id="{22AC3823-4B30-4490-8871-6AF77B1A1709}"/>
                </a:ext>
              </a:extLst>
            </p:cNvPr>
            <p:cNvSpPr/>
            <p:nvPr/>
          </p:nvSpPr>
          <p:spPr>
            <a:xfrm>
              <a:off x="385689" y="390406"/>
              <a:ext cx="781050" cy="1278694"/>
            </a:xfrm>
            <a:prstGeom prst="ellipse">
              <a:avLst/>
            </a:prstGeom>
            <a:solidFill>
              <a:srgbClr val="FFFFFF"/>
            </a:solidFill>
            <a:ln w="12700" cap="flat" cmpd="sng" algn="ctr">
              <a:noFill/>
              <a:prstDash val="solid"/>
              <a:miter lim="800000"/>
            </a:ln>
            <a:effectLst>
              <a:outerShdw blurRad="749300" dist="38100" dir="2700000" algn="tl" rotWithShape="0">
                <a:prstClr val="black">
                  <a:alpha val="2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C70F4"/>
                </a:solidFill>
                <a:effectLst/>
                <a:uLnTx/>
                <a:uFillTx/>
                <a:cs typeface="+mn-ea"/>
                <a:sym typeface="+mn-lt"/>
              </a:endParaRPr>
            </a:p>
          </p:txBody>
        </p:sp>
        <p:sp>
          <p:nvSpPr>
            <p:cNvPr id="6" name="文本框 9">
              <a:extLst>
                <a:ext uri="{FF2B5EF4-FFF2-40B4-BE49-F238E27FC236}">
                  <a16:creationId xmlns:a16="http://schemas.microsoft.com/office/drawing/2014/main" id="{C2E33961-7533-4AF6-A2D3-6BBE97A6022A}"/>
                </a:ext>
              </a:extLst>
            </p:cNvPr>
            <p:cNvSpPr txBox="1"/>
            <p:nvPr/>
          </p:nvSpPr>
          <p:spPr>
            <a:xfrm>
              <a:off x="1310413" y="604025"/>
              <a:ext cx="2207463" cy="523220"/>
            </a:xfrm>
            <a:prstGeom prst="rect">
              <a:avLst/>
            </a:prstGeom>
            <a:noFill/>
          </p:spPr>
          <p:txBody>
            <a:bodyPr wrap="square" rtlCol="0">
              <a:spAutoFit/>
            </a:bodyPr>
            <a:lstStyle/>
            <a:p>
              <a:r>
                <a:rPr lang="vi-VN" altLang="zh-CN" sz="2800" dirty="0" smtClean="0">
                  <a:solidFill>
                    <a:schemeClr val="bg1"/>
                  </a:solidFill>
                  <a:latin typeface="Tahoma" panose="020B0604030504040204" pitchFamily="34" charset="0"/>
                  <a:ea typeface="Tahoma" panose="020B0604030504040204" pitchFamily="34" charset="0"/>
                  <a:cs typeface="Tahoma" panose="020B0604030504040204" pitchFamily="34" charset="0"/>
                  <a:sym typeface="+mn-lt"/>
                </a:rPr>
                <a:t>Kịch bản game</a:t>
              </a:r>
              <a:endParaRPr lang="zh-CN" altLang="en-US" sz="2800" dirty="0">
                <a:solidFill>
                  <a:schemeClr val="bg1"/>
                </a:solidFill>
                <a:latin typeface="Tahoma" panose="020B0604030504040204" pitchFamily="34" charset="0"/>
                <a:cs typeface="Tahoma" panose="020B0604030504040204" pitchFamily="34" charset="0"/>
                <a:sym typeface="+mn-lt"/>
              </a:endParaRPr>
            </a:p>
          </p:txBody>
        </p:sp>
        <p:sp>
          <p:nvSpPr>
            <p:cNvPr id="7" name="í$líḍê">
              <a:extLst>
                <a:ext uri="{FF2B5EF4-FFF2-40B4-BE49-F238E27FC236}">
                  <a16:creationId xmlns:a16="http://schemas.microsoft.com/office/drawing/2014/main" id="{050C6D4C-393B-43FC-9A60-E2E8472C9F72}"/>
                </a:ext>
              </a:extLst>
            </p:cNvPr>
            <p:cNvSpPr/>
            <p:nvPr/>
          </p:nvSpPr>
          <p:spPr>
            <a:xfrm>
              <a:off x="608298" y="604025"/>
              <a:ext cx="306104" cy="749292"/>
            </a:xfrm>
            <a:custGeom>
              <a:avLst/>
              <a:gdLst>
                <a:gd name="connsiteX0" fmla="*/ 248770 w 495300"/>
                <a:gd name="connsiteY0" fmla="*/ 621 h 542925"/>
                <a:gd name="connsiteX1" fmla="*/ 496420 w 495300"/>
                <a:gd name="connsiteY1" fmla="*/ 248271 h 542925"/>
                <a:gd name="connsiteX2" fmla="*/ 324017 w 495300"/>
                <a:gd name="connsiteY2" fmla="*/ 484491 h 542925"/>
                <a:gd name="connsiteX3" fmla="*/ 346877 w 495300"/>
                <a:gd name="connsiteY3" fmla="*/ 524496 h 542925"/>
                <a:gd name="connsiteX4" fmla="*/ 420220 w 495300"/>
                <a:gd name="connsiteY4" fmla="*/ 524496 h 542925"/>
                <a:gd name="connsiteX5" fmla="*/ 420220 w 495300"/>
                <a:gd name="connsiteY5" fmla="*/ 543546 h 542925"/>
                <a:gd name="connsiteX6" fmla="*/ 77320 w 495300"/>
                <a:gd name="connsiteY6" fmla="*/ 543546 h 542925"/>
                <a:gd name="connsiteX7" fmla="*/ 77320 w 495300"/>
                <a:gd name="connsiteY7" fmla="*/ 524496 h 542925"/>
                <a:gd name="connsiteX8" fmla="*/ 150663 w 495300"/>
                <a:gd name="connsiteY8" fmla="*/ 524496 h 542925"/>
                <a:gd name="connsiteX9" fmla="*/ 173523 w 495300"/>
                <a:gd name="connsiteY9" fmla="*/ 484491 h 542925"/>
                <a:gd name="connsiteX10" fmla="*/ 1120 w 495300"/>
                <a:gd name="connsiteY10" fmla="*/ 248271 h 542925"/>
                <a:gd name="connsiteX11" fmla="*/ 248770 w 495300"/>
                <a:gd name="connsiteY11" fmla="*/ 621 h 542925"/>
                <a:gd name="connsiteX12" fmla="*/ 192573 w 495300"/>
                <a:gd name="connsiteY12" fmla="*/ 489254 h 542925"/>
                <a:gd name="connsiteX13" fmla="*/ 172570 w 495300"/>
                <a:gd name="connsiteY13" fmla="*/ 524496 h 542925"/>
                <a:gd name="connsiteX14" fmla="*/ 324970 w 495300"/>
                <a:gd name="connsiteY14" fmla="*/ 524496 h 542925"/>
                <a:gd name="connsiteX15" fmla="*/ 304967 w 495300"/>
                <a:gd name="connsiteY15" fmla="*/ 489254 h 542925"/>
                <a:gd name="connsiteX16" fmla="*/ 248770 w 495300"/>
                <a:gd name="connsiteY16" fmla="*/ 495921 h 542925"/>
                <a:gd name="connsiteX17" fmla="*/ 192573 w 495300"/>
                <a:gd name="connsiteY17" fmla="*/ 489254 h 542925"/>
                <a:gd name="connsiteX18" fmla="*/ 248770 w 495300"/>
                <a:gd name="connsiteY18" fmla="*/ 143496 h 542925"/>
                <a:gd name="connsiteX19" fmla="*/ 143995 w 495300"/>
                <a:gd name="connsiteY19" fmla="*/ 248271 h 542925"/>
                <a:gd name="connsiteX20" fmla="*/ 248770 w 495300"/>
                <a:gd name="connsiteY20" fmla="*/ 353046 h 542925"/>
                <a:gd name="connsiteX21" fmla="*/ 353545 w 495300"/>
                <a:gd name="connsiteY21" fmla="*/ 248271 h 542925"/>
                <a:gd name="connsiteX22" fmla="*/ 248770 w 495300"/>
                <a:gd name="connsiteY22" fmla="*/ 143496 h 542925"/>
                <a:gd name="connsiteX23" fmla="*/ 367833 w 495300"/>
                <a:gd name="connsiteY23" fmla="*/ 114921 h 542925"/>
                <a:gd name="connsiteX24" fmla="*/ 353545 w 495300"/>
                <a:gd name="connsiteY24" fmla="*/ 129209 h 542925"/>
                <a:gd name="connsiteX25" fmla="*/ 367833 w 495300"/>
                <a:gd name="connsiteY25" fmla="*/ 143496 h 542925"/>
                <a:gd name="connsiteX26" fmla="*/ 382120 w 495300"/>
                <a:gd name="connsiteY26" fmla="*/ 129209 h 542925"/>
                <a:gd name="connsiteX27" fmla="*/ 367833 w 495300"/>
                <a:gd name="connsiteY27" fmla="*/ 114921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95300" h="542925">
                  <a:moveTo>
                    <a:pt x="248770" y="621"/>
                  </a:moveTo>
                  <a:cubicBezTo>
                    <a:pt x="385930" y="621"/>
                    <a:pt x="496420" y="111111"/>
                    <a:pt x="496420" y="248271"/>
                  </a:cubicBezTo>
                  <a:cubicBezTo>
                    <a:pt x="496420" y="358761"/>
                    <a:pt x="424030" y="452106"/>
                    <a:pt x="324017" y="484491"/>
                  </a:cubicBezTo>
                  <a:lnTo>
                    <a:pt x="346877" y="524496"/>
                  </a:lnTo>
                  <a:lnTo>
                    <a:pt x="420220" y="524496"/>
                  </a:lnTo>
                  <a:lnTo>
                    <a:pt x="420220" y="543546"/>
                  </a:lnTo>
                  <a:lnTo>
                    <a:pt x="77320" y="543546"/>
                  </a:lnTo>
                  <a:lnTo>
                    <a:pt x="77320" y="524496"/>
                  </a:lnTo>
                  <a:lnTo>
                    <a:pt x="150663" y="524496"/>
                  </a:lnTo>
                  <a:lnTo>
                    <a:pt x="173523" y="484491"/>
                  </a:lnTo>
                  <a:cubicBezTo>
                    <a:pt x="73510" y="453059"/>
                    <a:pt x="1120" y="358761"/>
                    <a:pt x="1120" y="248271"/>
                  </a:cubicBezTo>
                  <a:cubicBezTo>
                    <a:pt x="1120" y="111111"/>
                    <a:pt x="111610" y="621"/>
                    <a:pt x="248770" y="621"/>
                  </a:cubicBezTo>
                  <a:close/>
                  <a:moveTo>
                    <a:pt x="192573" y="489254"/>
                  </a:moveTo>
                  <a:lnTo>
                    <a:pt x="172570" y="524496"/>
                  </a:lnTo>
                  <a:lnTo>
                    <a:pt x="324970" y="524496"/>
                  </a:lnTo>
                  <a:lnTo>
                    <a:pt x="304967" y="489254"/>
                  </a:lnTo>
                  <a:cubicBezTo>
                    <a:pt x="286870" y="493064"/>
                    <a:pt x="267820" y="495921"/>
                    <a:pt x="248770" y="495921"/>
                  </a:cubicBezTo>
                  <a:cubicBezTo>
                    <a:pt x="229720" y="495921"/>
                    <a:pt x="210670" y="493064"/>
                    <a:pt x="192573" y="489254"/>
                  </a:cubicBezTo>
                  <a:close/>
                  <a:moveTo>
                    <a:pt x="248770" y="143496"/>
                  </a:moveTo>
                  <a:cubicBezTo>
                    <a:pt x="190667" y="143496"/>
                    <a:pt x="143995" y="190169"/>
                    <a:pt x="143995" y="248271"/>
                  </a:cubicBezTo>
                  <a:cubicBezTo>
                    <a:pt x="143995" y="306374"/>
                    <a:pt x="190667" y="353046"/>
                    <a:pt x="248770" y="353046"/>
                  </a:cubicBezTo>
                  <a:cubicBezTo>
                    <a:pt x="306873" y="353046"/>
                    <a:pt x="353545" y="306374"/>
                    <a:pt x="353545" y="248271"/>
                  </a:cubicBezTo>
                  <a:cubicBezTo>
                    <a:pt x="353545" y="190169"/>
                    <a:pt x="306873" y="143496"/>
                    <a:pt x="248770" y="143496"/>
                  </a:cubicBezTo>
                  <a:close/>
                  <a:moveTo>
                    <a:pt x="367833" y="114921"/>
                  </a:moveTo>
                  <a:cubicBezTo>
                    <a:pt x="360213" y="114921"/>
                    <a:pt x="353545" y="121589"/>
                    <a:pt x="353545" y="129209"/>
                  </a:cubicBezTo>
                  <a:cubicBezTo>
                    <a:pt x="353545" y="136829"/>
                    <a:pt x="360213" y="143496"/>
                    <a:pt x="367833" y="143496"/>
                  </a:cubicBezTo>
                  <a:cubicBezTo>
                    <a:pt x="375452" y="143496"/>
                    <a:pt x="382120" y="136829"/>
                    <a:pt x="382120" y="129209"/>
                  </a:cubicBezTo>
                  <a:cubicBezTo>
                    <a:pt x="382120" y="121589"/>
                    <a:pt x="375452" y="114921"/>
                    <a:pt x="367833" y="114921"/>
                  </a:cubicBezTo>
                  <a:close/>
                </a:path>
              </a:pathLst>
            </a:custGeom>
            <a:solidFill>
              <a:schemeClr val="tx1"/>
            </a:solidFill>
            <a:ln w="9525" cap="flat">
              <a:noFill/>
              <a:prstDash val="solid"/>
              <a:miter/>
            </a:ln>
          </p:spPr>
          <p:txBody>
            <a:bodyPr rtlCol="0" anchor="ctr"/>
            <a:lstStyle/>
            <a:p>
              <a:endParaRPr lang="zh-CN" altLang="en-US">
                <a:cs typeface="+mn-ea"/>
                <a:sym typeface="+mn-lt"/>
              </a:endParaRPr>
            </a:p>
          </p:txBody>
        </p:sp>
      </p:grpSp>
      <p:sp>
        <p:nvSpPr>
          <p:cNvPr id="12" name="Rectangle 11"/>
          <p:cNvSpPr/>
          <p:nvPr/>
        </p:nvSpPr>
        <p:spPr>
          <a:xfrm>
            <a:off x="717375" y="2728611"/>
            <a:ext cx="10269073" cy="2878096"/>
          </a:xfrm>
          <a:prstGeom prst="rect">
            <a:avLst/>
          </a:prstGeom>
        </p:spPr>
        <p:txBody>
          <a:bodyPr wrap="square">
            <a:spAutoFit/>
          </a:bodyPr>
          <a:lstStyle/>
          <a:p>
            <a:pPr marL="342900" indent="-342900" algn="just">
              <a:lnSpc>
                <a:spcPct val="115000"/>
              </a:lnSpc>
              <a:spcAft>
                <a:spcPts val="1000"/>
              </a:spcAft>
              <a:buSzPct val="100000"/>
              <a:buFont typeface="Arial" panose="020B0604020202020204" pitchFamily="34" charset="0"/>
              <a:buChar char="•"/>
              <a:tabLst>
                <a:tab pos="457200" algn="l"/>
              </a:tabLst>
            </a:pPr>
            <a:r>
              <a:rPr lang="en-US" sz="2300" dirty="0">
                <a:latin typeface="Tahoma" panose="020B0604030504040204" pitchFamily="34" charset="0"/>
                <a:ea typeface="Tahoma" panose="020B0604030504040204" pitchFamily="34" charset="0"/>
                <a:cs typeface="Tahoma" panose="020B0604030504040204" pitchFamily="34" charset="0"/>
              </a:rPr>
              <a:t>Người chơi mở ứng dụng,</a:t>
            </a:r>
            <a:r>
              <a:rPr lang="vi-VN" sz="2300" dirty="0">
                <a:latin typeface="Tahoma" panose="020B0604030504040204" pitchFamily="34" charset="0"/>
                <a:ea typeface="Tahoma" panose="020B0604030504040204" pitchFamily="34" charset="0"/>
                <a:cs typeface="Tahoma" panose="020B0604030504040204" pitchFamily="34" charset="0"/>
              </a:rPr>
              <a:t> màn hình chính</a:t>
            </a:r>
            <a:r>
              <a:rPr lang="en-US" sz="2300" dirty="0">
                <a:latin typeface="Tahoma" panose="020B0604030504040204" pitchFamily="34" charset="0"/>
                <a:ea typeface="Tahoma" panose="020B0604030504040204" pitchFamily="34" charset="0"/>
                <a:cs typeface="Tahoma" panose="020B0604030504040204" pitchFamily="34" charset="0"/>
              </a:rPr>
              <a:t> hiện lên.</a:t>
            </a:r>
          </a:p>
          <a:p>
            <a:pPr marL="342900" indent="-342900" algn="just">
              <a:lnSpc>
                <a:spcPct val="115000"/>
              </a:lnSpc>
              <a:spcAft>
                <a:spcPts val="1000"/>
              </a:spcAft>
              <a:buSzPct val="100000"/>
              <a:buFont typeface="Arial" panose="020B0604020202020204" pitchFamily="34" charset="0"/>
              <a:buChar char="•"/>
              <a:tabLst>
                <a:tab pos="457200" algn="l"/>
              </a:tabLst>
            </a:pPr>
            <a:r>
              <a:rPr lang="en-US" sz="2300" dirty="0">
                <a:latin typeface="Tahoma" panose="020B0604030504040204" pitchFamily="34" charset="0"/>
                <a:ea typeface="Tahoma" panose="020B0604030504040204" pitchFamily="34" charset="0"/>
                <a:cs typeface="Tahoma" panose="020B0604030504040204" pitchFamily="34" charset="0"/>
              </a:rPr>
              <a:t>Người chơi nhấn nút Play, game chuyển đến </a:t>
            </a:r>
            <a:r>
              <a:rPr lang="vi-VN" sz="2300" dirty="0">
                <a:latin typeface="Tahoma" panose="020B0604030504040204" pitchFamily="34" charset="0"/>
                <a:ea typeface="Tahoma" panose="020B0604030504040204" pitchFamily="34" charset="0"/>
                <a:cs typeface="Tahoma" panose="020B0604030504040204" pitchFamily="34" charset="0"/>
              </a:rPr>
              <a:t>màn hình chơi game</a:t>
            </a:r>
            <a:r>
              <a:rPr lang="en-US" sz="2300" dirty="0">
                <a:latin typeface="Tahoma" panose="020B0604030504040204" pitchFamily="34" charset="0"/>
                <a:ea typeface="Tahoma" panose="020B0604030504040204" pitchFamily="34" charset="0"/>
                <a:cs typeface="Tahoma" panose="020B0604030504040204" pitchFamily="34" charset="0"/>
              </a:rPr>
              <a:t>.</a:t>
            </a:r>
          </a:p>
          <a:p>
            <a:pPr marL="342900" indent="-342900" algn="just">
              <a:lnSpc>
                <a:spcPct val="115000"/>
              </a:lnSpc>
              <a:spcAft>
                <a:spcPts val="1000"/>
              </a:spcAft>
              <a:buSzPct val="100000"/>
              <a:buFont typeface="Arial" panose="020B0604020202020204" pitchFamily="34" charset="0"/>
              <a:buChar char="•"/>
              <a:tabLst>
                <a:tab pos="457200" algn="l"/>
              </a:tabLst>
            </a:pPr>
            <a:r>
              <a:rPr lang="vi-VN" sz="2300" dirty="0">
                <a:latin typeface="Tahoma" panose="020B0604030504040204" pitchFamily="34" charset="0"/>
                <a:ea typeface="Tahoma" panose="020B0604030504040204" pitchFamily="34" charset="0"/>
                <a:cs typeface="Tahoma" panose="020B0604030504040204" pitchFamily="34" charset="0"/>
              </a:rPr>
              <a:t>Khi nhân vật chết sẽ hiển thị màn hình Game over hoặc khi đã tiêu diệt toàn bộ quái vật sẽ hiển thị màn hình Game win</a:t>
            </a:r>
            <a:endParaRPr lang="en-US" sz="2300" dirty="0">
              <a:latin typeface="Tahoma" panose="020B0604030504040204" pitchFamily="34" charset="0"/>
              <a:ea typeface="Tahoma" panose="020B0604030504040204" pitchFamily="34" charset="0"/>
              <a:cs typeface="Tahoma" panose="020B0604030504040204" pitchFamily="34" charset="0"/>
            </a:endParaRPr>
          </a:p>
          <a:p>
            <a:pPr marL="342900" indent="-342900" algn="just">
              <a:lnSpc>
                <a:spcPct val="115000"/>
              </a:lnSpc>
              <a:spcAft>
                <a:spcPts val="1000"/>
              </a:spcAft>
              <a:buSzPct val="100000"/>
              <a:buFont typeface="Arial" panose="020B0604020202020204" pitchFamily="34" charset="0"/>
              <a:buChar char="•"/>
              <a:tabLst>
                <a:tab pos="457200" algn="l"/>
              </a:tabLst>
            </a:pPr>
            <a:r>
              <a:rPr lang="vi-VN" sz="2300" dirty="0">
                <a:latin typeface="Tahoma" panose="020B0604030504040204" pitchFamily="34" charset="0"/>
                <a:ea typeface="Tahoma" panose="020B0604030504040204" pitchFamily="34" charset="0"/>
                <a:cs typeface="Tahoma" panose="020B0604030504040204" pitchFamily="34" charset="0"/>
              </a:rPr>
              <a:t>Tại màn hình Game over và Game win có 2 nút bấm trở về màn hình chính và chơi lại</a:t>
            </a:r>
            <a:r>
              <a:rPr lang="vi-VN" sz="2300" dirty="0" smtClean="0">
                <a:latin typeface="Tahoma" panose="020B0604030504040204" pitchFamily="34" charset="0"/>
                <a:ea typeface="Tahoma" panose="020B0604030504040204" pitchFamily="34" charset="0"/>
                <a:cs typeface="Tahoma" panose="020B0604030504040204" pitchFamily="34" charset="0"/>
              </a:rPr>
              <a:t>.</a:t>
            </a:r>
            <a:endParaRPr lang="en-US" sz="2300" dirty="0">
              <a:latin typeface="Tahoma" panose="020B0604030504040204" pitchFamily="34" charset="0"/>
              <a:ea typeface="Tahoma" panose="020B0604030504040204" pitchFamily="34" charset="0"/>
              <a:cs typeface="Tahoma" panose="020B0604030504040204" pitchFamily="34" charset="0"/>
            </a:endParaRPr>
          </a:p>
        </p:txBody>
      </p:sp>
      <p:sp>
        <p:nvSpPr>
          <p:cNvPr id="19" name="Freeform: Shape 308">
            <a:extLst>
              <a:ext uri="{FF2B5EF4-FFF2-40B4-BE49-F238E27FC236}">
                <a16:creationId xmlns:a16="http://schemas.microsoft.com/office/drawing/2014/main" id="{95A5A387-6E36-4A19-A531-4E23653297CB}"/>
              </a:ext>
            </a:extLst>
          </p:cNvPr>
          <p:cNvSpPr>
            <a:spLocks/>
          </p:cNvSpPr>
          <p:nvPr/>
        </p:nvSpPr>
        <p:spPr bwMode="auto">
          <a:xfrm>
            <a:off x="0" y="4733517"/>
            <a:ext cx="12185327" cy="2702424"/>
          </a:xfrm>
          <a:custGeom>
            <a:avLst/>
            <a:gdLst>
              <a:gd name="connsiteX0" fmla="*/ 3290644 w 12185327"/>
              <a:gd name="connsiteY0" fmla="*/ 588 h 2702424"/>
              <a:gd name="connsiteX1" fmla="*/ 3445931 w 12185327"/>
              <a:gd name="connsiteY1" fmla="*/ 18862 h 2702424"/>
              <a:gd name="connsiteX2" fmla="*/ 5605667 w 12185327"/>
              <a:gd name="connsiteY2" fmla="*/ 1391730 h 2702424"/>
              <a:gd name="connsiteX3" fmla="*/ 9121516 w 12185327"/>
              <a:gd name="connsiteY3" fmla="*/ 1435412 h 2702424"/>
              <a:gd name="connsiteX4" fmla="*/ 12185327 w 12185327"/>
              <a:gd name="connsiteY4" fmla="*/ 1204521 h 2702424"/>
              <a:gd name="connsiteX5" fmla="*/ 12185327 w 12185327"/>
              <a:gd name="connsiteY5" fmla="*/ 2638427 h 2702424"/>
              <a:gd name="connsiteX6" fmla="*/ 12185327 w 12185327"/>
              <a:gd name="connsiteY6" fmla="*/ 2702424 h 2702424"/>
              <a:gd name="connsiteX7" fmla="*/ 0 w 12185327"/>
              <a:gd name="connsiteY7" fmla="*/ 2702424 h 2702424"/>
              <a:gd name="connsiteX8" fmla="*/ 0 w 12185327"/>
              <a:gd name="connsiteY8" fmla="*/ 1425272 h 2702424"/>
              <a:gd name="connsiteX9" fmla="*/ 5994 w 12185327"/>
              <a:gd name="connsiteY9" fmla="*/ 1426835 h 2702424"/>
              <a:gd name="connsiteX10" fmla="*/ 1374091 w 12185327"/>
              <a:gd name="connsiteY10" fmla="*/ 1266924 h 2702424"/>
              <a:gd name="connsiteX11" fmla="*/ 3290644 w 12185327"/>
              <a:gd name="connsiteY11" fmla="*/ 588 h 2702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5327" h="2702424">
                <a:moveTo>
                  <a:pt x="3290644" y="588"/>
                </a:moveTo>
                <a:cubicBezTo>
                  <a:pt x="3341603" y="2384"/>
                  <a:pt x="3393350" y="8332"/>
                  <a:pt x="3445931" y="18862"/>
                </a:cubicBezTo>
                <a:cubicBezTo>
                  <a:pt x="4287224" y="193591"/>
                  <a:pt x="4720427" y="1366769"/>
                  <a:pt x="5605667" y="1391730"/>
                </a:cubicBezTo>
                <a:cubicBezTo>
                  <a:pt x="6497186" y="1410451"/>
                  <a:pt x="7143851" y="730258"/>
                  <a:pt x="9121516" y="1435412"/>
                </a:cubicBezTo>
                <a:cubicBezTo>
                  <a:pt x="11092902" y="2140567"/>
                  <a:pt x="12185327" y="1204521"/>
                  <a:pt x="12185327" y="1204521"/>
                </a:cubicBezTo>
                <a:cubicBezTo>
                  <a:pt x="12185327" y="1915916"/>
                  <a:pt x="12185327" y="2360538"/>
                  <a:pt x="12185327" y="2638427"/>
                </a:cubicBezTo>
                <a:lnTo>
                  <a:pt x="12185327" y="2702424"/>
                </a:lnTo>
                <a:lnTo>
                  <a:pt x="0" y="2702424"/>
                </a:lnTo>
                <a:lnTo>
                  <a:pt x="0" y="1425272"/>
                </a:lnTo>
                <a:lnTo>
                  <a:pt x="5994" y="1426835"/>
                </a:lnTo>
                <a:cubicBezTo>
                  <a:pt x="233034" y="1483043"/>
                  <a:pt x="884383" y="1601560"/>
                  <a:pt x="1374091" y="1266924"/>
                </a:cubicBezTo>
                <a:cubicBezTo>
                  <a:pt x="1939138" y="880805"/>
                  <a:pt x="2526258" y="-26355"/>
                  <a:pt x="3290644" y="588"/>
                </a:cubicBezTo>
                <a:close/>
              </a:path>
            </a:pathLst>
          </a:custGeom>
          <a:solidFill>
            <a:srgbClr val="3C70F4">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cs typeface="+mn-ea"/>
              <a:sym typeface="+mn-lt"/>
            </a:endParaRPr>
          </a:p>
        </p:txBody>
      </p:sp>
    </p:spTree>
    <p:extLst>
      <p:ext uri="{BB962C8B-B14F-4D97-AF65-F5344CB8AC3E}">
        <p14:creationId xmlns:p14="http://schemas.microsoft.com/office/powerpoint/2010/main" val="1369199691"/>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2">
            <a:extLst>
              <a:ext uri="{FF2B5EF4-FFF2-40B4-BE49-F238E27FC236}">
                <a16:creationId xmlns:a16="http://schemas.microsoft.com/office/drawing/2014/main" id="{A213645C-EABF-4BB7-9683-CA3F24D62013}"/>
              </a:ext>
            </a:extLst>
          </p:cNvPr>
          <p:cNvSpPr/>
          <p:nvPr/>
        </p:nvSpPr>
        <p:spPr>
          <a:xfrm rot="2748584" flipH="1">
            <a:off x="-2266694" y="-1150416"/>
            <a:ext cx="5092599" cy="3670897"/>
          </a:xfrm>
          <a:custGeom>
            <a:avLst/>
            <a:gdLst>
              <a:gd name="connsiteX0" fmla="*/ 5092599 w 5092599"/>
              <a:gd name="connsiteY0" fmla="*/ 966412 h 3670897"/>
              <a:gd name="connsiteX1" fmla="*/ 4170790 w 5092599"/>
              <a:gd name="connsiteY1" fmla="*/ 18172 h 3670897"/>
              <a:gd name="connsiteX2" fmla="*/ 4076294 w 5092599"/>
              <a:gd name="connsiteY2" fmla="*/ 20206 h 3670897"/>
              <a:gd name="connsiteX3" fmla="*/ 3804046 w 5092599"/>
              <a:gd name="connsiteY3" fmla="*/ 56901 h 3670897"/>
              <a:gd name="connsiteX4" fmla="*/ 2860169 w 5092599"/>
              <a:gd name="connsiteY4" fmla="*/ 422116 h 3670897"/>
              <a:gd name="connsiteX5" fmla="*/ 2711867 w 5092599"/>
              <a:gd name="connsiteY5" fmla="*/ 459100 h 3670897"/>
              <a:gd name="connsiteX6" fmla="*/ 1763356 w 5092599"/>
              <a:gd name="connsiteY6" fmla="*/ 143197 h 3670897"/>
              <a:gd name="connsiteX7" fmla="*/ 834927 w 5092599"/>
              <a:gd name="connsiteY7" fmla="*/ 78475 h 3670897"/>
              <a:gd name="connsiteX8" fmla="*/ 62524 w 5092599"/>
              <a:gd name="connsiteY8" fmla="*/ 966086 h 3670897"/>
              <a:gd name="connsiteX9" fmla="*/ 176840 w 5092599"/>
              <a:gd name="connsiteY9" fmla="*/ 2329864 h 3670897"/>
              <a:gd name="connsiteX10" fmla="*/ 1057379 w 5092599"/>
              <a:gd name="connsiteY10" fmla="*/ 3269869 h 3670897"/>
              <a:gd name="connsiteX11" fmla="*/ 2308673 w 5092599"/>
              <a:gd name="connsiteY11" fmla="*/ 3670527 h 3670897"/>
              <a:gd name="connsiteX12" fmla="*/ 2310571 w 5092599"/>
              <a:gd name="connsiteY12" fmla="*/ 3670897 h 367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92599" h="3670897">
                <a:moveTo>
                  <a:pt x="5092599" y="966412"/>
                </a:moveTo>
                <a:lnTo>
                  <a:pt x="4170790" y="18172"/>
                </a:lnTo>
                <a:lnTo>
                  <a:pt x="4076294" y="20206"/>
                </a:lnTo>
                <a:cubicBezTo>
                  <a:pt x="3984595" y="25792"/>
                  <a:pt x="3893258" y="38409"/>
                  <a:pt x="3804046" y="56901"/>
                </a:cubicBezTo>
                <a:cubicBezTo>
                  <a:pt x="3473457" y="126246"/>
                  <a:pt x="3162951" y="272640"/>
                  <a:pt x="2860169" y="422116"/>
                </a:cubicBezTo>
                <a:cubicBezTo>
                  <a:pt x="2813825" y="445231"/>
                  <a:pt x="2762846" y="457559"/>
                  <a:pt x="2711867" y="459100"/>
                </a:cubicBezTo>
                <a:cubicBezTo>
                  <a:pt x="2375099" y="486838"/>
                  <a:pt x="2063048" y="300378"/>
                  <a:pt x="1763356" y="143197"/>
                </a:cubicBezTo>
                <a:cubicBezTo>
                  <a:pt x="1463664" y="-13985"/>
                  <a:pt x="1146979" y="-50969"/>
                  <a:pt x="834927" y="78475"/>
                </a:cubicBezTo>
                <a:cubicBezTo>
                  <a:pt x="493526" y="220246"/>
                  <a:pt x="153668" y="610117"/>
                  <a:pt x="62524" y="966086"/>
                </a:cubicBezTo>
                <a:cubicBezTo>
                  <a:pt x="-59515" y="1443793"/>
                  <a:pt x="6911" y="1866025"/>
                  <a:pt x="176840" y="2329864"/>
                </a:cubicBezTo>
                <a:cubicBezTo>
                  <a:pt x="326686" y="2741309"/>
                  <a:pt x="669633" y="3063377"/>
                  <a:pt x="1057379" y="3269869"/>
                </a:cubicBezTo>
                <a:cubicBezTo>
                  <a:pt x="1445126" y="3476362"/>
                  <a:pt x="1877672" y="3582690"/>
                  <a:pt x="2308673" y="3670527"/>
                </a:cubicBezTo>
                <a:lnTo>
                  <a:pt x="2310571" y="3670897"/>
                </a:lnTo>
                <a:close/>
              </a:path>
            </a:pathLst>
          </a:custGeom>
          <a:pattFill prst="pct10">
            <a:fgClr>
              <a:srgbClr val="3C70F4"/>
            </a:fgClr>
            <a:bgClr>
              <a:srgbClr val="FFFFFF"/>
            </a:bgClr>
          </a:pattFill>
          <a:ln w="20384"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mn-ea"/>
              <a:sym typeface="+mn-lt"/>
            </a:endParaRPr>
          </a:p>
        </p:txBody>
      </p:sp>
      <p:grpSp>
        <p:nvGrpSpPr>
          <p:cNvPr id="4" name="组合 6">
            <a:extLst>
              <a:ext uri="{FF2B5EF4-FFF2-40B4-BE49-F238E27FC236}">
                <a16:creationId xmlns:a16="http://schemas.microsoft.com/office/drawing/2014/main" id="{927552E3-4661-405A-9395-4E0EE7E8DD6C}"/>
              </a:ext>
            </a:extLst>
          </p:cNvPr>
          <p:cNvGrpSpPr/>
          <p:nvPr/>
        </p:nvGrpSpPr>
        <p:grpSpPr>
          <a:xfrm>
            <a:off x="542399" y="152184"/>
            <a:ext cx="7155840" cy="1278695"/>
            <a:chOff x="385689" y="390405"/>
            <a:chExt cx="3212145" cy="1278695"/>
          </a:xfrm>
        </p:grpSpPr>
        <p:sp>
          <p:nvSpPr>
            <p:cNvPr id="5" name="Rounded Rectangle 8">
              <a:extLst>
                <a:ext uri="{FF2B5EF4-FFF2-40B4-BE49-F238E27FC236}">
                  <a16:creationId xmlns:a16="http://schemas.microsoft.com/office/drawing/2014/main" id="{98F25589-F973-4301-8929-AD1A75365CD8}"/>
                </a:ext>
              </a:extLst>
            </p:cNvPr>
            <p:cNvSpPr/>
            <p:nvPr/>
          </p:nvSpPr>
          <p:spPr>
            <a:xfrm>
              <a:off x="476394" y="390405"/>
              <a:ext cx="3121440" cy="1278695"/>
            </a:xfrm>
            <a:prstGeom prst="roundRect">
              <a:avLst>
                <a:gd name="adj" fmla="val 50000"/>
              </a:avLst>
            </a:prstGeom>
            <a:gradFill>
              <a:gsLst>
                <a:gs pos="0">
                  <a:srgbClr val="3C70F4"/>
                </a:gs>
                <a:gs pos="100000">
                  <a:schemeClr val="tx2">
                    <a:lumMod val="7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cs typeface="+mn-ea"/>
                <a:sym typeface="+mn-lt"/>
              </a:endParaRPr>
            </a:p>
          </p:txBody>
        </p:sp>
        <p:sp>
          <p:nvSpPr>
            <p:cNvPr id="6" name="Oval 7">
              <a:extLst>
                <a:ext uri="{FF2B5EF4-FFF2-40B4-BE49-F238E27FC236}">
                  <a16:creationId xmlns:a16="http://schemas.microsoft.com/office/drawing/2014/main" id="{22AC3823-4B30-4490-8871-6AF77B1A1709}"/>
                </a:ext>
              </a:extLst>
            </p:cNvPr>
            <p:cNvSpPr/>
            <p:nvPr/>
          </p:nvSpPr>
          <p:spPr>
            <a:xfrm>
              <a:off x="385689" y="390406"/>
              <a:ext cx="781050" cy="1278694"/>
            </a:xfrm>
            <a:prstGeom prst="ellipse">
              <a:avLst/>
            </a:prstGeom>
            <a:solidFill>
              <a:srgbClr val="FFFFFF"/>
            </a:solidFill>
            <a:ln w="12700" cap="flat" cmpd="sng" algn="ctr">
              <a:noFill/>
              <a:prstDash val="solid"/>
              <a:miter lim="800000"/>
            </a:ln>
            <a:effectLst>
              <a:outerShdw blurRad="749300" dist="38100" dir="2700000" algn="tl" rotWithShape="0">
                <a:prstClr val="black">
                  <a:alpha val="2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C70F4"/>
                </a:solidFill>
                <a:effectLst/>
                <a:uLnTx/>
                <a:uFillTx/>
                <a:cs typeface="+mn-ea"/>
                <a:sym typeface="+mn-lt"/>
              </a:endParaRPr>
            </a:p>
          </p:txBody>
        </p:sp>
        <p:sp>
          <p:nvSpPr>
            <p:cNvPr id="7" name="文本框 9">
              <a:extLst>
                <a:ext uri="{FF2B5EF4-FFF2-40B4-BE49-F238E27FC236}">
                  <a16:creationId xmlns:a16="http://schemas.microsoft.com/office/drawing/2014/main" id="{C2E33961-7533-4AF6-A2D3-6BBE97A6022A}"/>
                </a:ext>
              </a:extLst>
            </p:cNvPr>
            <p:cNvSpPr txBox="1"/>
            <p:nvPr/>
          </p:nvSpPr>
          <p:spPr>
            <a:xfrm>
              <a:off x="1310413" y="604025"/>
              <a:ext cx="2207463" cy="954107"/>
            </a:xfrm>
            <a:prstGeom prst="rect">
              <a:avLst/>
            </a:prstGeom>
            <a:noFill/>
          </p:spPr>
          <p:txBody>
            <a:bodyPr wrap="square" rtlCol="0">
              <a:spAutoFit/>
            </a:bodyPr>
            <a:lstStyle/>
            <a:p>
              <a:r>
                <a:rPr lang="vi-VN" altLang="zh-CN" sz="2800" dirty="0" smtClean="0">
                  <a:solidFill>
                    <a:schemeClr val="bg1"/>
                  </a:solidFill>
                  <a:latin typeface="Tahoma" panose="020B0604030504040204" pitchFamily="34" charset="0"/>
                  <a:ea typeface="Tahoma" panose="020B0604030504040204" pitchFamily="34" charset="0"/>
                  <a:cs typeface="Tahoma" panose="020B0604030504040204" pitchFamily="34" charset="0"/>
                  <a:sym typeface="+mn-lt"/>
                </a:rPr>
                <a:t>Giới hạn của hệ thống</a:t>
              </a:r>
            </a:p>
            <a:p>
              <a:r>
                <a:rPr lang="vi-VN" altLang="zh-CN" sz="2800" dirty="0" smtClean="0">
                  <a:solidFill>
                    <a:schemeClr val="bg1"/>
                  </a:solidFill>
                  <a:latin typeface="Tahoma" panose="020B0604030504040204" pitchFamily="34" charset="0"/>
                  <a:ea typeface="Tahoma" panose="020B0604030504040204" pitchFamily="34" charset="0"/>
                  <a:cs typeface="Tahoma" panose="020B0604030504040204" pitchFamily="34" charset="0"/>
                  <a:sym typeface="+mn-lt"/>
                </a:rPr>
                <a:t>Yêu cầu phần cứng</a:t>
              </a:r>
              <a:endParaRPr lang="zh-CN" altLang="en-US" sz="2800" dirty="0">
                <a:solidFill>
                  <a:schemeClr val="bg1"/>
                </a:solidFill>
                <a:latin typeface="Tahoma" panose="020B0604030504040204" pitchFamily="34" charset="0"/>
                <a:cs typeface="Tahoma" panose="020B0604030504040204" pitchFamily="34" charset="0"/>
                <a:sym typeface="+mn-lt"/>
              </a:endParaRPr>
            </a:p>
          </p:txBody>
        </p:sp>
        <p:sp>
          <p:nvSpPr>
            <p:cNvPr id="8" name="í$líḍê">
              <a:extLst>
                <a:ext uri="{FF2B5EF4-FFF2-40B4-BE49-F238E27FC236}">
                  <a16:creationId xmlns:a16="http://schemas.microsoft.com/office/drawing/2014/main" id="{050C6D4C-393B-43FC-9A60-E2E8472C9F72}"/>
                </a:ext>
              </a:extLst>
            </p:cNvPr>
            <p:cNvSpPr/>
            <p:nvPr/>
          </p:nvSpPr>
          <p:spPr>
            <a:xfrm>
              <a:off x="608298" y="604025"/>
              <a:ext cx="306104" cy="749292"/>
            </a:xfrm>
            <a:custGeom>
              <a:avLst/>
              <a:gdLst>
                <a:gd name="connsiteX0" fmla="*/ 248770 w 495300"/>
                <a:gd name="connsiteY0" fmla="*/ 621 h 542925"/>
                <a:gd name="connsiteX1" fmla="*/ 496420 w 495300"/>
                <a:gd name="connsiteY1" fmla="*/ 248271 h 542925"/>
                <a:gd name="connsiteX2" fmla="*/ 324017 w 495300"/>
                <a:gd name="connsiteY2" fmla="*/ 484491 h 542925"/>
                <a:gd name="connsiteX3" fmla="*/ 346877 w 495300"/>
                <a:gd name="connsiteY3" fmla="*/ 524496 h 542925"/>
                <a:gd name="connsiteX4" fmla="*/ 420220 w 495300"/>
                <a:gd name="connsiteY4" fmla="*/ 524496 h 542925"/>
                <a:gd name="connsiteX5" fmla="*/ 420220 w 495300"/>
                <a:gd name="connsiteY5" fmla="*/ 543546 h 542925"/>
                <a:gd name="connsiteX6" fmla="*/ 77320 w 495300"/>
                <a:gd name="connsiteY6" fmla="*/ 543546 h 542925"/>
                <a:gd name="connsiteX7" fmla="*/ 77320 w 495300"/>
                <a:gd name="connsiteY7" fmla="*/ 524496 h 542925"/>
                <a:gd name="connsiteX8" fmla="*/ 150663 w 495300"/>
                <a:gd name="connsiteY8" fmla="*/ 524496 h 542925"/>
                <a:gd name="connsiteX9" fmla="*/ 173523 w 495300"/>
                <a:gd name="connsiteY9" fmla="*/ 484491 h 542925"/>
                <a:gd name="connsiteX10" fmla="*/ 1120 w 495300"/>
                <a:gd name="connsiteY10" fmla="*/ 248271 h 542925"/>
                <a:gd name="connsiteX11" fmla="*/ 248770 w 495300"/>
                <a:gd name="connsiteY11" fmla="*/ 621 h 542925"/>
                <a:gd name="connsiteX12" fmla="*/ 192573 w 495300"/>
                <a:gd name="connsiteY12" fmla="*/ 489254 h 542925"/>
                <a:gd name="connsiteX13" fmla="*/ 172570 w 495300"/>
                <a:gd name="connsiteY13" fmla="*/ 524496 h 542925"/>
                <a:gd name="connsiteX14" fmla="*/ 324970 w 495300"/>
                <a:gd name="connsiteY14" fmla="*/ 524496 h 542925"/>
                <a:gd name="connsiteX15" fmla="*/ 304967 w 495300"/>
                <a:gd name="connsiteY15" fmla="*/ 489254 h 542925"/>
                <a:gd name="connsiteX16" fmla="*/ 248770 w 495300"/>
                <a:gd name="connsiteY16" fmla="*/ 495921 h 542925"/>
                <a:gd name="connsiteX17" fmla="*/ 192573 w 495300"/>
                <a:gd name="connsiteY17" fmla="*/ 489254 h 542925"/>
                <a:gd name="connsiteX18" fmla="*/ 248770 w 495300"/>
                <a:gd name="connsiteY18" fmla="*/ 143496 h 542925"/>
                <a:gd name="connsiteX19" fmla="*/ 143995 w 495300"/>
                <a:gd name="connsiteY19" fmla="*/ 248271 h 542925"/>
                <a:gd name="connsiteX20" fmla="*/ 248770 w 495300"/>
                <a:gd name="connsiteY20" fmla="*/ 353046 h 542925"/>
                <a:gd name="connsiteX21" fmla="*/ 353545 w 495300"/>
                <a:gd name="connsiteY21" fmla="*/ 248271 h 542925"/>
                <a:gd name="connsiteX22" fmla="*/ 248770 w 495300"/>
                <a:gd name="connsiteY22" fmla="*/ 143496 h 542925"/>
                <a:gd name="connsiteX23" fmla="*/ 367833 w 495300"/>
                <a:gd name="connsiteY23" fmla="*/ 114921 h 542925"/>
                <a:gd name="connsiteX24" fmla="*/ 353545 w 495300"/>
                <a:gd name="connsiteY24" fmla="*/ 129209 h 542925"/>
                <a:gd name="connsiteX25" fmla="*/ 367833 w 495300"/>
                <a:gd name="connsiteY25" fmla="*/ 143496 h 542925"/>
                <a:gd name="connsiteX26" fmla="*/ 382120 w 495300"/>
                <a:gd name="connsiteY26" fmla="*/ 129209 h 542925"/>
                <a:gd name="connsiteX27" fmla="*/ 367833 w 495300"/>
                <a:gd name="connsiteY27" fmla="*/ 114921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95300" h="542925">
                  <a:moveTo>
                    <a:pt x="248770" y="621"/>
                  </a:moveTo>
                  <a:cubicBezTo>
                    <a:pt x="385930" y="621"/>
                    <a:pt x="496420" y="111111"/>
                    <a:pt x="496420" y="248271"/>
                  </a:cubicBezTo>
                  <a:cubicBezTo>
                    <a:pt x="496420" y="358761"/>
                    <a:pt x="424030" y="452106"/>
                    <a:pt x="324017" y="484491"/>
                  </a:cubicBezTo>
                  <a:lnTo>
                    <a:pt x="346877" y="524496"/>
                  </a:lnTo>
                  <a:lnTo>
                    <a:pt x="420220" y="524496"/>
                  </a:lnTo>
                  <a:lnTo>
                    <a:pt x="420220" y="543546"/>
                  </a:lnTo>
                  <a:lnTo>
                    <a:pt x="77320" y="543546"/>
                  </a:lnTo>
                  <a:lnTo>
                    <a:pt x="77320" y="524496"/>
                  </a:lnTo>
                  <a:lnTo>
                    <a:pt x="150663" y="524496"/>
                  </a:lnTo>
                  <a:lnTo>
                    <a:pt x="173523" y="484491"/>
                  </a:lnTo>
                  <a:cubicBezTo>
                    <a:pt x="73510" y="453059"/>
                    <a:pt x="1120" y="358761"/>
                    <a:pt x="1120" y="248271"/>
                  </a:cubicBezTo>
                  <a:cubicBezTo>
                    <a:pt x="1120" y="111111"/>
                    <a:pt x="111610" y="621"/>
                    <a:pt x="248770" y="621"/>
                  </a:cubicBezTo>
                  <a:close/>
                  <a:moveTo>
                    <a:pt x="192573" y="489254"/>
                  </a:moveTo>
                  <a:lnTo>
                    <a:pt x="172570" y="524496"/>
                  </a:lnTo>
                  <a:lnTo>
                    <a:pt x="324970" y="524496"/>
                  </a:lnTo>
                  <a:lnTo>
                    <a:pt x="304967" y="489254"/>
                  </a:lnTo>
                  <a:cubicBezTo>
                    <a:pt x="286870" y="493064"/>
                    <a:pt x="267820" y="495921"/>
                    <a:pt x="248770" y="495921"/>
                  </a:cubicBezTo>
                  <a:cubicBezTo>
                    <a:pt x="229720" y="495921"/>
                    <a:pt x="210670" y="493064"/>
                    <a:pt x="192573" y="489254"/>
                  </a:cubicBezTo>
                  <a:close/>
                  <a:moveTo>
                    <a:pt x="248770" y="143496"/>
                  </a:moveTo>
                  <a:cubicBezTo>
                    <a:pt x="190667" y="143496"/>
                    <a:pt x="143995" y="190169"/>
                    <a:pt x="143995" y="248271"/>
                  </a:cubicBezTo>
                  <a:cubicBezTo>
                    <a:pt x="143995" y="306374"/>
                    <a:pt x="190667" y="353046"/>
                    <a:pt x="248770" y="353046"/>
                  </a:cubicBezTo>
                  <a:cubicBezTo>
                    <a:pt x="306873" y="353046"/>
                    <a:pt x="353545" y="306374"/>
                    <a:pt x="353545" y="248271"/>
                  </a:cubicBezTo>
                  <a:cubicBezTo>
                    <a:pt x="353545" y="190169"/>
                    <a:pt x="306873" y="143496"/>
                    <a:pt x="248770" y="143496"/>
                  </a:cubicBezTo>
                  <a:close/>
                  <a:moveTo>
                    <a:pt x="367833" y="114921"/>
                  </a:moveTo>
                  <a:cubicBezTo>
                    <a:pt x="360213" y="114921"/>
                    <a:pt x="353545" y="121589"/>
                    <a:pt x="353545" y="129209"/>
                  </a:cubicBezTo>
                  <a:cubicBezTo>
                    <a:pt x="353545" y="136829"/>
                    <a:pt x="360213" y="143496"/>
                    <a:pt x="367833" y="143496"/>
                  </a:cubicBezTo>
                  <a:cubicBezTo>
                    <a:pt x="375452" y="143496"/>
                    <a:pt x="382120" y="136829"/>
                    <a:pt x="382120" y="129209"/>
                  </a:cubicBezTo>
                  <a:cubicBezTo>
                    <a:pt x="382120" y="121589"/>
                    <a:pt x="375452" y="114921"/>
                    <a:pt x="367833" y="114921"/>
                  </a:cubicBezTo>
                  <a:close/>
                </a:path>
              </a:pathLst>
            </a:custGeom>
            <a:solidFill>
              <a:schemeClr val="tx1"/>
            </a:solidFill>
            <a:ln w="9525" cap="flat">
              <a:noFill/>
              <a:prstDash val="solid"/>
              <a:miter/>
            </a:ln>
          </p:spPr>
          <p:txBody>
            <a:bodyPr rtlCol="0" anchor="ctr"/>
            <a:lstStyle/>
            <a:p>
              <a:endParaRPr lang="zh-CN" altLang="en-US">
                <a:cs typeface="+mn-ea"/>
                <a:sym typeface="+mn-lt"/>
              </a:endParaRPr>
            </a:p>
          </p:txBody>
        </p:sp>
      </p:grpSp>
      <p:sp>
        <p:nvSpPr>
          <p:cNvPr id="10" name="Rectangle 9"/>
          <p:cNvSpPr/>
          <p:nvPr/>
        </p:nvSpPr>
        <p:spPr>
          <a:xfrm>
            <a:off x="744467" y="1983627"/>
            <a:ext cx="6775646" cy="1862048"/>
          </a:xfrm>
          <a:prstGeom prst="rect">
            <a:avLst/>
          </a:prstGeom>
        </p:spPr>
        <p:txBody>
          <a:bodyPr wrap="square">
            <a:spAutoFit/>
          </a:bodyPr>
          <a:lstStyle/>
          <a:p>
            <a:r>
              <a:rPr lang="vi-VN" sz="2300" dirty="0" smtClean="0">
                <a:latin typeface="Tahoma" panose="020B0604030504040204" pitchFamily="34" charset="0"/>
                <a:ea typeface="Tahoma" panose="020B0604030504040204" pitchFamily="34" charset="0"/>
                <a:cs typeface="Tahoma" panose="020B0604030504040204" pitchFamily="34" charset="0"/>
              </a:rPr>
              <a:t>			</a:t>
            </a:r>
            <a:r>
              <a:rPr lang="vi-VN" sz="2300" b="1" dirty="0" smtClean="0">
                <a:latin typeface="Tahoma" panose="020B0604030504040204" pitchFamily="34" charset="0"/>
                <a:ea typeface="Tahoma" panose="020B0604030504040204" pitchFamily="34" charset="0"/>
                <a:cs typeface="Tahoma" panose="020B0604030504040204" pitchFamily="34" charset="0"/>
              </a:rPr>
              <a:t>Giới hạn hệ thống</a:t>
            </a:r>
            <a:endParaRPr lang="vi-VN" sz="2300" dirty="0" smtClean="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r>
              <a:rPr lang="en-US" sz="2300" dirty="0" smtClean="0">
                <a:latin typeface="Tahoma" panose="020B0604030504040204" pitchFamily="34" charset="0"/>
                <a:ea typeface="Tahoma" panose="020B0604030504040204" pitchFamily="34" charset="0"/>
                <a:cs typeface="Tahoma" panose="020B0604030504040204" pitchFamily="34" charset="0"/>
              </a:rPr>
              <a:t>Đối </a:t>
            </a:r>
            <a:r>
              <a:rPr lang="en-US" sz="2300" dirty="0">
                <a:latin typeface="Tahoma" panose="020B0604030504040204" pitchFamily="34" charset="0"/>
                <a:ea typeface="Tahoma" panose="020B0604030504040204" pitchFamily="34" charset="0"/>
                <a:cs typeface="Tahoma" panose="020B0604030504040204" pitchFamily="34" charset="0"/>
              </a:rPr>
              <a:t>tượng sử dụng: Dự án được thiết kế phù hợp với lứa tuổi thanh thiếu niên.</a:t>
            </a:r>
          </a:p>
          <a:p>
            <a:pPr marL="342900" indent="-342900">
              <a:buFont typeface="Arial" panose="020B0604020202020204" pitchFamily="34" charset="0"/>
              <a:buChar char="•"/>
            </a:pPr>
            <a:r>
              <a:rPr lang="en-US" sz="2300" dirty="0">
                <a:latin typeface="Tahoma" panose="020B0604030504040204" pitchFamily="34" charset="0"/>
                <a:ea typeface="Tahoma" panose="020B0604030504040204" pitchFamily="34" charset="0"/>
                <a:cs typeface="Tahoma" panose="020B0604030504040204" pitchFamily="34" charset="0"/>
              </a:rPr>
              <a:t>Phạm vi áp dụng: Điện thoại di động, máy tính bảng.</a:t>
            </a:r>
          </a:p>
        </p:txBody>
      </p:sp>
      <p:sp>
        <p:nvSpPr>
          <p:cNvPr id="2" name="TextBox 1"/>
          <p:cNvSpPr txBox="1"/>
          <p:nvPr/>
        </p:nvSpPr>
        <p:spPr>
          <a:xfrm>
            <a:off x="3930555" y="4398423"/>
            <a:ext cx="6946711" cy="1862048"/>
          </a:xfrm>
          <a:prstGeom prst="rect">
            <a:avLst/>
          </a:prstGeom>
          <a:noFill/>
        </p:spPr>
        <p:txBody>
          <a:bodyPr wrap="square" rtlCol="0">
            <a:spAutoFit/>
          </a:bodyPr>
          <a:lstStyle/>
          <a:p>
            <a:r>
              <a:rPr lang="vi-VN" sz="2300" dirty="0" smtClean="0">
                <a:latin typeface="Tahoma" panose="020B0604030504040204" pitchFamily="34" charset="0"/>
                <a:ea typeface="Tahoma" panose="020B0604030504040204" pitchFamily="34" charset="0"/>
                <a:cs typeface="Tahoma" panose="020B0604030504040204" pitchFamily="34" charset="0"/>
              </a:rPr>
              <a:t>			</a:t>
            </a:r>
            <a:r>
              <a:rPr lang="vi-VN" sz="2300" b="1" dirty="0" smtClean="0">
                <a:latin typeface="Tahoma" panose="020B0604030504040204" pitchFamily="34" charset="0"/>
                <a:ea typeface="Tahoma" panose="020B0604030504040204" pitchFamily="34" charset="0"/>
                <a:cs typeface="Tahoma" panose="020B0604030504040204" pitchFamily="34" charset="0"/>
              </a:rPr>
              <a:t>Yêu cầu phần cứng</a:t>
            </a:r>
            <a:endParaRPr lang="vi-VN" sz="2300" dirty="0" smtClean="0">
              <a:latin typeface="Tahoma" panose="020B0604030504040204" pitchFamily="34" charset="0"/>
              <a:ea typeface="Tahoma" panose="020B0604030504040204" pitchFamily="34" charset="0"/>
              <a:cs typeface="Tahoma" panose="020B0604030504040204" pitchFamily="34" charset="0"/>
            </a:endParaRPr>
          </a:p>
          <a:p>
            <a:r>
              <a:rPr lang="en-US" sz="2300" dirty="0" smtClean="0">
                <a:latin typeface="Tahoma" panose="020B0604030504040204" pitchFamily="34" charset="0"/>
                <a:ea typeface="Tahoma" panose="020B0604030504040204" pitchFamily="34" charset="0"/>
                <a:cs typeface="Tahoma" panose="020B0604030504040204" pitchFamily="34" charset="0"/>
              </a:rPr>
              <a:t>Dự </a:t>
            </a:r>
            <a:r>
              <a:rPr lang="en-US" sz="2300" dirty="0">
                <a:latin typeface="Tahoma" panose="020B0604030504040204" pitchFamily="34" charset="0"/>
                <a:ea typeface="Tahoma" panose="020B0604030504040204" pitchFamily="34" charset="0"/>
                <a:cs typeface="Tahoma" panose="020B0604030504040204" pitchFamily="34" charset="0"/>
              </a:rPr>
              <a:t>án được thiết kế phù hơp với tỉ lệ màn hình</a:t>
            </a:r>
            <a:r>
              <a:rPr lang="vi-VN" sz="2300" dirty="0">
                <a:latin typeface="Tahoma" panose="020B0604030504040204" pitchFamily="34" charset="0"/>
                <a:ea typeface="Tahoma" panose="020B0604030504040204" pitchFamily="34" charset="0"/>
                <a:cs typeface="Tahoma" panose="020B0604030504040204" pitchFamily="34" charset="0"/>
              </a:rPr>
              <a:t> là 18:9 (tỉ lệ 16:9 có thể chơi được hoàn toàn bình thường)</a:t>
            </a:r>
            <a:r>
              <a:rPr lang="en-US" sz="2300" dirty="0">
                <a:latin typeface="Tahoma" panose="020B0604030504040204" pitchFamily="34" charset="0"/>
                <a:ea typeface="Tahoma" panose="020B0604030504040204" pitchFamily="34" charset="0"/>
                <a:cs typeface="Tahoma" panose="020B0604030504040204" pitchFamily="34" charset="0"/>
              </a:rPr>
              <a:t> và cấu hình hiện tại của điện thoại, máy tính bảng.</a:t>
            </a:r>
          </a:p>
        </p:txBody>
      </p:sp>
    </p:spTree>
    <p:extLst>
      <p:ext uri="{BB962C8B-B14F-4D97-AF65-F5344CB8AC3E}">
        <p14:creationId xmlns:p14="http://schemas.microsoft.com/office/powerpoint/2010/main" val="3232213071"/>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iSḻîḑè">
            <a:extLst>
              <a:ext uri="{FF2B5EF4-FFF2-40B4-BE49-F238E27FC236}">
                <a16:creationId xmlns:a16="http://schemas.microsoft.com/office/drawing/2014/main" id="{AB80E9CA-C2C9-4DBA-81B6-F72F11329917}"/>
              </a:ext>
            </a:extLst>
          </p:cNvPr>
          <p:cNvSpPr/>
          <p:nvPr/>
        </p:nvSpPr>
        <p:spPr>
          <a:xfrm>
            <a:off x="341349" y="39720"/>
            <a:ext cx="6203829" cy="668719"/>
          </a:xfrm>
          <a:prstGeom prst="flowChartAlternateProcess">
            <a:avLst/>
          </a:prstGeom>
          <a:gradFill>
            <a:gsLst>
              <a:gs pos="0">
                <a:srgbClr val="3C70F4"/>
              </a:gs>
              <a:gs pos="100000">
                <a:schemeClr val="tx2">
                  <a:lumMod val="7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cs typeface="+mn-ea"/>
              <a:sym typeface="+mn-lt"/>
            </a:endParaRPr>
          </a:p>
        </p:txBody>
      </p:sp>
      <p:sp>
        <p:nvSpPr>
          <p:cNvPr id="2" name="Title 1"/>
          <p:cNvSpPr>
            <a:spLocks noGrp="1"/>
          </p:cNvSpPr>
          <p:nvPr>
            <p:ph type="title"/>
          </p:nvPr>
        </p:nvSpPr>
        <p:spPr>
          <a:xfrm>
            <a:off x="657725" y="105691"/>
            <a:ext cx="8221579" cy="640467"/>
          </a:xfrm>
        </p:spPr>
        <p:txBody>
          <a:bodyPr/>
          <a:lstStyle/>
          <a:p>
            <a:r>
              <a:rPr lang="vi-VN" dirty="0" smtClean="0">
                <a:solidFill>
                  <a:schemeClr val="bg1"/>
                </a:solidFill>
                <a:latin typeface="Tahoma" panose="020B0604030504040204" pitchFamily="34" charset="0"/>
                <a:ea typeface="Tahoma" panose="020B0604030504040204" pitchFamily="34" charset="0"/>
                <a:cs typeface="Tahoma" panose="020B0604030504040204" pitchFamily="34" charset="0"/>
              </a:rPr>
              <a:t>2. Phân tích thiết kế</a:t>
            </a:r>
            <a:endParaRPr lang="en-US"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cxnSp>
        <p:nvCxnSpPr>
          <p:cNvPr id="3" name="直接连接符 33"/>
          <p:cNvCxnSpPr>
            <a:cxnSpLocks/>
          </p:cNvCxnSpPr>
          <p:nvPr/>
        </p:nvCxnSpPr>
        <p:spPr>
          <a:xfrm flipH="1">
            <a:off x="1074001" y="1148626"/>
            <a:ext cx="1" cy="5452934"/>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椭圆 9"/>
          <p:cNvSpPr/>
          <p:nvPr/>
        </p:nvSpPr>
        <p:spPr>
          <a:xfrm>
            <a:off x="-479456" y="746158"/>
            <a:ext cx="3134127" cy="1493059"/>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5055" tIns="32527" rIns="65055" bIns="32527" rtlCol="0" anchor="ctr"/>
          <a:lstStyle/>
          <a:p>
            <a:pPr algn="ctr"/>
            <a:endParaRPr lang="en-US" altLang="zh-CN" sz="1801" smtClean="0">
              <a:latin typeface="Arial" panose="020B0604020202020204" pitchFamily="34" charset="0"/>
              <a:ea typeface="微软雅黑" panose="020B0503020204020204" pitchFamily="34" charset="-122"/>
              <a:sym typeface="Arial" panose="020B0604020202020204" pitchFamily="34" charset="0"/>
            </a:endParaRPr>
          </a:p>
          <a:p>
            <a:pPr algn="ctr"/>
            <a:endParaRPr lang="zh-CN" altLang="en-US" sz="1801">
              <a:latin typeface="Arial" panose="020B0604020202020204" pitchFamily="34" charset="0"/>
              <a:ea typeface="微软雅黑" panose="020B0503020204020204" pitchFamily="34" charset="-122"/>
              <a:sym typeface="Arial" panose="020B0604020202020204" pitchFamily="34" charset="0"/>
            </a:endParaRPr>
          </a:p>
        </p:txBody>
      </p:sp>
      <p:sp>
        <p:nvSpPr>
          <p:cNvPr id="5" name="椭圆 35"/>
          <p:cNvSpPr/>
          <p:nvPr/>
        </p:nvSpPr>
        <p:spPr>
          <a:xfrm>
            <a:off x="997151" y="2952105"/>
            <a:ext cx="153700" cy="153755"/>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65055" tIns="32527" rIns="65055" bIns="32527" anchor="ctr"/>
          <a:lstStyle/>
          <a:p>
            <a:pPr algn="ctr">
              <a:defRPr/>
            </a:pPr>
            <a:endParaRPr lang="zh-CN" altLang="en-US" sz="1701" b="1"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7" name="椭圆 41"/>
          <p:cNvSpPr/>
          <p:nvPr/>
        </p:nvSpPr>
        <p:spPr>
          <a:xfrm>
            <a:off x="1010758" y="4442975"/>
            <a:ext cx="153700" cy="153755"/>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65055" tIns="32527" rIns="65055" bIns="32527" anchor="ctr"/>
          <a:lstStyle/>
          <a:p>
            <a:pPr algn="ctr">
              <a:defRPr/>
            </a:pPr>
            <a:endParaRPr lang="zh-CN" altLang="en-US" sz="1701" b="1"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8" name="椭圆 44"/>
          <p:cNvSpPr/>
          <p:nvPr/>
        </p:nvSpPr>
        <p:spPr>
          <a:xfrm>
            <a:off x="1010758" y="5604295"/>
            <a:ext cx="153700" cy="153755"/>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65055" tIns="32527" rIns="65055" bIns="32527" anchor="ctr"/>
          <a:lstStyle/>
          <a:p>
            <a:pPr algn="ctr">
              <a:defRPr/>
            </a:pPr>
            <a:endParaRPr lang="zh-CN" altLang="en-US" sz="1701" b="1"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1" name="Rectangle 10"/>
          <p:cNvSpPr/>
          <p:nvPr/>
        </p:nvSpPr>
        <p:spPr>
          <a:xfrm>
            <a:off x="1543061" y="2787463"/>
            <a:ext cx="10576748" cy="800219"/>
          </a:xfrm>
          <a:prstGeom prst="rect">
            <a:avLst/>
          </a:prstGeom>
        </p:spPr>
        <p:txBody>
          <a:bodyPr wrap="square">
            <a:spAutoFit/>
          </a:bodyPr>
          <a:lstStyle/>
          <a:p>
            <a:r>
              <a:rPr lang="vi-VN" sz="2300" dirty="0">
                <a:latin typeface="Tahoma" panose="020B0604030504040204" pitchFamily="34" charset="0"/>
                <a:ea typeface="Tahoma" panose="020B0604030504040204" pitchFamily="34" charset="0"/>
                <a:cs typeface="Tahoma" panose="020B0604030504040204" pitchFamily="34" charset="0"/>
              </a:rPr>
              <a:t>Các thực thể trong game đều được chia thành những trạng thái nhỏ để có thể dễ quản lý hơn.</a:t>
            </a:r>
            <a:endParaRPr lang="en-US" sz="2300" dirty="0">
              <a:latin typeface="Tahoma" panose="020B0604030504040204" pitchFamily="34" charset="0"/>
              <a:ea typeface="Tahoma" panose="020B0604030504040204" pitchFamily="34" charset="0"/>
              <a:cs typeface="Tahoma" panose="020B0604030504040204" pitchFamily="34" charset="0"/>
            </a:endParaRPr>
          </a:p>
        </p:txBody>
      </p:sp>
      <p:sp>
        <p:nvSpPr>
          <p:cNvPr id="9" name="Rectangle 8"/>
          <p:cNvSpPr/>
          <p:nvPr/>
        </p:nvSpPr>
        <p:spPr>
          <a:xfrm>
            <a:off x="1543061" y="4265890"/>
            <a:ext cx="10576748" cy="446276"/>
          </a:xfrm>
          <a:prstGeom prst="rect">
            <a:avLst/>
          </a:prstGeom>
        </p:spPr>
        <p:txBody>
          <a:bodyPr wrap="square">
            <a:spAutoFit/>
          </a:bodyPr>
          <a:lstStyle/>
          <a:p>
            <a:pPr lvl="0" algn="just">
              <a:spcBef>
                <a:spcPts val="600"/>
              </a:spcBef>
              <a:spcAft>
                <a:spcPts val="600"/>
              </a:spcAft>
            </a:pPr>
            <a:r>
              <a:rPr lang="vi-VN" sz="2300" dirty="0" smtClean="0">
                <a:solidFill>
                  <a:srgbClr val="000000"/>
                </a:solidFill>
                <a:latin typeface="Tahoma" panose="020B0604030504040204" pitchFamily="34" charset="0"/>
                <a:ea typeface="Tahoma" panose="020B0604030504040204" pitchFamily="34" charset="0"/>
                <a:cs typeface="Tahoma" panose="020B0604030504040204" pitchFamily="34" charset="0"/>
              </a:rPr>
              <a:t>Player có các trạng thái như Idle, Run,....</a:t>
            </a:r>
            <a:endParaRPr lang="en-US" sz="2300" dirty="0">
              <a:effectLst/>
              <a:latin typeface="Tahoma" panose="020B0604030504040204" pitchFamily="34" charset="0"/>
              <a:ea typeface="Tahoma" panose="020B0604030504040204" pitchFamily="34" charset="0"/>
              <a:cs typeface="Tahoma" panose="020B0604030504040204" pitchFamily="34" charset="0"/>
            </a:endParaRPr>
          </a:p>
        </p:txBody>
      </p:sp>
      <p:sp>
        <p:nvSpPr>
          <p:cNvPr id="10" name="Rectangle 9"/>
          <p:cNvSpPr/>
          <p:nvPr/>
        </p:nvSpPr>
        <p:spPr>
          <a:xfrm>
            <a:off x="1543061" y="5382216"/>
            <a:ext cx="10648939" cy="446276"/>
          </a:xfrm>
          <a:prstGeom prst="rect">
            <a:avLst/>
          </a:prstGeom>
        </p:spPr>
        <p:txBody>
          <a:bodyPr wrap="square">
            <a:spAutoFit/>
          </a:bodyPr>
          <a:lstStyle/>
          <a:p>
            <a:pPr lvl="0" algn="just">
              <a:spcBef>
                <a:spcPts val="600"/>
              </a:spcBef>
              <a:spcAft>
                <a:spcPts val="600"/>
              </a:spcAft>
            </a:pPr>
            <a:r>
              <a:rPr lang="vi-VN" sz="2300" dirty="0" smtClean="0">
                <a:effectLst/>
                <a:latin typeface="Tahoma" panose="020B0604030504040204" pitchFamily="34" charset="0"/>
                <a:ea typeface="Tahoma" panose="020B0604030504040204" pitchFamily="34" charset="0"/>
                <a:cs typeface="Tahoma" panose="020B0604030504040204" pitchFamily="34" charset="0"/>
              </a:rPr>
              <a:t>Enemy có các trạng thái như Patrol, Attack,...</a:t>
            </a:r>
            <a:endParaRPr lang="en-US" sz="2300" dirty="0">
              <a:effectLst/>
              <a:latin typeface="Tahoma" panose="020B0604030504040204" pitchFamily="34" charset="0"/>
              <a:ea typeface="Tahoma" panose="020B0604030504040204" pitchFamily="34" charset="0"/>
              <a:cs typeface="Tahoma" panose="020B0604030504040204" pitchFamily="34" charset="0"/>
            </a:endParaRPr>
          </a:p>
        </p:txBody>
      </p:sp>
      <p:sp>
        <p:nvSpPr>
          <p:cNvPr id="6" name="TextBox 5"/>
          <p:cNvSpPr txBox="1"/>
          <p:nvPr/>
        </p:nvSpPr>
        <p:spPr>
          <a:xfrm>
            <a:off x="77714" y="1214115"/>
            <a:ext cx="1992573" cy="523220"/>
          </a:xfrm>
          <a:prstGeom prst="rect">
            <a:avLst/>
          </a:prstGeom>
          <a:noFill/>
        </p:spPr>
        <p:txBody>
          <a:bodyPr wrap="square" rtlCol="0">
            <a:spAutoFit/>
          </a:bodyPr>
          <a:lstStyle/>
          <a:p>
            <a:pPr algn="ctr"/>
            <a:r>
              <a:rPr lang="vi-VN" sz="2800" dirty="0" smtClean="0">
                <a:solidFill>
                  <a:schemeClr val="bg1"/>
                </a:solidFill>
                <a:latin typeface="Tahoma" panose="020B0604030504040204" pitchFamily="34" charset="0"/>
                <a:ea typeface="Tahoma" panose="020B0604030504040204" pitchFamily="34" charset="0"/>
                <a:cs typeface="Tahoma" panose="020B0604030504040204" pitchFamily="34" charset="0"/>
              </a:rPr>
              <a:t>Chức năng</a:t>
            </a:r>
            <a:endParaRPr lang="en-US" sz="28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07160868"/>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1464859" y="416257"/>
            <a:ext cx="9344168" cy="4892722"/>
          </a:xfrm>
          <a:prstGeom prst="rect">
            <a:avLst/>
          </a:prstGeom>
        </p:spPr>
      </p:pic>
      <p:sp>
        <p:nvSpPr>
          <p:cNvPr id="5" name="TextBox 4"/>
          <p:cNvSpPr txBox="1"/>
          <p:nvPr/>
        </p:nvSpPr>
        <p:spPr>
          <a:xfrm>
            <a:off x="2347416" y="5663821"/>
            <a:ext cx="7397086" cy="369332"/>
          </a:xfrm>
          <a:prstGeom prst="rect">
            <a:avLst/>
          </a:prstGeom>
          <a:noFill/>
        </p:spPr>
        <p:txBody>
          <a:bodyPr wrap="square" rtlCol="0">
            <a:spAutoFit/>
          </a:bodyPr>
          <a:lstStyle/>
          <a:p>
            <a:pPr algn="ctr"/>
            <a:r>
              <a:rPr lang="vi-VN" dirty="0" smtClean="0">
                <a:latin typeface="Tahoma" panose="020B0604030504040204" pitchFamily="34" charset="0"/>
                <a:ea typeface="Tahoma" panose="020B0604030504040204" pitchFamily="34" charset="0"/>
                <a:cs typeface="Tahoma" panose="020B0604030504040204" pitchFamily="34" charset="0"/>
              </a:rPr>
              <a:t>Các trạng thái của player được liên kết với nhau bằng các điều kiện</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25888652"/>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1601337" y="416256"/>
            <a:ext cx="8962032" cy="4933668"/>
          </a:xfrm>
          <a:prstGeom prst="rect">
            <a:avLst/>
          </a:prstGeom>
        </p:spPr>
      </p:pic>
      <p:sp>
        <p:nvSpPr>
          <p:cNvPr id="4" name="TextBox 3"/>
          <p:cNvSpPr txBox="1"/>
          <p:nvPr/>
        </p:nvSpPr>
        <p:spPr>
          <a:xfrm>
            <a:off x="2347416" y="5663821"/>
            <a:ext cx="7397086" cy="369332"/>
          </a:xfrm>
          <a:prstGeom prst="rect">
            <a:avLst/>
          </a:prstGeom>
          <a:noFill/>
        </p:spPr>
        <p:txBody>
          <a:bodyPr wrap="square" rtlCol="0">
            <a:spAutoFit/>
          </a:bodyPr>
          <a:lstStyle/>
          <a:p>
            <a:pPr algn="ctr"/>
            <a:r>
              <a:rPr lang="vi-VN" dirty="0" smtClean="0">
                <a:latin typeface="Tahoma" panose="020B0604030504040204" pitchFamily="34" charset="0"/>
                <a:ea typeface="Tahoma" panose="020B0604030504040204" pitchFamily="34" charset="0"/>
                <a:cs typeface="Tahoma" panose="020B0604030504040204" pitchFamily="34" charset="0"/>
              </a:rPr>
              <a:t>Các trạng thái của enemy (ở đây lấy dữ liệu của boss)</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721629375"/>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iSḻîḑè">
            <a:extLst>
              <a:ext uri="{FF2B5EF4-FFF2-40B4-BE49-F238E27FC236}">
                <a16:creationId xmlns:a16="http://schemas.microsoft.com/office/drawing/2014/main" id="{AB80E9CA-C2C9-4DBA-81B6-F72F11329917}"/>
              </a:ext>
            </a:extLst>
          </p:cNvPr>
          <p:cNvSpPr/>
          <p:nvPr/>
        </p:nvSpPr>
        <p:spPr>
          <a:xfrm>
            <a:off x="341349" y="39720"/>
            <a:ext cx="6203829" cy="668719"/>
          </a:xfrm>
          <a:prstGeom prst="flowChartAlternateProcess">
            <a:avLst/>
          </a:prstGeom>
          <a:gradFill>
            <a:gsLst>
              <a:gs pos="0">
                <a:srgbClr val="3C70F4"/>
              </a:gs>
              <a:gs pos="100000">
                <a:schemeClr val="tx2">
                  <a:lumMod val="7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cs typeface="+mn-ea"/>
              <a:sym typeface="+mn-lt"/>
            </a:endParaRPr>
          </a:p>
        </p:txBody>
      </p:sp>
      <p:sp>
        <p:nvSpPr>
          <p:cNvPr id="2" name="Title 1"/>
          <p:cNvSpPr>
            <a:spLocks noGrp="1"/>
          </p:cNvSpPr>
          <p:nvPr>
            <p:ph type="title"/>
          </p:nvPr>
        </p:nvSpPr>
        <p:spPr>
          <a:xfrm>
            <a:off x="657725" y="105691"/>
            <a:ext cx="8221579" cy="640467"/>
          </a:xfrm>
        </p:spPr>
        <p:txBody>
          <a:bodyPr/>
          <a:lstStyle/>
          <a:p>
            <a:r>
              <a:rPr lang="vi-VN" sz="2800" dirty="0" smtClean="0">
                <a:solidFill>
                  <a:schemeClr val="bg1"/>
                </a:solidFill>
                <a:latin typeface="Tahoma" panose="020B0604030504040204" pitchFamily="34" charset="0"/>
                <a:ea typeface="Tahoma" panose="020B0604030504040204" pitchFamily="34" charset="0"/>
                <a:cs typeface="Tahoma" panose="020B0604030504040204" pitchFamily="34" charset="0"/>
              </a:rPr>
              <a:t>Sơ đồ Sequence và </a:t>
            </a:r>
            <a:r>
              <a:rPr lang="vi-VN" sz="2800" dirty="0" smtClean="0">
                <a:solidFill>
                  <a:schemeClr val="bg1"/>
                </a:solidFill>
                <a:latin typeface="Tahoma" panose="020B0604030504040204" pitchFamily="34" charset="0"/>
                <a:cs typeface="Tahoma" panose="020B0604030504040204" pitchFamily="34" charset="0"/>
                <a:sym typeface="+mn-lt"/>
              </a:rPr>
              <a:t>s</a:t>
            </a:r>
            <a:r>
              <a:rPr lang="vi-VN" altLang="zh-CN" sz="2800" dirty="0" smtClean="0">
                <a:solidFill>
                  <a:schemeClr val="bg1"/>
                </a:solidFill>
                <a:latin typeface="Tahoma" panose="020B0604030504040204" pitchFamily="34" charset="0"/>
                <a:cs typeface="Tahoma" panose="020B0604030504040204" pitchFamily="34" charset="0"/>
                <a:sym typeface="+mn-lt"/>
              </a:rPr>
              <a:t>ơ </a:t>
            </a:r>
            <a:r>
              <a:rPr lang="vi-VN" altLang="zh-CN" sz="2800" dirty="0">
                <a:solidFill>
                  <a:schemeClr val="bg1"/>
                </a:solidFill>
                <a:latin typeface="Tahoma" panose="020B0604030504040204" pitchFamily="34" charset="0"/>
                <a:cs typeface="Tahoma" panose="020B0604030504040204" pitchFamily="34" charset="0"/>
                <a:sym typeface="+mn-lt"/>
              </a:rPr>
              <a:t>đồ Use Case</a:t>
            </a:r>
            <a:r>
              <a:rPr lang="zh-CN" altLang="en-US" sz="2800" dirty="0">
                <a:solidFill>
                  <a:schemeClr val="bg1"/>
                </a:solidFill>
                <a:latin typeface="Tahoma" panose="020B0604030504040204" pitchFamily="34" charset="0"/>
                <a:cs typeface="Tahoma" panose="020B0604030504040204" pitchFamily="34" charset="0"/>
                <a:sym typeface="+mn-lt"/>
              </a:rPr>
              <a:t/>
            </a:r>
            <a:br>
              <a:rPr lang="zh-CN" altLang="en-US" sz="2800" dirty="0">
                <a:solidFill>
                  <a:schemeClr val="bg1"/>
                </a:solidFill>
                <a:latin typeface="Tahoma" panose="020B0604030504040204" pitchFamily="34" charset="0"/>
                <a:cs typeface="Tahoma" panose="020B0604030504040204" pitchFamily="34" charset="0"/>
                <a:sym typeface="+mn-lt"/>
              </a:rPr>
            </a:br>
            <a:endParaRPr lang="en-US" sz="28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10" name="Picture 9"/>
          <p:cNvPicPr/>
          <p:nvPr/>
        </p:nvPicPr>
        <p:blipFill>
          <a:blip r:embed="rId2"/>
          <a:stretch>
            <a:fillRect/>
          </a:stretch>
        </p:blipFill>
        <p:spPr>
          <a:xfrm>
            <a:off x="341349" y="812129"/>
            <a:ext cx="6328097" cy="5522519"/>
          </a:xfrm>
          <a:prstGeom prst="rect">
            <a:avLst/>
          </a:prstGeom>
        </p:spPr>
      </p:pic>
      <p:pic>
        <p:nvPicPr>
          <p:cNvPr id="12" name="Picture 11"/>
          <p:cNvPicPr/>
          <p:nvPr/>
        </p:nvPicPr>
        <p:blipFill>
          <a:blip r:embed="rId3"/>
          <a:stretch>
            <a:fillRect/>
          </a:stretch>
        </p:blipFill>
        <p:spPr>
          <a:xfrm>
            <a:off x="6669446" y="708439"/>
            <a:ext cx="5610789" cy="3832859"/>
          </a:xfrm>
          <a:prstGeom prst="rect">
            <a:avLst/>
          </a:prstGeom>
        </p:spPr>
      </p:pic>
      <p:sp>
        <p:nvSpPr>
          <p:cNvPr id="6" name="TextBox 5"/>
          <p:cNvSpPr txBox="1"/>
          <p:nvPr/>
        </p:nvSpPr>
        <p:spPr>
          <a:xfrm>
            <a:off x="8488907" y="4541298"/>
            <a:ext cx="3002508" cy="369332"/>
          </a:xfrm>
          <a:prstGeom prst="rect">
            <a:avLst/>
          </a:prstGeom>
          <a:noFill/>
        </p:spPr>
        <p:txBody>
          <a:bodyPr wrap="square" rtlCol="0">
            <a:spAutoFit/>
          </a:bodyPr>
          <a:lstStyle/>
          <a:p>
            <a:pPr algn="ctr"/>
            <a:r>
              <a:rPr lang="vi-VN" dirty="0" smtClean="0">
                <a:latin typeface="Tahoma" panose="020B0604030504040204" pitchFamily="34" charset="0"/>
                <a:ea typeface="Tahoma" panose="020B0604030504040204" pitchFamily="34" charset="0"/>
                <a:cs typeface="Tahoma" panose="020B0604030504040204" pitchFamily="34" charset="0"/>
              </a:rPr>
              <a:t>Sơ đồ Use Case</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13" name="TextBox 12"/>
          <p:cNvSpPr txBox="1"/>
          <p:nvPr/>
        </p:nvSpPr>
        <p:spPr>
          <a:xfrm>
            <a:off x="1626357" y="6253672"/>
            <a:ext cx="3002508" cy="369332"/>
          </a:xfrm>
          <a:prstGeom prst="rect">
            <a:avLst/>
          </a:prstGeom>
          <a:noFill/>
        </p:spPr>
        <p:txBody>
          <a:bodyPr wrap="square" rtlCol="0">
            <a:spAutoFit/>
          </a:bodyPr>
          <a:lstStyle/>
          <a:p>
            <a:pPr algn="ctr"/>
            <a:r>
              <a:rPr lang="vi-VN" dirty="0" smtClean="0">
                <a:latin typeface="Tahoma" panose="020B0604030504040204" pitchFamily="34" charset="0"/>
                <a:ea typeface="Tahoma" panose="020B0604030504040204" pitchFamily="34" charset="0"/>
                <a:cs typeface="Tahoma" panose="020B0604030504040204" pitchFamily="34" charset="0"/>
              </a:rPr>
              <a:t>Sơ đồ Sequence</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203256022"/>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a:extLst>
              <a:ext uri="{FF2B5EF4-FFF2-40B4-BE49-F238E27FC236}">
                <a16:creationId xmlns:a16="http://schemas.microsoft.com/office/drawing/2014/main" id="{81F98862-23F1-4B11-8320-AC266192B7F2}"/>
              </a:ext>
            </a:extLst>
          </p:cNvPr>
          <p:cNvSpPr>
            <a:spLocks/>
          </p:cNvSpPr>
          <p:nvPr/>
        </p:nvSpPr>
        <p:spPr bwMode="auto">
          <a:xfrm>
            <a:off x="6750976" y="2104689"/>
            <a:ext cx="6382249" cy="5309844"/>
          </a:xfrm>
          <a:custGeom>
            <a:avLst/>
            <a:gdLst>
              <a:gd name="T0" fmla="*/ 1301 w 1301"/>
              <a:gd name="T1" fmla="*/ 0 h 1083"/>
              <a:gd name="T2" fmla="*/ 1301 w 1301"/>
              <a:gd name="T3" fmla="*/ 1083 h 1083"/>
              <a:gd name="T4" fmla="*/ 0 w 1301"/>
              <a:gd name="T5" fmla="*/ 1083 h 1083"/>
              <a:gd name="T6" fmla="*/ 344 w 1301"/>
              <a:gd name="T7" fmla="*/ 897 h 1083"/>
              <a:gd name="T8" fmla="*/ 1047 w 1301"/>
              <a:gd name="T9" fmla="*/ 467 h 1083"/>
              <a:gd name="T10" fmla="*/ 1301 w 1301"/>
              <a:gd name="T11" fmla="*/ 0 h 1083"/>
            </a:gdLst>
            <a:ahLst/>
            <a:cxnLst>
              <a:cxn ang="0">
                <a:pos x="T0" y="T1"/>
              </a:cxn>
              <a:cxn ang="0">
                <a:pos x="T2" y="T3"/>
              </a:cxn>
              <a:cxn ang="0">
                <a:pos x="T4" y="T5"/>
              </a:cxn>
              <a:cxn ang="0">
                <a:pos x="T6" y="T7"/>
              </a:cxn>
              <a:cxn ang="0">
                <a:pos x="T8" y="T9"/>
              </a:cxn>
              <a:cxn ang="0">
                <a:pos x="T10" y="T11"/>
              </a:cxn>
            </a:cxnLst>
            <a:rect l="0" t="0" r="r" b="b"/>
            <a:pathLst>
              <a:path w="1301" h="1083">
                <a:moveTo>
                  <a:pt x="1301" y="0"/>
                </a:moveTo>
                <a:cubicBezTo>
                  <a:pt x="1301" y="1083"/>
                  <a:pt x="1301" y="1083"/>
                  <a:pt x="1301" y="1083"/>
                </a:cubicBezTo>
                <a:cubicBezTo>
                  <a:pt x="0" y="1083"/>
                  <a:pt x="0" y="1083"/>
                  <a:pt x="0" y="1083"/>
                </a:cubicBezTo>
                <a:cubicBezTo>
                  <a:pt x="0" y="1083"/>
                  <a:pt x="94" y="911"/>
                  <a:pt x="344" y="897"/>
                </a:cubicBezTo>
                <a:cubicBezTo>
                  <a:pt x="594" y="882"/>
                  <a:pt x="900" y="894"/>
                  <a:pt x="1047" y="467"/>
                </a:cubicBezTo>
                <a:cubicBezTo>
                  <a:pt x="1194" y="41"/>
                  <a:pt x="1177" y="113"/>
                  <a:pt x="1301" y="0"/>
                </a:cubicBezTo>
                <a:close/>
              </a:path>
            </a:pathLst>
          </a:custGeom>
          <a:solidFill>
            <a:srgbClr val="3C70F4">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cs typeface="+mn-ea"/>
              <a:sym typeface="+mn-lt"/>
            </a:endParaRPr>
          </a:p>
        </p:txBody>
      </p:sp>
      <p:sp>
        <p:nvSpPr>
          <p:cNvPr id="3" name="Freeform 5">
            <a:extLst>
              <a:ext uri="{FF2B5EF4-FFF2-40B4-BE49-F238E27FC236}">
                <a16:creationId xmlns:a16="http://schemas.microsoft.com/office/drawing/2014/main" id="{84E8D202-E9F5-4039-A4C4-04315CBCD367}"/>
              </a:ext>
            </a:extLst>
          </p:cNvPr>
          <p:cNvSpPr>
            <a:spLocks/>
          </p:cNvSpPr>
          <p:nvPr/>
        </p:nvSpPr>
        <p:spPr bwMode="auto">
          <a:xfrm>
            <a:off x="7980654" y="3070988"/>
            <a:ext cx="5152571" cy="4286788"/>
          </a:xfrm>
          <a:custGeom>
            <a:avLst/>
            <a:gdLst>
              <a:gd name="T0" fmla="*/ 1301 w 1301"/>
              <a:gd name="T1" fmla="*/ 0 h 1083"/>
              <a:gd name="T2" fmla="*/ 1301 w 1301"/>
              <a:gd name="T3" fmla="*/ 1083 h 1083"/>
              <a:gd name="T4" fmla="*/ 0 w 1301"/>
              <a:gd name="T5" fmla="*/ 1083 h 1083"/>
              <a:gd name="T6" fmla="*/ 344 w 1301"/>
              <a:gd name="T7" fmla="*/ 897 h 1083"/>
              <a:gd name="T8" fmla="*/ 1047 w 1301"/>
              <a:gd name="T9" fmla="*/ 467 h 1083"/>
              <a:gd name="T10" fmla="*/ 1301 w 1301"/>
              <a:gd name="T11" fmla="*/ 0 h 1083"/>
            </a:gdLst>
            <a:ahLst/>
            <a:cxnLst>
              <a:cxn ang="0">
                <a:pos x="T0" y="T1"/>
              </a:cxn>
              <a:cxn ang="0">
                <a:pos x="T2" y="T3"/>
              </a:cxn>
              <a:cxn ang="0">
                <a:pos x="T4" y="T5"/>
              </a:cxn>
              <a:cxn ang="0">
                <a:pos x="T6" y="T7"/>
              </a:cxn>
              <a:cxn ang="0">
                <a:pos x="T8" y="T9"/>
              </a:cxn>
              <a:cxn ang="0">
                <a:pos x="T10" y="T11"/>
              </a:cxn>
            </a:cxnLst>
            <a:rect l="0" t="0" r="r" b="b"/>
            <a:pathLst>
              <a:path w="1301" h="1083">
                <a:moveTo>
                  <a:pt x="1301" y="0"/>
                </a:moveTo>
                <a:cubicBezTo>
                  <a:pt x="1301" y="1083"/>
                  <a:pt x="1301" y="1083"/>
                  <a:pt x="1301" y="1083"/>
                </a:cubicBezTo>
                <a:cubicBezTo>
                  <a:pt x="0" y="1083"/>
                  <a:pt x="0" y="1083"/>
                  <a:pt x="0" y="1083"/>
                </a:cubicBezTo>
                <a:cubicBezTo>
                  <a:pt x="0" y="1083"/>
                  <a:pt x="94" y="911"/>
                  <a:pt x="344" y="897"/>
                </a:cubicBezTo>
                <a:cubicBezTo>
                  <a:pt x="594" y="882"/>
                  <a:pt x="900" y="894"/>
                  <a:pt x="1047" y="467"/>
                </a:cubicBezTo>
                <a:cubicBezTo>
                  <a:pt x="1194" y="41"/>
                  <a:pt x="1177" y="113"/>
                  <a:pt x="1301" y="0"/>
                </a:cubicBezTo>
                <a:close/>
              </a:path>
            </a:pathLst>
          </a:custGeom>
          <a:gradFill>
            <a:gsLst>
              <a:gs pos="0">
                <a:srgbClr val="3C70F4"/>
              </a:gs>
              <a:gs pos="100000">
                <a:schemeClr val="tx2">
                  <a:lumMod val="7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cs typeface="+mn-ea"/>
              <a:sym typeface="+mn-lt"/>
            </a:endParaRPr>
          </a:p>
        </p:txBody>
      </p:sp>
      <p:sp>
        <p:nvSpPr>
          <p:cNvPr id="11" name="Oval 736">
            <a:extLst>
              <a:ext uri="{FF2B5EF4-FFF2-40B4-BE49-F238E27FC236}">
                <a16:creationId xmlns:a16="http://schemas.microsoft.com/office/drawing/2014/main" id="{D490E2BC-AAD5-4D8A-833D-20DFFBF4D590}"/>
              </a:ext>
            </a:extLst>
          </p:cNvPr>
          <p:cNvSpPr/>
          <p:nvPr/>
        </p:nvSpPr>
        <p:spPr>
          <a:xfrm>
            <a:off x="4297555" y="1525437"/>
            <a:ext cx="579252" cy="579252"/>
          </a:xfrm>
          <a:prstGeom prst="ellipse">
            <a:avLst/>
          </a:prstGeom>
          <a:solidFill>
            <a:srgbClr val="FFB452"/>
          </a:solidFill>
          <a:ln>
            <a:noFill/>
          </a:ln>
          <a:effec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dirty="0">
              <a:ln>
                <a:noFill/>
              </a:ln>
              <a:solidFill>
                <a:prstClr val="black"/>
              </a:solidFill>
              <a:effectLst/>
              <a:uLnTx/>
              <a:uFillTx/>
              <a:cs typeface="+mn-ea"/>
              <a:sym typeface="+mn-lt"/>
            </a:endParaRPr>
          </a:p>
        </p:txBody>
      </p:sp>
      <p:sp>
        <p:nvSpPr>
          <p:cNvPr id="10" name="TextBox 735">
            <a:extLst>
              <a:ext uri="{FF2B5EF4-FFF2-40B4-BE49-F238E27FC236}">
                <a16:creationId xmlns:a16="http://schemas.microsoft.com/office/drawing/2014/main" id="{0669932B-ACCA-439B-8AB5-ECE246D8D094}"/>
              </a:ext>
            </a:extLst>
          </p:cNvPr>
          <p:cNvSpPr txBox="1"/>
          <p:nvPr/>
        </p:nvSpPr>
        <p:spPr>
          <a:xfrm>
            <a:off x="4372499" y="1661175"/>
            <a:ext cx="389530" cy="307777"/>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D" sz="2000" b="1" i="1" u="none" strike="noStrike" kern="0" cap="none" spc="0" normalizeH="0" baseline="0" noProof="0" dirty="0">
                <a:ln>
                  <a:noFill/>
                </a:ln>
                <a:solidFill>
                  <a:prstClr val="black"/>
                </a:solidFill>
                <a:effectLst/>
                <a:uLnTx/>
                <a:uFillTx/>
                <a:cs typeface="+mn-ea"/>
                <a:sym typeface="+mn-lt"/>
              </a:rPr>
              <a:t>01.</a:t>
            </a:r>
          </a:p>
        </p:txBody>
      </p:sp>
      <p:sp>
        <p:nvSpPr>
          <p:cNvPr id="19" name="Oval 744">
            <a:extLst>
              <a:ext uri="{FF2B5EF4-FFF2-40B4-BE49-F238E27FC236}">
                <a16:creationId xmlns:a16="http://schemas.microsoft.com/office/drawing/2014/main" id="{181245ED-6C06-417D-BA52-A79CC439E9E2}"/>
              </a:ext>
            </a:extLst>
          </p:cNvPr>
          <p:cNvSpPr/>
          <p:nvPr/>
        </p:nvSpPr>
        <p:spPr>
          <a:xfrm>
            <a:off x="8136437" y="1411300"/>
            <a:ext cx="579252" cy="579252"/>
          </a:xfrm>
          <a:prstGeom prst="ellipse">
            <a:avLst/>
          </a:prstGeom>
          <a:solidFill>
            <a:srgbClr val="FFB452"/>
          </a:solidFill>
          <a:ln>
            <a:noFill/>
          </a:ln>
          <a:effec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dirty="0">
              <a:ln>
                <a:noFill/>
              </a:ln>
              <a:solidFill>
                <a:prstClr val="black"/>
              </a:solidFill>
              <a:effectLst/>
              <a:uLnTx/>
              <a:uFillTx/>
              <a:cs typeface="+mn-ea"/>
              <a:sym typeface="+mn-lt"/>
            </a:endParaRPr>
          </a:p>
        </p:txBody>
      </p:sp>
      <p:sp>
        <p:nvSpPr>
          <p:cNvPr id="18" name="TextBox 743">
            <a:extLst>
              <a:ext uri="{FF2B5EF4-FFF2-40B4-BE49-F238E27FC236}">
                <a16:creationId xmlns:a16="http://schemas.microsoft.com/office/drawing/2014/main" id="{A5EE80F4-091E-4C10-B96C-50C8731F2A56}"/>
              </a:ext>
            </a:extLst>
          </p:cNvPr>
          <p:cNvSpPr txBox="1"/>
          <p:nvPr/>
        </p:nvSpPr>
        <p:spPr>
          <a:xfrm>
            <a:off x="8211381" y="1547038"/>
            <a:ext cx="389530" cy="307777"/>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D" sz="2000" b="1" i="1" u="none" strike="noStrike" kern="0" cap="none" spc="0" normalizeH="0" baseline="0" noProof="0" dirty="0">
                <a:ln>
                  <a:noFill/>
                </a:ln>
                <a:solidFill>
                  <a:prstClr val="black"/>
                </a:solidFill>
                <a:effectLst/>
                <a:uLnTx/>
                <a:uFillTx/>
                <a:cs typeface="+mn-ea"/>
                <a:sym typeface="+mn-lt"/>
              </a:rPr>
              <a:t>02.</a:t>
            </a:r>
          </a:p>
        </p:txBody>
      </p:sp>
      <p:sp>
        <p:nvSpPr>
          <p:cNvPr id="27" name="Oval 752">
            <a:extLst>
              <a:ext uri="{FF2B5EF4-FFF2-40B4-BE49-F238E27FC236}">
                <a16:creationId xmlns:a16="http://schemas.microsoft.com/office/drawing/2014/main" id="{1E06F9E8-C537-40E8-9B5C-73572C0C7C78}"/>
              </a:ext>
            </a:extLst>
          </p:cNvPr>
          <p:cNvSpPr/>
          <p:nvPr/>
        </p:nvSpPr>
        <p:spPr>
          <a:xfrm>
            <a:off x="4325890" y="3494588"/>
            <a:ext cx="579252" cy="579252"/>
          </a:xfrm>
          <a:prstGeom prst="ellipse">
            <a:avLst/>
          </a:prstGeom>
          <a:solidFill>
            <a:srgbClr val="FFB452"/>
          </a:solidFill>
          <a:ln>
            <a:noFill/>
          </a:ln>
          <a:effec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dirty="0">
              <a:ln>
                <a:noFill/>
              </a:ln>
              <a:solidFill>
                <a:prstClr val="black"/>
              </a:solidFill>
              <a:effectLst/>
              <a:uLnTx/>
              <a:uFillTx/>
              <a:cs typeface="+mn-ea"/>
              <a:sym typeface="+mn-lt"/>
            </a:endParaRPr>
          </a:p>
        </p:txBody>
      </p:sp>
      <p:sp>
        <p:nvSpPr>
          <p:cNvPr id="26" name="TextBox 751">
            <a:extLst>
              <a:ext uri="{FF2B5EF4-FFF2-40B4-BE49-F238E27FC236}">
                <a16:creationId xmlns:a16="http://schemas.microsoft.com/office/drawing/2014/main" id="{9864C109-99FD-4B64-97ED-27BCDB2B50F4}"/>
              </a:ext>
            </a:extLst>
          </p:cNvPr>
          <p:cNvSpPr txBox="1"/>
          <p:nvPr/>
        </p:nvSpPr>
        <p:spPr>
          <a:xfrm>
            <a:off x="4400834" y="3630326"/>
            <a:ext cx="389530" cy="307777"/>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D" sz="2000" b="1" i="1" u="none" strike="noStrike" kern="0" cap="none" spc="0" normalizeH="0" baseline="0" noProof="0" dirty="0">
                <a:ln>
                  <a:noFill/>
                </a:ln>
                <a:solidFill>
                  <a:prstClr val="black"/>
                </a:solidFill>
                <a:effectLst/>
                <a:uLnTx/>
                <a:uFillTx/>
                <a:cs typeface="+mn-ea"/>
                <a:sym typeface="+mn-lt"/>
              </a:rPr>
              <a:t>03.</a:t>
            </a:r>
          </a:p>
        </p:txBody>
      </p:sp>
      <p:sp>
        <p:nvSpPr>
          <p:cNvPr id="25" name="Synergistically utilize technically sound portals with frictionless chains. Dramatically customize…">
            <a:extLst>
              <a:ext uri="{FF2B5EF4-FFF2-40B4-BE49-F238E27FC236}">
                <a16:creationId xmlns:a16="http://schemas.microsoft.com/office/drawing/2014/main" id="{4658D414-9CDF-453E-8E73-8B73FFB86424}"/>
              </a:ext>
            </a:extLst>
          </p:cNvPr>
          <p:cNvSpPr txBox="1"/>
          <p:nvPr/>
        </p:nvSpPr>
        <p:spPr>
          <a:xfrm>
            <a:off x="4297554" y="2184316"/>
            <a:ext cx="3142233" cy="707886"/>
          </a:xfrm>
          <a:prstGeom prst="rect">
            <a:avLst/>
          </a:prstGeom>
          <a:ln w="12700">
            <a:miter lim="400000"/>
          </a:ln>
          <a:extLst>
            <a:ext uri="{C572A759-6A51-4108-AA02-DFA0A04FC94B}">
              <ma14:wrappingTextBoxFlag xmlns="" xmlns:a16="http://schemas.microsoft.com/office/drawing/2014/main" xmlns:a14="http://schemas.microsoft.com/office/drawing/2010/main" xmlns:p14="http://schemas.microsoft.com/office/powerpoint/2010/main" xmlns:mc="http://schemas.openxmlformats.org/markup-compatibility/2006" xmlns:ma14="http://schemas.microsoft.com/office/mac/drawingml/2011/main" val="1"/>
            </a:ext>
          </a:extLst>
        </p:spPr>
        <p:txBody>
          <a:bodyPr wrap="square" lIns="0" tIns="0" rIns="0" bIns="0">
            <a:spAutoFit/>
          </a:bodyPr>
          <a:lstStyle/>
          <a:p>
            <a:pPr lvl="0"/>
            <a:r>
              <a:rPr lang="en-US" sz="2300" dirty="0">
                <a:latin typeface="Tahoma" panose="020B0604030504040204" pitchFamily="34" charset="0"/>
                <a:ea typeface="Tahoma" panose="020B0604030504040204" pitchFamily="34" charset="0"/>
                <a:cs typeface="Tahoma" panose="020B0604030504040204" pitchFamily="34" charset="0"/>
              </a:rPr>
              <a:t>Nắm được quy trình tạo ra một sản phẩm game.</a:t>
            </a:r>
          </a:p>
        </p:txBody>
      </p:sp>
      <p:sp>
        <p:nvSpPr>
          <p:cNvPr id="28" name="Synergistically utilize technically sound portals with frictionless chains. Dramatically customize…">
            <a:extLst>
              <a:ext uri="{FF2B5EF4-FFF2-40B4-BE49-F238E27FC236}">
                <a16:creationId xmlns:a16="http://schemas.microsoft.com/office/drawing/2014/main" id="{7D532912-6B7F-4359-AAE6-72A798AB9033}"/>
              </a:ext>
            </a:extLst>
          </p:cNvPr>
          <p:cNvSpPr txBox="1"/>
          <p:nvPr/>
        </p:nvSpPr>
        <p:spPr>
          <a:xfrm>
            <a:off x="8090359" y="2070688"/>
            <a:ext cx="3991935" cy="707886"/>
          </a:xfrm>
          <a:prstGeom prst="rect">
            <a:avLst/>
          </a:prstGeom>
          <a:ln w="12700">
            <a:miter lim="400000"/>
          </a:ln>
          <a:extLst>
            <a:ext uri="{C572A759-6A51-4108-AA02-DFA0A04FC94B}">
              <ma14:wrappingTextBoxFlag xmlns="" xmlns:a16="http://schemas.microsoft.com/office/drawing/2014/main" xmlns:a14="http://schemas.microsoft.com/office/drawing/2010/main" xmlns:p14="http://schemas.microsoft.com/office/powerpoint/2010/main" xmlns:mc="http://schemas.openxmlformats.org/markup-compatibility/2006" xmlns:ma14="http://schemas.microsoft.com/office/mac/drawingml/2011/main" val="1"/>
            </a:ext>
          </a:extLst>
        </p:spPr>
        <p:txBody>
          <a:bodyPr wrap="square" lIns="0" tIns="0" rIns="0" bIns="0">
            <a:spAutoFit/>
          </a:bodyPr>
          <a:lstStyle/>
          <a:p>
            <a:pPr lvl="0"/>
            <a:r>
              <a:rPr lang="en-US" sz="2300" dirty="0">
                <a:latin typeface="Tahoma" panose="020B0604030504040204" pitchFamily="34" charset="0"/>
                <a:ea typeface="Tahoma" panose="020B0604030504040204" pitchFamily="34" charset="0"/>
                <a:cs typeface="Tahoma" panose="020B0604030504040204" pitchFamily="34" charset="0"/>
              </a:rPr>
              <a:t>Quen với việc sử dụng phần mềm Unity.</a:t>
            </a:r>
          </a:p>
        </p:txBody>
      </p:sp>
      <p:sp>
        <p:nvSpPr>
          <p:cNvPr id="31" name="Synergistically utilize technically sound portals with frictionless chains. Dramatically customize…">
            <a:extLst>
              <a:ext uri="{FF2B5EF4-FFF2-40B4-BE49-F238E27FC236}">
                <a16:creationId xmlns:a16="http://schemas.microsoft.com/office/drawing/2014/main" id="{AFD8CB82-8834-43DE-9D0D-C585127B284F}"/>
              </a:ext>
            </a:extLst>
          </p:cNvPr>
          <p:cNvSpPr txBox="1"/>
          <p:nvPr/>
        </p:nvSpPr>
        <p:spPr>
          <a:xfrm>
            <a:off x="4325890" y="4175607"/>
            <a:ext cx="3113898" cy="1061829"/>
          </a:xfrm>
          <a:prstGeom prst="rect">
            <a:avLst/>
          </a:prstGeom>
          <a:ln w="12700">
            <a:miter lim="400000"/>
          </a:ln>
          <a:extLst>
            <a:ext uri="{C572A759-6A51-4108-AA02-DFA0A04FC94B}">
              <ma14:wrappingTextBoxFlag xmlns="" xmlns:a16="http://schemas.microsoft.com/office/drawing/2014/main" xmlns:a14="http://schemas.microsoft.com/office/drawing/2010/main" xmlns:p14="http://schemas.microsoft.com/office/powerpoint/2010/main" xmlns:mc="http://schemas.openxmlformats.org/markup-compatibility/2006" xmlns:ma14="http://schemas.microsoft.com/office/mac/drawingml/2011/main" val="1"/>
            </a:ext>
          </a:extLst>
        </p:spPr>
        <p:txBody>
          <a:bodyPr wrap="square" lIns="0" tIns="0" rIns="0" bIns="0">
            <a:spAutoFit/>
          </a:bodyPr>
          <a:lstStyle/>
          <a:p>
            <a:pPr lvl="0"/>
            <a:r>
              <a:rPr lang="en-US" sz="2300" dirty="0">
                <a:latin typeface="Tahoma" panose="020B0604030504040204" pitchFamily="34" charset="0"/>
                <a:ea typeface="Tahoma" panose="020B0604030504040204" pitchFamily="34" charset="0"/>
                <a:cs typeface="Tahoma" panose="020B0604030504040204" pitchFamily="34" charset="0"/>
              </a:rPr>
              <a:t>Hiểu rõ hơn về lập trình hướng đối tượng và ngôn ngữ lập trình C#</a:t>
            </a:r>
          </a:p>
        </p:txBody>
      </p:sp>
      <p:pic>
        <p:nvPicPr>
          <p:cNvPr id="8" name="图片 7">
            <a:extLst>
              <a:ext uri="{FF2B5EF4-FFF2-40B4-BE49-F238E27FC236}">
                <a16:creationId xmlns:a16="http://schemas.microsoft.com/office/drawing/2014/main" id="{3A707EA3-DA6C-433D-AD89-DBAB9464772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5093" y="1700926"/>
            <a:ext cx="4744827" cy="4744827"/>
          </a:xfrm>
          <a:prstGeom prst="rect">
            <a:avLst/>
          </a:prstGeom>
        </p:spPr>
      </p:pic>
      <p:sp>
        <p:nvSpPr>
          <p:cNvPr id="32" name="iSḻîḑè">
            <a:extLst>
              <a:ext uri="{FF2B5EF4-FFF2-40B4-BE49-F238E27FC236}">
                <a16:creationId xmlns:a16="http://schemas.microsoft.com/office/drawing/2014/main" id="{AB80E9CA-C2C9-4DBA-81B6-F72F11329917}"/>
              </a:ext>
            </a:extLst>
          </p:cNvPr>
          <p:cNvSpPr/>
          <p:nvPr/>
        </p:nvSpPr>
        <p:spPr>
          <a:xfrm>
            <a:off x="66276" y="112101"/>
            <a:ext cx="9162192" cy="668719"/>
          </a:xfrm>
          <a:prstGeom prst="flowChartAlternateProcess">
            <a:avLst/>
          </a:prstGeom>
          <a:gradFill>
            <a:gsLst>
              <a:gs pos="0">
                <a:srgbClr val="3C70F4"/>
              </a:gs>
              <a:gs pos="100000">
                <a:schemeClr val="tx2">
                  <a:lumMod val="7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cs typeface="+mn-ea"/>
              <a:sym typeface="+mn-lt"/>
            </a:endParaRPr>
          </a:p>
        </p:txBody>
      </p:sp>
      <p:sp>
        <p:nvSpPr>
          <p:cNvPr id="33" name="Title 1"/>
          <p:cNvSpPr txBox="1">
            <a:spLocks/>
          </p:cNvSpPr>
          <p:nvPr/>
        </p:nvSpPr>
        <p:spPr>
          <a:xfrm>
            <a:off x="457077" y="127003"/>
            <a:ext cx="9158637" cy="64046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solidFill>
                  <a:schemeClr val="bg1"/>
                </a:solidFill>
                <a:latin typeface="Tahoma" panose="020B0604030504040204" pitchFamily="34" charset="0"/>
                <a:ea typeface="Tahoma" panose="020B0604030504040204" pitchFamily="34" charset="0"/>
                <a:cs typeface="Tahoma" panose="020B0604030504040204" pitchFamily="34" charset="0"/>
              </a:rPr>
              <a:t>3. </a:t>
            </a:r>
            <a:r>
              <a:rPr lang="vi-VN" dirty="0" smtClean="0">
                <a:solidFill>
                  <a:schemeClr val="bg1"/>
                </a:solidFill>
                <a:latin typeface="Tahoma" panose="020B0604030504040204" pitchFamily="34" charset="0"/>
                <a:ea typeface="Tahoma" panose="020B0604030504040204" pitchFamily="34" charset="0"/>
                <a:cs typeface="Tahoma" panose="020B0604030504040204" pitchFamily="34" charset="0"/>
              </a:rPr>
              <a:t>Kết quả đạt được</a:t>
            </a:r>
            <a:endParaRPr lang="en-US"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58154674"/>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3">
            <a:extLst>
              <a:ext uri="{FF2B5EF4-FFF2-40B4-BE49-F238E27FC236}">
                <a16:creationId xmlns:a16="http://schemas.microsoft.com/office/drawing/2014/main" id="{F1503ADA-5F5A-4FB8-AFF8-189A0C1CCE8F}"/>
              </a:ext>
            </a:extLst>
          </p:cNvPr>
          <p:cNvSpPr/>
          <p:nvPr/>
        </p:nvSpPr>
        <p:spPr>
          <a:xfrm>
            <a:off x="579218" y="2557055"/>
            <a:ext cx="11160124" cy="3027923"/>
          </a:xfrm>
          <a:prstGeom prst="roundRect">
            <a:avLst>
              <a:gd name="adj" fmla="val 13432"/>
            </a:avLst>
          </a:prstGeom>
          <a:solidFill>
            <a:srgbClr val="3C70F4">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cs typeface="+mn-ea"/>
              <a:sym typeface="+mn-lt"/>
            </a:endParaRPr>
          </a:p>
        </p:txBody>
      </p:sp>
      <p:sp>
        <p:nvSpPr>
          <p:cNvPr id="13" name="Rectangle: Rounded Corners 22">
            <a:extLst>
              <a:ext uri="{FF2B5EF4-FFF2-40B4-BE49-F238E27FC236}">
                <a16:creationId xmlns:a16="http://schemas.microsoft.com/office/drawing/2014/main" id="{828AC792-DEC7-4A5A-8103-CC71E2D73512}"/>
              </a:ext>
            </a:extLst>
          </p:cNvPr>
          <p:cNvSpPr/>
          <p:nvPr/>
        </p:nvSpPr>
        <p:spPr>
          <a:xfrm>
            <a:off x="723595" y="1306838"/>
            <a:ext cx="4585383" cy="5339453"/>
          </a:xfrm>
          <a:prstGeom prst="roundRect">
            <a:avLst/>
          </a:prstGeom>
          <a:pattFill prst="pct5">
            <a:fgClr>
              <a:sysClr val="window" lastClr="FFFFFF">
                <a:lumMod val="95000"/>
              </a:sysClr>
            </a:fgClr>
            <a:bgClr>
              <a:sysClr val="window" lastClr="FFFFFF"/>
            </a:bgClr>
          </a:pattFill>
          <a:effectLst>
            <a:outerShdw dist="114300" dir="8400000" algn="tr" rotWithShape="0">
              <a:prstClr val="black">
                <a:alpha val="4000"/>
              </a:prstClr>
            </a:outerShdw>
          </a:effectLst>
        </p:spPr>
        <p:txBody>
          <a:bodyPr vert="horz" wrap="square" lIns="252000" tIns="396000" rIns="0" bIns="0" rtlCol="0">
            <a:noAutofit/>
          </a:bodyPr>
          <a:lstStyle/>
          <a:p>
            <a:pPr marL="0" marR="0" lvl="0" indent="0" defTabSz="914400" eaLnBrk="1" fontAlgn="auto" latinLnBrk="0" hangingPunct="1">
              <a:lnSpc>
                <a:spcPct val="90000"/>
              </a:lnSpc>
              <a:spcBef>
                <a:spcPts val="1000"/>
              </a:spcBef>
              <a:spcAft>
                <a:spcPts val="0"/>
              </a:spcAft>
              <a:buClrTx/>
              <a:buSzTx/>
              <a:buFontTx/>
              <a:buNone/>
              <a:tabLst/>
              <a:defRPr/>
            </a:pPr>
            <a:endParaRPr kumimoji="0" lang="en-ID" sz="2400" b="0" i="0" u="none" strike="noStrike" kern="0" cap="none" spc="0" normalizeH="0" baseline="0" noProof="0">
              <a:ln>
                <a:noFill/>
              </a:ln>
              <a:solidFill>
                <a:srgbClr val="272525"/>
              </a:solidFill>
              <a:effectLst/>
              <a:uLnTx/>
              <a:uFillTx/>
              <a:cs typeface="+mn-ea"/>
              <a:sym typeface="+mn-lt"/>
            </a:endParaRPr>
          </a:p>
        </p:txBody>
      </p:sp>
      <p:sp>
        <p:nvSpPr>
          <p:cNvPr id="19" name="文本框 18">
            <a:extLst>
              <a:ext uri="{FF2B5EF4-FFF2-40B4-BE49-F238E27FC236}">
                <a16:creationId xmlns:a16="http://schemas.microsoft.com/office/drawing/2014/main" id="{4B86AA64-D152-49E4-8018-8F898644CFE8}"/>
              </a:ext>
            </a:extLst>
          </p:cNvPr>
          <p:cNvSpPr txBox="1"/>
          <p:nvPr/>
        </p:nvSpPr>
        <p:spPr>
          <a:xfrm>
            <a:off x="1575736" y="1152995"/>
            <a:ext cx="2289832" cy="523220"/>
          </a:xfrm>
          <a:prstGeom prst="rect">
            <a:avLst/>
          </a:prstGeom>
          <a:noFill/>
        </p:spPr>
        <p:txBody>
          <a:bodyPr wrap="square" rtlCol="0">
            <a:spAutoFit/>
          </a:bodyPr>
          <a:lstStyle/>
          <a:p>
            <a:pPr algn="ctr"/>
            <a:r>
              <a:rPr lang="en-US" altLang="zh-CN" sz="2800" dirty="0" smtClean="0">
                <a:solidFill>
                  <a:schemeClr val="bg1"/>
                </a:solidFill>
                <a:latin typeface="Tahoma" panose="020B0604030504040204" pitchFamily="34" charset="0"/>
                <a:ea typeface="Tahoma" panose="020B0604030504040204" pitchFamily="34" charset="0"/>
                <a:cs typeface="Tahoma" panose="020B0604030504040204" pitchFamily="34" charset="0"/>
                <a:sym typeface="+mn-lt"/>
              </a:rPr>
              <a:t>Ưu điểm</a:t>
            </a:r>
            <a:endParaRPr lang="zh-CN" altLang="en-US" sz="2800" dirty="0">
              <a:solidFill>
                <a:schemeClr val="bg1"/>
              </a:solidFill>
              <a:latin typeface="Tahoma" panose="020B0604030504040204" pitchFamily="34" charset="0"/>
              <a:cs typeface="Tahoma" panose="020B0604030504040204" pitchFamily="34" charset="0"/>
              <a:sym typeface="+mn-lt"/>
            </a:endParaRPr>
          </a:p>
        </p:txBody>
      </p:sp>
      <p:sp>
        <p:nvSpPr>
          <p:cNvPr id="20" name="Synergistically utilize technically sound portals with frictionless chains. Dramatically customize…">
            <a:extLst>
              <a:ext uri="{FF2B5EF4-FFF2-40B4-BE49-F238E27FC236}">
                <a16:creationId xmlns:a16="http://schemas.microsoft.com/office/drawing/2014/main" id="{6420E60A-807B-4A19-A1DA-0D587CD742DC}"/>
              </a:ext>
            </a:extLst>
          </p:cNvPr>
          <p:cNvSpPr txBox="1"/>
          <p:nvPr/>
        </p:nvSpPr>
        <p:spPr>
          <a:xfrm>
            <a:off x="959875" y="1856234"/>
            <a:ext cx="4144387" cy="3893374"/>
          </a:xfrm>
          <a:prstGeom prst="rect">
            <a:avLst/>
          </a:prstGeom>
          <a:ln w="12700">
            <a:miter lim="400000"/>
          </a:ln>
          <a:extLst>
            <a:ext uri="{C572A759-6A51-4108-AA02-DFA0A04FC94B}">
              <ma14:wrappingTextBoxFlag xmlns="" xmlns:a16="http://schemas.microsoft.com/office/drawing/2014/main" xmlns:a14="http://schemas.microsoft.com/office/drawing/2010/main" xmlns:p14="http://schemas.microsoft.com/office/powerpoint/2010/main" xmlns:mc="http://schemas.openxmlformats.org/markup-compatibility/2006" xmlns:ma14="http://schemas.microsoft.com/office/mac/drawingml/2011/main" val="1"/>
            </a:ext>
          </a:extLst>
        </p:spPr>
        <p:txBody>
          <a:bodyPr wrap="square" lIns="0" tIns="0" rIns="0" bIns="0">
            <a:spAutoFit/>
          </a:bodyPr>
          <a:lstStyle/>
          <a:p>
            <a:pPr marL="342900" lvl="0" indent="-342900">
              <a:buFont typeface="Arial" panose="020B0604020202020204" pitchFamily="34" charset="0"/>
              <a:buChar char="•"/>
            </a:pPr>
            <a:r>
              <a:rPr lang="en-US" sz="2300" dirty="0">
                <a:latin typeface="Tahoma" panose="020B0604030504040204" pitchFamily="34" charset="0"/>
                <a:ea typeface="Tahoma" panose="020B0604030504040204" pitchFamily="34" charset="0"/>
                <a:cs typeface="Tahoma" panose="020B0604030504040204" pitchFamily="34" charset="0"/>
              </a:rPr>
              <a:t>Tìm hiểu về networking và phát triển hệ thống Multi – Player.</a:t>
            </a:r>
          </a:p>
          <a:p>
            <a:pPr marL="800100" lvl="1" indent="-342900">
              <a:buFont typeface="Courier New" panose="02070309020205020404" pitchFamily="49" charset="0"/>
              <a:buChar char="o"/>
            </a:pPr>
            <a:r>
              <a:rPr lang="en-US" sz="2300" dirty="0">
                <a:latin typeface="Tahoma" panose="020B0604030504040204" pitchFamily="34" charset="0"/>
                <a:ea typeface="Tahoma" panose="020B0604030504040204" pitchFamily="34" charset="0"/>
                <a:cs typeface="Tahoma" panose="020B0604030504040204" pitchFamily="34" charset="0"/>
              </a:rPr>
              <a:t>Sẽ có kết nối Bluetooth và Internet cho phép người chơi kết nối</a:t>
            </a:r>
          </a:p>
          <a:p>
            <a:pPr marL="800100" lvl="1" indent="-342900">
              <a:buFont typeface="Courier New" panose="02070309020205020404" pitchFamily="49" charset="0"/>
              <a:buChar char="o"/>
            </a:pPr>
            <a:r>
              <a:rPr lang="vi-VN" sz="2300" dirty="0">
                <a:latin typeface="Tahoma" panose="020B0604030504040204" pitchFamily="34" charset="0"/>
                <a:ea typeface="Tahoma" panose="020B0604030504040204" pitchFamily="34" charset="0"/>
                <a:cs typeface="Tahoma" panose="020B0604030504040204" pitchFamily="34" charset="0"/>
              </a:rPr>
              <a:t>Các người chơi sẽ chơi cùng nhau để tiêu diệt kẻ địch nhanh hơn</a:t>
            </a:r>
            <a:endParaRPr lang="en-US" sz="2300" dirty="0">
              <a:latin typeface="Tahoma" panose="020B0604030504040204" pitchFamily="34" charset="0"/>
              <a:ea typeface="Tahoma" panose="020B0604030504040204" pitchFamily="34" charset="0"/>
              <a:cs typeface="Tahoma" panose="020B0604030504040204" pitchFamily="34" charset="0"/>
            </a:endParaRPr>
          </a:p>
          <a:p>
            <a:pPr marL="342900" lvl="0" indent="-342900">
              <a:buFont typeface="Arial" panose="020B0604020202020204" pitchFamily="34" charset="0"/>
              <a:buChar char="•"/>
            </a:pPr>
            <a:r>
              <a:rPr lang="en-US" sz="2300" dirty="0">
                <a:latin typeface="Tahoma" panose="020B0604030504040204" pitchFamily="34" charset="0"/>
                <a:ea typeface="Tahoma" panose="020B0604030504040204" pitchFamily="34" charset="0"/>
                <a:cs typeface="Tahoma" panose="020B0604030504040204" pitchFamily="34" charset="0"/>
              </a:rPr>
              <a:t>Phát triển hệ thống Ranking.</a:t>
            </a:r>
          </a:p>
          <a:p>
            <a:pPr marL="800100" lvl="1" indent="-342900">
              <a:buFont typeface="Arial" panose="020B0604020202020204" pitchFamily="34" charset="0"/>
              <a:buChar char="•"/>
            </a:pPr>
            <a:endParaRPr lang="vi-VN" sz="2300" dirty="0" smtClean="0">
              <a:latin typeface="Tahoma" panose="020B0604030504040204" pitchFamily="34" charset="0"/>
              <a:ea typeface="Tahoma" panose="020B0604030504040204" pitchFamily="34" charset="0"/>
              <a:cs typeface="Tahoma" panose="020B0604030504040204" pitchFamily="34" charset="0"/>
            </a:endParaRPr>
          </a:p>
        </p:txBody>
      </p:sp>
      <p:sp>
        <p:nvSpPr>
          <p:cNvPr id="21" name="Rectangle: Rounded Corners 22">
            <a:extLst>
              <a:ext uri="{FF2B5EF4-FFF2-40B4-BE49-F238E27FC236}">
                <a16:creationId xmlns:a16="http://schemas.microsoft.com/office/drawing/2014/main" id="{DE15BD10-0829-490E-A323-8AD63398FF7D}"/>
              </a:ext>
            </a:extLst>
          </p:cNvPr>
          <p:cNvSpPr/>
          <p:nvPr/>
        </p:nvSpPr>
        <p:spPr>
          <a:xfrm>
            <a:off x="6564573" y="1401291"/>
            <a:ext cx="4937912" cy="5339453"/>
          </a:xfrm>
          <a:prstGeom prst="roundRect">
            <a:avLst/>
          </a:prstGeom>
          <a:pattFill prst="pct5">
            <a:fgClr>
              <a:sysClr val="window" lastClr="FFFFFF">
                <a:lumMod val="95000"/>
              </a:sysClr>
            </a:fgClr>
            <a:bgClr>
              <a:sysClr val="window" lastClr="FFFFFF"/>
            </a:bgClr>
          </a:pattFill>
          <a:effectLst>
            <a:outerShdw dist="114300" dir="8400000" algn="tr" rotWithShape="0">
              <a:prstClr val="black">
                <a:alpha val="4000"/>
              </a:prstClr>
            </a:outerShdw>
          </a:effectLst>
        </p:spPr>
        <p:txBody>
          <a:bodyPr vert="horz" wrap="square" lIns="252000" tIns="396000" rIns="0" bIns="0" rtlCol="0">
            <a:noAutofit/>
          </a:bodyPr>
          <a:lstStyle/>
          <a:p>
            <a:pPr marL="0" marR="0" lvl="0" indent="0" defTabSz="914400" eaLnBrk="1" fontAlgn="auto" latinLnBrk="0" hangingPunct="1">
              <a:lnSpc>
                <a:spcPct val="90000"/>
              </a:lnSpc>
              <a:spcBef>
                <a:spcPts val="1000"/>
              </a:spcBef>
              <a:spcAft>
                <a:spcPts val="0"/>
              </a:spcAft>
              <a:buClrTx/>
              <a:buSzTx/>
              <a:buFontTx/>
              <a:buNone/>
              <a:tabLst/>
              <a:defRPr/>
            </a:pPr>
            <a:endParaRPr kumimoji="0" lang="en-ID" sz="2400" b="0" i="0" u="none" strike="noStrike" kern="0" cap="none" spc="0" normalizeH="0" baseline="0" noProof="0">
              <a:ln>
                <a:noFill/>
              </a:ln>
              <a:solidFill>
                <a:srgbClr val="272525"/>
              </a:solidFill>
              <a:effectLst/>
              <a:uLnTx/>
              <a:uFillTx/>
              <a:cs typeface="+mn-ea"/>
              <a:sym typeface="+mn-lt"/>
            </a:endParaRPr>
          </a:p>
        </p:txBody>
      </p:sp>
      <p:sp>
        <p:nvSpPr>
          <p:cNvPr id="27" name="文本框 26">
            <a:extLst>
              <a:ext uri="{FF2B5EF4-FFF2-40B4-BE49-F238E27FC236}">
                <a16:creationId xmlns:a16="http://schemas.microsoft.com/office/drawing/2014/main" id="{9D77F2BD-BCFE-4C63-98C9-E8C4AE0F23C3}"/>
              </a:ext>
            </a:extLst>
          </p:cNvPr>
          <p:cNvSpPr txBox="1"/>
          <p:nvPr/>
        </p:nvSpPr>
        <p:spPr>
          <a:xfrm>
            <a:off x="8253995" y="1231001"/>
            <a:ext cx="2289832" cy="523220"/>
          </a:xfrm>
          <a:prstGeom prst="rect">
            <a:avLst/>
          </a:prstGeom>
          <a:noFill/>
        </p:spPr>
        <p:txBody>
          <a:bodyPr wrap="square" rtlCol="0">
            <a:spAutoFit/>
          </a:bodyPr>
          <a:lstStyle/>
          <a:p>
            <a:pPr algn="dist"/>
            <a:r>
              <a:rPr lang="en-US" altLang="zh-CN" sz="2800" smtClean="0">
                <a:solidFill>
                  <a:schemeClr val="bg1"/>
                </a:solidFill>
                <a:latin typeface="Tahoma" panose="020B0604030504040204" pitchFamily="34" charset="0"/>
                <a:ea typeface="Tahoma" panose="020B0604030504040204" pitchFamily="34" charset="0"/>
                <a:cs typeface="Tahoma" panose="020B0604030504040204" pitchFamily="34" charset="0"/>
                <a:sym typeface="+mn-lt"/>
              </a:rPr>
              <a:t>Nhược điểm</a:t>
            </a:r>
            <a:endParaRPr lang="zh-CN" altLang="en-US" sz="2800" dirty="0">
              <a:solidFill>
                <a:schemeClr val="bg1"/>
              </a:solidFill>
              <a:latin typeface="Tahoma" panose="020B0604030504040204" pitchFamily="34" charset="0"/>
              <a:cs typeface="Tahoma" panose="020B0604030504040204" pitchFamily="34" charset="0"/>
              <a:sym typeface="+mn-lt"/>
            </a:endParaRPr>
          </a:p>
        </p:txBody>
      </p:sp>
      <p:sp>
        <p:nvSpPr>
          <p:cNvPr id="28" name="Synergistically utilize technically sound portals with frictionless chains. Dramatically customize…">
            <a:extLst>
              <a:ext uri="{FF2B5EF4-FFF2-40B4-BE49-F238E27FC236}">
                <a16:creationId xmlns:a16="http://schemas.microsoft.com/office/drawing/2014/main" id="{7F4789C5-4726-42D0-806E-5AD4A8DE00FA}"/>
              </a:ext>
            </a:extLst>
          </p:cNvPr>
          <p:cNvSpPr txBox="1"/>
          <p:nvPr/>
        </p:nvSpPr>
        <p:spPr>
          <a:xfrm>
            <a:off x="6769290" y="2002290"/>
            <a:ext cx="4542489" cy="4070345"/>
          </a:xfrm>
          <a:prstGeom prst="rect">
            <a:avLst/>
          </a:prstGeom>
          <a:ln w="12700">
            <a:miter lim="400000"/>
          </a:ln>
          <a:extLst>
            <a:ext uri="{C572A759-6A51-4108-AA02-DFA0A04FC94B}">
              <ma14:wrappingTextBoxFlag xmlns="" xmlns:a16="http://schemas.microsoft.com/office/drawing/2014/main" xmlns:a14="http://schemas.microsoft.com/office/drawing/2010/main" xmlns:p14="http://schemas.microsoft.com/office/powerpoint/2010/main" xmlns:mc="http://schemas.openxmlformats.org/markup-compatibility/2006" xmlns:ma14="http://schemas.microsoft.com/office/mac/drawingml/2011/main" val="1"/>
            </a:ext>
          </a:extLst>
        </p:spPr>
        <p:txBody>
          <a:bodyPr wrap="square" lIns="0" tIns="0" rIns="0" bIns="0">
            <a:spAutoFit/>
          </a:bodyPr>
          <a:lstStyle/>
          <a:p>
            <a:pPr marL="342900" lvl="0" indent="-342900">
              <a:buFont typeface="Arial" panose="020B0604020202020204" pitchFamily="34" charset="0"/>
              <a:buChar char="•"/>
            </a:pPr>
            <a:r>
              <a:rPr lang="en-US" sz="2300" dirty="0">
                <a:latin typeface="Tahoma" panose="020B0604030504040204" pitchFamily="34" charset="0"/>
                <a:ea typeface="Tahoma" panose="020B0604030504040204" pitchFamily="34" charset="0"/>
                <a:cs typeface="Tahoma" panose="020B0604030504040204" pitchFamily="34" charset="0"/>
              </a:rPr>
              <a:t>Xây dựng thêm nhiều </a:t>
            </a:r>
            <a:r>
              <a:rPr lang="vi-VN" sz="2300" dirty="0">
                <a:latin typeface="Tahoma" panose="020B0604030504040204" pitchFamily="34" charset="0"/>
                <a:ea typeface="Tahoma" panose="020B0604030504040204" pitchFamily="34" charset="0"/>
                <a:cs typeface="Tahoma" panose="020B0604030504040204" pitchFamily="34" charset="0"/>
              </a:rPr>
              <a:t>Map</a:t>
            </a:r>
            <a:r>
              <a:rPr lang="en-US" sz="2300" dirty="0">
                <a:latin typeface="Tahoma" panose="020B0604030504040204" pitchFamily="34" charset="0"/>
                <a:ea typeface="Tahoma" panose="020B0604030504040204" pitchFamily="34" charset="0"/>
                <a:cs typeface="Tahoma" panose="020B0604030504040204" pitchFamily="34" charset="0"/>
              </a:rPr>
              <a:t>, </a:t>
            </a:r>
            <a:r>
              <a:rPr lang="vi-VN" sz="2300" dirty="0">
                <a:latin typeface="Tahoma" panose="020B0604030504040204" pitchFamily="34" charset="0"/>
                <a:ea typeface="Tahoma" panose="020B0604030504040204" pitchFamily="34" charset="0"/>
                <a:cs typeface="Tahoma" panose="020B0604030504040204" pitchFamily="34" charset="0"/>
              </a:rPr>
              <a:t>Skill, Enemy khác nhau với nhiều trạng thái khác nữa</a:t>
            </a:r>
            <a:endParaRPr lang="en-US" sz="2300" dirty="0">
              <a:latin typeface="Tahoma" panose="020B0604030504040204" pitchFamily="34" charset="0"/>
              <a:ea typeface="Tahoma" panose="020B0604030504040204" pitchFamily="34" charset="0"/>
              <a:cs typeface="Tahoma" panose="020B0604030504040204" pitchFamily="34" charset="0"/>
            </a:endParaRPr>
          </a:p>
          <a:p>
            <a:pPr marL="800100" lvl="1" indent="-342900">
              <a:buFont typeface="Courier New" panose="02070309020205020404" pitchFamily="49" charset="0"/>
              <a:buChar char="o"/>
            </a:pPr>
            <a:r>
              <a:rPr lang="vi-VN" sz="2300" dirty="0">
                <a:latin typeface="Tahoma" panose="020B0604030504040204" pitchFamily="34" charset="0"/>
                <a:ea typeface="Tahoma" panose="020B0604030504040204" pitchFamily="34" charset="0"/>
                <a:cs typeface="Tahoma" panose="020B0604030504040204" pitchFamily="34" charset="0"/>
              </a:rPr>
              <a:t>Thêm một số skill như khiên, tạo súng bắn bomb</a:t>
            </a:r>
            <a:endParaRPr lang="en-US" sz="2300" dirty="0">
              <a:latin typeface="Tahoma" panose="020B0604030504040204" pitchFamily="34" charset="0"/>
              <a:ea typeface="Tahoma" panose="020B0604030504040204" pitchFamily="34" charset="0"/>
              <a:cs typeface="Tahoma" panose="020B0604030504040204" pitchFamily="34" charset="0"/>
            </a:endParaRPr>
          </a:p>
          <a:p>
            <a:pPr marL="800100" lvl="1" indent="-342900">
              <a:buFont typeface="Courier New" panose="02070309020205020404" pitchFamily="49" charset="0"/>
              <a:buChar char="o"/>
            </a:pPr>
            <a:r>
              <a:rPr lang="vi-VN" sz="2300" dirty="0">
                <a:latin typeface="Tahoma" panose="020B0604030504040204" pitchFamily="34" charset="0"/>
                <a:ea typeface="Tahoma" panose="020B0604030504040204" pitchFamily="34" charset="0"/>
                <a:cs typeface="Tahoma" panose="020B0604030504040204" pitchFamily="34" charset="0"/>
              </a:rPr>
              <a:t>Thêm một số enemy khác với mỗi con có 1 đặc tính riêng</a:t>
            </a:r>
            <a:endParaRPr lang="en-US" sz="2300" dirty="0">
              <a:latin typeface="Tahoma" panose="020B0604030504040204" pitchFamily="34" charset="0"/>
              <a:ea typeface="Tahoma" panose="020B0604030504040204" pitchFamily="34" charset="0"/>
              <a:cs typeface="Tahoma" panose="020B0604030504040204" pitchFamily="34" charset="0"/>
            </a:endParaRPr>
          </a:p>
          <a:p>
            <a:pPr marL="800100" lvl="1" indent="-342900">
              <a:buFont typeface="Courier New" panose="02070309020205020404" pitchFamily="49" charset="0"/>
              <a:buChar char="o"/>
            </a:pPr>
            <a:r>
              <a:rPr lang="vi-VN" sz="2300" dirty="0">
                <a:latin typeface="Tahoma" panose="020B0604030504040204" pitchFamily="34" charset="0"/>
                <a:ea typeface="Tahoma" panose="020B0604030504040204" pitchFamily="34" charset="0"/>
                <a:cs typeface="Tahoma" panose="020B0604030504040204" pitchFamily="34" charset="0"/>
              </a:rPr>
              <a:t>Thêm một số map khác để tăng tính đa dạng của game</a:t>
            </a:r>
            <a:endParaRPr lang="en-US" sz="2300" dirty="0">
              <a:latin typeface="Tahoma" panose="020B0604030504040204" pitchFamily="34" charset="0"/>
              <a:ea typeface="Tahoma" panose="020B0604030504040204" pitchFamily="34" charset="0"/>
              <a:cs typeface="Tahoma" panose="020B0604030504040204" pitchFamily="34" charset="0"/>
            </a:endParaRPr>
          </a:p>
          <a:p>
            <a:pPr marL="342900" indent="-342900" algn="just" defTabSz="412750" hangingPunct="0">
              <a:lnSpc>
                <a:spcPct val="150000"/>
              </a:lnSpc>
              <a:buFont typeface="Arial" panose="020B0604020202020204" pitchFamily="34" charset="0"/>
              <a:buChar char="•"/>
              <a:defRPr sz="2000" b="0">
                <a:solidFill>
                  <a:srgbClr val="1C1F25"/>
                </a:solidFill>
                <a:latin typeface="Roboto Bold"/>
                <a:ea typeface="Roboto Bold"/>
                <a:cs typeface="Roboto Bold"/>
                <a:sym typeface="Roboto Bold"/>
              </a:defRPr>
            </a:pPr>
            <a:endParaRPr lang="en-US" altLang="zh-CN" sz="2300" kern="0" dirty="0">
              <a:latin typeface="Tahoma" panose="020B0604030504040204" pitchFamily="34" charset="0"/>
              <a:ea typeface="Tahoma" panose="020B0604030504040204" pitchFamily="34" charset="0"/>
              <a:cs typeface="Tahoma" panose="020B0604030504040204" pitchFamily="34" charset="0"/>
              <a:sym typeface="+mn-lt"/>
            </a:endParaRPr>
          </a:p>
        </p:txBody>
      </p:sp>
      <p:sp>
        <p:nvSpPr>
          <p:cNvPr id="29" name="iSḻîḑè">
            <a:extLst>
              <a:ext uri="{FF2B5EF4-FFF2-40B4-BE49-F238E27FC236}">
                <a16:creationId xmlns:a16="http://schemas.microsoft.com/office/drawing/2014/main" id="{AB80E9CA-C2C9-4DBA-81B6-F72F11329917}"/>
              </a:ext>
            </a:extLst>
          </p:cNvPr>
          <p:cNvSpPr/>
          <p:nvPr/>
        </p:nvSpPr>
        <p:spPr>
          <a:xfrm>
            <a:off x="66276" y="112101"/>
            <a:ext cx="7712948" cy="668719"/>
          </a:xfrm>
          <a:prstGeom prst="flowChartAlternateProcess">
            <a:avLst/>
          </a:prstGeom>
          <a:gradFill>
            <a:gsLst>
              <a:gs pos="0">
                <a:srgbClr val="3C70F4"/>
              </a:gs>
              <a:gs pos="100000">
                <a:schemeClr val="tx2">
                  <a:lumMod val="7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cs typeface="+mn-ea"/>
              <a:sym typeface="+mn-lt"/>
            </a:endParaRPr>
          </a:p>
        </p:txBody>
      </p:sp>
      <p:sp>
        <p:nvSpPr>
          <p:cNvPr id="34" name="Title 1"/>
          <p:cNvSpPr txBox="1">
            <a:spLocks/>
          </p:cNvSpPr>
          <p:nvPr/>
        </p:nvSpPr>
        <p:spPr>
          <a:xfrm>
            <a:off x="457077" y="127003"/>
            <a:ext cx="9806039" cy="64046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dirty="0" smtClean="0">
                <a:solidFill>
                  <a:schemeClr val="bg1"/>
                </a:solidFill>
                <a:latin typeface="Tahoma" panose="020B0604030504040204" pitchFamily="34" charset="0"/>
                <a:ea typeface="Tahoma" panose="020B0604030504040204" pitchFamily="34" charset="0"/>
                <a:cs typeface="Tahoma" panose="020B0604030504040204" pitchFamily="34" charset="0"/>
              </a:rPr>
              <a:t>4. </a:t>
            </a:r>
            <a:r>
              <a:rPr lang="vi-VN" dirty="0">
                <a:solidFill>
                  <a:schemeClr val="bg1"/>
                </a:solidFill>
                <a:latin typeface="Tahoma" panose="020B0604030504040204" pitchFamily="34" charset="0"/>
                <a:ea typeface="Tahoma" panose="020B0604030504040204" pitchFamily="34" charset="0"/>
                <a:cs typeface="Tahoma" panose="020B0604030504040204" pitchFamily="34" charset="0"/>
              </a:rPr>
              <a:t>Đ</a:t>
            </a:r>
            <a:r>
              <a:rPr lang="vi-VN" dirty="0" smtClean="0">
                <a:solidFill>
                  <a:schemeClr val="bg1"/>
                </a:solidFill>
                <a:latin typeface="Tahoma" panose="020B0604030504040204" pitchFamily="34" charset="0"/>
                <a:ea typeface="Tahoma" panose="020B0604030504040204" pitchFamily="34" charset="0"/>
                <a:cs typeface="Tahoma" panose="020B0604030504040204" pitchFamily="34" charset="0"/>
              </a:rPr>
              <a:t>ịnh hướng phát triển</a:t>
            </a:r>
            <a:endParaRPr lang="en-US"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410415233"/>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28E151A6-2900-45A3-B936-650978120082}"/>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Freeform: Shape 58">
            <a:extLst>
              <a:ext uri="{FF2B5EF4-FFF2-40B4-BE49-F238E27FC236}">
                <a16:creationId xmlns:a16="http://schemas.microsoft.com/office/drawing/2014/main" id="{A4EE2138-BA60-40F0-8A3E-6A34B0E85F90}"/>
              </a:ext>
            </a:extLst>
          </p:cNvPr>
          <p:cNvSpPr/>
          <p:nvPr/>
        </p:nvSpPr>
        <p:spPr>
          <a:xfrm>
            <a:off x="-2" y="1066801"/>
            <a:ext cx="12192000" cy="5791198"/>
          </a:xfrm>
          <a:custGeom>
            <a:avLst/>
            <a:gdLst>
              <a:gd name="connsiteX0" fmla="*/ 12186277 w 12192000"/>
              <a:gd name="connsiteY0" fmla="*/ 0 h 5791198"/>
              <a:gd name="connsiteX1" fmla="*/ 12192000 w 12192000"/>
              <a:gd name="connsiteY1" fmla="*/ 0 h 5791198"/>
              <a:gd name="connsiteX2" fmla="*/ 12192000 w 12192000"/>
              <a:gd name="connsiteY2" fmla="*/ 1174407 h 5791198"/>
              <a:gd name="connsiteX3" fmla="*/ 12190762 w 12192000"/>
              <a:gd name="connsiteY3" fmla="*/ 1167726 h 5791198"/>
              <a:gd name="connsiteX4" fmla="*/ 12186154 w 12192000"/>
              <a:gd name="connsiteY4" fmla="*/ 55763 h 5791198"/>
              <a:gd name="connsiteX5" fmla="*/ 0 w 12192000"/>
              <a:gd name="connsiteY5" fmla="*/ 0 h 5791198"/>
              <a:gd name="connsiteX6" fmla="*/ 1 w 12192000"/>
              <a:gd name="connsiteY6" fmla="*/ 0 h 5791198"/>
              <a:gd name="connsiteX7" fmla="*/ 1 w 12192000"/>
              <a:gd name="connsiteY7" fmla="*/ 138954 h 5791198"/>
              <a:gd name="connsiteX8" fmla="*/ 1 w 12192000"/>
              <a:gd name="connsiteY8" fmla="*/ 311760 h 5791198"/>
              <a:gd name="connsiteX9" fmla="*/ 2034347 w 12192000"/>
              <a:gd name="connsiteY9" fmla="*/ 1952215 h 5791198"/>
              <a:gd name="connsiteX10" fmla="*/ 5230172 w 12192000"/>
              <a:gd name="connsiteY10" fmla="*/ 255192 h 5791198"/>
              <a:gd name="connsiteX11" fmla="*/ 7165969 w 12192000"/>
              <a:gd name="connsiteY11" fmla="*/ 764299 h 5791198"/>
              <a:gd name="connsiteX12" fmla="*/ 10023908 w 12192000"/>
              <a:gd name="connsiteY12" fmla="*/ 71348 h 5791198"/>
              <a:gd name="connsiteX13" fmla="*/ 12180490 w 12192000"/>
              <a:gd name="connsiteY13" fmla="*/ 1160782 h 5791198"/>
              <a:gd name="connsiteX14" fmla="*/ 12192000 w 12192000"/>
              <a:gd name="connsiteY14" fmla="*/ 1174412 h 5791198"/>
              <a:gd name="connsiteX15" fmla="*/ 12192000 w 12192000"/>
              <a:gd name="connsiteY15" fmla="*/ 5791198 h 5791198"/>
              <a:gd name="connsiteX16" fmla="*/ 0 w 12192000"/>
              <a:gd name="connsiteY16" fmla="*/ 5791198 h 5791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2000" h="5791198">
                <a:moveTo>
                  <a:pt x="12186277" y="0"/>
                </a:moveTo>
                <a:lnTo>
                  <a:pt x="12192000" y="0"/>
                </a:lnTo>
                <a:lnTo>
                  <a:pt x="12192000" y="1174407"/>
                </a:lnTo>
                <a:lnTo>
                  <a:pt x="12190762" y="1167726"/>
                </a:lnTo>
                <a:cubicBezTo>
                  <a:pt x="12185741" y="1104765"/>
                  <a:pt x="12185149" y="609585"/>
                  <a:pt x="12186154" y="55763"/>
                </a:cubicBezTo>
                <a:close/>
                <a:moveTo>
                  <a:pt x="0" y="0"/>
                </a:moveTo>
                <a:lnTo>
                  <a:pt x="1" y="0"/>
                </a:lnTo>
                <a:lnTo>
                  <a:pt x="1" y="138954"/>
                </a:lnTo>
                <a:cubicBezTo>
                  <a:pt x="1" y="194737"/>
                  <a:pt x="1" y="252320"/>
                  <a:pt x="1" y="311760"/>
                </a:cubicBezTo>
                <a:cubicBezTo>
                  <a:pt x="218218" y="827937"/>
                  <a:pt x="915105" y="2121917"/>
                  <a:pt x="2034347" y="1952215"/>
                </a:cubicBezTo>
                <a:cubicBezTo>
                  <a:pt x="3160629" y="1782513"/>
                  <a:pt x="4554403" y="375398"/>
                  <a:pt x="5230172" y="255192"/>
                </a:cubicBezTo>
                <a:cubicBezTo>
                  <a:pt x="5905941" y="142057"/>
                  <a:pt x="6701378" y="714803"/>
                  <a:pt x="7165969" y="764299"/>
                </a:cubicBezTo>
                <a:cubicBezTo>
                  <a:pt x="7630560" y="820867"/>
                  <a:pt x="8862430" y="177412"/>
                  <a:pt x="10023908" y="71348"/>
                </a:cubicBezTo>
                <a:cubicBezTo>
                  <a:pt x="11119394" y="-34716"/>
                  <a:pt x="12066394" y="1027581"/>
                  <a:pt x="12180490" y="1160782"/>
                </a:cubicBezTo>
                <a:lnTo>
                  <a:pt x="12192000" y="1174412"/>
                </a:lnTo>
                <a:lnTo>
                  <a:pt x="12192000" y="5791198"/>
                </a:lnTo>
                <a:lnTo>
                  <a:pt x="0" y="5791198"/>
                </a:lnTo>
                <a:close/>
              </a:path>
            </a:pathLst>
          </a:custGeom>
          <a:solidFill>
            <a:srgbClr val="3C70F4">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cs typeface="+mn-ea"/>
              <a:sym typeface="+mn-lt"/>
            </a:endParaRPr>
          </a:p>
        </p:txBody>
      </p:sp>
      <p:sp>
        <p:nvSpPr>
          <p:cNvPr id="3" name="Google Shape;72;p8">
            <a:extLst>
              <a:ext uri="{FF2B5EF4-FFF2-40B4-BE49-F238E27FC236}">
                <a16:creationId xmlns:a16="http://schemas.microsoft.com/office/drawing/2014/main" id="{1D1FC971-6A12-4CE2-8491-5B018C5E6CE6}"/>
              </a:ext>
            </a:extLst>
          </p:cNvPr>
          <p:cNvSpPr/>
          <p:nvPr/>
        </p:nvSpPr>
        <p:spPr>
          <a:xfrm flipH="1">
            <a:off x="-2" y="3511522"/>
            <a:ext cx="4787247" cy="3346477"/>
          </a:xfrm>
          <a:custGeom>
            <a:avLst/>
            <a:gdLst/>
            <a:ahLst/>
            <a:cxnLst/>
            <a:rect l="l" t="t" r="r" b="b"/>
            <a:pathLst>
              <a:path w="120202" h="84026" extrusionOk="0">
                <a:moveTo>
                  <a:pt x="94082" y="0"/>
                </a:moveTo>
                <a:lnTo>
                  <a:pt x="93317" y="15"/>
                </a:lnTo>
                <a:lnTo>
                  <a:pt x="92551" y="30"/>
                </a:lnTo>
                <a:lnTo>
                  <a:pt x="91800" y="59"/>
                </a:lnTo>
                <a:lnTo>
                  <a:pt x="91035" y="118"/>
                </a:lnTo>
                <a:lnTo>
                  <a:pt x="90269" y="177"/>
                </a:lnTo>
                <a:lnTo>
                  <a:pt x="89518" y="250"/>
                </a:lnTo>
                <a:lnTo>
                  <a:pt x="88752" y="339"/>
                </a:lnTo>
                <a:lnTo>
                  <a:pt x="88002" y="442"/>
                </a:lnTo>
                <a:lnTo>
                  <a:pt x="87265" y="560"/>
                </a:lnTo>
                <a:lnTo>
                  <a:pt x="86514" y="692"/>
                </a:lnTo>
                <a:lnTo>
                  <a:pt x="85778" y="825"/>
                </a:lnTo>
                <a:lnTo>
                  <a:pt x="85057" y="972"/>
                </a:lnTo>
                <a:lnTo>
                  <a:pt x="84321" y="1134"/>
                </a:lnTo>
                <a:lnTo>
                  <a:pt x="83614" y="1311"/>
                </a:lnTo>
                <a:lnTo>
                  <a:pt x="82907" y="1487"/>
                </a:lnTo>
                <a:lnTo>
                  <a:pt x="82201" y="1679"/>
                </a:lnTo>
                <a:lnTo>
                  <a:pt x="81509" y="1870"/>
                </a:lnTo>
                <a:lnTo>
                  <a:pt x="80861" y="2076"/>
                </a:lnTo>
                <a:lnTo>
                  <a:pt x="80228" y="2282"/>
                </a:lnTo>
                <a:lnTo>
                  <a:pt x="79595" y="2503"/>
                </a:lnTo>
                <a:lnTo>
                  <a:pt x="78976" y="2739"/>
                </a:lnTo>
                <a:lnTo>
                  <a:pt x="78343" y="2974"/>
                </a:lnTo>
                <a:lnTo>
                  <a:pt x="77725" y="3225"/>
                </a:lnTo>
                <a:lnTo>
                  <a:pt x="76503" y="3755"/>
                </a:lnTo>
                <a:lnTo>
                  <a:pt x="75281" y="4314"/>
                </a:lnTo>
                <a:lnTo>
                  <a:pt x="74073" y="4874"/>
                </a:lnTo>
                <a:lnTo>
                  <a:pt x="71659" y="6007"/>
                </a:lnTo>
                <a:lnTo>
                  <a:pt x="70437" y="6567"/>
                </a:lnTo>
                <a:lnTo>
                  <a:pt x="69215" y="7111"/>
                </a:lnTo>
                <a:lnTo>
                  <a:pt x="68611" y="7362"/>
                </a:lnTo>
                <a:lnTo>
                  <a:pt x="67993" y="7612"/>
                </a:lnTo>
                <a:lnTo>
                  <a:pt x="67374" y="7862"/>
                </a:lnTo>
                <a:lnTo>
                  <a:pt x="66756" y="8098"/>
                </a:lnTo>
                <a:lnTo>
                  <a:pt x="66123" y="8319"/>
                </a:lnTo>
                <a:lnTo>
                  <a:pt x="65490" y="8525"/>
                </a:lnTo>
                <a:lnTo>
                  <a:pt x="64857" y="8716"/>
                </a:lnTo>
                <a:lnTo>
                  <a:pt x="64209" y="8908"/>
                </a:lnTo>
                <a:lnTo>
                  <a:pt x="63561" y="9070"/>
                </a:lnTo>
                <a:lnTo>
                  <a:pt x="62898" y="9217"/>
                </a:lnTo>
                <a:lnTo>
                  <a:pt x="62236" y="9349"/>
                </a:lnTo>
                <a:lnTo>
                  <a:pt x="61573" y="9467"/>
                </a:lnTo>
                <a:lnTo>
                  <a:pt x="60646" y="9585"/>
                </a:lnTo>
                <a:lnTo>
                  <a:pt x="59718" y="9688"/>
                </a:lnTo>
                <a:lnTo>
                  <a:pt x="58790" y="9762"/>
                </a:lnTo>
                <a:lnTo>
                  <a:pt x="57863" y="9806"/>
                </a:lnTo>
                <a:lnTo>
                  <a:pt x="56935" y="9835"/>
                </a:lnTo>
                <a:lnTo>
                  <a:pt x="55993" y="9850"/>
                </a:lnTo>
                <a:lnTo>
                  <a:pt x="55066" y="9835"/>
                </a:lnTo>
                <a:lnTo>
                  <a:pt x="54138" y="9806"/>
                </a:lnTo>
                <a:lnTo>
                  <a:pt x="53210" y="9762"/>
                </a:lnTo>
                <a:lnTo>
                  <a:pt x="52268" y="9703"/>
                </a:lnTo>
                <a:lnTo>
                  <a:pt x="51341" y="9629"/>
                </a:lnTo>
                <a:lnTo>
                  <a:pt x="50413" y="9556"/>
                </a:lnTo>
                <a:lnTo>
                  <a:pt x="48558" y="9394"/>
                </a:lnTo>
                <a:lnTo>
                  <a:pt x="46703" y="9202"/>
                </a:lnTo>
                <a:lnTo>
                  <a:pt x="45230" y="9055"/>
                </a:lnTo>
                <a:lnTo>
                  <a:pt x="43743" y="8893"/>
                </a:lnTo>
                <a:lnTo>
                  <a:pt x="42992" y="8834"/>
                </a:lnTo>
                <a:lnTo>
                  <a:pt x="42241" y="8775"/>
                </a:lnTo>
                <a:lnTo>
                  <a:pt x="41491" y="8731"/>
                </a:lnTo>
                <a:lnTo>
                  <a:pt x="40754" y="8702"/>
                </a:lnTo>
                <a:lnTo>
                  <a:pt x="40004" y="8702"/>
                </a:lnTo>
                <a:lnTo>
                  <a:pt x="39267" y="8731"/>
                </a:lnTo>
                <a:lnTo>
                  <a:pt x="38517" y="8775"/>
                </a:lnTo>
                <a:lnTo>
                  <a:pt x="38148" y="8819"/>
                </a:lnTo>
                <a:lnTo>
                  <a:pt x="37780" y="8864"/>
                </a:lnTo>
                <a:lnTo>
                  <a:pt x="37427" y="8922"/>
                </a:lnTo>
                <a:lnTo>
                  <a:pt x="37059" y="8996"/>
                </a:lnTo>
                <a:lnTo>
                  <a:pt x="36691" y="9070"/>
                </a:lnTo>
                <a:lnTo>
                  <a:pt x="36337" y="9158"/>
                </a:lnTo>
                <a:lnTo>
                  <a:pt x="35969" y="9246"/>
                </a:lnTo>
                <a:lnTo>
                  <a:pt x="35616" y="9364"/>
                </a:lnTo>
                <a:lnTo>
                  <a:pt x="35263" y="9482"/>
                </a:lnTo>
                <a:lnTo>
                  <a:pt x="34909" y="9614"/>
                </a:lnTo>
                <a:lnTo>
                  <a:pt x="34247" y="9879"/>
                </a:lnTo>
                <a:lnTo>
                  <a:pt x="33599" y="10174"/>
                </a:lnTo>
                <a:lnTo>
                  <a:pt x="32966" y="10483"/>
                </a:lnTo>
                <a:lnTo>
                  <a:pt x="32347" y="10807"/>
                </a:lnTo>
                <a:lnTo>
                  <a:pt x="31744" y="11146"/>
                </a:lnTo>
                <a:lnTo>
                  <a:pt x="31140" y="11499"/>
                </a:lnTo>
                <a:lnTo>
                  <a:pt x="30551" y="11867"/>
                </a:lnTo>
                <a:lnTo>
                  <a:pt x="29962" y="12250"/>
                </a:lnTo>
                <a:lnTo>
                  <a:pt x="29388" y="12647"/>
                </a:lnTo>
                <a:lnTo>
                  <a:pt x="28829" y="13060"/>
                </a:lnTo>
                <a:lnTo>
                  <a:pt x="28269" y="13487"/>
                </a:lnTo>
                <a:lnTo>
                  <a:pt x="27724" y="13914"/>
                </a:lnTo>
                <a:lnTo>
                  <a:pt x="27194" y="14370"/>
                </a:lnTo>
                <a:lnTo>
                  <a:pt x="26664" y="14826"/>
                </a:lnTo>
                <a:lnTo>
                  <a:pt x="26134" y="15298"/>
                </a:lnTo>
                <a:lnTo>
                  <a:pt x="25619" y="15783"/>
                </a:lnTo>
                <a:lnTo>
                  <a:pt x="25177" y="16210"/>
                </a:lnTo>
                <a:lnTo>
                  <a:pt x="24750" y="16652"/>
                </a:lnTo>
                <a:lnTo>
                  <a:pt x="24323" y="17094"/>
                </a:lnTo>
                <a:lnTo>
                  <a:pt x="23926" y="17550"/>
                </a:lnTo>
                <a:lnTo>
                  <a:pt x="23528" y="17992"/>
                </a:lnTo>
                <a:lnTo>
                  <a:pt x="23160" y="18448"/>
                </a:lnTo>
                <a:lnTo>
                  <a:pt x="22792" y="18905"/>
                </a:lnTo>
                <a:lnTo>
                  <a:pt x="22439" y="19376"/>
                </a:lnTo>
                <a:lnTo>
                  <a:pt x="22085" y="19847"/>
                </a:lnTo>
                <a:lnTo>
                  <a:pt x="21761" y="20318"/>
                </a:lnTo>
                <a:lnTo>
                  <a:pt x="21437" y="20789"/>
                </a:lnTo>
                <a:lnTo>
                  <a:pt x="21128" y="21275"/>
                </a:lnTo>
                <a:lnTo>
                  <a:pt x="20834" y="21761"/>
                </a:lnTo>
                <a:lnTo>
                  <a:pt x="20539" y="22247"/>
                </a:lnTo>
                <a:lnTo>
                  <a:pt x="20260" y="22748"/>
                </a:lnTo>
                <a:lnTo>
                  <a:pt x="19995" y="23248"/>
                </a:lnTo>
                <a:lnTo>
                  <a:pt x="19730" y="23764"/>
                </a:lnTo>
                <a:lnTo>
                  <a:pt x="19465" y="24264"/>
                </a:lnTo>
                <a:lnTo>
                  <a:pt x="18979" y="25309"/>
                </a:lnTo>
                <a:lnTo>
                  <a:pt x="18522" y="26370"/>
                </a:lnTo>
                <a:lnTo>
                  <a:pt x="18081" y="27444"/>
                </a:lnTo>
                <a:lnTo>
                  <a:pt x="17668" y="28549"/>
                </a:lnTo>
                <a:lnTo>
                  <a:pt x="17271" y="29668"/>
                </a:lnTo>
                <a:lnTo>
                  <a:pt x="16888" y="30801"/>
                </a:lnTo>
                <a:lnTo>
                  <a:pt x="16505" y="31979"/>
                </a:lnTo>
                <a:lnTo>
                  <a:pt x="16122" y="33186"/>
                </a:lnTo>
                <a:lnTo>
                  <a:pt x="15916" y="33790"/>
                </a:lnTo>
                <a:lnTo>
                  <a:pt x="15695" y="34394"/>
                </a:lnTo>
                <a:lnTo>
                  <a:pt x="15460" y="34997"/>
                </a:lnTo>
                <a:lnTo>
                  <a:pt x="15224" y="35586"/>
                </a:lnTo>
                <a:lnTo>
                  <a:pt x="14974" y="36175"/>
                </a:lnTo>
                <a:lnTo>
                  <a:pt x="14709" y="36764"/>
                </a:lnTo>
                <a:lnTo>
                  <a:pt x="14429" y="37338"/>
                </a:lnTo>
                <a:lnTo>
                  <a:pt x="14120" y="37913"/>
                </a:lnTo>
                <a:lnTo>
                  <a:pt x="13811" y="38472"/>
                </a:lnTo>
                <a:lnTo>
                  <a:pt x="13472" y="39017"/>
                </a:lnTo>
                <a:lnTo>
                  <a:pt x="13119" y="39547"/>
                </a:lnTo>
                <a:lnTo>
                  <a:pt x="12736" y="40062"/>
                </a:lnTo>
                <a:lnTo>
                  <a:pt x="12338" y="40563"/>
                </a:lnTo>
                <a:lnTo>
                  <a:pt x="11926" y="41034"/>
                </a:lnTo>
                <a:lnTo>
                  <a:pt x="11514" y="41446"/>
                </a:lnTo>
                <a:lnTo>
                  <a:pt x="11102" y="41844"/>
                </a:lnTo>
                <a:lnTo>
                  <a:pt x="10675" y="42212"/>
                </a:lnTo>
                <a:lnTo>
                  <a:pt x="10233" y="42580"/>
                </a:lnTo>
                <a:lnTo>
                  <a:pt x="9777" y="42933"/>
                </a:lnTo>
                <a:lnTo>
                  <a:pt x="9320" y="43272"/>
                </a:lnTo>
                <a:lnTo>
                  <a:pt x="8393" y="43934"/>
                </a:lnTo>
                <a:lnTo>
                  <a:pt x="7465" y="44612"/>
                </a:lnTo>
                <a:lnTo>
                  <a:pt x="7009" y="44965"/>
                </a:lnTo>
                <a:lnTo>
                  <a:pt x="6552" y="45318"/>
                </a:lnTo>
                <a:lnTo>
                  <a:pt x="6125" y="45686"/>
                </a:lnTo>
                <a:lnTo>
                  <a:pt x="5698" y="46084"/>
                </a:lnTo>
                <a:lnTo>
                  <a:pt x="5286" y="46496"/>
                </a:lnTo>
                <a:lnTo>
                  <a:pt x="4903" y="46923"/>
                </a:lnTo>
                <a:lnTo>
                  <a:pt x="4388" y="47542"/>
                </a:lnTo>
                <a:lnTo>
                  <a:pt x="3917" y="48189"/>
                </a:lnTo>
                <a:lnTo>
                  <a:pt x="3460" y="48837"/>
                </a:lnTo>
                <a:lnTo>
                  <a:pt x="3033" y="49515"/>
                </a:lnTo>
                <a:lnTo>
                  <a:pt x="2651" y="50207"/>
                </a:lnTo>
                <a:lnTo>
                  <a:pt x="2282" y="50899"/>
                </a:lnTo>
                <a:lnTo>
                  <a:pt x="1944" y="51620"/>
                </a:lnTo>
                <a:lnTo>
                  <a:pt x="1635" y="52356"/>
                </a:lnTo>
                <a:lnTo>
                  <a:pt x="1355" y="53092"/>
                </a:lnTo>
                <a:lnTo>
                  <a:pt x="1105" y="53843"/>
                </a:lnTo>
                <a:lnTo>
                  <a:pt x="869" y="54609"/>
                </a:lnTo>
                <a:lnTo>
                  <a:pt x="678" y="55374"/>
                </a:lnTo>
                <a:lnTo>
                  <a:pt x="501" y="56155"/>
                </a:lnTo>
                <a:lnTo>
                  <a:pt x="354" y="56935"/>
                </a:lnTo>
                <a:lnTo>
                  <a:pt x="236" y="57715"/>
                </a:lnTo>
                <a:lnTo>
                  <a:pt x="148" y="58510"/>
                </a:lnTo>
                <a:lnTo>
                  <a:pt x="74" y="59320"/>
                </a:lnTo>
                <a:lnTo>
                  <a:pt x="30" y="60130"/>
                </a:lnTo>
                <a:lnTo>
                  <a:pt x="0" y="60940"/>
                </a:lnTo>
                <a:lnTo>
                  <a:pt x="0" y="61750"/>
                </a:lnTo>
                <a:lnTo>
                  <a:pt x="15" y="62559"/>
                </a:lnTo>
                <a:lnTo>
                  <a:pt x="59" y="63384"/>
                </a:lnTo>
                <a:lnTo>
                  <a:pt x="118" y="64194"/>
                </a:lnTo>
                <a:lnTo>
                  <a:pt x="192" y="65003"/>
                </a:lnTo>
                <a:lnTo>
                  <a:pt x="295" y="65813"/>
                </a:lnTo>
                <a:lnTo>
                  <a:pt x="413" y="66623"/>
                </a:lnTo>
                <a:lnTo>
                  <a:pt x="545" y="67418"/>
                </a:lnTo>
                <a:lnTo>
                  <a:pt x="707" y="68228"/>
                </a:lnTo>
                <a:lnTo>
                  <a:pt x="869" y="69023"/>
                </a:lnTo>
                <a:lnTo>
                  <a:pt x="1060" y="69833"/>
                </a:lnTo>
                <a:lnTo>
                  <a:pt x="1267" y="70628"/>
                </a:lnTo>
                <a:lnTo>
                  <a:pt x="1473" y="71423"/>
                </a:lnTo>
                <a:lnTo>
                  <a:pt x="1708" y="72203"/>
                </a:lnTo>
                <a:lnTo>
                  <a:pt x="1959" y="72998"/>
                </a:lnTo>
                <a:lnTo>
                  <a:pt x="2224" y="73779"/>
                </a:lnTo>
                <a:lnTo>
                  <a:pt x="2489" y="74544"/>
                </a:lnTo>
                <a:lnTo>
                  <a:pt x="2783" y="75324"/>
                </a:lnTo>
                <a:lnTo>
                  <a:pt x="3077" y="76075"/>
                </a:lnTo>
                <a:lnTo>
                  <a:pt x="3387" y="76841"/>
                </a:lnTo>
                <a:lnTo>
                  <a:pt x="3711" y="77592"/>
                </a:lnTo>
                <a:lnTo>
                  <a:pt x="4035" y="78343"/>
                </a:lnTo>
                <a:lnTo>
                  <a:pt x="4373" y="79079"/>
                </a:lnTo>
                <a:lnTo>
                  <a:pt x="4727" y="79815"/>
                </a:lnTo>
                <a:lnTo>
                  <a:pt x="5080" y="80536"/>
                </a:lnTo>
                <a:lnTo>
                  <a:pt x="5448" y="81243"/>
                </a:lnTo>
                <a:lnTo>
                  <a:pt x="5816" y="81950"/>
                </a:lnTo>
                <a:lnTo>
                  <a:pt x="6199" y="82657"/>
                </a:lnTo>
                <a:lnTo>
                  <a:pt x="6596" y="83349"/>
                </a:lnTo>
                <a:lnTo>
                  <a:pt x="6699" y="83511"/>
                </a:lnTo>
                <a:lnTo>
                  <a:pt x="6817" y="83658"/>
                </a:lnTo>
                <a:lnTo>
                  <a:pt x="6935" y="83776"/>
                </a:lnTo>
                <a:lnTo>
                  <a:pt x="7053" y="83879"/>
                </a:lnTo>
                <a:lnTo>
                  <a:pt x="7200" y="83938"/>
                </a:lnTo>
                <a:lnTo>
                  <a:pt x="7362" y="83996"/>
                </a:lnTo>
                <a:lnTo>
                  <a:pt x="7553" y="84026"/>
                </a:lnTo>
                <a:lnTo>
                  <a:pt x="7760" y="84026"/>
                </a:lnTo>
                <a:lnTo>
                  <a:pt x="63973" y="84011"/>
                </a:lnTo>
                <a:lnTo>
                  <a:pt x="120201" y="84011"/>
                </a:lnTo>
                <a:lnTo>
                  <a:pt x="120201" y="22527"/>
                </a:lnTo>
                <a:lnTo>
                  <a:pt x="120054" y="22483"/>
                </a:lnTo>
                <a:lnTo>
                  <a:pt x="119922" y="22424"/>
                </a:lnTo>
                <a:lnTo>
                  <a:pt x="119421" y="22144"/>
                </a:lnTo>
                <a:lnTo>
                  <a:pt x="118950" y="21849"/>
                </a:lnTo>
                <a:lnTo>
                  <a:pt x="118508" y="21540"/>
                </a:lnTo>
                <a:lnTo>
                  <a:pt x="118111" y="21231"/>
                </a:lnTo>
                <a:lnTo>
                  <a:pt x="117743" y="20922"/>
                </a:lnTo>
                <a:lnTo>
                  <a:pt x="117404" y="20583"/>
                </a:lnTo>
                <a:lnTo>
                  <a:pt x="117095" y="20245"/>
                </a:lnTo>
                <a:lnTo>
                  <a:pt x="116815" y="19906"/>
                </a:lnTo>
                <a:lnTo>
                  <a:pt x="116550" y="19553"/>
                </a:lnTo>
                <a:lnTo>
                  <a:pt x="116314" y="19185"/>
                </a:lnTo>
                <a:lnTo>
                  <a:pt x="116094" y="18816"/>
                </a:lnTo>
                <a:lnTo>
                  <a:pt x="115902" y="18448"/>
                </a:lnTo>
                <a:lnTo>
                  <a:pt x="115711" y="18066"/>
                </a:lnTo>
                <a:lnTo>
                  <a:pt x="115549" y="17668"/>
                </a:lnTo>
                <a:lnTo>
                  <a:pt x="115402" y="17271"/>
                </a:lnTo>
                <a:lnTo>
                  <a:pt x="115254" y="16873"/>
                </a:lnTo>
                <a:lnTo>
                  <a:pt x="115122" y="16461"/>
                </a:lnTo>
                <a:lnTo>
                  <a:pt x="115004" y="16049"/>
                </a:lnTo>
                <a:lnTo>
                  <a:pt x="114783" y="15209"/>
                </a:lnTo>
                <a:lnTo>
                  <a:pt x="114356" y="13472"/>
                </a:lnTo>
                <a:lnTo>
                  <a:pt x="114135" y="12574"/>
                </a:lnTo>
                <a:lnTo>
                  <a:pt x="113870" y="11661"/>
                </a:lnTo>
                <a:lnTo>
                  <a:pt x="113738" y="11205"/>
                </a:lnTo>
                <a:lnTo>
                  <a:pt x="113576" y="10748"/>
                </a:lnTo>
                <a:lnTo>
                  <a:pt x="113399" y="10277"/>
                </a:lnTo>
                <a:lnTo>
                  <a:pt x="113223" y="9821"/>
                </a:lnTo>
                <a:lnTo>
                  <a:pt x="113061" y="9482"/>
                </a:lnTo>
                <a:lnTo>
                  <a:pt x="112913" y="9143"/>
                </a:lnTo>
                <a:lnTo>
                  <a:pt x="112751" y="8819"/>
                </a:lnTo>
                <a:lnTo>
                  <a:pt x="112575" y="8495"/>
                </a:lnTo>
                <a:lnTo>
                  <a:pt x="112398" y="8186"/>
                </a:lnTo>
                <a:lnTo>
                  <a:pt x="112207" y="7877"/>
                </a:lnTo>
                <a:lnTo>
                  <a:pt x="112001" y="7568"/>
                </a:lnTo>
                <a:lnTo>
                  <a:pt x="111809" y="7273"/>
                </a:lnTo>
                <a:lnTo>
                  <a:pt x="111588" y="6994"/>
                </a:lnTo>
                <a:lnTo>
                  <a:pt x="111367" y="6699"/>
                </a:lnTo>
                <a:lnTo>
                  <a:pt x="111147" y="6434"/>
                </a:lnTo>
                <a:lnTo>
                  <a:pt x="110911" y="6154"/>
                </a:lnTo>
                <a:lnTo>
                  <a:pt x="110675" y="5889"/>
                </a:lnTo>
                <a:lnTo>
                  <a:pt x="110425" y="5639"/>
                </a:lnTo>
                <a:lnTo>
                  <a:pt x="110175" y="5374"/>
                </a:lnTo>
                <a:lnTo>
                  <a:pt x="109925" y="5139"/>
                </a:lnTo>
                <a:lnTo>
                  <a:pt x="109380" y="4667"/>
                </a:lnTo>
                <a:lnTo>
                  <a:pt x="108820" y="4211"/>
                </a:lnTo>
                <a:lnTo>
                  <a:pt x="108246" y="3784"/>
                </a:lnTo>
                <a:lnTo>
                  <a:pt x="107642" y="3386"/>
                </a:lnTo>
                <a:lnTo>
                  <a:pt x="107024" y="3018"/>
                </a:lnTo>
                <a:lnTo>
                  <a:pt x="106391" y="2665"/>
                </a:lnTo>
                <a:lnTo>
                  <a:pt x="105743" y="2341"/>
                </a:lnTo>
                <a:lnTo>
                  <a:pt x="105066" y="2047"/>
                </a:lnTo>
                <a:lnTo>
                  <a:pt x="104389" y="1782"/>
                </a:lnTo>
                <a:lnTo>
                  <a:pt x="103697" y="1517"/>
                </a:lnTo>
                <a:lnTo>
                  <a:pt x="102990" y="1296"/>
                </a:lnTo>
                <a:lnTo>
                  <a:pt x="102283" y="1075"/>
                </a:lnTo>
                <a:lnTo>
                  <a:pt x="101562" y="884"/>
                </a:lnTo>
                <a:lnTo>
                  <a:pt x="100826" y="722"/>
                </a:lnTo>
                <a:lnTo>
                  <a:pt x="100104" y="560"/>
                </a:lnTo>
                <a:lnTo>
                  <a:pt x="99353" y="427"/>
                </a:lnTo>
                <a:lnTo>
                  <a:pt x="98617" y="324"/>
                </a:lnTo>
                <a:lnTo>
                  <a:pt x="97866" y="221"/>
                </a:lnTo>
                <a:lnTo>
                  <a:pt x="97115" y="147"/>
                </a:lnTo>
                <a:lnTo>
                  <a:pt x="96364" y="88"/>
                </a:lnTo>
                <a:lnTo>
                  <a:pt x="95599" y="44"/>
                </a:lnTo>
                <a:lnTo>
                  <a:pt x="94848" y="15"/>
                </a:lnTo>
                <a:lnTo>
                  <a:pt x="94082" y="0"/>
                </a:lnTo>
                <a:close/>
              </a:path>
            </a:pathLst>
          </a:custGeom>
          <a:solidFill>
            <a:srgbClr val="F3C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lt1"/>
              </a:solidFill>
              <a:cs typeface="+mn-ea"/>
              <a:sym typeface="+mn-lt"/>
            </a:endParaRPr>
          </a:p>
        </p:txBody>
      </p:sp>
      <p:pic>
        <p:nvPicPr>
          <p:cNvPr id="34" name="图片 33">
            <a:extLst>
              <a:ext uri="{FF2B5EF4-FFF2-40B4-BE49-F238E27FC236}">
                <a16:creationId xmlns:a16="http://schemas.microsoft.com/office/drawing/2014/main" id="{95024A2C-6DC1-49D4-9771-22CAB78A9C7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28852" y="1220146"/>
            <a:ext cx="5509711" cy="5509711"/>
          </a:xfrm>
          <a:prstGeom prst="rect">
            <a:avLst/>
          </a:prstGeom>
        </p:spPr>
      </p:pic>
      <p:sp>
        <p:nvSpPr>
          <p:cNvPr id="37" name="Rectangle: Top Corners Rounded 148">
            <a:extLst>
              <a:ext uri="{FF2B5EF4-FFF2-40B4-BE49-F238E27FC236}">
                <a16:creationId xmlns:a16="http://schemas.microsoft.com/office/drawing/2014/main" id="{F82ACDE2-1F9D-43C6-A7B0-A08D85F2E6D9}"/>
              </a:ext>
            </a:extLst>
          </p:cNvPr>
          <p:cNvSpPr/>
          <p:nvPr/>
        </p:nvSpPr>
        <p:spPr>
          <a:xfrm rot="5400000">
            <a:off x="1707659" y="811033"/>
            <a:ext cx="3833314" cy="5742015"/>
          </a:xfrm>
          <a:prstGeom prst="round2SameRect">
            <a:avLst/>
          </a:prstGeom>
          <a:gradFill>
            <a:gsLst>
              <a:gs pos="0">
                <a:srgbClr val="3C70F4"/>
              </a:gs>
              <a:gs pos="100000">
                <a:schemeClr val="tx2">
                  <a:lumMod val="7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cs typeface="+mn-ea"/>
              <a:sym typeface="+mn-lt"/>
            </a:endParaRPr>
          </a:p>
        </p:txBody>
      </p:sp>
      <p:sp>
        <p:nvSpPr>
          <p:cNvPr id="39" name="Oval 12">
            <a:extLst>
              <a:ext uri="{FF2B5EF4-FFF2-40B4-BE49-F238E27FC236}">
                <a16:creationId xmlns:a16="http://schemas.microsoft.com/office/drawing/2014/main" id="{44CBFF23-DB12-4DDE-BAEC-2DFEEA96DC06}"/>
              </a:ext>
            </a:extLst>
          </p:cNvPr>
          <p:cNvSpPr/>
          <p:nvPr/>
        </p:nvSpPr>
        <p:spPr>
          <a:xfrm>
            <a:off x="7014582" y="1362644"/>
            <a:ext cx="656899" cy="673366"/>
          </a:xfrm>
          <a:prstGeom prst="ellipse">
            <a:avLst/>
          </a:prstGeom>
          <a:noFill/>
          <a:ln w="165100" cap="flat" cmpd="sng" algn="ctr">
            <a:solidFill>
              <a:srgbClr val="3C70F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cs typeface="+mn-ea"/>
              <a:sym typeface="+mn-lt"/>
            </a:endParaRPr>
          </a:p>
        </p:txBody>
      </p:sp>
      <p:sp>
        <p:nvSpPr>
          <p:cNvPr id="40" name="文本框 39">
            <a:extLst>
              <a:ext uri="{FF2B5EF4-FFF2-40B4-BE49-F238E27FC236}">
                <a16:creationId xmlns:a16="http://schemas.microsoft.com/office/drawing/2014/main" id="{749AF8B5-5AC7-4712-8EA7-0DEE2861874A}"/>
              </a:ext>
            </a:extLst>
          </p:cNvPr>
          <p:cNvSpPr txBox="1"/>
          <p:nvPr/>
        </p:nvSpPr>
        <p:spPr>
          <a:xfrm>
            <a:off x="1079392" y="2372868"/>
            <a:ext cx="4364074" cy="2862322"/>
          </a:xfrm>
          <a:prstGeom prst="rect">
            <a:avLst/>
          </a:prstGeom>
          <a:noFill/>
        </p:spPr>
        <p:txBody>
          <a:bodyPr wrap="square" rtlCol="0">
            <a:spAutoFit/>
          </a:bodyPr>
          <a:lstStyle/>
          <a:p>
            <a:r>
              <a:rPr lang="en-US" altLang="zh-CN" sz="6000" dirty="0">
                <a:solidFill>
                  <a:schemeClr val="bg1"/>
                </a:solidFill>
                <a:cs typeface="+mn-ea"/>
                <a:sym typeface="+mn-lt"/>
              </a:rPr>
              <a:t>THANK</a:t>
            </a:r>
          </a:p>
          <a:p>
            <a:r>
              <a:rPr lang="en-US" altLang="zh-CN" sz="6000">
                <a:solidFill>
                  <a:schemeClr val="bg1"/>
                </a:solidFill>
                <a:cs typeface="+mn-ea"/>
                <a:sym typeface="+mn-lt"/>
              </a:rPr>
              <a:t>YOU </a:t>
            </a:r>
            <a:r>
              <a:rPr lang="en-US" altLang="zh-CN" sz="6000" smtClean="0">
                <a:solidFill>
                  <a:schemeClr val="bg1"/>
                </a:solidFill>
                <a:cs typeface="+mn-ea"/>
                <a:sym typeface="+mn-lt"/>
              </a:rPr>
              <a:t>FOR LISTENING</a:t>
            </a:r>
            <a:endParaRPr lang="zh-CN" altLang="en-US" sz="6000" dirty="0">
              <a:solidFill>
                <a:schemeClr val="bg1"/>
              </a:solidFill>
              <a:cs typeface="+mn-ea"/>
              <a:sym typeface="+mn-lt"/>
            </a:endParaRPr>
          </a:p>
        </p:txBody>
      </p:sp>
      <p:pic>
        <p:nvPicPr>
          <p:cNvPr id="47" name="图片 46">
            <a:extLst>
              <a:ext uri="{FF2B5EF4-FFF2-40B4-BE49-F238E27FC236}">
                <a16:creationId xmlns:a16="http://schemas.microsoft.com/office/drawing/2014/main" id="{CF65F2CC-EF56-4E27-A0F3-292FC90DAE0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56020" y="1615319"/>
            <a:ext cx="3028328" cy="3028328"/>
          </a:xfrm>
          <a:prstGeom prst="rect">
            <a:avLst/>
          </a:prstGeom>
        </p:spPr>
      </p:pic>
      <p:sp>
        <p:nvSpPr>
          <p:cNvPr id="4" name="Google Shape;70;p8">
            <a:extLst>
              <a:ext uri="{FF2B5EF4-FFF2-40B4-BE49-F238E27FC236}">
                <a16:creationId xmlns:a16="http://schemas.microsoft.com/office/drawing/2014/main" id="{73515D88-4050-4D67-81D4-3A5C0A65215C}"/>
              </a:ext>
            </a:extLst>
          </p:cNvPr>
          <p:cNvSpPr/>
          <p:nvPr/>
        </p:nvSpPr>
        <p:spPr>
          <a:xfrm rot="20828682">
            <a:off x="10599988" y="298845"/>
            <a:ext cx="1204866" cy="1204828"/>
          </a:xfrm>
          <a:custGeom>
            <a:avLst/>
            <a:gdLst/>
            <a:ahLst/>
            <a:cxnLst/>
            <a:rect l="l" t="t" r="r" b="b"/>
            <a:pathLst>
              <a:path w="31612" h="31611" extrusionOk="0">
                <a:moveTo>
                  <a:pt x="3490" y="0"/>
                </a:moveTo>
                <a:lnTo>
                  <a:pt x="3239" y="29"/>
                </a:lnTo>
                <a:lnTo>
                  <a:pt x="3004" y="74"/>
                </a:lnTo>
                <a:lnTo>
                  <a:pt x="2768" y="118"/>
                </a:lnTo>
                <a:lnTo>
                  <a:pt x="2533" y="191"/>
                </a:lnTo>
                <a:lnTo>
                  <a:pt x="2312" y="280"/>
                </a:lnTo>
                <a:lnTo>
                  <a:pt x="2091" y="383"/>
                </a:lnTo>
                <a:lnTo>
                  <a:pt x="1885" y="501"/>
                </a:lnTo>
                <a:lnTo>
                  <a:pt x="1679" y="618"/>
                </a:lnTo>
                <a:lnTo>
                  <a:pt x="1487" y="766"/>
                </a:lnTo>
                <a:lnTo>
                  <a:pt x="1296" y="928"/>
                </a:lnTo>
                <a:lnTo>
                  <a:pt x="1119" y="1090"/>
                </a:lnTo>
                <a:lnTo>
                  <a:pt x="957" y="1266"/>
                </a:lnTo>
                <a:lnTo>
                  <a:pt x="795" y="1458"/>
                </a:lnTo>
                <a:lnTo>
                  <a:pt x="663" y="1664"/>
                </a:lnTo>
                <a:lnTo>
                  <a:pt x="530" y="1885"/>
                </a:lnTo>
                <a:lnTo>
                  <a:pt x="412" y="2105"/>
                </a:lnTo>
                <a:lnTo>
                  <a:pt x="309" y="2356"/>
                </a:lnTo>
                <a:lnTo>
                  <a:pt x="221" y="2591"/>
                </a:lnTo>
                <a:lnTo>
                  <a:pt x="133" y="2856"/>
                </a:lnTo>
                <a:lnTo>
                  <a:pt x="74" y="3121"/>
                </a:lnTo>
                <a:lnTo>
                  <a:pt x="30" y="3401"/>
                </a:lnTo>
                <a:lnTo>
                  <a:pt x="0" y="3681"/>
                </a:lnTo>
                <a:lnTo>
                  <a:pt x="0" y="3975"/>
                </a:lnTo>
                <a:lnTo>
                  <a:pt x="44" y="4343"/>
                </a:lnTo>
                <a:lnTo>
                  <a:pt x="89" y="4697"/>
                </a:lnTo>
                <a:lnTo>
                  <a:pt x="147" y="5050"/>
                </a:lnTo>
                <a:lnTo>
                  <a:pt x="192" y="5227"/>
                </a:lnTo>
                <a:lnTo>
                  <a:pt x="236" y="5403"/>
                </a:lnTo>
                <a:lnTo>
                  <a:pt x="471" y="6169"/>
                </a:lnTo>
                <a:lnTo>
                  <a:pt x="736" y="6920"/>
                </a:lnTo>
                <a:lnTo>
                  <a:pt x="1016" y="7656"/>
                </a:lnTo>
                <a:lnTo>
                  <a:pt x="1325" y="8378"/>
                </a:lnTo>
                <a:lnTo>
                  <a:pt x="1649" y="9084"/>
                </a:lnTo>
                <a:lnTo>
                  <a:pt x="1988" y="9762"/>
                </a:lnTo>
                <a:lnTo>
                  <a:pt x="2371" y="10439"/>
                </a:lnTo>
                <a:lnTo>
                  <a:pt x="2768" y="11087"/>
                </a:lnTo>
                <a:lnTo>
                  <a:pt x="3195" y="11720"/>
                </a:lnTo>
                <a:lnTo>
                  <a:pt x="3431" y="12029"/>
                </a:lnTo>
                <a:lnTo>
                  <a:pt x="3666" y="12338"/>
                </a:lnTo>
                <a:lnTo>
                  <a:pt x="3902" y="12647"/>
                </a:lnTo>
                <a:lnTo>
                  <a:pt x="4152" y="12942"/>
                </a:lnTo>
                <a:lnTo>
                  <a:pt x="4417" y="13222"/>
                </a:lnTo>
                <a:lnTo>
                  <a:pt x="4682" y="13501"/>
                </a:lnTo>
                <a:lnTo>
                  <a:pt x="4947" y="13781"/>
                </a:lnTo>
                <a:lnTo>
                  <a:pt x="5227" y="14061"/>
                </a:lnTo>
                <a:lnTo>
                  <a:pt x="5521" y="14326"/>
                </a:lnTo>
                <a:lnTo>
                  <a:pt x="5831" y="14591"/>
                </a:lnTo>
                <a:lnTo>
                  <a:pt x="6140" y="14841"/>
                </a:lnTo>
                <a:lnTo>
                  <a:pt x="6449" y="15091"/>
                </a:lnTo>
                <a:lnTo>
                  <a:pt x="6788" y="15327"/>
                </a:lnTo>
                <a:lnTo>
                  <a:pt x="7126" y="15563"/>
                </a:lnTo>
                <a:lnTo>
                  <a:pt x="7597" y="15901"/>
                </a:lnTo>
                <a:lnTo>
                  <a:pt x="8069" y="16240"/>
                </a:lnTo>
                <a:lnTo>
                  <a:pt x="8525" y="16593"/>
                </a:lnTo>
                <a:lnTo>
                  <a:pt x="8967" y="16961"/>
                </a:lnTo>
                <a:lnTo>
                  <a:pt x="9394" y="17329"/>
                </a:lnTo>
                <a:lnTo>
                  <a:pt x="9806" y="17712"/>
                </a:lnTo>
                <a:lnTo>
                  <a:pt x="10218" y="18110"/>
                </a:lnTo>
                <a:lnTo>
                  <a:pt x="10616" y="18522"/>
                </a:lnTo>
                <a:lnTo>
                  <a:pt x="10984" y="18949"/>
                </a:lnTo>
                <a:lnTo>
                  <a:pt x="11352" y="19391"/>
                </a:lnTo>
                <a:lnTo>
                  <a:pt x="11691" y="19847"/>
                </a:lnTo>
                <a:lnTo>
                  <a:pt x="12014" y="20318"/>
                </a:lnTo>
                <a:lnTo>
                  <a:pt x="12324" y="20804"/>
                </a:lnTo>
                <a:lnTo>
                  <a:pt x="12618" y="21305"/>
                </a:lnTo>
                <a:lnTo>
                  <a:pt x="12883" y="21835"/>
                </a:lnTo>
                <a:lnTo>
                  <a:pt x="13148" y="22365"/>
                </a:lnTo>
                <a:lnTo>
                  <a:pt x="13325" y="22747"/>
                </a:lnTo>
                <a:lnTo>
                  <a:pt x="13516" y="23116"/>
                </a:lnTo>
                <a:lnTo>
                  <a:pt x="13737" y="23469"/>
                </a:lnTo>
                <a:lnTo>
                  <a:pt x="13973" y="23808"/>
                </a:lnTo>
                <a:lnTo>
                  <a:pt x="14223" y="24131"/>
                </a:lnTo>
                <a:lnTo>
                  <a:pt x="14473" y="24455"/>
                </a:lnTo>
                <a:lnTo>
                  <a:pt x="14753" y="24750"/>
                </a:lnTo>
                <a:lnTo>
                  <a:pt x="15033" y="25044"/>
                </a:lnTo>
                <a:lnTo>
                  <a:pt x="15342" y="25324"/>
                </a:lnTo>
                <a:lnTo>
                  <a:pt x="15651" y="25589"/>
                </a:lnTo>
                <a:lnTo>
                  <a:pt x="15960" y="25854"/>
                </a:lnTo>
                <a:lnTo>
                  <a:pt x="16299" y="26090"/>
                </a:lnTo>
                <a:lnTo>
                  <a:pt x="16638" y="26340"/>
                </a:lnTo>
                <a:lnTo>
                  <a:pt x="16976" y="26576"/>
                </a:lnTo>
                <a:lnTo>
                  <a:pt x="17330" y="26796"/>
                </a:lnTo>
                <a:lnTo>
                  <a:pt x="17698" y="27017"/>
                </a:lnTo>
                <a:lnTo>
                  <a:pt x="18257" y="27371"/>
                </a:lnTo>
                <a:lnTo>
                  <a:pt x="18802" y="27739"/>
                </a:lnTo>
                <a:lnTo>
                  <a:pt x="19082" y="27945"/>
                </a:lnTo>
                <a:lnTo>
                  <a:pt x="19332" y="28151"/>
                </a:lnTo>
                <a:lnTo>
                  <a:pt x="19597" y="28357"/>
                </a:lnTo>
                <a:lnTo>
                  <a:pt x="19833" y="28578"/>
                </a:lnTo>
                <a:lnTo>
                  <a:pt x="20098" y="28828"/>
                </a:lnTo>
                <a:lnTo>
                  <a:pt x="20377" y="29064"/>
                </a:lnTo>
                <a:lnTo>
                  <a:pt x="20657" y="29270"/>
                </a:lnTo>
                <a:lnTo>
                  <a:pt x="20937" y="29491"/>
                </a:lnTo>
                <a:lnTo>
                  <a:pt x="21231" y="29682"/>
                </a:lnTo>
                <a:lnTo>
                  <a:pt x="21526" y="29874"/>
                </a:lnTo>
                <a:lnTo>
                  <a:pt x="21820" y="30050"/>
                </a:lnTo>
                <a:lnTo>
                  <a:pt x="22129" y="30227"/>
                </a:lnTo>
                <a:lnTo>
                  <a:pt x="22439" y="30389"/>
                </a:lnTo>
                <a:lnTo>
                  <a:pt x="22748" y="30536"/>
                </a:lnTo>
                <a:lnTo>
                  <a:pt x="23396" y="30816"/>
                </a:lnTo>
                <a:lnTo>
                  <a:pt x="24043" y="31066"/>
                </a:lnTo>
                <a:lnTo>
                  <a:pt x="24721" y="31302"/>
                </a:lnTo>
                <a:lnTo>
                  <a:pt x="25162" y="31434"/>
                </a:lnTo>
                <a:lnTo>
                  <a:pt x="25604" y="31523"/>
                </a:lnTo>
                <a:lnTo>
                  <a:pt x="26031" y="31581"/>
                </a:lnTo>
                <a:lnTo>
                  <a:pt x="26458" y="31611"/>
                </a:lnTo>
                <a:lnTo>
                  <a:pt x="26870" y="31611"/>
                </a:lnTo>
                <a:lnTo>
                  <a:pt x="27283" y="31581"/>
                </a:lnTo>
                <a:lnTo>
                  <a:pt x="27665" y="31508"/>
                </a:lnTo>
                <a:lnTo>
                  <a:pt x="28048" y="31405"/>
                </a:lnTo>
                <a:lnTo>
                  <a:pt x="28416" y="31287"/>
                </a:lnTo>
                <a:lnTo>
                  <a:pt x="28784" y="31125"/>
                </a:lnTo>
                <a:lnTo>
                  <a:pt x="29123" y="30934"/>
                </a:lnTo>
                <a:lnTo>
                  <a:pt x="29447" y="30713"/>
                </a:lnTo>
                <a:lnTo>
                  <a:pt x="29771" y="30462"/>
                </a:lnTo>
                <a:lnTo>
                  <a:pt x="30065" y="30183"/>
                </a:lnTo>
                <a:lnTo>
                  <a:pt x="30345" y="29874"/>
                </a:lnTo>
                <a:lnTo>
                  <a:pt x="30610" y="29535"/>
                </a:lnTo>
                <a:lnTo>
                  <a:pt x="30846" y="29182"/>
                </a:lnTo>
                <a:lnTo>
                  <a:pt x="31052" y="28828"/>
                </a:lnTo>
                <a:lnTo>
                  <a:pt x="31214" y="28475"/>
                </a:lnTo>
                <a:lnTo>
                  <a:pt x="31361" y="28121"/>
                </a:lnTo>
                <a:lnTo>
                  <a:pt x="31464" y="27768"/>
                </a:lnTo>
                <a:lnTo>
                  <a:pt x="31538" y="27400"/>
                </a:lnTo>
                <a:lnTo>
                  <a:pt x="31596" y="27047"/>
                </a:lnTo>
                <a:lnTo>
                  <a:pt x="31611" y="26679"/>
                </a:lnTo>
                <a:lnTo>
                  <a:pt x="31611" y="26325"/>
                </a:lnTo>
                <a:lnTo>
                  <a:pt x="31567" y="25957"/>
                </a:lnTo>
                <a:lnTo>
                  <a:pt x="31508" y="25604"/>
                </a:lnTo>
                <a:lnTo>
                  <a:pt x="31420" y="25236"/>
                </a:lnTo>
                <a:lnTo>
                  <a:pt x="31302" y="24868"/>
                </a:lnTo>
                <a:lnTo>
                  <a:pt x="31155" y="24500"/>
                </a:lnTo>
                <a:lnTo>
                  <a:pt x="30993" y="24146"/>
                </a:lnTo>
                <a:lnTo>
                  <a:pt x="30801" y="23778"/>
                </a:lnTo>
                <a:lnTo>
                  <a:pt x="30654" y="23498"/>
                </a:lnTo>
                <a:lnTo>
                  <a:pt x="30477" y="23219"/>
                </a:lnTo>
                <a:lnTo>
                  <a:pt x="30301" y="22968"/>
                </a:lnTo>
                <a:lnTo>
                  <a:pt x="30109" y="22718"/>
                </a:lnTo>
                <a:lnTo>
                  <a:pt x="29903" y="22468"/>
                </a:lnTo>
                <a:lnTo>
                  <a:pt x="29697" y="22232"/>
                </a:lnTo>
                <a:lnTo>
                  <a:pt x="29476" y="22011"/>
                </a:lnTo>
                <a:lnTo>
                  <a:pt x="29255" y="21805"/>
                </a:lnTo>
                <a:lnTo>
                  <a:pt x="29020" y="21599"/>
                </a:lnTo>
                <a:lnTo>
                  <a:pt x="28784" y="21393"/>
                </a:lnTo>
                <a:lnTo>
                  <a:pt x="28534" y="21202"/>
                </a:lnTo>
                <a:lnTo>
                  <a:pt x="28284" y="21025"/>
                </a:lnTo>
                <a:lnTo>
                  <a:pt x="28019" y="20848"/>
                </a:lnTo>
                <a:lnTo>
                  <a:pt x="27754" y="20686"/>
                </a:lnTo>
                <a:lnTo>
                  <a:pt x="27474" y="20524"/>
                </a:lnTo>
                <a:lnTo>
                  <a:pt x="27194" y="20377"/>
                </a:lnTo>
                <a:lnTo>
                  <a:pt x="26870" y="20200"/>
                </a:lnTo>
                <a:lnTo>
                  <a:pt x="26561" y="20009"/>
                </a:lnTo>
                <a:lnTo>
                  <a:pt x="26252" y="19803"/>
                </a:lnTo>
                <a:lnTo>
                  <a:pt x="25972" y="19597"/>
                </a:lnTo>
                <a:lnTo>
                  <a:pt x="25692" y="19376"/>
                </a:lnTo>
                <a:lnTo>
                  <a:pt x="25442" y="19140"/>
                </a:lnTo>
                <a:lnTo>
                  <a:pt x="25192" y="18890"/>
                </a:lnTo>
                <a:lnTo>
                  <a:pt x="24956" y="18640"/>
                </a:lnTo>
                <a:lnTo>
                  <a:pt x="24735" y="18375"/>
                </a:lnTo>
                <a:lnTo>
                  <a:pt x="24529" y="18095"/>
                </a:lnTo>
                <a:lnTo>
                  <a:pt x="24323" y="17800"/>
                </a:lnTo>
                <a:lnTo>
                  <a:pt x="24146" y="17506"/>
                </a:lnTo>
                <a:lnTo>
                  <a:pt x="23970" y="17197"/>
                </a:lnTo>
                <a:lnTo>
                  <a:pt x="23808" y="16873"/>
                </a:lnTo>
                <a:lnTo>
                  <a:pt x="23661" y="16549"/>
                </a:lnTo>
                <a:lnTo>
                  <a:pt x="23528" y="16196"/>
                </a:lnTo>
                <a:lnTo>
                  <a:pt x="22659" y="13914"/>
                </a:lnTo>
                <a:lnTo>
                  <a:pt x="22218" y="12765"/>
                </a:lnTo>
                <a:lnTo>
                  <a:pt x="21805" y="11602"/>
                </a:lnTo>
                <a:lnTo>
                  <a:pt x="21702" y="11322"/>
                </a:lnTo>
                <a:lnTo>
                  <a:pt x="21570" y="11042"/>
                </a:lnTo>
                <a:lnTo>
                  <a:pt x="21452" y="10763"/>
                </a:lnTo>
                <a:lnTo>
                  <a:pt x="21305" y="10498"/>
                </a:lnTo>
                <a:lnTo>
                  <a:pt x="21158" y="10247"/>
                </a:lnTo>
                <a:lnTo>
                  <a:pt x="20996" y="10012"/>
                </a:lnTo>
                <a:lnTo>
                  <a:pt x="20819" y="9776"/>
                </a:lnTo>
                <a:lnTo>
                  <a:pt x="20628" y="9555"/>
                </a:lnTo>
                <a:lnTo>
                  <a:pt x="20436" y="9349"/>
                </a:lnTo>
                <a:lnTo>
                  <a:pt x="20230" y="9158"/>
                </a:lnTo>
                <a:lnTo>
                  <a:pt x="20009" y="8966"/>
                </a:lnTo>
                <a:lnTo>
                  <a:pt x="19774" y="8790"/>
                </a:lnTo>
                <a:lnTo>
                  <a:pt x="19523" y="8628"/>
                </a:lnTo>
                <a:lnTo>
                  <a:pt x="19273" y="8481"/>
                </a:lnTo>
                <a:lnTo>
                  <a:pt x="19008" y="8348"/>
                </a:lnTo>
                <a:lnTo>
                  <a:pt x="18714" y="8216"/>
                </a:lnTo>
                <a:lnTo>
                  <a:pt x="17712" y="7803"/>
                </a:lnTo>
                <a:lnTo>
                  <a:pt x="16696" y="7421"/>
                </a:lnTo>
                <a:lnTo>
                  <a:pt x="16181" y="7244"/>
                </a:lnTo>
                <a:lnTo>
                  <a:pt x="15666" y="7067"/>
                </a:lnTo>
                <a:lnTo>
                  <a:pt x="15136" y="6905"/>
                </a:lnTo>
                <a:lnTo>
                  <a:pt x="14620" y="6773"/>
                </a:lnTo>
                <a:lnTo>
                  <a:pt x="14179" y="6640"/>
                </a:lnTo>
                <a:lnTo>
                  <a:pt x="13752" y="6522"/>
                </a:lnTo>
                <a:lnTo>
                  <a:pt x="13325" y="6375"/>
                </a:lnTo>
                <a:lnTo>
                  <a:pt x="12913" y="6213"/>
                </a:lnTo>
                <a:lnTo>
                  <a:pt x="12500" y="6051"/>
                </a:lnTo>
                <a:lnTo>
                  <a:pt x="12103" y="5860"/>
                </a:lnTo>
                <a:lnTo>
                  <a:pt x="11720" y="5668"/>
                </a:lnTo>
                <a:lnTo>
                  <a:pt x="11337" y="5462"/>
                </a:lnTo>
                <a:lnTo>
                  <a:pt x="10969" y="5227"/>
                </a:lnTo>
                <a:lnTo>
                  <a:pt x="10601" y="4991"/>
                </a:lnTo>
                <a:lnTo>
                  <a:pt x="10248" y="4726"/>
                </a:lnTo>
                <a:lnTo>
                  <a:pt x="9909" y="4461"/>
                </a:lnTo>
                <a:lnTo>
                  <a:pt x="9570" y="4167"/>
                </a:lnTo>
                <a:lnTo>
                  <a:pt x="9261" y="3858"/>
                </a:lnTo>
                <a:lnTo>
                  <a:pt x="8937" y="3534"/>
                </a:lnTo>
                <a:lnTo>
                  <a:pt x="8643" y="3195"/>
                </a:lnTo>
                <a:lnTo>
                  <a:pt x="8127" y="2591"/>
                </a:lnTo>
                <a:lnTo>
                  <a:pt x="7862" y="2312"/>
                </a:lnTo>
                <a:lnTo>
                  <a:pt x="7568" y="2032"/>
                </a:lnTo>
                <a:lnTo>
                  <a:pt x="7156" y="1634"/>
                </a:lnTo>
                <a:lnTo>
                  <a:pt x="6729" y="1251"/>
                </a:lnTo>
                <a:lnTo>
                  <a:pt x="6508" y="1075"/>
                </a:lnTo>
                <a:lnTo>
                  <a:pt x="6272" y="898"/>
                </a:lnTo>
                <a:lnTo>
                  <a:pt x="6052" y="721"/>
                </a:lnTo>
                <a:lnTo>
                  <a:pt x="5801" y="574"/>
                </a:lnTo>
                <a:lnTo>
                  <a:pt x="5551" y="442"/>
                </a:lnTo>
                <a:lnTo>
                  <a:pt x="5286" y="324"/>
                </a:lnTo>
                <a:lnTo>
                  <a:pt x="5021" y="221"/>
                </a:lnTo>
                <a:lnTo>
                  <a:pt x="4771" y="147"/>
                </a:lnTo>
                <a:lnTo>
                  <a:pt x="4506" y="74"/>
                </a:lnTo>
                <a:lnTo>
                  <a:pt x="4255" y="29"/>
                </a:lnTo>
                <a:lnTo>
                  <a:pt x="3990" y="0"/>
                </a:lnTo>
                <a:close/>
              </a:path>
            </a:pathLst>
          </a:custGeom>
          <a:solidFill>
            <a:srgbClr val="F3C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lt1"/>
              </a:solidFill>
              <a:cs typeface="+mn-ea"/>
              <a:sym typeface="+mn-lt"/>
            </a:endParaRPr>
          </a:p>
        </p:txBody>
      </p:sp>
      <p:sp>
        <p:nvSpPr>
          <p:cNvPr id="5" name="Google Shape;71;p8">
            <a:extLst>
              <a:ext uri="{FF2B5EF4-FFF2-40B4-BE49-F238E27FC236}">
                <a16:creationId xmlns:a16="http://schemas.microsoft.com/office/drawing/2014/main" id="{3B4B7BC4-6F2F-454B-8592-C6238F0882EC}"/>
              </a:ext>
            </a:extLst>
          </p:cNvPr>
          <p:cNvSpPr/>
          <p:nvPr/>
        </p:nvSpPr>
        <p:spPr>
          <a:xfrm>
            <a:off x="902825" y="432261"/>
            <a:ext cx="841383" cy="805059"/>
          </a:xfrm>
          <a:custGeom>
            <a:avLst/>
            <a:gdLst/>
            <a:ahLst/>
            <a:cxnLst/>
            <a:rect l="l" t="t" r="r" b="b"/>
            <a:pathLst>
              <a:path w="17743" h="16977" extrusionOk="0">
                <a:moveTo>
                  <a:pt x="8820" y="0"/>
                </a:moveTo>
                <a:lnTo>
                  <a:pt x="8364" y="15"/>
                </a:lnTo>
                <a:lnTo>
                  <a:pt x="7922" y="30"/>
                </a:lnTo>
                <a:lnTo>
                  <a:pt x="7480" y="89"/>
                </a:lnTo>
                <a:lnTo>
                  <a:pt x="7053" y="148"/>
                </a:lnTo>
                <a:lnTo>
                  <a:pt x="6626" y="236"/>
                </a:lnTo>
                <a:lnTo>
                  <a:pt x="6214" y="339"/>
                </a:lnTo>
                <a:lnTo>
                  <a:pt x="5802" y="457"/>
                </a:lnTo>
                <a:lnTo>
                  <a:pt x="5404" y="604"/>
                </a:lnTo>
                <a:lnTo>
                  <a:pt x="5022" y="766"/>
                </a:lnTo>
                <a:lnTo>
                  <a:pt x="4639" y="957"/>
                </a:lnTo>
                <a:lnTo>
                  <a:pt x="4271" y="1163"/>
                </a:lnTo>
                <a:lnTo>
                  <a:pt x="3917" y="1399"/>
                </a:lnTo>
                <a:lnTo>
                  <a:pt x="3564" y="1664"/>
                </a:lnTo>
                <a:lnTo>
                  <a:pt x="3225" y="1958"/>
                </a:lnTo>
                <a:lnTo>
                  <a:pt x="2901" y="2268"/>
                </a:lnTo>
                <a:lnTo>
                  <a:pt x="2592" y="2606"/>
                </a:lnTo>
                <a:lnTo>
                  <a:pt x="2371" y="2871"/>
                </a:lnTo>
                <a:lnTo>
                  <a:pt x="2151" y="3151"/>
                </a:lnTo>
                <a:lnTo>
                  <a:pt x="1944" y="3431"/>
                </a:lnTo>
                <a:lnTo>
                  <a:pt x="1753" y="3725"/>
                </a:lnTo>
                <a:lnTo>
                  <a:pt x="1562" y="4020"/>
                </a:lnTo>
                <a:lnTo>
                  <a:pt x="1370" y="4314"/>
                </a:lnTo>
                <a:lnTo>
                  <a:pt x="1208" y="4609"/>
                </a:lnTo>
                <a:lnTo>
                  <a:pt x="1046" y="4918"/>
                </a:lnTo>
                <a:lnTo>
                  <a:pt x="899" y="5227"/>
                </a:lnTo>
                <a:lnTo>
                  <a:pt x="752" y="5551"/>
                </a:lnTo>
                <a:lnTo>
                  <a:pt x="634" y="5875"/>
                </a:lnTo>
                <a:lnTo>
                  <a:pt x="516" y="6199"/>
                </a:lnTo>
                <a:lnTo>
                  <a:pt x="399" y="6537"/>
                </a:lnTo>
                <a:lnTo>
                  <a:pt x="310" y="6861"/>
                </a:lnTo>
                <a:lnTo>
                  <a:pt x="222" y="7215"/>
                </a:lnTo>
                <a:lnTo>
                  <a:pt x="148" y="7553"/>
                </a:lnTo>
                <a:lnTo>
                  <a:pt x="89" y="7921"/>
                </a:lnTo>
                <a:lnTo>
                  <a:pt x="45" y="8290"/>
                </a:lnTo>
                <a:lnTo>
                  <a:pt x="16" y="8672"/>
                </a:lnTo>
                <a:lnTo>
                  <a:pt x="1" y="9055"/>
                </a:lnTo>
                <a:lnTo>
                  <a:pt x="1" y="9438"/>
                </a:lnTo>
                <a:lnTo>
                  <a:pt x="30" y="9806"/>
                </a:lnTo>
                <a:lnTo>
                  <a:pt x="60" y="10189"/>
                </a:lnTo>
                <a:lnTo>
                  <a:pt x="119" y="10557"/>
                </a:lnTo>
                <a:lnTo>
                  <a:pt x="178" y="10910"/>
                </a:lnTo>
                <a:lnTo>
                  <a:pt x="266" y="11249"/>
                </a:lnTo>
                <a:lnTo>
                  <a:pt x="384" y="11588"/>
                </a:lnTo>
                <a:lnTo>
                  <a:pt x="502" y="11926"/>
                </a:lnTo>
                <a:lnTo>
                  <a:pt x="649" y="12250"/>
                </a:lnTo>
                <a:lnTo>
                  <a:pt x="811" y="12574"/>
                </a:lnTo>
                <a:lnTo>
                  <a:pt x="987" y="12883"/>
                </a:lnTo>
                <a:lnTo>
                  <a:pt x="1179" y="13192"/>
                </a:lnTo>
                <a:lnTo>
                  <a:pt x="1385" y="13487"/>
                </a:lnTo>
                <a:lnTo>
                  <a:pt x="1606" y="13767"/>
                </a:lnTo>
                <a:lnTo>
                  <a:pt x="1841" y="14046"/>
                </a:lnTo>
                <a:lnTo>
                  <a:pt x="2077" y="14311"/>
                </a:lnTo>
                <a:lnTo>
                  <a:pt x="2342" y="14576"/>
                </a:lnTo>
                <a:lnTo>
                  <a:pt x="2607" y="14812"/>
                </a:lnTo>
                <a:lnTo>
                  <a:pt x="2901" y="15047"/>
                </a:lnTo>
                <a:lnTo>
                  <a:pt x="3196" y="15268"/>
                </a:lnTo>
                <a:lnTo>
                  <a:pt x="3490" y="15489"/>
                </a:lnTo>
                <a:lnTo>
                  <a:pt x="3800" y="15681"/>
                </a:lnTo>
                <a:lnTo>
                  <a:pt x="4123" y="15872"/>
                </a:lnTo>
                <a:lnTo>
                  <a:pt x="4447" y="16049"/>
                </a:lnTo>
                <a:lnTo>
                  <a:pt x="4786" y="16211"/>
                </a:lnTo>
                <a:lnTo>
                  <a:pt x="5125" y="16358"/>
                </a:lnTo>
                <a:lnTo>
                  <a:pt x="5478" y="16490"/>
                </a:lnTo>
                <a:lnTo>
                  <a:pt x="5831" y="16608"/>
                </a:lnTo>
                <a:lnTo>
                  <a:pt x="6199" y="16711"/>
                </a:lnTo>
                <a:lnTo>
                  <a:pt x="6553" y="16785"/>
                </a:lnTo>
                <a:lnTo>
                  <a:pt x="6921" y="16858"/>
                </a:lnTo>
                <a:lnTo>
                  <a:pt x="7304" y="16917"/>
                </a:lnTo>
                <a:lnTo>
                  <a:pt x="7672" y="16947"/>
                </a:lnTo>
                <a:lnTo>
                  <a:pt x="8040" y="16962"/>
                </a:lnTo>
                <a:lnTo>
                  <a:pt x="8423" y="16976"/>
                </a:lnTo>
                <a:lnTo>
                  <a:pt x="8806" y="16947"/>
                </a:lnTo>
                <a:lnTo>
                  <a:pt x="9232" y="16917"/>
                </a:lnTo>
                <a:lnTo>
                  <a:pt x="9659" y="16844"/>
                </a:lnTo>
                <a:lnTo>
                  <a:pt x="10072" y="16770"/>
                </a:lnTo>
                <a:lnTo>
                  <a:pt x="10484" y="16667"/>
                </a:lnTo>
                <a:lnTo>
                  <a:pt x="10896" y="16535"/>
                </a:lnTo>
                <a:lnTo>
                  <a:pt x="11308" y="16402"/>
                </a:lnTo>
                <a:lnTo>
                  <a:pt x="11706" y="16240"/>
                </a:lnTo>
                <a:lnTo>
                  <a:pt x="12089" y="16063"/>
                </a:lnTo>
                <a:lnTo>
                  <a:pt x="12472" y="15857"/>
                </a:lnTo>
                <a:lnTo>
                  <a:pt x="12854" y="15651"/>
                </a:lnTo>
                <a:lnTo>
                  <a:pt x="13208" y="15416"/>
                </a:lnTo>
                <a:lnTo>
                  <a:pt x="13561" y="15180"/>
                </a:lnTo>
                <a:lnTo>
                  <a:pt x="13915" y="14915"/>
                </a:lnTo>
                <a:lnTo>
                  <a:pt x="14238" y="14635"/>
                </a:lnTo>
                <a:lnTo>
                  <a:pt x="14562" y="14355"/>
                </a:lnTo>
                <a:lnTo>
                  <a:pt x="14872" y="14061"/>
                </a:lnTo>
                <a:lnTo>
                  <a:pt x="15181" y="13737"/>
                </a:lnTo>
                <a:lnTo>
                  <a:pt x="15460" y="13413"/>
                </a:lnTo>
                <a:lnTo>
                  <a:pt x="15725" y="13089"/>
                </a:lnTo>
                <a:lnTo>
                  <a:pt x="15990" y="12736"/>
                </a:lnTo>
                <a:lnTo>
                  <a:pt x="16226" y="12383"/>
                </a:lnTo>
                <a:lnTo>
                  <a:pt x="16447" y="12014"/>
                </a:lnTo>
                <a:lnTo>
                  <a:pt x="16668" y="11632"/>
                </a:lnTo>
                <a:lnTo>
                  <a:pt x="16859" y="11249"/>
                </a:lnTo>
                <a:lnTo>
                  <a:pt x="17036" y="10866"/>
                </a:lnTo>
                <a:lnTo>
                  <a:pt x="17183" y="10469"/>
                </a:lnTo>
                <a:lnTo>
                  <a:pt x="17330" y="10056"/>
                </a:lnTo>
                <a:lnTo>
                  <a:pt x="17448" y="9644"/>
                </a:lnTo>
                <a:lnTo>
                  <a:pt x="17551" y="9232"/>
                </a:lnTo>
                <a:lnTo>
                  <a:pt x="17625" y="8805"/>
                </a:lnTo>
                <a:lnTo>
                  <a:pt x="17684" y="8378"/>
                </a:lnTo>
                <a:lnTo>
                  <a:pt x="17728" y="7951"/>
                </a:lnTo>
                <a:lnTo>
                  <a:pt x="17743" y="7642"/>
                </a:lnTo>
                <a:lnTo>
                  <a:pt x="17743" y="7318"/>
                </a:lnTo>
                <a:lnTo>
                  <a:pt x="17743" y="7009"/>
                </a:lnTo>
                <a:lnTo>
                  <a:pt x="17728" y="6714"/>
                </a:lnTo>
                <a:lnTo>
                  <a:pt x="17698" y="6420"/>
                </a:lnTo>
                <a:lnTo>
                  <a:pt x="17654" y="6125"/>
                </a:lnTo>
                <a:lnTo>
                  <a:pt x="17610" y="5845"/>
                </a:lnTo>
                <a:lnTo>
                  <a:pt x="17551" y="5566"/>
                </a:lnTo>
                <a:lnTo>
                  <a:pt x="17478" y="5286"/>
                </a:lnTo>
                <a:lnTo>
                  <a:pt x="17404" y="5021"/>
                </a:lnTo>
                <a:lnTo>
                  <a:pt x="17316" y="4771"/>
                </a:lnTo>
                <a:lnTo>
                  <a:pt x="17213" y="4520"/>
                </a:lnTo>
                <a:lnTo>
                  <a:pt x="17109" y="4270"/>
                </a:lnTo>
                <a:lnTo>
                  <a:pt x="16992" y="4020"/>
                </a:lnTo>
                <a:lnTo>
                  <a:pt x="16859" y="3799"/>
                </a:lnTo>
                <a:lnTo>
                  <a:pt x="16727" y="3563"/>
                </a:lnTo>
                <a:lnTo>
                  <a:pt x="16565" y="3342"/>
                </a:lnTo>
                <a:lnTo>
                  <a:pt x="16417" y="3136"/>
                </a:lnTo>
                <a:lnTo>
                  <a:pt x="16241" y="2916"/>
                </a:lnTo>
                <a:lnTo>
                  <a:pt x="16064" y="2724"/>
                </a:lnTo>
                <a:lnTo>
                  <a:pt x="15873" y="2533"/>
                </a:lnTo>
                <a:lnTo>
                  <a:pt x="15681" y="2341"/>
                </a:lnTo>
                <a:lnTo>
                  <a:pt x="15460" y="2165"/>
                </a:lnTo>
                <a:lnTo>
                  <a:pt x="15240" y="1988"/>
                </a:lnTo>
                <a:lnTo>
                  <a:pt x="15019" y="1811"/>
                </a:lnTo>
                <a:lnTo>
                  <a:pt x="14783" y="1664"/>
                </a:lnTo>
                <a:lnTo>
                  <a:pt x="14533" y="1502"/>
                </a:lnTo>
                <a:lnTo>
                  <a:pt x="14268" y="1355"/>
                </a:lnTo>
                <a:lnTo>
                  <a:pt x="14003" y="1222"/>
                </a:lnTo>
                <a:lnTo>
                  <a:pt x="13723" y="1090"/>
                </a:lnTo>
                <a:lnTo>
                  <a:pt x="13443" y="957"/>
                </a:lnTo>
                <a:lnTo>
                  <a:pt x="13149" y="840"/>
                </a:lnTo>
                <a:lnTo>
                  <a:pt x="12619" y="663"/>
                </a:lnTo>
                <a:lnTo>
                  <a:pt x="12089" y="486"/>
                </a:lnTo>
                <a:lnTo>
                  <a:pt x="11559" y="339"/>
                </a:lnTo>
                <a:lnTo>
                  <a:pt x="11014" y="221"/>
                </a:lnTo>
                <a:lnTo>
                  <a:pt x="10484" y="133"/>
                </a:lnTo>
                <a:lnTo>
                  <a:pt x="9924" y="59"/>
                </a:lnTo>
                <a:lnTo>
                  <a:pt x="9380" y="15"/>
                </a:lnTo>
                <a:lnTo>
                  <a:pt x="8820" y="0"/>
                </a:lnTo>
                <a:close/>
              </a:path>
            </a:pathLst>
          </a:custGeom>
          <a:solidFill>
            <a:srgbClr val="F3C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lt1"/>
              </a:solidFill>
              <a:cs typeface="+mn-ea"/>
              <a:sym typeface="+mn-lt"/>
            </a:endParaRPr>
          </a:p>
        </p:txBody>
      </p:sp>
      <p:sp>
        <p:nvSpPr>
          <p:cNvPr id="6" name="Google Shape;73;p8">
            <a:extLst>
              <a:ext uri="{FF2B5EF4-FFF2-40B4-BE49-F238E27FC236}">
                <a16:creationId xmlns:a16="http://schemas.microsoft.com/office/drawing/2014/main" id="{0A78F3B6-5133-4B09-B2D3-35D210A0D766}"/>
              </a:ext>
            </a:extLst>
          </p:cNvPr>
          <p:cNvSpPr/>
          <p:nvPr/>
        </p:nvSpPr>
        <p:spPr>
          <a:xfrm rot="1353849">
            <a:off x="5985801" y="5756661"/>
            <a:ext cx="716488" cy="846197"/>
          </a:xfrm>
          <a:custGeom>
            <a:avLst/>
            <a:gdLst/>
            <a:ahLst/>
            <a:cxnLst/>
            <a:rect l="l" t="t" r="r" b="b"/>
            <a:pathLst>
              <a:path w="6431" h="7565" extrusionOk="0">
                <a:moveTo>
                  <a:pt x="4609" y="0"/>
                </a:moveTo>
                <a:lnTo>
                  <a:pt x="4439" y="27"/>
                </a:lnTo>
                <a:lnTo>
                  <a:pt x="3894" y="125"/>
                </a:lnTo>
                <a:lnTo>
                  <a:pt x="2823" y="331"/>
                </a:lnTo>
                <a:lnTo>
                  <a:pt x="2296" y="474"/>
                </a:lnTo>
                <a:lnTo>
                  <a:pt x="2064" y="545"/>
                </a:lnTo>
                <a:lnTo>
                  <a:pt x="1590" y="751"/>
                </a:lnTo>
                <a:lnTo>
                  <a:pt x="1117" y="1027"/>
                </a:lnTo>
                <a:lnTo>
                  <a:pt x="697" y="1376"/>
                </a:lnTo>
                <a:lnTo>
                  <a:pt x="340" y="1778"/>
                </a:lnTo>
                <a:lnTo>
                  <a:pt x="99" y="2242"/>
                </a:lnTo>
                <a:lnTo>
                  <a:pt x="10" y="2626"/>
                </a:lnTo>
                <a:lnTo>
                  <a:pt x="1" y="2894"/>
                </a:lnTo>
                <a:lnTo>
                  <a:pt x="37" y="3180"/>
                </a:lnTo>
                <a:lnTo>
                  <a:pt x="117" y="3474"/>
                </a:lnTo>
                <a:lnTo>
                  <a:pt x="179" y="3626"/>
                </a:lnTo>
                <a:lnTo>
                  <a:pt x="510" y="4403"/>
                </a:lnTo>
                <a:lnTo>
                  <a:pt x="1010" y="5555"/>
                </a:lnTo>
                <a:lnTo>
                  <a:pt x="1385" y="6296"/>
                </a:lnTo>
                <a:lnTo>
                  <a:pt x="1599" y="6653"/>
                </a:lnTo>
                <a:lnTo>
                  <a:pt x="1724" y="6850"/>
                </a:lnTo>
                <a:lnTo>
                  <a:pt x="2001" y="7162"/>
                </a:lnTo>
                <a:lnTo>
                  <a:pt x="2305" y="7386"/>
                </a:lnTo>
                <a:lnTo>
                  <a:pt x="2626" y="7519"/>
                </a:lnTo>
                <a:lnTo>
                  <a:pt x="2957" y="7564"/>
                </a:lnTo>
                <a:lnTo>
                  <a:pt x="3296" y="7511"/>
                </a:lnTo>
                <a:lnTo>
                  <a:pt x="3626" y="7377"/>
                </a:lnTo>
                <a:lnTo>
                  <a:pt x="3948" y="7144"/>
                </a:lnTo>
                <a:lnTo>
                  <a:pt x="4100" y="6984"/>
                </a:lnTo>
                <a:lnTo>
                  <a:pt x="4350" y="6707"/>
                </a:lnTo>
                <a:lnTo>
                  <a:pt x="4796" y="6135"/>
                </a:lnTo>
                <a:lnTo>
                  <a:pt x="5198" y="5546"/>
                </a:lnTo>
                <a:lnTo>
                  <a:pt x="5537" y="4948"/>
                </a:lnTo>
                <a:lnTo>
                  <a:pt x="5823" y="4331"/>
                </a:lnTo>
                <a:lnTo>
                  <a:pt x="6064" y="3715"/>
                </a:lnTo>
                <a:lnTo>
                  <a:pt x="6252" y="3099"/>
                </a:lnTo>
                <a:lnTo>
                  <a:pt x="6386" y="2492"/>
                </a:lnTo>
                <a:lnTo>
                  <a:pt x="6430" y="2197"/>
                </a:lnTo>
                <a:lnTo>
                  <a:pt x="6422" y="1947"/>
                </a:lnTo>
                <a:lnTo>
                  <a:pt x="6323" y="1465"/>
                </a:lnTo>
                <a:lnTo>
                  <a:pt x="6154" y="1045"/>
                </a:lnTo>
                <a:lnTo>
                  <a:pt x="5921" y="679"/>
                </a:lnTo>
                <a:lnTo>
                  <a:pt x="5627" y="384"/>
                </a:lnTo>
                <a:lnTo>
                  <a:pt x="5305" y="170"/>
                </a:lnTo>
                <a:lnTo>
                  <a:pt x="4966" y="36"/>
                </a:lnTo>
                <a:lnTo>
                  <a:pt x="4609" y="0"/>
                </a:lnTo>
                <a:close/>
              </a:path>
            </a:pathLst>
          </a:custGeom>
          <a:solidFill>
            <a:srgbClr val="F3C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lt1"/>
              </a:solidFill>
              <a:cs typeface="+mn-ea"/>
              <a:sym typeface="+mn-lt"/>
            </a:endParaRPr>
          </a:p>
        </p:txBody>
      </p:sp>
    </p:spTree>
    <p:extLst>
      <p:ext uri="{BB962C8B-B14F-4D97-AF65-F5344CB8AC3E}">
        <p14:creationId xmlns:p14="http://schemas.microsoft.com/office/powerpoint/2010/main" val="1173927425"/>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3">
            <a:extLst>
              <a:ext uri="{FF2B5EF4-FFF2-40B4-BE49-F238E27FC236}">
                <a16:creationId xmlns:a16="http://schemas.microsoft.com/office/drawing/2014/main" id="{5BFC754F-D00E-47B9-A001-9D19610345AC}"/>
              </a:ext>
            </a:extLst>
          </p:cNvPr>
          <p:cNvSpPr/>
          <p:nvPr/>
        </p:nvSpPr>
        <p:spPr>
          <a:xfrm>
            <a:off x="704026" y="2280305"/>
            <a:ext cx="6329147" cy="1094282"/>
          </a:xfrm>
          <a:prstGeom prst="roundRect">
            <a:avLst>
              <a:gd name="adj" fmla="val 50000"/>
            </a:avLst>
          </a:prstGeom>
          <a:gradFill>
            <a:gsLst>
              <a:gs pos="0">
                <a:srgbClr val="3C70F4"/>
              </a:gs>
              <a:gs pos="100000">
                <a:schemeClr val="tx2">
                  <a:lumMod val="7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altLang="zh-CN" sz="3000" dirty="0" smtClean="0">
                <a:solidFill>
                  <a:schemeClr val="bg1"/>
                </a:solidFill>
                <a:latin typeface="Tahoma" panose="020B0604030504040204" pitchFamily="34" charset="0"/>
                <a:ea typeface="Tahoma" panose="020B0604030504040204" pitchFamily="34" charset="0"/>
                <a:cs typeface="Tahoma" panose="020B0604030504040204" pitchFamily="34" charset="0"/>
                <a:sym typeface="+mn-lt"/>
              </a:rPr>
              <a:t>     II</a:t>
            </a:r>
            <a:r>
              <a:rPr lang="en-US" altLang="zh-CN" sz="3000" dirty="0" smtClean="0">
                <a:solidFill>
                  <a:schemeClr val="bg1"/>
                </a:solidFill>
                <a:latin typeface="Tahoma" panose="020B0604030504040204" pitchFamily="34" charset="0"/>
                <a:ea typeface="Tahoma" panose="020B0604030504040204" pitchFamily="34" charset="0"/>
                <a:cs typeface="Tahoma" panose="020B0604030504040204" pitchFamily="34" charset="0"/>
                <a:sym typeface="+mn-lt"/>
              </a:rPr>
              <a:t>. </a:t>
            </a:r>
            <a:r>
              <a:rPr lang="vi-VN" altLang="zh-CN" sz="3000" dirty="0" smtClean="0">
                <a:solidFill>
                  <a:schemeClr val="bg1"/>
                </a:solidFill>
                <a:latin typeface="Tahoma" panose="020B0604030504040204" pitchFamily="34" charset="0"/>
                <a:ea typeface="Tahoma" panose="020B0604030504040204" pitchFamily="34" charset="0"/>
                <a:cs typeface="Tahoma" panose="020B0604030504040204" pitchFamily="34" charset="0"/>
                <a:sym typeface="+mn-lt"/>
              </a:rPr>
              <a:t>Phân tích thiết kế </a:t>
            </a:r>
            <a:endParaRPr lang="zh-CN" altLang="en-US" sz="3000" dirty="0">
              <a:solidFill>
                <a:schemeClr val="bg1"/>
              </a:solidFill>
              <a:latin typeface="Tahoma" panose="020B0604030504040204" pitchFamily="34" charset="0"/>
              <a:cs typeface="Tahoma" panose="020B0604030504040204" pitchFamily="34" charset="0"/>
              <a:sym typeface="+mn-lt"/>
            </a:endParaRPr>
          </a:p>
        </p:txBody>
      </p:sp>
      <p:sp>
        <p:nvSpPr>
          <p:cNvPr id="10" name="Rounded Rectangle 7">
            <a:extLst>
              <a:ext uri="{FF2B5EF4-FFF2-40B4-BE49-F238E27FC236}">
                <a16:creationId xmlns:a16="http://schemas.microsoft.com/office/drawing/2014/main" id="{1AF4D50D-0C1B-4AF9-AD72-A4D67CAA8D8D}"/>
              </a:ext>
            </a:extLst>
          </p:cNvPr>
          <p:cNvSpPr/>
          <p:nvPr/>
        </p:nvSpPr>
        <p:spPr>
          <a:xfrm>
            <a:off x="704026" y="3746513"/>
            <a:ext cx="7480859" cy="1094282"/>
          </a:xfrm>
          <a:prstGeom prst="roundRect">
            <a:avLst>
              <a:gd name="adj" fmla="val 50000"/>
            </a:avLst>
          </a:prstGeom>
          <a:solidFill>
            <a:srgbClr val="F3C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altLang="zh-CN" sz="3000" dirty="0" smtClean="0">
                <a:solidFill>
                  <a:schemeClr val="bg1"/>
                </a:solidFill>
                <a:latin typeface="Tahoma" panose="020B0604030504040204" pitchFamily="34" charset="0"/>
                <a:ea typeface="Tahoma" panose="020B0604030504040204" pitchFamily="34" charset="0"/>
                <a:cs typeface="Tahoma" panose="020B0604030504040204" pitchFamily="34" charset="0"/>
                <a:sym typeface="+mn-lt"/>
              </a:rPr>
              <a:t>     III</a:t>
            </a:r>
            <a:r>
              <a:rPr lang="en-US" altLang="zh-CN" sz="3000" dirty="0" smtClean="0">
                <a:solidFill>
                  <a:schemeClr val="bg1"/>
                </a:solidFill>
                <a:latin typeface="Tahoma" panose="020B0604030504040204" pitchFamily="34" charset="0"/>
                <a:ea typeface="Tahoma" panose="020B0604030504040204" pitchFamily="34" charset="0"/>
                <a:cs typeface="Tahoma" panose="020B0604030504040204" pitchFamily="34" charset="0"/>
                <a:sym typeface="+mn-lt"/>
              </a:rPr>
              <a:t>. </a:t>
            </a:r>
            <a:r>
              <a:rPr lang="vi-VN" altLang="zh-CN" sz="3000" dirty="0" smtClean="0">
                <a:solidFill>
                  <a:schemeClr val="bg1"/>
                </a:solidFill>
                <a:latin typeface="Tahoma" panose="020B0604030504040204" pitchFamily="34" charset="0"/>
                <a:ea typeface="Tahoma" panose="020B0604030504040204" pitchFamily="34" charset="0"/>
                <a:cs typeface="Tahoma" panose="020B0604030504040204" pitchFamily="34" charset="0"/>
                <a:sym typeface="+mn-lt"/>
              </a:rPr>
              <a:t>Kết quả đạt được</a:t>
            </a:r>
            <a:endParaRPr lang="zh-CN" altLang="en-US" sz="3000" dirty="0">
              <a:solidFill>
                <a:schemeClr val="bg1"/>
              </a:solidFill>
              <a:latin typeface="Tahoma" panose="020B0604030504040204" pitchFamily="34" charset="0"/>
              <a:cs typeface="Tahoma" panose="020B0604030504040204" pitchFamily="34" charset="0"/>
              <a:sym typeface="+mn-lt"/>
            </a:endParaRPr>
          </a:p>
        </p:txBody>
      </p:sp>
      <p:sp>
        <p:nvSpPr>
          <p:cNvPr id="11" name="Rounded Rectangle 10">
            <a:extLst>
              <a:ext uri="{FF2B5EF4-FFF2-40B4-BE49-F238E27FC236}">
                <a16:creationId xmlns:a16="http://schemas.microsoft.com/office/drawing/2014/main" id="{520AE30B-7081-4917-B281-9D4CC9DD2ABD}"/>
              </a:ext>
            </a:extLst>
          </p:cNvPr>
          <p:cNvSpPr/>
          <p:nvPr/>
        </p:nvSpPr>
        <p:spPr>
          <a:xfrm>
            <a:off x="704026" y="5212721"/>
            <a:ext cx="8713320" cy="1094282"/>
          </a:xfrm>
          <a:prstGeom prst="roundRect">
            <a:avLst>
              <a:gd name="adj" fmla="val 50000"/>
            </a:avLst>
          </a:prstGeom>
          <a:gradFill>
            <a:gsLst>
              <a:gs pos="0">
                <a:srgbClr val="3C70F4"/>
              </a:gs>
              <a:gs pos="100000">
                <a:schemeClr val="tx2">
                  <a:lumMod val="7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altLang="zh-CN" sz="3000" dirty="0" smtClean="0">
                <a:solidFill>
                  <a:schemeClr val="bg1"/>
                </a:solidFill>
                <a:latin typeface="Tahoma" panose="020B0604030504040204" pitchFamily="34" charset="0"/>
                <a:ea typeface="Tahoma" panose="020B0604030504040204" pitchFamily="34" charset="0"/>
                <a:cs typeface="Tahoma" panose="020B0604030504040204" pitchFamily="34" charset="0"/>
                <a:sym typeface="+mn-lt"/>
              </a:rPr>
              <a:t>     IV</a:t>
            </a:r>
            <a:r>
              <a:rPr lang="en-US" altLang="zh-CN" sz="3000" dirty="0" smtClean="0">
                <a:solidFill>
                  <a:schemeClr val="bg1"/>
                </a:solidFill>
                <a:latin typeface="Tahoma" panose="020B0604030504040204" pitchFamily="34" charset="0"/>
                <a:ea typeface="Tahoma" panose="020B0604030504040204" pitchFamily="34" charset="0"/>
                <a:cs typeface="Tahoma" panose="020B0604030504040204" pitchFamily="34" charset="0"/>
                <a:sym typeface="+mn-lt"/>
              </a:rPr>
              <a:t>. </a:t>
            </a:r>
            <a:r>
              <a:rPr lang="vi-VN" altLang="zh-CN" sz="3000" dirty="0" smtClean="0">
                <a:solidFill>
                  <a:schemeClr val="bg1"/>
                </a:solidFill>
                <a:latin typeface="Tahoma" panose="020B0604030504040204" pitchFamily="34" charset="0"/>
                <a:ea typeface="Tahoma" panose="020B0604030504040204" pitchFamily="34" charset="0"/>
                <a:cs typeface="Tahoma" panose="020B0604030504040204" pitchFamily="34" charset="0"/>
                <a:sym typeface="+mn-lt"/>
              </a:rPr>
              <a:t>Kết luận và định hướng phát triển</a:t>
            </a:r>
            <a:r>
              <a:rPr lang="en-US" altLang="zh-CN" sz="3000" dirty="0" smtClean="0">
                <a:solidFill>
                  <a:schemeClr val="bg1"/>
                </a:solidFill>
                <a:latin typeface="Tahoma" panose="020B0604030504040204" pitchFamily="34" charset="0"/>
                <a:ea typeface="Tahoma" panose="020B0604030504040204" pitchFamily="34" charset="0"/>
                <a:cs typeface="Tahoma" panose="020B0604030504040204" pitchFamily="34" charset="0"/>
                <a:sym typeface="+mn-lt"/>
              </a:rPr>
              <a:t> </a:t>
            </a:r>
            <a:endParaRPr lang="zh-CN" altLang="en-US" sz="3000" dirty="0">
              <a:solidFill>
                <a:schemeClr val="bg1"/>
              </a:solidFill>
              <a:latin typeface="Tahoma" panose="020B0604030504040204" pitchFamily="34" charset="0"/>
              <a:cs typeface="Tahoma" panose="020B0604030504040204" pitchFamily="34" charset="0"/>
              <a:sym typeface="+mn-lt"/>
            </a:endParaRPr>
          </a:p>
        </p:txBody>
      </p:sp>
      <p:sp>
        <p:nvSpPr>
          <p:cNvPr id="13" name="Freeform 26">
            <a:extLst>
              <a:ext uri="{FF2B5EF4-FFF2-40B4-BE49-F238E27FC236}">
                <a16:creationId xmlns:a16="http://schemas.microsoft.com/office/drawing/2014/main" id="{138F74AE-D580-468B-A84E-6F67D5A4B336}"/>
              </a:ext>
            </a:extLst>
          </p:cNvPr>
          <p:cNvSpPr/>
          <p:nvPr/>
        </p:nvSpPr>
        <p:spPr>
          <a:xfrm rot="20369329" flipH="1">
            <a:off x="9430534" y="-340951"/>
            <a:ext cx="3326796" cy="4306109"/>
          </a:xfrm>
          <a:custGeom>
            <a:avLst/>
            <a:gdLst>
              <a:gd name="connsiteX0" fmla="*/ 2246905 w 3326796"/>
              <a:gd name="connsiteY0" fmla="*/ 0 h 4306109"/>
              <a:gd name="connsiteX1" fmla="*/ 0 w 3326796"/>
              <a:gd name="connsiteY1" fmla="*/ 840584 h 4306109"/>
              <a:gd name="connsiteX2" fmla="*/ 1296478 w 3326796"/>
              <a:gd name="connsiteY2" fmla="*/ 4306109 h 4306109"/>
              <a:gd name="connsiteX3" fmla="*/ 1365385 w 3326796"/>
              <a:gd name="connsiteY3" fmla="*/ 4293307 h 4306109"/>
              <a:gd name="connsiteX4" fmla="*/ 2052951 w 3326796"/>
              <a:gd name="connsiteY4" fmla="*/ 4046543 h 4306109"/>
              <a:gd name="connsiteX5" fmla="*/ 3323853 w 3326796"/>
              <a:gd name="connsiteY5" fmla="*/ 1895945 h 4306109"/>
              <a:gd name="connsiteX6" fmla="*/ 3170780 w 3326796"/>
              <a:gd name="connsiteY6" fmla="*/ 887963 h 4306109"/>
              <a:gd name="connsiteX7" fmla="*/ 2479941 w 3326796"/>
              <a:gd name="connsiteY7" fmla="*/ 100139 h 4306109"/>
              <a:gd name="connsiteX8" fmla="*/ 2322845 w 3326796"/>
              <a:gd name="connsiteY8" fmla="*/ 26024 h 4306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26796" h="4306109">
                <a:moveTo>
                  <a:pt x="2246905" y="0"/>
                </a:moveTo>
                <a:lnTo>
                  <a:pt x="0" y="840584"/>
                </a:lnTo>
                <a:lnTo>
                  <a:pt x="1296478" y="4306109"/>
                </a:lnTo>
                <a:lnTo>
                  <a:pt x="1365385" y="4293307"/>
                </a:lnTo>
                <a:cubicBezTo>
                  <a:pt x="1606826" y="4241225"/>
                  <a:pt x="1839456" y="4161169"/>
                  <a:pt x="2052951" y="4046543"/>
                </a:cubicBezTo>
                <a:cubicBezTo>
                  <a:pt x="2858594" y="3613512"/>
                  <a:pt x="3277529" y="2741992"/>
                  <a:pt x="3323853" y="1895945"/>
                </a:cubicBezTo>
                <a:cubicBezTo>
                  <a:pt x="3337951" y="1553886"/>
                  <a:pt x="3303712" y="1208189"/>
                  <a:pt x="3170780" y="887963"/>
                </a:cubicBezTo>
                <a:cubicBezTo>
                  <a:pt x="3037850" y="567739"/>
                  <a:pt x="2802198" y="278446"/>
                  <a:pt x="2479941" y="100139"/>
                </a:cubicBezTo>
                <a:cubicBezTo>
                  <a:pt x="2429085" y="72392"/>
                  <a:pt x="2376624" y="47744"/>
                  <a:pt x="2322845" y="26024"/>
                </a:cubicBezTo>
                <a:close/>
              </a:path>
            </a:pathLst>
          </a:custGeom>
          <a:gradFill>
            <a:gsLst>
              <a:gs pos="0">
                <a:srgbClr val="3C70F4"/>
              </a:gs>
              <a:gs pos="100000">
                <a:schemeClr val="tx2">
                  <a:lumMod val="7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4" name="Oval 12">
            <a:extLst>
              <a:ext uri="{FF2B5EF4-FFF2-40B4-BE49-F238E27FC236}">
                <a16:creationId xmlns:a16="http://schemas.microsoft.com/office/drawing/2014/main" id="{23B03609-EFFB-416F-ABA5-0D65DADD3D5C}"/>
              </a:ext>
            </a:extLst>
          </p:cNvPr>
          <p:cNvSpPr/>
          <p:nvPr/>
        </p:nvSpPr>
        <p:spPr>
          <a:xfrm>
            <a:off x="9862429" y="1446971"/>
            <a:ext cx="673366" cy="673366"/>
          </a:xfrm>
          <a:prstGeom prst="ellipse">
            <a:avLst/>
          </a:prstGeom>
          <a:noFill/>
          <a:ln w="165100" cap="flat" cmpd="sng" algn="ctr">
            <a:solidFill>
              <a:srgbClr val="F3C54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cs typeface="+mn-ea"/>
              <a:sym typeface="+mn-lt"/>
            </a:endParaRPr>
          </a:p>
        </p:txBody>
      </p:sp>
      <p:sp>
        <p:nvSpPr>
          <p:cNvPr id="15" name="Rounded Rectangle 7">
            <a:extLst>
              <a:ext uri="{FF2B5EF4-FFF2-40B4-BE49-F238E27FC236}">
                <a16:creationId xmlns:a16="http://schemas.microsoft.com/office/drawing/2014/main" id="{1AF4D50D-0C1B-4AF9-AD72-A4D67CAA8D8D}"/>
              </a:ext>
            </a:extLst>
          </p:cNvPr>
          <p:cNvSpPr/>
          <p:nvPr/>
        </p:nvSpPr>
        <p:spPr>
          <a:xfrm>
            <a:off x="704025" y="814097"/>
            <a:ext cx="4850614" cy="1094282"/>
          </a:xfrm>
          <a:prstGeom prst="roundRect">
            <a:avLst>
              <a:gd name="adj" fmla="val 50000"/>
            </a:avLst>
          </a:prstGeom>
          <a:solidFill>
            <a:srgbClr val="F3C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altLang="zh-CN" sz="3000" dirty="0" smtClean="0">
                <a:solidFill>
                  <a:schemeClr val="bg1"/>
                </a:solidFill>
                <a:latin typeface="Tahoma" panose="020B0604030504040204" pitchFamily="34" charset="0"/>
                <a:ea typeface="Tahoma" panose="020B0604030504040204" pitchFamily="34" charset="0"/>
                <a:cs typeface="Tahoma" panose="020B0604030504040204" pitchFamily="34" charset="0"/>
                <a:sym typeface="+mn-lt"/>
              </a:rPr>
              <a:t>     I. Xác định vấn đề</a:t>
            </a:r>
            <a:endParaRPr lang="zh-CN" altLang="en-US" sz="3000" dirty="0">
              <a:solidFill>
                <a:schemeClr val="bg1"/>
              </a:solidFill>
              <a:cs typeface="+mn-ea"/>
              <a:sym typeface="+mn-lt"/>
            </a:endParaRPr>
          </a:p>
        </p:txBody>
      </p:sp>
    </p:spTree>
    <p:extLst>
      <p:ext uri="{BB962C8B-B14F-4D97-AF65-F5344CB8AC3E}">
        <p14:creationId xmlns:p14="http://schemas.microsoft.com/office/powerpoint/2010/main" val="2238813635"/>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iSḻîḑè">
            <a:extLst>
              <a:ext uri="{FF2B5EF4-FFF2-40B4-BE49-F238E27FC236}">
                <a16:creationId xmlns:a16="http://schemas.microsoft.com/office/drawing/2014/main" id="{AB80E9CA-C2C9-4DBA-81B6-F72F11329917}"/>
              </a:ext>
            </a:extLst>
          </p:cNvPr>
          <p:cNvSpPr/>
          <p:nvPr/>
        </p:nvSpPr>
        <p:spPr>
          <a:xfrm>
            <a:off x="341349" y="39720"/>
            <a:ext cx="6203829" cy="668719"/>
          </a:xfrm>
          <a:prstGeom prst="flowChartAlternateProcess">
            <a:avLst/>
          </a:prstGeom>
          <a:gradFill>
            <a:gsLst>
              <a:gs pos="0">
                <a:srgbClr val="3C70F4"/>
              </a:gs>
              <a:gs pos="100000">
                <a:schemeClr val="tx2">
                  <a:lumMod val="7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cs typeface="+mn-ea"/>
              <a:sym typeface="+mn-lt"/>
            </a:endParaRPr>
          </a:p>
        </p:txBody>
      </p:sp>
      <p:sp>
        <p:nvSpPr>
          <p:cNvPr id="2" name="Title 1"/>
          <p:cNvSpPr>
            <a:spLocks noGrp="1"/>
          </p:cNvSpPr>
          <p:nvPr>
            <p:ph type="title"/>
          </p:nvPr>
        </p:nvSpPr>
        <p:spPr>
          <a:xfrm>
            <a:off x="644077" y="67972"/>
            <a:ext cx="8221579" cy="640467"/>
          </a:xfrm>
        </p:spPr>
        <p:txBody>
          <a:bodyPr/>
          <a:lstStyle/>
          <a:p>
            <a:r>
              <a:rPr lang="en-US" dirty="0" smtClean="0">
                <a:solidFill>
                  <a:schemeClr val="bg1"/>
                </a:solidFill>
                <a:latin typeface="Tahoma" panose="020B0604030504040204" pitchFamily="34" charset="0"/>
                <a:ea typeface="Tahoma" panose="020B0604030504040204" pitchFamily="34" charset="0"/>
                <a:cs typeface="Tahoma" panose="020B0604030504040204" pitchFamily="34" charset="0"/>
              </a:rPr>
              <a:t>1. </a:t>
            </a:r>
            <a:r>
              <a:rPr lang="vi-VN" dirty="0" smtClean="0">
                <a:solidFill>
                  <a:schemeClr val="bg1"/>
                </a:solidFill>
                <a:latin typeface="Tahoma" panose="020B0604030504040204" pitchFamily="34" charset="0"/>
                <a:ea typeface="Tahoma" panose="020B0604030504040204" pitchFamily="34" charset="0"/>
                <a:cs typeface="Tahoma" panose="020B0604030504040204" pitchFamily="34" charset="0"/>
              </a:rPr>
              <a:t>Xác định vấn đề</a:t>
            </a:r>
            <a:endParaRPr lang="en-US"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cxnSp>
        <p:nvCxnSpPr>
          <p:cNvPr id="3" name="直接连接符 33"/>
          <p:cNvCxnSpPr>
            <a:cxnSpLocks/>
          </p:cNvCxnSpPr>
          <p:nvPr/>
        </p:nvCxnSpPr>
        <p:spPr>
          <a:xfrm flipH="1">
            <a:off x="1074001" y="1148626"/>
            <a:ext cx="1" cy="5452934"/>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椭圆 9"/>
          <p:cNvSpPr/>
          <p:nvPr/>
        </p:nvSpPr>
        <p:spPr>
          <a:xfrm>
            <a:off x="356467" y="787672"/>
            <a:ext cx="1492516" cy="1493059"/>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5055" tIns="32527" rIns="65055" bIns="32527" rtlCol="0" anchor="ctr"/>
          <a:lstStyle/>
          <a:p>
            <a:pPr algn="ctr"/>
            <a:endParaRPr lang="zh-CN" altLang="en-US" sz="1801">
              <a:latin typeface="Arial" panose="020B0604020202020204" pitchFamily="34" charset="0"/>
              <a:ea typeface="微软雅黑" panose="020B0503020204020204" pitchFamily="34" charset="-122"/>
              <a:sym typeface="Arial" panose="020B0604020202020204" pitchFamily="34" charset="0"/>
            </a:endParaRPr>
          </a:p>
        </p:txBody>
      </p:sp>
      <p:sp>
        <p:nvSpPr>
          <p:cNvPr id="5" name="椭圆 35"/>
          <p:cNvSpPr/>
          <p:nvPr/>
        </p:nvSpPr>
        <p:spPr>
          <a:xfrm>
            <a:off x="1010758" y="2522250"/>
            <a:ext cx="153700" cy="153755"/>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65055" tIns="32527" rIns="65055" bIns="32527" anchor="ctr"/>
          <a:lstStyle/>
          <a:p>
            <a:pPr algn="ctr">
              <a:defRPr/>
            </a:pPr>
            <a:endParaRPr lang="zh-CN" altLang="en-US" sz="1701" b="1"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6" name="椭圆 38"/>
          <p:cNvSpPr/>
          <p:nvPr/>
        </p:nvSpPr>
        <p:spPr>
          <a:xfrm>
            <a:off x="1010758" y="3680204"/>
            <a:ext cx="153700" cy="153755"/>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65055" tIns="32527" rIns="65055" bIns="32527" anchor="ctr"/>
          <a:lstStyle/>
          <a:p>
            <a:pPr algn="ctr">
              <a:defRPr/>
            </a:pPr>
            <a:endParaRPr lang="zh-CN" altLang="en-US" sz="1701" b="1"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7" name="椭圆 41"/>
          <p:cNvSpPr/>
          <p:nvPr/>
        </p:nvSpPr>
        <p:spPr>
          <a:xfrm>
            <a:off x="1010758" y="4943245"/>
            <a:ext cx="153700" cy="153755"/>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65055" tIns="32527" rIns="65055" bIns="32527" anchor="ctr"/>
          <a:lstStyle/>
          <a:p>
            <a:pPr algn="ctr">
              <a:defRPr/>
            </a:pPr>
            <a:endParaRPr lang="zh-CN" altLang="en-US" sz="1701" b="1"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8" name="椭圆 44"/>
          <p:cNvSpPr/>
          <p:nvPr/>
        </p:nvSpPr>
        <p:spPr>
          <a:xfrm>
            <a:off x="1010758" y="6206286"/>
            <a:ext cx="153700" cy="153755"/>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65055" tIns="32527" rIns="65055" bIns="32527" anchor="ctr"/>
          <a:lstStyle/>
          <a:p>
            <a:pPr algn="ctr">
              <a:defRPr/>
            </a:pPr>
            <a:r>
              <a:rPr lang="vi-VN" altLang="zh-CN" sz="1701" b="1" dirty="0" smtClean="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 </a:t>
            </a:r>
            <a:endParaRPr lang="zh-CN" altLang="en-US" sz="1701" b="1"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1" name="Rectangle 10"/>
          <p:cNvSpPr/>
          <p:nvPr/>
        </p:nvSpPr>
        <p:spPr>
          <a:xfrm>
            <a:off x="1562466" y="2022047"/>
            <a:ext cx="10576748" cy="1154162"/>
          </a:xfrm>
          <a:prstGeom prst="rect">
            <a:avLst/>
          </a:prstGeom>
        </p:spPr>
        <p:txBody>
          <a:bodyPr wrap="square">
            <a:spAutoFit/>
          </a:bodyPr>
          <a:lstStyle/>
          <a:p>
            <a:pPr algn="just"/>
            <a:r>
              <a:rPr lang="vi-VN" sz="2300" dirty="0">
                <a:latin typeface="Tahoma" panose="020B0604030504040204" pitchFamily="34" charset="0"/>
                <a:ea typeface="Tahoma" panose="020B0604030504040204" pitchFamily="34" charset="0"/>
                <a:cs typeface="Tahoma" panose="020B0604030504040204" pitchFamily="34" charset="0"/>
              </a:rPr>
              <a:t>Platfom Game hat còn gọi là game đi cảnh. Đây là một thể loại con của game hành động. Lối chơi của các game này liên quan chủ yếu tới việc di chuyển giữa các “tầng” (hay nền mặt đất) khác nhau bằng cách nhảy giữa </a:t>
            </a:r>
            <a:r>
              <a:rPr lang="vi-VN" sz="2300" dirty="0" smtClean="0">
                <a:latin typeface="Tahoma" panose="020B0604030504040204" pitchFamily="34" charset="0"/>
                <a:ea typeface="Tahoma" panose="020B0604030504040204" pitchFamily="34" charset="0"/>
                <a:cs typeface="Tahoma" panose="020B0604030504040204" pitchFamily="34" charset="0"/>
              </a:rPr>
              <a:t>chúng.</a:t>
            </a:r>
            <a:endParaRPr lang="en-US" sz="2300" dirty="0">
              <a:latin typeface="Tahoma" panose="020B0604030504040204" pitchFamily="34" charset="0"/>
              <a:ea typeface="Tahoma" panose="020B0604030504040204" pitchFamily="34" charset="0"/>
              <a:cs typeface="Tahoma" panose="020B0604030504040204" pitchFamily="34" charset="0"/>
            </a:endParaRPr>
          </a:p>
        </p:txBody>
      </p:sp>
      <p:sp>
        <p:nvSpPr>
          <p:cNvPr id="12" name="Rectangle 11"/>
          <p:cNvSpPr/>
          <p:nvPr/>
        </p:nvSpPr>
        <p:spPr>
          <a:xfrm>
            <a:off x="1557885" y="3180002"/>
            <a:ext cx="10467860" cy="1154162"/>
          </a:xfrm>
          <a:prstGeom prst="rect">
            <a:avLst/>
          </a:prstGeom>
        </p:spPr>
        <p:txBody>
          <a:bodyPr wrap="square">
            <a:spAutoFit/>
          </a:bodyPr>
          <a:lstStyle/>
          <a:p>
            <a:pPr algn="just"/>
            <a:r>
              <a:rPr lang="vi-VN" sz="2300" dirty="0">
                <a:latin typeface="Tahoma" panose="020B0604030504040204" pitchFamily="34" charset="0"/>
                <a:ea typeface="Tahoma" panose="020B0604030504040204" pitchFamily="34" charset="0"/>
                <a:cs typeface="Tahoma" panose="020B0604030504040204" pitchFamily="34" charset="0"/>
              </a:rPr>
              <a:t>Các yếu tố truyền thống khác bao gồm chạy và leo trèo qua các cầu thang và các bờ vực. Platform Game thường mượn các yếu tốc từ các thể loại khác như đối kháng hay bắn súng.</a:t>
            </a:r>
            <a:endParaRPr lang="en-US" sz="2300" dirty="0">
              <a:latin typeface="Tahoma" panose="020B0604030504040204" pitchFamily="34" charset="0"/>
              <a:ea typeface="Tahoma" panose="020B0604030504040204" pitchFamily="34" charset="0"/>
              <a:cs typeface="Tahoma" panose="020B0604030504040204" pitchFamily="34" charset="0"/>
            </a:endParaRPr>
          </a:p>
        </p:txBody>
      </p:sp>
      <p:sp>
        <p:nvSpPr>
          <p:cNvPr id="15" name="Rectangle 14"/>
          <p:cNvSpPr/>
          <p:nvPr/>
        </p:nvSpPr>
        <p:spPr>
          <a:xfrm>
            <a:off x="1557885" y="4266071"/>
            <a:ext cx="10563141" cy="1508105"/>
          </a:xfrm>
          <a:prstGeom prst="rect">
            <a:avLst/>
          </a:prstGeom>
        </p:spPr>
        <p:txBody>
          <a:bodyPr wrap="square">
            <a:spAutoFit/>
          </a:bodyPr>
          <a:lstStyle/>
          <a:p>
            <a:pPr algn="just"/>
            <a:r>
              <a:rPr lang="vi-VN" sz="2300" dirty="0">
                <a:latin typeface="Tahoma" panose="020B0604030504040204" pitchFamily="34" charset="0"/>
                <a:ea typeface="Tahoma" panose="020B0604030504040204" pitchFamily="34" charset="0"/>
                <a:cs typeface="Tahoma" panose="020B0604030504040204" pitchFamily="34" charset="0"/>
              </a:rPr>
              <a:t>Pirate Bome</a:t>
            </a:r>
            <a:r>
              <a:rPr lang="en-US" sz="2300" dirty="0">
                <a:latin typeface="Tahoma" panose="020B0604030504040204" pitchFamily="34" charset="0"/>
                <a:ea typeface="Tahoma" panose="020B0604030504040204" pitchFamily="34" charset="0"/>
                <a:cs typeface="Tahoma" panose="020B0604030504040204" pitchFamily="34" charset="0"/>
              </a:rPr>
              <a:t> là một game </a:t>
            </a:r>
            <a:r>
              <a:rPr lang="vi-VN" sz="2300" dirty="0">
                <a:latin typeface="Tahoma" panose="020B0604030504040204" pitchFamily="34" charset="0"/>
                <a:ea typeface="Tahoma" panose="020B0604030504040204" pitchFamily="34" charset="0"/>
                <a:cs typeface="Tahoma" panose="020B0604030504040204" pitchFamily="34" charset="0"/>
              </a:rPr>
              <a:t>Platform</a:t>
            </a:r>
            <a:r>
              <a:rPr lang="en-US" sz="2300" dirty="0">
                <a:latin typeface="Tahoma" panose="020B0604030504040204" pitchFamily="34" charset="0"/>
                <a:ea typeface="Tahoma" panose="020B0604030504040204" pitchFamily="34" charset="0"/>
                <a:cs typeface="Tahoma" panose="020B0604030504040204" pitchFamily="34" charset="0"/>
              </a:rPr>
              <a:t>. Trong game, người chơi sẽ điều khiển nhân vật bằng </a:t>
            </a:r>
            <a:r>
              <a:rPr lang="vi-VN" sz="2300" dirty="0">
                <a:latin typeface="Tahoma" panose="020B0604030504040204" pitchFamily="34" charset="0"/>
                <a:ea typeface="Tahoma" panose="020B0604030504040204" pitchFamily="34" charset="0"/>
                <a:cs typeface="Tahoma" panose="020B0604030504040204" pitchFamily="34" charset="0"/>
              </a:rPr>
              <a:t>các nút bấm có sẵn trên màn hình</a:t>
            </a:r>
            <a:r>
              <a:rPr lang="en-US" sz="2300" dirty="0">
                <a:latin typeface="Tahoma" panose="020B0604030504040204" pitchFamily="34" charset="0"/>
                <a:ea typeface="Tahoma" panose="020B0604030504040204" pitchFamily="34" charset="0"/>
                <a:cs typeface="Tahoma" panose="020B0604030504040204" pitchFamily="34" charset="0"/>
              </a:rPr>
              <a:t>, nhân vật sẽ di chuyển </a:t>
            </a:r>
            <a:r>
              <a:rPr lang="vi-VN" sz="2300" dirty="0">
                <a:latin typeface="Tahoma" panose="020B0604030504040204" pitchFamily="34" charset="0"/>
                <a:ea typeface="Tahoma" panose="020B0604030504040204" pitchFamily="34" charset="0"/>
                <a:cs typeface="Tahoma" panose="020B0604030504040204" pitchFamily="34" charset="0"/>
              </a:rPr>
              <a:t>theo </a:t>
            </a:r>
            <a:r>
              <a:rPr lang="en-US" sz="2300" dirty="0">
                <a:latin typeface="Tahoma" panose="020B0604030504040204" pitchFamily="34" charset="0"/>
                <a:ea typeface="Tahoma" panose="020B0604030504040204" pitchFamily="34" charset="0"/>
                <a:cs typeface="Tahoma" panose="020B0604030504040204" pitchFamily="34" charset="0"/>
              </a:rPr>
              <a:t>hướng</a:t>
            </a:r>
            <a:r>
              <a:rPr lang="vi-VN" sz="2300" dirty="0">
                <a:latin typeface="Tahoma" panose="020B0604030504040204" pitchFamily="34" charset="0"/>
                <a:ea typeface="Tahoma" panose="020B0604030504040204" pitchFamily="34" charset="0"/>
                <a:cs typeface="Tahoma" panose="020B0604030504040204" pitchFamily="34" charset="0"/>
              </a:rPr>
              <a:t> mà người chơi mong muốn. Ngoài ra còn có nút bấm để thả bomb, một phần không thể thiếu của trò chơi này</a:t>
            </a:r>
            <a:r>
              <a:rPr lang="en-US" sz="2300" dirty="0">
                <a:latin typeface="Tahoma" panose="020B0604030504040204" pitchFamily="34" charset="0"/>
                <a:ea typeface="Tahoma" panose="020B0604030504040204" pitchFamily="34" charset="0"/>
                <a:cs typeface="Tahoma" panose="020B0604030504040204" pitchFamily="34" charset="0"/>
              </a:rPr>
              <a:t>. </a:t>
            </a:r>
          </a:p>
        </p:txBody>
      </p:sp>
      <p:sp>
        <p:nvSpPr>
          <p:cNvPr id="16" name="Rectangle 15"/>
          <p:cNvSpPr/>
          <p:nvPr/>
        </p:nvSpPr>
        <p:spPr>
          <a:xfrm>
            <a:off x="1557885" y="5706082"/>
            <a:ext cx="10581329" cy="1154162"/>
          </a:xfrm>
          <a:prstGeom prst="rect">
            <a:avLst/>
          </a:prstGeom>
        </p:spPr>
        <p:txBody>
          <a:bodyPr wrap="square">
            <a:spAutoFit/>
          </a:bodyPr>
          <a:lstStyle/>
          <a:p>
            <a:pPr lvl="0" algn="just">
              <a:spcBef>
                <a:spcPts val="600"/>
              </a:spcBef>
              <a:spcAft>
                <a:spcPts val="600"/>
              </a:spcAft>
            </a:pPr>
            <a:r>
              <a:rPr lang="en-US" sz="2300" dirty="0">
                <a:latin typeface="Tahoma" panose="020B0604030504040204" pitchFamily="34" charset="0"/>
                <a:ea typeface="Tahoma" panose="020B0604030504040204" pitchFamily="34" charset="0"/>
                <a:cs typeface="Tahoma" panose="020B0604030504040204" pitchFamily="34" charset="0"/>
              </a:rPr>
              <a:t>Mục tiêu của người chơi là</a:t>
            </a:r>
            <a:r>
              <a:rPr lang="vi-VN" sz="2300" dirty="0">
                <a:latin typeface="Tahoma" panose="020B0604030504040204" pitchFamily="34" charset="0"/>
                <a:ea typeface="Tahoma" panose="020B0604030504040204" pitchFamily="34" charset="0"/>
                <a:cs typeface="Tahoma" panose="020B0604030504040204" pitchFamily="34" charset="0"/>
              </a:rPr>
              <a:t> tiêu diệt toàn bộ quái vật trong thời gian ngắn nhất</a:t>
            </a:r>
            <a:r>
              <a:rPr lang="en-US" sz="2300" dirty="0">
                <a:latin typeface="Tahoma" panose="020B0604030504040204" pitchFamily="34" charset="0"/>
                <a:ea typeface="Tahoma" panose="020B0604030504040204" pitchFamily="34" charset="0"/>
                <a:cs typeface="Tahoma" panose="020B0604030504040204" pitchFamily="34" charset="0"/>
              </a:rPr>
              <a:t>.</a:t>
            </a:r>
            <a:r>
              <a:rPr lang="vi-VN" sz="2300" dirty="0">
                <a:latin typeface="Tahoma" panose="020B0604030504040204" pitchFamily="34" charset="0"/>
                <a:ea typeface="Tahoma" panose="020B0604030504040204" pitchFamily="34" charset="0"/>
                <a:cs typeface="Tahoma" panose="020B0604030504040204" pitchFamily="34" charset="0"/>
              </a:rPr>
              <a:t> Nếu người chơi hết máu hoặc tiêu diệt toàn bộ quái vật và đi vào cánh cửa cuối cùng thì trò chơi sẽ kết thúc.</a:t>
            </a:r>
            <a:endParaRPr lang="en-US" sz="2300" dirty="0">
              <a:effectLst/>
              <a:latin typeface="Tahoma" panose="020B0604030504040204" pitchFamily="34" charset="0"/>
              <a:ea typeface="Tahoma" panose="020B0604030504040204" pitchFamily="34" charset="0"/>
              <a:cs typeface="Tahoma" panose="020B0604030504040204" pitchFamily="34" charset="0"/>
            </a:endParaRPr>
          </a:p>
        </p:txBody>
      </p:sp>
      <p:sp>
        <p:nvSpPr>
          <p:cNvPr id="9" name="TextBox 8"/>
          <p:cNvSpPr txBox="1"/>
          <p:nvPr/>
        </p:nvSpPr>
        <p:spPr>
          <a:xfrm>
            <a:off x="543054" y="1023212"/>
            <a:ext cx="1061893" cy="954107"/>
          </a:xfrm>
          <a:prstGeom prst="rect">
            <a:avLst/>
          </a:prstGeom>
          <a:noFill/>
        </p:spPr>
        <p:txBody>
          <a:bodyPr wrap="square" rtlCol="0">
            <a:spAutoFit/>
          </a:bodyPr>
          <a:lstStyle/>
          <a:p>
            <a:pPr algn="ctr"/>
            <a:r>
              <a:rPr lang="vi-VN" sz="2800" dirty="0" smtClean="0">
                <a:solidFill>
                  <a:schemeClr val="bg1"/>
                </a:solidFill>
                <a:latin typeface="Tahoma" panose="020B0604030504040204" pitchFamily="34" charset="0"/>
                <a:ea typeface="Tahoma" panose="020B0604030504040204" pitchFamily="34" charset="0"/>
                <a:cs typeface="Tahoma" panose="020B0604030504040204" pitchFamily="34" charset="0"/>
              </a:rPr>
              <a:t>Giới thiệu</a:t>
            </a:r>
            <a:endParaRPr lang="en-US" sz="28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687200898"/>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a:extLst>
              <a:ext uri="{FF2B5EF4-FFF2-40B4-BE49-F238E27FC236}">
                <a16:creationId xmlns:a16="http://schemas.microsoft.com/office/drawing/2014/main" id="{6121C509-81FD-444C-9BF0-D10B86BAD48F}"/>
              </a:ext>
            </a:extLst>
          </p:cNvPr>
          <p:cNvSpPr>
            <a:spLocks/>
          </p:cNvSpPr>
          <p:nvPr/>
        </p:nvSpPr>
        <p:spPr bwMode="auto">
          <a:xfrm>
            <a:off x="8871044" y="2146705"/>
            <a:ext cx="688975" cy="554037"/>
          </a:xfrm>
          <a:custGeom>
            <a:avLst/>
            <a:gdLst>
              <a:gd name="T0" fmla="*/ 0 w 131"/>
              <a:gd name="T1" fmla="*/ 104 h 104"/>
              <a:gd name="T2" fmla="*/ 79 w 131"/>
              <a:gd name="T3" fmla="*/ 104 h 104"/>
              <a:gd name="T4" fmla="*/ 131 w 131"/>
              <a:gd name="T5" fmla="*/ 52 h 104"/>
              <a:gd name="T6" fmla="*/ 131 w 131"/>
              <a:gd name="T7" fmla="*/ 52 h 104"/>
              <a:gd name="T8" fmla="*/ 79 w 131"/>
              <a:gd name="T9" fmla="*/ 0 h 104"/>
              <a:gd name="T10" fmla="*/ 0 w 131"/>
              <a:gd name="T11" fmla="*/ 0 h 104"/>
              <a:gd name="T12" fmla="*/ 0 w 131"/>
              <a:gd name="T13" fmla="*/ 104 h 104"/>
            </a:gdLst>
            <a:ahLst/>
            <a:cxnLst>
              <a:cxn ang="0">
                <a:pos x="T0" y="T1"/>
              </a:cxn>
              <a:cxn ang="0">
                <a:pos x="T2" y="T3"/>
              </a:cxn>
              <a:cxn ang="0">
                <a:pos x="T4" y="T5"/>
              </a:cxn>
              <a:cxn ang="0">
                <a:pos x="T6" y="T7"/>
              </a:cxn>
              <a:cxn ang="0">
                <a:pos x="T8" y="T9"/>
              </a:cxn>
              <a:cxn ang="0">
                <a:pos x="T10" y="T11"/>
              </a:cxn>
              <a:cxn ang="0">
                <a:pos x="T12" y="T13"/>
              </a:cxn>
            </a:cxnLst>
            <a:rect l="0" t="0" r="r" b="b"/>
            <a:pathLst>
              <a:path w="131" h="104">
                <a:moveTo>
                  <a:pt x="0" y="104"/>
                </a:moveTo>
                <a:cubicBezTo>
                  <a:pt x="79" y="104"/>
                  <a:pt x="79" y="104"/>
                  <a:pt x="79" y="104"/>
                </a:cubicBezTo>
                <a:cubicBezTo>
                  <a:pt x="108" y="104"/>
                  <a:pt x="131" y="80"/>
                  <a:pt x="131" y="52"/>
                </a:cubicBezTo>
                <a:cubicBezTo>
                  <a:pt x="131" y="52"/>
                  <a:pt x="131" y="52"/>
                  <a:pt x="131" y="52"/>
                </a:cubicBezTo>
                <a:cubicBezTo>
                  <a:pt x="131" y="23"/>
                  <a:pt x="108" y="0"/>
                  <a:pt x="79" y="0"/>
                </a:cubicBezTo>
                <a:cubicBezTo>
                  <a:pt x="0" y="0"/>
                  <a:pt x="0" y="0"/>
                  <a:pt x="0" y="0"/>
                </a:cubicBezTo>
                <a:lnTo>
                  <a:pt x="0" y="104"/>
                </a:lnTo>
                <a:close/>
              </a:path>
            </a:pathLst>
          </a:custGeom>
          <a:gradFill>
            <a:gsLst>
              <a:gs pos="0">
                <a:srgbClr val="3C70F4"/>
              </a:gs>
              <a:gs pos="100000">
                <a:schemeClr val="tx2">
                  <a:lumMod val="7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cs typeface="+mn-ea"/>
              <a:sym typeface="+mn-lt"/>
            </a:endParaRPr>
          </a:p>
        </p:txBody>
      </p:sp>
      <p:sp>
        <p:nvSpPr>
          <p:cNvPr id="3" name="Freeform 6">
            <a:extLst>
              <a:ext uri="{FF2B5EF4-FFF2-40B4-BE49-F238E27FC236}">
                <a16:creationId xmlns:a16="http://schemas.microsoft.com/office/drawing/2014/main" id="{BA11B8C8-3655-4FB9-A8B7-9D88DF6E52B5}"/>
              </a:ext>
            </a:extLst>
          </p:cNvPr>
          <p:cNvSpPr>
            <a:spLocks/>
          </p:cNvSpPr>
          <p:nvPr/>
        </p:nvSpPr>
        <p:spPr bwMode="auto">
          <a:xfrm>
            <a:off x="761349" y="1902870"/>
            <a:ext cx="8109695" cy="1071562"/>
          </a:xfrm>
          <a:custGeom>
            <a:avLst/>
            <a:gdLst>
              <a:gd name="T0" fmla="*/ 808 w 844"/>
              <a:gd name="T1" fmla="*/ 0 h 201"/>
              <a:gd name="T2" fmla="*/ 101 w 844"/>
              <a:gd name="T3" fmla="*/ 0 h 201"/>
              <a:gd name="T4" fmla="*/ 0 w 844"/>
              <a:gd name="T5" fmla="*/ 100 h 201"/>
              <a:gd name="T6" fmla="*/ 0 w 844"/>
              <a:gd name="T7" fmla="*/ 100 h 201"/>
              <a:gd name="T8" fmla="*/ 101 w 844"/>
              <a:gd name="T9" fmla="*/ 201 h 201"/>
              <a:gd name="T10" fmla="*/ 808 w 844"/>
              <a:gd name="T11" fmla="*/ 201 h 201"/>
              <a:gd name="T12" fmla="*/ 844 w 844"/>
              <a:gd name="T13" fmla="*/ 164 h 201"/>
              <a:gd name="T14" fmla="*/ 844 w 844"/>
              <a:gd name="T15" fmla="*/ 36 h 201"/>
              <a:gd name="T16" fmla="*/ 808 w 844"/>
              <a:gd name="T17" fmla="*/ 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4" h="201">
                <a:moveTo>
                  <a:pt x="808" y="0"/>
                </a:moveTo>
                <a:cubicBezTo>
                  <a:pt x="101" y="0"/>
                  <a:pt x="101" y="0"/>
                  <a:pt x="101" y="0"/>
                </a:cubicBezTo>
                <a:cubicBezTo>
                  <a:pt x="45" y="0"/>
                  <a:pt x="0" y="45"/>
                  <a:pt x="0" y="100"/>
                </a:cubicBezTo>
                <a:cubicBezTo>
                  <a:pt x="0" y="100"/>
                  <a:pt x="0" y="100"/>
                  <a:pt x="0" y="100"/>
                </a:cubicBezTo>
                <a:cubicBezTo>
                  <a:pt x="0" y="156"/>
                  <a:pt x="45" y="201"/>
                  <a:pt x="101" y="201"/>
                </a:cubicBezTo>
                <a:cubicBezTo>
                  <a:pt x="808" y="201"/>
                  <a:pt x="808" y="201"/>
                  <a:pt x="808" y="201"/>
                </a:cubicBezTo>
                <a:cubicBezTo>
                  <a:pt x="828" y="201"/>
                  <a:pt x="844" y="185"/>
                  <a:pt x="844" y="164"/>
                </a:cubicBezTo>
                <a:cubicBezTo>
                  <a:pt x="844" y="36"/>
                  <a:pt x="844" y="36"/>
                  <a:pt x="844" y="36"/>
                </a:cubicBezTo>
                <a:cubicBezTo>
                  <a:pt x="844" y="16"/>
                  <a:pt x="828" y="0"/>
                  <a:pt x="808" y="0"/>
                </a:cubicBezTo>
                <a:close/>
              </a:path>
            </a:pathLst>
          </a:custGeom>
          <a:gradFill>
            <a:gsLst>
              <a:gs pos="0">
                <a:srgbClr val="3C70F4"/>
              </a:gs>
              <a:gs pos="100000">
                <a:schemeClr val="tx2">
                  <a:lumMod val="7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cs typeface="+mn-ea"/>
              <a:sym typeface="+mn-lt"/>
            </a:endParaRPr>
          </a:p>
        </p:txBody>
      </p:sp>
      <p:sp>
        <p:nvSpPr>
          <p:cNvPr id="6" name="Freeform 6">
            <a:extLst>
              <a:ext uri="{FF2B5EF4-FFF2-40B4-BE49-F238E27FC236}">
                <a16:creationId xmlns:a16="http://schemas.microsoft.com/office/drawing/2014/main" id="{5E521357-DA77-460C-99F2-09F206A0C90F}"/>
              </a:ext>
            </a:extLst>
          </p:cNvPr>
          <p:cNvSpPr>
            <a:spLocks/>
          </p:cNvSpPr>
          <p:nvPr/>
        </p:nvSpPr>
        <p:spPr bwMode="auto">
          <a:xfrm>
            <a:off x="761349" y="3368869"/>
            <a:ext cx="8109693" cy="1041683"/>
          </a:xfrm>
          <a:custGeom>
            <a:avLst/>
            <a:gdLst>
              <a:gd name="T0" fmla="*/ 808 w 844"/>
              <a:gd name="T1" fmla="*/ 0 h 201"/>
              <a:gd name="T2" fmla="*/ 101 w 844"/>
              <a:gd name="T3" fmla="*/ 0 h 201"/>
              <a:gd name="T4" fmla="*/ 0 w 844"/>
              <a:gd name="T5" fmla="*/ 100 h 201"/>
              <a:gd name="T6" fmla="*/ 0 w 844"/>
              <a:gd name="T7" fmla="*/ 100 h 201"/>
              <a:gd name="T8" fmla="*/ 101 w 844"/>
              <a:gd name="T9" fmla="*/ 201 h 201"/>
              <a:gd name="T10" fmla="*/ 808 w 844"/>
              <a:gd name="T11" fmla="*/ 201 h 201"/>
              <a:gd name="T12" fmla="*/ 844 w 844"/>
              <a:gd name="T13" fmla="*/ 164 h 201"/>
              <a:gd name="T14" fmla="*/ 844 w 844"/>
              <a:gd name="T15" fmla="*/ 36 h 201"/>
              <a:gd name="T16" fmla="*/ 808 w 844"/>
              <a:gd name="T17" fmla="*/ 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4" h="201">
                <a:moveTo>
                  <a:pt x="808" y="0"/>
                </a:moveTo>
                <a:cubicBezTo>
                  <a:pt x="101" y="0"/>
                  <a:pt x="101" y="0"/>
                  <a:pt x="101" y="0"/>
                </a:cubicBezTo>
                <a:cubicBezTo>
                  <a:pt x="45" y="0"/>
                  <a:pt x="0" y="45"/>
                  <a:pt x="0" y="100"/>
                </a:cubicBezTo>
                <a:cubicBezTo>
                  <a:pt x="0" y="100"/>
                  <a:pt x="0" y="100"/>
                  <a:pt x="0" y="100"/>
                </a:cubicBezTo>
                <a:cubicBezTo>
                  <a:pt x="0" y="156"/>
                  <a:pt x="45" y="201"/>
                  <a:pt x="101" y="201"/>
                </a:cubicBezTo>
                <a:cubicBezTo>
                  <a:pt x="808" y="201"/>
                  <a:pt x="808" y="201"/>
                  <a:pt x="808" y="201"/>
                </a:cubicBezTo>
                <a:cubicBezTo>
                  <a:pt x="828" y="201"/>
                  <a:pt x="844" y="185"/>
                  <a:pt x="844" y="164"/>
                </a:cubicBezTo>
                <a:cubicBezTo>
                  <a:pt x="844" y="36"/>
                  <a:pt x="844" y="36"/>
                  <a:pt x="844" y="36"/>
                </a:cubicBezTo>
                <a:cubicBezTo>
                  <a:pt x="844" y="16"/>
                  <a:pt x="828" y="0"/>
                  <a:pt x="808" y="0"/>
                </a:cubicBezTo>
                <a:close/>
              </a:path>
            </a:pathLst>
          </a:custGeom>
          <a:gradFill>
            <a:gsLst>
              <a:gs pos="0">
                <a:srgbClr val="3C70F4"/>
              </a:gs>
              <a:gs pos="100000">
                <a:schemeClr val="tx2">
                  <a:lumMod val="7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cs typeface="+mn-ea"/>
              <a:sym typeface="+mn-lt"/>
            </a:endParaRPr>
          </a:p>
        </p:txBody>
      </p:sp>
      <p:sp>
        <p:nvSpPr>
          <p:cNvPr id="9" name="Freeform 6">
            <a:extLst>
              <a:ext uri="{FF2B5EF4-FFF2-40B4-BE49-F238E27FC236}">
                <a16:creationId xmlns:a16="http://schemas.microsoft.com/office/drawing/2014/main" id="{C6144BA4-8DD5-4C29-9CC0-790FFFA6C19A}"/>
              </a:ext>
            </a:extLst>
          </p:cNvPr>
          <p:cNvSpPr>
            <a:spLocks/>
          </p:cNvSpPr>
          <p:nvPr/>
        </p:nvSpPr>
        <p:spPr bwMode="auto">
          <a:xfrm>
            <a:off x="761350" y="4839387"/>
            <a:ext cx="8109692" cy="1071562"/>
          </a:xfrm>
          <a:custGeom>
            <a:avLst/>
            <a:gdLst>
              <a:gd name="T0" fmla="*/ 808 w 844"/>
              <a:gd name="T1" fmla="*/ 0 h 201"/>
              <a:gd name="T2" fmla="*/ 101 w 844"/>
              <a:gd name="T3" fmla="*/ 0 h 201"/>
              <a:gd name="T4" fmla="*/ 0 w 844"/>
              <a:gd name="T5" fmla="*/ 100 h 201"/>
              <a:gd name="T6" fmla="*/ 0 w 844"/>
              <a:gd name="T7" fmla="*/ 100 h 201"/>
              <a:gd name="T8" fmla="*/ 101 w 844"/>
              <a:gd name="T9" fmla="*/ 201 h 201"/>
              <a:gd name="T10" fmla="*/ 808 w 844"/>
              <a:gd name="T11" fmla="*/ 201 h 201"/>
              <a:gd name="T12" fmla="*/ 844 w 844"/>
              <a:gd name="T13" fmla="*/ 164 h 201"/>
              <a:gd name="T14" fmla="*/ 844 w 844"/>
              <a:gd name="T15" fmla="*/ 36 h 201"/>
              <a:gd name="T16" fmla="*/ 808 w 844"/>
              <a:gd name="T17" fmla="*/ 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4" h="201">
                <a:moveTo>
                  <a:pt x="808" y="0"/>
                </a:moveTo>
                <a:cubicBezTo>
                  <a:pt x="101" y="0"/>
                  <a:pt x="101" y="0"/>
                  <a:pt x="101" y="0"/>
                </a:cubicBezTo>
                <a:cubicBezTo>
                  <a:pt x="45" y="0"/>
                  <a:pt x="0" y="45"/>
                  <a:pt x="0" y="100"/>
                </a:cubicBezTo>
                <a:cubicBezTo>
                  <a:pt x="0" y="100"/>
                  <a:pt x="0" y="100"/>
                  <a:pt x="0" y="100"/>
                </a:cubicBezTo>
                <a:cubicBezTo>
                  <a:pt x="0" y="156"/>
                  <a:pt x="45" y="201"/>
                  <a:pt x="101" y="201"/>
                </a:cubicBezTo>
                <a:cubicBezTo>
                  <a:pt x="808" y="201"/>
                  <a:pt x="808" y="201"/>
                  <a:pt x="808" y="201"/>
                </a:cubicBezTo>
                <a:cubicBezTo>
                  <a:pt x="828" y="201"/>
                  <a:pt x="844" y="185"/>
                  <a:pt x="844" y="164"/>
                </a:cubicBezTo>
                <a:cubicBezTo>
                  <a:pt x="844" y="36"/>
                  <a:pt x="844" y="36"/>
                  <a:pt x="844" y="36"/>
                </a:cubicBezTo>
                <a:cubicBezTo>
                  <a:pt x="844" y="16"/>
                  <a:pt x="828" y="0"/>
                  <a:pt x="808" y="0"/>
                </a:cubicBezTo>
                <a:close/>
              </a:path>
            </a:pathLst>
          </a:custGeom>
          <a:gradFill>
            <a:gsLst>
              <a:gs pos="0">
                <a:srgbClr val="3C70F4"/>
              </a:gs>
              <a:gs pos="100000">
                <a:schemeClr val="tx2">
                  <a:lumMod val="7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cs typeface="+mn-ea"/>
              <a:sym typeface="+mn-lt"/>
            </a:endParaRPr>
          </a:p>
        </p:txBody>
      </p:sp>
      <p:sp>
        <p:nvSpPr>
          <p:cNvPr id="26" name="TextBox 95">
            <a:extLst>
              <a:ext uri="{FF2B5EF4-FFF2-40B4-BE49-F238E27FC236}">
                <a16:creationId xmlns:a16="http://schemas.microsoft.com/office/drawing/2014/main" id="{7569D03B-44A8-49AD-B66E-22E578B9D328}"/>
              </a:ext>
            </a:extLst>
          </p:cNvPr>
          <p:cNvSpPr txBox="1"/>
          <p:nvPr/>
        </p:nvSpPr>
        <p:spPr>
          <a:xfrm>
            <a:off x="9028613" y="2269836"/>
            <a:ext cx="531406" cy="307777"/>
          </a:xfrm>
          <a:prstGeom prst="rect">
            <a:avLst/>
          </a:prstGeom>
          <a:noFill/>
        </p:spPr>
        <p:txBody>
          <a:bodyPr wrap="square" rtlCol="0">
            <a:spAutoFit/>
          </a:bodyPr>
          <a:lstStyle/>
          <a:p>
            <a:pPr defTabSz="914400"/>
            <a:r>
              <a:rPr lang="en-US" sz="1400" b="1" dirty="0">
                <a:solidFill>
                  <a:prstClr val="white"/>
                </a:solidFill>
                <a:cs typeface="+mn-ea"/>
                <a:sym typeface="+mn-lt"/>
              </a:rPr>
              <a:t>01</a:t>
            </a:r>
          </a:p>
        </p:txBody>
      </p:sp>
      <p:grpSp>
        <p:nvGrpSpPr>
          <p:cNvPr id="20" name="Group 19"/>
          <p:cNvGrpSpPr/>
          <p:nvPr/>
        </p:nvGrpSpPr>
        <p:grpSpPr>
          <a:xfrm>
            <a:off x="8871043" y="3610946"/>
            <a:ext cx="688975" cy="554037"/>
            <a:chOff x="5134913" y="3601315"/>
            <a:chExt cx="688975" cy="554037"/>
          </a:xfrm>
        </p:grpSpPr>
        <p:sp>
          <p:nvSpPr>
            <p:cNvPr id="5" name="Freeform 5">
              <a:extLst>
                <a:ext uri="{FF2B5EF4-FFF2-40B4-BE49-F238E27FC236}">
                  <a16:creationId xmlns:a16="http://schemas.microsoft.com/office/drawing/2014/main" id="{958DE362-9619-4554-A94F-0FC9850CAACC}"/>
                </a:ext>
              </a:extLst>
            </p:cNvPr>
            <p:cNvSpPr>
              <a:spLocks/>
            </p:cNvSpPr>
            <p:nvPr/>
          </p:nvSpPr>
          <p:spPr bwMode="auto">
            <a:xfrm>
              <a:off x="5134913" y="3601315"/>
              <a:ext cx="688975" cy="554037"/>
            </a:xfrm>
            <a:custGeom>
              <a:avLst/>
              <a:gdLst>
                <a:gd name="T0" fmla="*/ 0 w 131"/>
                <a:gd name="T1" fmla="*/ 104 h 104"/>
                <a:gd name="T2" fmla="*/ 79 w 131"/>
                <a:gd name="T3" fmla="*/ 104 h 104"/>
                <a:gd name="T4" fmla="*/ 131 w 131"/>
                <a:gd name="T5" fmla="*/ 52 h 104"/>
                <a:gd name="T6" fmla="*/ 131 w 131"/>
                <a:gd name="T7" fmla="*/ 52 h 104"/>
                <a:gd name="T8" fmla="*/ 79 w 131"/>
                <a:gd name="T9" fmla="*/ 0 h 104"/>
                <a:gd name="T10" fmla="*/ 0 w 131"/>
                <a:gd name="T11" fmla="*/ 0 h 104"/>
                <a:gd name="T12" fmla="*/ 0 w 131"/>
                <a:gd name="T13" fmla="*/ 104 h 104"/>
              </a:gdLst>
              <a:ahLst/>
              <a:cxnLst>
                <a:cxn ang="0">
                  <a:pos x="T0" y="T1"/>
                </a:cxn>
                <a:cxn ang="0">
                  <a:pos x="T2" y="T3"/>
                </a:cxn>
                <a:cxn ang="0">
                  <a:pos x="T4" y="T5"/>
                </a:cxn>
                <a:cxn ang="0">
                  <a:pos x="T6" y="T7"/>
                </a:cxn>
                <a:cxn ang="0">
                  <a:pos x="T8" y="T9"/>
                </a:cxn>
                <a:cxn ang="0">
                  <a:pos x="T10" y="T11"/>
                </a:cxn>
                <a:cxn ang="0">
                  <a:pos x="T12" y="T13"/>
                </a:cxn>
              </a:cxnLst>
              <a:rect l="0" t="0" r="r" b="b"/>
              <a:pathLst>
                <a:path w="131" h="104">
                  <a:moveTo>
                    <a:pt x="0" y="104"/>
                  </a:moveTo>
                  <a:cubicBezTo>
                    <a:pt x="79" y="104"/>
                    <a:pt x="79" y="104"/>
                    <a:pt x="79" y="104"/>
                  </a:cubicBezTo>
                  <a:cubicBezTo>
                    <a:pt x="108" y="104"/>
                    <a:pt x="131" y="80"/>
                    <a:pt x="131" y="52"/>
                  </a:cubicBezTo>
                  <a:cubicBezTo>
                    <a:pt x="131" y="52"/>
                    <a:pt x="131" y="52"/>
                    <a:pt x="131" y="52"/>
                  </a:cubicBezTo>
                  <a:cubicBezTo>
                    <a:pt x="131" y="23"/>
                    <a:pt x="108" y="0"/>
                    <a:pt x="79" y="0"/>
                  </a:cubicBezTo>
                  <a:cubicBezTo>
                    <a:pt x="0" y="0"/>
                    <a:pt x="0" y="0"/>
                    <a:pt x="0" y="0"/>
                  </a:cubicBezTo>
                  <a:lnTo>
                    <a:pt x="0" y="104"/>
                  </a:lnTo>
                  <a:close/>
                </a:path>
              </a:pathLst>
            </a:custGeom>
            <a:gradFill>
              <a:gsLst>
                <a:gs pos="0">
                  <a:srgbClr val="3C70F4"/>
                </a:gs>
                <a:gs pos="100000">
                  <a:schemeClr val="tx2">
                    <a:lumMod val="7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cs typeface="+mn-ea"/>
                <a:sym typeface="+mn-lt"/>
              </a:endParaRPr>
            </a:p>
          </p:txBody>
        </p:sp>
        <p:sp>
          <p:nvSpPr>
            <p:cNvPr id="27" name="TextBox 102">
              <a:extLst>
                <a:ext uri="{FF2B5EF4-FFF2-40B4-BE49-F238E27FC236}">
                  <a16:creationId xmlns:a16="http://schemas.microsoft.com/office/drawing/2014/main" id="{0450EBE6-2B95-416D-A076-751397642CE6}"/>
                </a:ext>
              </a:extLst>
            </p:cNvPr>
            <p:cNvSpPr txBox="1"/>
            <p:nvPr/>
          </p:nvSpPr>
          <p:spPr>
            <a:xfrm>
              <a:off x="5292482" y="3724446"/>
              <a:ext cx="531406" cy="307777"/>
            </a:xfrm>
            <a:prstGeom prst="rect">
              <a:avLst/>
            </a:prstGeom>
            <a:noFill/>
          </p:spPr>
          <p:txBody>
            <a:bodyPr wrap="square" rtlCol="0">
              <a:spAutoFit/>
            </a:bodyPr>
            <a:lstStyle/>
            <a:p>
              <a:pPr defTabSz="914400"/>
              <a:r>
                <a:rPr lang="en-US" sz="1400" b="1" dirty="0">
                  <a:solidFill>
                    <a:prstClr val="white"/>
                  </a:solidFill>
                  <a:cs typeface="+mn-ea"/>
                  <a:sym typeface="+mn-lt"/>
                </a:rPr>
                <a:t>02</a:t>
              </a:r>
            </a:p>
          </p:txBody>
        </p:sp>
      </p:grpSp>
      <p:grpSp>
        <p:nvGrpSpPr>
          <p:cNvPr id="21" name="Group 20"/>
          <p:cNvGrpSpPr/>
          <p:nvPr/>
        </p:nvGrpSpPr>
        <p:grpSpPr>
          <a:xfrm>
            <a:off x="8871042" y="5098149"/>
            <a:ext cx="688975" cy="554037"/>
            <a:chOff x="5134913" y="5069574"/>
            <a:chExt cx="688975" cy="554037"/>
          </a:xfrm>
        </p:grpSpPr>
        <p:sp>
          <p:nvSpPr>
            <p:cNvPr id="8" name="Freeform 5">
              <a:extLst>
                <a:ext uri="{FF2B5EF4-FFF2-40B4-BE49-F238E27FC236}">
                  <a16:creationId xmlns:a16="http://schemas.microsoft.com/office/drawing/2014/main" id="{20CEEB50-626C-45F8-B73E-DD1DDE7CFB50}"/>
                </a:ext>
              </a:extLst>
            </p:cNvPr>
            <p:cNvSpPr>
              <a:spLocks/>
            </p:cNvSpPr>
            <p:nvPr/>
          </p:nvSpPr>
          <p:spPr bwMode="auto">
            <a:xfrm>
              <a:off x="5134913" y="5069574"/>
              <a:ext cx="688975" cy="554037"/>
            </a:xfrm>
            <a:custGeom>
              <a:avLst/>
              <a:gdLst>
                <a:gd name="T0" fmla="*/ 0 w 131"/>
                <a:gd name="T1" fmla="*/ 104 h 104"/>
                <a:gd name="T2" fmla="*/ 79 w 131"/>
                <a:gd name="T3" fmla="*/ 104 h 104"/>
                <a:gd name="T4" fmla="*/ 131 w 131"/>
                <a:gd name="T5" fmla="*/ 52 h 104"/>
                <a:gd name="T6" fmla="*/ 131 w 131"/>
                <a:gd name="T7" fmla="*/ 52 h 104"/>
                <a:gd name="T8" fmla="*/ 79 w 131"/>
                <a:gd name="T9" fmla="*/ 0 h 104"/>
                <a:gd name="T10" fmla="*/ 0 w 131"/>
                <a:gd name="T11" fmla="*/ 0 h 104"/>
                <a:gd name="T12" fmla="*/ 0 w 131"/>
                <a:gd name="T13" fmla="*/ 104 h 104"/>
              </a:gdLst>
              <a:ahLst/>
              <a:cxnLst>
                <a:cxn ang="0">
                  <a:pos x="T0" y="T1"/>
                </a:cxn>
                <a:cxn ang="0">
                  <a:pos x="T2" y="T3"/>
                </a:cxn>
                <a:cxn ang="0">
                  <a:pos x="T4" y="T5"/>
                </a:cxn>
                <a:cxn ang="0">
                  <a:pos x="T6" y="T7"/>
                </a:cxn>
                <a:cxn ang="0">
                  <a:pos x="T8" y="T9"/>
                </a:cxn>
                <a:cxn ang="0">
                  <a:pos x="T10" y="T11"/>
                </a:cxn>
                <a:cxn ang="0">
                  <a:pos x="T12" y="T13"/>
                </a:cxn>
              </a:cxnLst>
              <a:rect l="0" t="0" r="r" b="b"/>
              <a:pathLst>
                <a:path w="131" h="104">
                  <a:moveTo>
                    <a:pt x="0" y="104"/>
                  </a:moveTo>
                  <a:cubicBezTo>
                    <a:pt x="79" y="104"/>
                    <a:pt x="79" y="104"/>
                    <a:pt x="79" y="104"/>
                  </a:cubicBezTo>
                  <a:cubicBezTo>
                    <a:pt x="108" y="104"/>
                    <a:pt x="131" y="80"/>
                    <a:pt x="131" y="52"/>
                  </a:cubicBezTo>
                  <a:cubicBezTo>
                    <a:pt x="131" y="52"/>
                    <a:pt x="131" y="52"/>
                    <a:pt x="131" y="52"/>
                  </a:cubicBezTo>
                  <a:cubicBezTo>
                    <a:pt x="131" y="23"/>
                    <a:pt x="108" y="0"/>
                    <a:pt x="79" y="0"/>
                  </a:cubicBezTo>
                  <a:cubicBezTo>
                    <a:pt x="0" y="0"/>
                    <a:pt x="0" y="0"/>
                    <a:pt x="0" y="0"/>
                  </a:cubicBezTo>
                  <a:lnTo>
                    <a:pt x="0" y="104"/>
                  </a:lnTo>
                  <a:close/>
                </a:path>
              </a:pathLst>
            </a:custGeom>
            <a:gradFill>
              <a:gsLst>
                <a:gs pos="0">
                  <a:srgbClr val="3C70F4"/>
                </a:gs>
                <a:gs pos="100000">
                  <a:schemeClr val="tx2">
                    <a:lumMod val="7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cs typeface="+mn-ea"/>
                <a:sym typeface="+mn-lt"/>
              </a:endParaRPr>
            </a:p>
          </p:txBody>
        </p:sp>
        <p:sp>
          <p:nvSpPr>
            <p:cNvPr id="28" name="TextBox 103">
              <a:extLst>
                <a:ext uri="{FF2B5EF4-FFF2-40B4-BE49-F238E27FC236}">
                  <a16:creationId xmlns:a16="http://schemas.microsoft.com/office/drawing/2014/main" id="{6895793A-F687-4FFC-AF49-F881FCDAE6DC}"/>
                </a:ext>
              </a:extLst>
            </p:cNvPr>
            <p:cNvSpPr txBox="1"/>
            <p:nvPr/>
          </p:nvSpPr>
          <p:spPr>
            <a:xfrm>
              <a:off x="5292482" y="5192703"/>
              <a:ext cx="531406" cy="307777"/>
            </a:xfrm>
            <a:prstGeom prst="rect">
              <a:avLst/>
            </a:prstGeom>
            <a:noFill/>
          </p:spPr>
          <p:txBody>
            <a:bodyPr wrap="square" rtlCol="0">
              <a:spAutoFit/>
            </a:bodyPr>
            <a:lstStyle/>
            <a:p>
              <a:pPr defTabSz="914400"/>
              <a:r>
                <a:rPr lang="en-US" sz="1400" b="1" dirty="0">
                  <a:solidFill>
                    <a:prstClr val="white"/>
                  </a:solidFill>
                  <a:cs typeface="+mn-ea"/>
                  <a:sym typeface="+mn-lt"/>
                </a:rPr>
                <a:t>03</a:t>
              </a:r>
            </a:p>
          </p:txBody>
        </p:sp>
      </p:grpSp>
      <p:grpSp>
        <p:nvGrpSpPr>
          <p:cNvPr id="71" name="组合 70">
            <a:extLst>
              <a:ext uri="{FF2B5EF4-FFF2-40B4-BE49-F238E27FC236}">
                <a16:creationId xmlns:a16="http://schemas.microsoft.com/office/drawing/2014/main" id="{C495B9BB-2F20-4C10-8C63-30D4FD722035}"/>
              </a:ext>
            </a:extLst>
          </p:cNvPr>
          <p:cNvGrpSpPr/>
          <p:nvPr/>
        </p:nvGrpSpPr>
        <p:grpSpPr>
          <a:xfrm>
            <a:off x="305451" y="150807"/>
            <a:ext cx="6674124" cy="1509459"/>
            <a:chOff x="385689" y="390405"/>
            <a:chExt cx="3299514" cy="781051"/>
          </a:xfrm>
        </p:grpSpPr>
        <p:sp>
          <p:nvSpPr>
            <p:cNvPr id="72" name="Rounded Rectangle 8">
              <a:extLst>
                <a:ext uri="{FF2B5EF4-FFF2-40B4-BE49-F238E27FC236}">
                  <a16:creationId xmlns:a16="http://schemas.microsoft.com/office/drawing/2014/main" id="{E43A4B57-5FCF-403D-A42F-41B0F8F90F41}"/>
                </a:ext>
              </a:extLst>
            </p:cNvPr>
            <p:cNvSpPr/>
            <p:nvPr/>
          </p:nvSpPr>
          <p:spPr>
            <a:xfrm>
              <a:off x="385689" y="390405"/>
              <a:ext cx="3121440" cy="781050"/>
            </a:xfrm>
            <a:prstGeom prst="roundRect">
              <a:avLst>
                <a:gd name="adj" fmla="val 50000"/>
              </a:avLst>
            </a:prstGeom>
            <a:gradFill>
              <a:gsLst>
                <a:gs pos="0">
                  <a:srgbClr val="3C70F4"/>
                </a:gs>
                <a:gs pos="100000">
                  <a:schemeClr val="tx2">
                    <a:lumMod val="7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cs typeface="+mn-ea"/>
                <a:sym typeface="+mn-lt"/>
              </a:endParaRPr>
            </a:p>
          </p:txBody>
        </p:sp>
        <p:sp>
          <p:nvSpPr>
            <p:cNvPr id="73" name="Oval 7">
              <a:extLst>
                <a:ext uri="{FF2B5EF4-FFF2-40B4-BE49-F238E27FC236}">
                  <a16:creationId xmlns:a16="http://schemas.microsoft.com/office/drawing/2014/main" id="{63EFFD5B-9186-4525-96C0-FE2DB96C9E36}"/>
                </a:ext>
              </a:extLst>
            </p:cNvPr>
            <p:cNvSpPr/>
            <p:nvPr/>
          </p:nvSpPr>
          <p:spPr>
            <a:xfrm>
              <a:off x="385689" y="390406"/>
              <a:ext cx="781050" cy="781050"/>
            </a:xfrm>
            <a:prstGeom prst="ellipse">
              <a:avLst/>
            </a:prstGeom>
            <a:solidFill>
              <a:srgbClr val="FFFFFF"/>
            </a:solidFill>
            <a:ln w="12700" cap="flat" cmpd="sng" algn="ctr">
              <a:noFill/>
              <a:prstDash val="solid"/>
              <a:miter lim="800000"/>
            </a:ln>
            <a:effectLst>
              <a:outerShdw blurRad="749300" dist="38100" dir="2700000" algn="tl" rotWithShape="0">
                <a:prstClr val="black">
                  <a:alpha val="2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C70F4"/>
                </a:solidFill>
                <a:effectLst/>
                <a:uLnTx/>
                <a:uFillTx/>
                <a:cs typeface="+mn-ea"/>
                <a:sym typeface="+mn-lt"/>
              </a:endParaRPr>
            </a:p>
          </p:txBody>
        </p:sp>
        <p:sp>
          <p:nvSpPr>
            <p:cNvPr id="74" name="文本框 73">
              <a:extLst>
                <a:ext uri="{FF2B5EF4-FFF2-40B4-BE49-F238E27FC236}">
                  <a16:creationId xmlns:a16="http://schemas.microsoft.com/office/drawing/2014/main" id="{B2F00DD3-CBE0-424C-81A7-45AD0B1E16A8}"/>
                </a:ext>
              </a:extLst>
            </p:cNvPr>
            <p:cNvSpPr txBox="1"/>
            <p:nvPr/>
          </p:nvSpPr>
          <p:spPr>
            <a:xfrm>
              <a:off x="1310072" y="662507"/>
              <a:ext cx="2375131" cy="270734"/>
            </a:xfrm>
            <a:prstGeom prst="rect">
              <a:avLst/>
            </a:prstGeom>
            <a:noFill/>
          </p:spPr>
          <p:txBody>
            <a:bodyPr wrap="square" rtlCol="0">
              <a:spAutoFit/>
            </a:bodyPr>
            <a:lstStyle/>
            <a:p>
              <a:r>
                <a:rPr lang="vi-VN" altLang="zh-CN" sz="2800" dirty="0" smtClean="0">
                  <a:solidFill>
                    <a:schemeClr val="bg1"/>
                  </a:solidFill>
                  <a:latin typeface="Tahoma" panose="020B0604030504040204" pitchFamily="34" charset="0"/>
                  <a:ea typeface="Tahoma" panose="020B0604030504040204" pitchFamily="34" charset="0"/>
                  <a:cs typeface="Tahoma" panose="020B0604030504040204" pitchFamily="34" charset="0"/>
                  <a:sym typeface="+mn-lt"/>
                </a:rPr>
                <a:t>Hệ thống hiện tại</a:t>
              </a:r>
              <a:endParaRPr lang="zh-CN" altLang="en-US" sz="2800" dirty="0">
                <a:solidFill>
                  <a:schemeClr val="bg1"/>
                </a:solidFill>
                <a:latin typeface="Tahoma" panose="020B0604030504040204" pitchFamily="34" charset="0"/>
                <a:cs typeface="Tahoma" panose="020B0604030504040204" pitchFamily="34" charset="0"/>
                <a:sym typeface="+mn-lt"/>
              </a:endParaRPr>
            </a:p>
          </p:txBody>
        </p:sp>
        <p:sp>
          <p:nvSpPr>
            <p:cNvPr id="75" name="í$líḍê">
              <a:extLst>
                <a:ext uri="{FF2B5EF4-FFF2-40B4-BE49-F238E27FC236}">
                  <a16:creationId xmlns:a16="http://schemas.microsoft.com/office/drawing/2014/main" id="{28842455-DA11-48CC-84D5-936F5EADAE19}"/>
                </a:ext>
              </a:extLst>
            </p:cNvPr>
            <p:cNvSpPr/>
            <p:nvPr/>
          </p:nvSpPr>
          <p:spPr>
            <a:xfrm>
              <a:off x="608298" y="604025"/>
              <a:ext cx="306104" cy="335537"/>
            </a:xfrm>
            <a:custGeom>
              <a:avLst/>
              <a:gdLst>
                <a:gd name="connsiteX0" fmla="*/ 248770 w 495300"/>
                <a:gd name="connsiteY0" fmla="*/ 621 h 542925"/>
                <a:gd name="connsiteX1" fmla="*/ 496420 w 495300"/>
                <a:gd name="connsiteY1" fmla="*/ 248271 h 542925"/>
                <a:gd name="connsiteX2" fmla="*/ 324017 w 495300"/>
                <a:gd name="connsiteY2" fmla="*/ 484491 h 542925"/>
                <a:gd name="connsiteX3" fmla="*/ 346877 w 495300"/>
                <a:gd name="connsiteY3" fmla="*/ 524496 h 542925"/>
                <a:gd name="connsiteX4" fmla="*/ 420220 w 495300"/>
                <a:gd name="connsiteY4" fmla="*/ 524496 h 542925"/>
                <a:gd name="connsiteX5" fmla="*/ 420220 w 495300"/>
                <a:gd name="connsiteY5" fmla="*/ 543546 h 542925"/>
                <a:gd name="connsiteX6" fmla="*/ 77320 w 495300"/>
                <a:gd name="connsiteY6" fmla="*/ 543546 h 542925"/>
                <a:gd name="connsiteX7" fmla="*/ 77320 w 495300"/>
                <a:gd name="connsiteY7" fmla="*/ 524496 h 542925"/>
                <a:gd name="connsiteX8" fmla="*/ 150663 w 495300"/>
                <a:gd name="connsiteY8" fmla="*/ 524496 h 542925"/>
                <a:gd name="connsiteX9" fmla="*/ 173523 w 495300"/>
                <a:gd name="connsiteY9" fmla="*/ 484491 h 542925"/>
                <a:gd name="connsiteX10" fmla="*/ 1120 w 495300"/>
                <a:gd name="connsiteY10" fmla="*/ 248271 h 542925"/>
                <a:gd name="connsiteX11" fmla="*/ 248770 w 495300"/>
                <a:gd name="connsiteY11" fmla="*/ 621 h 542925"/>
                <a:gd name="connsiteX12" fmla="*/ 192573 w 495300"/>
                <a:gd name="connsiteY12" fmla="*/ 489254 h 542925"/>
                <a:gd name="connsiteX13" fmla="*/ 172570 w 495300"/>
                <a:gd name="connsiteY13" fmla="*/ 524496 h 542925"/>
                <a:gd name="connsiteX14" fmla="*/ 324970 w 495300"/>
                <a:gd name="connsiteY14" fmla="*/ 524496 h 542925"/>
                <a:gd name="connsiteX15" fmla="*/ 304967 w 495300"/>
                <a:gd name="connsiteY15" fmla="*/ 489254 h 542925"/>
                <a:gd name="connsiteX16" fmla="*/ 248770 w 495300"/>
                <a:gd name="connsiteY16" fmla="*/ 495921 h 542925"/>
                <a:gd name="connsiteX17" fmla="*/ 192573 w 495300"/>
                <a:gd name="connsiteY17" fmla="*/ 489254 h 542925"/>
                <a:gd name="connsiteX18" fmla="*/ 248770 w 495300"/>
                <a:gd name="connsiteY18" fmla="*/ 143496 h 542925"/>
                <a:gd name="connsiteX19" fmla="*/ 143995 w 495300"/>
                <a:gd name="connsiteY19" fmla="*/ 248271 h 542925"/>
                <a:gd name="connsiteX20" fmla="*/ 248770 w 495300"/>
                <a:gd name="connsiteY20" fmla="*/ 353046 h 542925"/>
                <a:gd name="connsiteX21" fmla="*/ 353545 w 495300"/>
                <a:gd name="connsiteY21" fmla="*/ 248271 h 542925"/>
                <a:gd name="connsiteX22" fmla="*/ 248770 w 495300"/>
                <a:gd name="connsiteY22" fmla="*/ 143496 h 542925"/>
                <a:gd name="connsiteX23" fmla="*/ 367833 w 495300"/>
                <a:gd name="connsiteY23" fmla="*/ 114921 h 542925"/>
                <a:gd name="connsiteX24" fmla="*/ 353545 w 495300"/>
                <a:gd name="connsiteY24" fmla="*/ 129209 h 542925"/>
                <a:gd name="connsiteX25" fmla="*/ 367833 w 495300"/>
                <a:gd name="connsiteY25" fmla="*/ 143496 h 542925"/>
                <a:gd name="connsiteX26" fmla="*/ 382120 w 495300"/>
                <a:gd name="connsiteY26" fmla="*/ 129209 h 542925"/>
                <a:gd name="connsiteX27" fmla="*/ 367833 w 495300"/>
                <a:gd name="connsiteY27" fmla="*/ 114921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95300" h="542925">
                  <a:moveTo>
                    <a:pt x="248770" y="621"/>
                  </a:moveTo>
                  <a:cubicBezTo>
                    <a:pt x="385930" y="621"/>
                    <a:pt x="496420" y="111111"/>
                    <a:pt x="496420" y="248271"/>
                  </a:cubicBezTo>
                  <a:cubicBezTo>
                    <a:pt x="496420" y="358761"/>
                    <a:pt x="424030" y="452106"/>
                    <a:pt x="324017" y="484491"/>
                  </a:cubicBezTo>
                  <a:lnTo>
                    <a:pt x="346877" y="524496"/>
                  </a:lnTo>
                  <a:lnTo>
                    <a:pt x="420220" y="524496"/>
                  </a:lnTo>
                  <a:lnTo>
                    <a:pt x="420220" y="543546"/>
                  </a:lnTo>
                  <a:lnTo>
                    <a:pt x="77320" y="543546"/>
                  </a:lnTo>
                  <a:lnTo>
                    <a:pt x="77320" y="524496"/>
                  </a:lnTo>
                  <a:lnTo>
                    <a:pt x="150663" y="524496"/>
                  </a:lnTo>
                  <a:lnTo>
                    <a:pt x="173523" y="484491"/>
                  </a:lnTo>
                  <a:cubicBezTo>
                    <a:pt x="73510" y="453059"/>
                    <a:pt x="1120" y="358761"/>
                    <a:pt x="1120" y="248271"/>
                  </a:cubicBezTo>
                  <a:cubicBezTo>
                    <a:pt x="1120" y="111111"/>
                    <a:pt x="111610" y="621"/>
                    <a:pt x="248770" y="621"/>
                  </a:cubicBezTo>
                  <a:close/>
                  <a:moveTo>
                    <a:pt x="192573" y="489254"/>
                  </a:moveTo>
                  <a:lnTo>
                    <a:pt x="172570" y="524496"/>
                  </a:lnTo>
                  <a:lnTo>
                    <a:pt x="324970" y="524496"/>
                  </a:lnTo>
                  <a:lnTo>
                    <a:pt x="304967" y="489254"/>
                  </a:lnTo>
                  <a:cubicBezTo>
                    <a:pt x="286870" y="493064"/>
                    <a:pt x="267820" y="495921"/>
                    <a:pt x="248770" y="495921"/>
                  </a:cubicBezTo>
                  <a:cubicBezTo>
                    <a:pt x="229720" y="495921"/>
                    <a:pt x="210670" y="493064"/>
                    <a:pt x="192573" y="489254"/>
                  </a:cubicBezTo>
                  <a:close/>
                  <a:moveTo>
                    <a:pt x="248770" y="143496"/>
                  </a:moveTo>
                  <a:cubicBezTo>
                    <a:pt x="190667" y="143496"/>
                    <a:pt x="143995" y="190169"/>
                    <a:pt x="143995" y="248271"/>
                  </a:cubicBezTo>
                  <a:cubicBezTo>
                    <a:pt x="143995" y="306374"/>
                    <a:pt x="190667" y="353046"/>
                    <a:pt x="248770" y="353046"/>
                  </a:cubicBezTo>
                  <a:cubicBezTo>
                    <a:pt x="306873" y="353046"/>
                    <a:pt x="353545" y="306374"/>
                    <a:pt x="353545" y="248271"/>
                  </a:cubicBezTo>
                  <a:cubicBezTo>
                    <a:pt x="353545" y="190169"/>
                    <a:pt x="306873" y="143496"/>
                    <a:pt x="248770" y="143496"/>
                  </a:cubicBezTo>
                  <a:close/>
                  <a:moveTo>
                    <a:pt x="367833" y="114921"/>
                  </a:moveTo>
                  <a:cubicBezTo>
                    <a:pt x="360213" y="114921"/>
                    <a:pt x="353545" y="121589"/>
                    <a:pt x="353545" y="129209"/>
                  </a:cubicBezTo>
                  <a:cubicBezTo>
                    <a:pt x="353545" y="136829"/>
                    <a:pt x="360213" y="143496"/>
                    <a:pt x="367833" y="143496"/>
                  </a:cubicBezTo>
                  <a:cubicBezTo>
                    <a:pt x="375452" y="143496"/>
                    <a:pt x="382120" y="136829"/>
                    <a:pt x="382120" y="129209"/>
                  </a:cubicBezTo>
                  <a:cubicBezTo>
                    <a:pt x="382120" y="121589"/>
                    <a:pt x="375452" y="114921"/>
                    <a:pt x="367833" y="114921"/>
                  </a:cubicBezTo>
                  <a:close/>
                </a:path>
              </a:pathLst>
            </a:custGeom>
            <a:solidFill>
              <a:schemeClr val="tx1"/>
            </a:solidFill>
            <a:ln w="9525" cap="flat">
              <a:noFill/>
              <a:prstDash val="solid"/>
              <a:miter/>
            </a:ln>
          </p:spPr>
          <p:txBody>
            <a:bodyPr rtlCol="0" anchor="ctr"/>
            <a:lstStyle/>
            <a:p>
              <a:endParaRPr lang="zh-CN" altLang="en-US">
                <a:cs typeface="+mn-ea"/>
                <a:sym typeface="+mn-lt"/>
              </a:endParaRPr>
            </a:p>
          </p:txBody>
        </p:sp>
      </p:grpSp>
      <p:sp>
        <p:nvSpPr>
          <p:cNvPr id="76" name="Synergistically utilize technically sound portals with frictionless chains. Dramatically customize…">
            <a:extLst>
              <a:ext uri="{FF2B5EF4-FFF2-40B4-BE49-F238E27FC236}">
                <a16:creationId xmlns:a16="http://schemas.microsoft.com/office/drawing/2014/main" id="{1162AEE8-E65E-43FA-8C33-401FFA8DF9A9}"/>
              </a:ext>
            </a:extLst>
          </p:cNvPr>
          <p:cNvSpPr txBox="1"/>
          <p:nvPr/>
        </p:nvSpPr>
        <p:spPr>
          <a:xfrm>
            <a:off x="1729618" y="2146705"/>
            <a:ext cx="6111154" cy="458780"/>
          </a:xfrm>
          <a:prstGeom prst="rect">
            <a:avLst/>
          </a:prstGeom>
          <a:ln w="12700">
            <a:miter lim="400000"/>
          </a:ln>
          <a:extLst>
            <a:ext uri="{C572A759-6A51-4108-AA02-DFA0A04FC94B}">
              <ma14:wrappingTextBoxFlag xmlns="" xmlns:a16="http://schemas.microsoft.com/office/drawing/2014/main" xmlns:a14="http://schemas.microsoft.com/office/drawing/2010/main" xmlns:p14="http://schemas.microsoft.com/office/powerpoint/2010/main" xmlns:mc="http://schemas.openxmlformats.org/markup-compatibility/2006" xmlns:ma14="http://schemas.microsoft.com/office/mac/drawingml/2011/main" val="1"/>
            </a:ext>
          </a:extLst>
        </p:spPr>
        <p:txBody>
          <a:bodyPr wrap="square" lIns="0" tIns="0" rIns="0" bIns="0">
            <a:spAutoFit/>
          </a:bodyPr>
          <a:lstStyle/>
          <a:p>
            <a:pPr defTabSz="412750" hangingPunct="0">
              <a:lnSpc>
                <a:spcPct val="150000"/>
              </a:lnSpc>
              <a:defRPr sz="2000" b="0">
                <a:solidFill>
                  <a:srgbClr val="1C1F25"/>
                </a:solidFill>
                <a:latin typeface="Roboto Bold"/>
                <a:ea typeface="Roboto Bold"/>
                <a:cs typeface="Roboto Bold"/>
                <a:sym typeface="Roboto Bold"/>
              </a:defRPr>
            </a:pPr>
            <a:r>
              <a:rPr lang="vi-VN" altLang="zh-CN" sz="2300" kern="0" dirty="0" smtClean="0">
                <a:solidFill>
                  <a:schemeClr val="bg1"/>
                </a:solidFill>
                <a:latin typeface="Tahoma" panose="020B0604030504040204" pitchFamily="34" charset="0"/>
                <a:ea typeface="Tahoma" panose="020B0604030504040204" pitchFamily="34" charset="0"/>
                <a:cs typeface="Tahoma" panose="020B0604030504040204" pitchFamily="34" charset="0"/>
                <a:sym typeface="+mn-lt"/>
              </a:rPr>
              <a:t>Player:  Có 1 player duy nhất</a:t>
            </a:r>
            <a:endParaRPr lang="en-US" altLang="zh-CN" sz="2300" kern="0" dirty="0">
              <a:solidFill>
                <a:schemeClr val="bg1"/>
              </a:solidFill>
              <a:latin typeface="Tahoma" panose="020B0604030504040204" pitchFamily="34" charset="0"/>
              <a:ea typeface="Tahoma" panose="020B0604030504040204" pitchFamily="34" charset="0"/>
              <a:cs typeface="Tahoma" panose="020B0604030504040204" pitchFamily="34" charset="0"/>
              <a:sym typeface="+mn-lt"/>
            </a:endParaRPr>
          </a:p>
        </p:txBody>
      </p:sp>
      <p:sp>
        <p:nvSpPr>
          <p:cNvPr id="77" name="Synergistically utilize technically sound portals with frictionless chains. Dramatically customize…">
            <a:extLst>
              <a:ext uri="{FF2B5EF4-FFF2-40B4-BE49-F238E27FC236}">
                <a16:creationId xmlns:a16="http://schemas.microsoft.com/office/drawing/2014/main" id="{317270BD-A198-4F6A-AA42-4452A7FD0A77}"/>
              </a:ext>
            </a:extLst>
          </p:cNvPr>
          <p:cNvSpPr txBox="1"/>
          <p:nvPr/>
        </p:nvSpPr>
        <p:spPr>
          <a:xfrm>
            <a:off x="1729618" y="3610946"/>
            <a:ext cx="6055879" cy="458780"/>
          </a:xfrm>
          <a:prstGeom prst="rect">
            <a:avLst/>
          </a:prstGeom>
          <a:ln w="12700">
            <a:miter lim="400000"/>
          </a:ln>
          <a:extLst>
            <a:ext uri="{C572A759-6A51-4108-AA02-DFA0A04FC94B}">
              <ma14:wrappingTextBoxFlag xmlns="" xmlns:a16="http://schemas.microsoft.com/office/drawing/2014/main" xmlns:a14="http://schemas.microsoft.com/office/drawing/2010/main" xmlns:p14="http://schemas.microsoft.com/office/powerpoint/2010/main" xmlns:mc="http://schemas.openxmlformats.org/markup-compatibility/2006" xmlns:ma14="http://schemas.microsoft.com/office/mac/drawingml/2011/main" val="1"/>
            </a:ext>
          </a:extLst>
        </p:spPr>
        <p:txBody>
          <a:bodyPr wrap="square" lIns="0" tIns="0" rIns="0" bIns="0">
            <a:spAutoFit/>
          </a:bodyPr>
          <a:lstStyle/>
          <a:p>
            <a:pPr defTabSz="412750" hangingPunct="0">
              <a:lnSpc>
                <a:spcPct val="150000"/>
              </a:lnSpc>
              <a:defRPr sz="2000" b="0">
                <a:solidFill>
                  <a:srgbClr val="1C1F25"/>
                </a:solidFill>
                <a:latin typeface="Roboto Bold"/>
                <a:ea typeface="Roboto Bold"/>
                <a:cs typeface="Roboto Bold"/>
                <a:sym typeface="Roboto Bold"/>
              </a:defRPr>
            </a:pPr>
            <a:r>
              <a:rPr lang="vi-VN" altLang="zh-CN" sz="2300" kern="0" dirty="0" smtClean="0">
                <a:solidFill>
                  <a:schemeClr val="bg1"/>
                </a:solidFill>
                <a:latin typeface="Tahoma" panose="020B0604030504040204" pitchFamily="34" charset="0"/>
                <a:ea typeface="Tahoma" panose="020B0604030504040204" pitchFamily="34" charset="0"/>
                <a:cs typeface="Tahoma" panose="020B0604030504040204" pitchFamily="34" charset="0"/>
                <a:sym typeface="+mn-lt"/>
              </a:rPr>
              <a:t>Enemy: Có 3 loại enemy và 1 boss</a:t>
            </a:r>
            <a:endParaRPr lang="en-US" altLang="zh-CN" sz="2300" kern="0" dirty="0">
              <a:solidFill>
                <a:schemeClr val="bg1"/>
              </a:solidFill>
              <a:latin typeface="Tahoma" panose="020B0604030504040204" pitchFamily="34" charset="0"/>
              <a:ea typeface="Tahoma" panose="020B0604030504040204" pitchFamily="34" charset="0"/>
              <a:cs typeface="Tahoma" panose="020B0604030504040204" pitchFamily="34" charset="0"/>
              <a:sym typeface="+mn-lt"/>
            </a:endParaRPr>
          </a:p>
        </p:txBody>
      </p:sp>
      <p:sp>
        <p:nvSpPr>
          <p:cNvPr id="78" name="Synergistically utilize technically sound portals with frictionless chains. Dramatically customize…">
            <a:extLst>
              <a:ext uri="{FF2B5EF4-FFF2-40B4-BE49-F238E27FC236}">
                <a16:creationId xmlns:a16="http://schemas.microsoft.com/office/drawing/2014/main" id="{88BB3E2E-A75E-4F33-AC4F-23C327C73F9A}"/>
              </a:ext>
            </a:extLst>
          </p:cNvPr>
          <p:cNvSpPr txBox="1"/>
          <p:nvPr/>
        </p:nvSpPr>
        <p:spPr>
          <a:xfrm>
            <a:off x="1729618" y="5098149"/>
            <a:ext cx="6111153" cy="461665"/>
          </a:xfrm>
          <a:prstGeom prst="rect">
            <a:avLst/>
          </a:prstGeom>
          <a:ln w="12700">
            <a:miter lim="400000"/>
          </a:ln>
          <a:extLst>
            <a:ext uri="{C572A759-6A51-4108-AA02-DFA0A04FC94B}">
              <ma14:wrappingTextBoxFlag xmlns="" xmlns:a16="http://schemas.microsoft.com/office/drawing/2014/main" xmlns:a14="http://schemas.microsoft.com/office/drawing/2010/main" xmlns:p14="http://schemas.microsoft.com/office/powerpoint/2010/main" xmlns:mc="http://schemas.openxmlformats.org/markup-compatibility/2006" xmlns:ma14="http://schemas.microsoft.com/office/mac/drawingml/2011/main" val="1"/>
            </a:ext>
          </a:extLst>
        </p:spPr>
        <p:txBody>
          <a:bodyPr wrap="square" lIns="0" tIns="0" rIns="0" bIns="0">
            <a:spAutoFit/>
          </a:bodyPr>
          <a:lstStyle/>
          <a:p>
            <a:pPr defTabSz="412750" hangingPunct="0">
              <a:lnSpc>
                <a:spcPct val="150000"/>
              </a:lnSpc>
              <a:defRPr sz="2000" b="0">
                <a:solidFill>
                  <a:srgbClr val="1C1F25"/>
                </a:solidFill>
                <a:latin typeface="Roboto Bold"/>
                <a:ea typeface="Roboto Bold"/>
                <a:cs typeface="Roboto Bold"/>
                <a:sym typeface="Roboto Bold"/>
              </a:defRPr>
            </a:pPr>
            <a:r>
              <a:rPr lang="vi-VN" altLang="zh-CN" sz="2300" kern="0" dirty="0" smtClean="0">
                <a:solidFill>
                  <a:schemeClr val="bg1"/>
                </a:solidFill>
                <a:latin typeface="Tahoma" panose="020B0604030504040204" pitchFamily="34" charset="0"/>
                <a:ea typeface="Tahoma" panose="020B0604030504040204" pitchFamily="34" charset="0"/>
                <a:cs typeface="Tahoma" panose="020B0604030504040204" pitchFamily="34" charset="0"/>
                <a:sym typeface="+mn-lt"/>
              </a:rPr>
              <a:t>Vật phẩm: Có 2 loại vật phẩm</a:t>
            </a:r>
            <a:endParaRPr lang="en-US" altLang="zh-CN" sz="2300" kern="0" dirty="0">
              <a:solidFill>
                <a:schemeClr val="bg1"/>
              </a:solidFill>
              <a:latin typeface="Tahoma" panose="020B0604030504040204" pitchFamily="34" charset="0"/>
              <a:ea typeface="Tahoma" panose="020B0604030504040204" pitchFamily="34" charset="0"/>
              <a:cs typeface="Tahoma" panose="020B0604030504040204" pitchFamily="34" charset="0"/>
              <a:sym typeface="+mn-lt"/>
            </a:endParaRPr>
          </a:p>
        </p:txBody>
      </p:sp>
    </p:spTree>
    <p:extLst>
      <p:ext uri="{BB962C8B-B14F-4D97-AF65-F5344CB8AC3E}">
        <p14:creationId xmlns:p14="http://schemas.microsoft.com/office/powerpoint/2010/main" val="1220791210"/>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6">
            <a:extLst>
              <a:ext uri="{FF2B5EF4-FFF2-40B4-BE49-F238E27FC236}">
                <a16:creationId xmlns:a16="http://schemas.microsoft.com/office/drawing/2014/main" id="{138F74AE-D580-468B-A84E-6F67D5A4B336}"/>
              </a:ext>
            </a:extLst>
          </p:cNvPr>
          <p:cNvSpPr/>
          <p:nvPr/>
        </p:nvSpPr>
        <p:spPr>
          <a:xfrm rot="20369329" flipH="1">
            <a:off x="10237289" y="-2320438"/>
            <a:ext cx="4324763" cy="5597849"/>
          </a:xfrm>
          <a:custGeom>
            <a:avLst/>
            <a:gdLst>
              <a:gd name="connsiteX0" fmla="*/ 2246905 w 3326796"/>
              <a:gd name="connsiteY0" fmla="*/ 0 h 4306109"/>
              <a:gd name="connsiteX1" fmla="*/ 0 w 3326796"/>
              <a:gd name="connsiteY1" fmla="*/ 840584 h 4306109"/>
              <a:gd name="connsiteX2" fmla="*/ 1296478 w 3326796"/>
              <a:gd name="connsiteY2" fmla="*/ 4306109 h 4306109"/>
              <a:gd name="connsiteX3" fmla="*/ 1365385 w 3326796"/>
              <a:gd name="connsiteY3" fmla="*/ 4293307 h 4306109"/>
              <a:gd name="connsiteX4" fmla="*/ 2052951 w 3326796"/>
              <a:gd name="connsiteY4" fmla="*/ 4046543 h 4306109"/>
              <a:gd name="connsiteX5" fmla="*/ 3323853 w 3326796"/>
              <a:gd name="connsiteY5" fmla="*/ 1895945 h 4306109"/>
              <a:gd name="connsiteX6" fmla="*/ 3170780 w 3326796"/>
              <a:gd name="connsiteY6" fmla="*/ 887963 h 4306109"/>
              <a:gd name="connsiteX7" fmla="*/ 2479941 w 3326796"/>
              <a:gd name="connsiteY7" fmla="*/ 100139 h 4306109"/>
              <a:gd name="connsiteX8" fmla="*/ 2322845 w 3326796"/>
              <a:gd name="connsiteY8" fmla="*/ 26024 h 4306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26796" h="4306109">
                <a:moveTo>
                  <a:pt x="2246905" y="0"/>
                </a:moveTo>
                <a:lnTo>
                  <a:pt x="0" y="840584"/>
                </a:lnTo>
                <a:lnTo>
                  <a:pt x="1296478" y="4306109"/>
                </a:lnTo>
                <a:lnTo>
                  <a:pt x="1365385" y="4293307"/>
                </a:lnTo>
                <a:cubicBezTo>
                  <a:pt x="1606826" y="4241225"/>
                  <a:pt x="1839456" y="4161169"/>
                  <a:pt x="2052951" y="4046543"/>
                </a:cubicBezTo>
                <a:cubicBezTo>
                  <a:pt x="2858594" y="3613512"/>
                  <a:pt x="3277529" y="2741992"/>
                  <a:pt x="3323853" y="1895945"/>
                </a:cubicBezTo>
                <a:cubicBezTo>
                  <a:pt x="3337951" y="1553886"/>
                  <a:pt x="3303712" y="1208189"/>
                  <a:pt x="3170780" y="887963"/>
                </a:cubicBezTo>
                <a:cubicBezTo>
                  <a:pt x="3037850" y="567739"/>
                  <a:pt x="2802198" y="278446"/>
                  <a:pt x="2479941" y="100139"/>
                </a:cubicBezTo>
                <a:cubicBezTo>
                  <a:pt x="2429085" y="72392"/>
                  <a:pt x="2376624" y="47744"/>
                  <a:pt x="2322845" y="26024"/>
                </a:cubicBezTo>
                <a:close/>
              </a:path>
            </a:pathLst>
          </a:custGeom>
          <a:gradFill>
            <a:gsLst>
              <a:gs pos="0">
                <a:srgbClr val="3C70F4"/>
              </a:gs>
              <a:gs pos="100000">
                <a:schemeClr val="tx2">
                  <a:lumMod val="7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5" name="Rounded Rectangle 3">
            <a:extLst>
              <a:ext uri="{FF2B5EF4-FFF2-40B4-BE49-F238E27FC236}">
                <a16:creationId xmlns:a16="http://schemas.microsoft.com/office/drawing/2014/main" id="{5BFC754F-D00E-47B9-A001-9D19610345AC}"/>
              </a:ext>
            </a:extLst>
          </p:cNvPr>
          <p:cNvSpPr/>
          <p:nvPr/>
        </p:nvSpPr>
        <p:spPr>
          <a:xfrm>
            <a:off x="2654014" y="1832662"/>
            <a:ext cx="8290709" cy="1015348"/>
          </a:xfrm>
          <a:prstGeom prst="roundRect">
            <a:avLst>
              <a:gd name="adj" fmla="val 50000"/>
            </a:avLst>
          </a:prstGeom>
          <a:gradFill>
            <a:gsLst>
              <a:gs pos="0">
                <a:srgbClr val="3C70F4"/>
              </a:gs>
              <a:gs pos="100000">
                <a:schemeClr val="tx2">
                  <a:lumMod val="7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7" name="Rectangle 5">
            <a:extLst>
              <a:ext uri="{FF2B5EF4-FFF2-40B4-BE49-F238E27FC236}">
                <a16:creationId xmlns:a16="http://schemas.microsoft.com/office/drawing/2014/main" id="{5DD0581C-AFF4-4062-8EB9-1C4404BA93AA}"/>
              </a:ext>
            </a:extLst>
          </p:cNvPr>
          <p:cNvSpPr/>
          <p:nvPr/>
        </p:nvSpPr>
        <p:spPr>
          <a:xfrm flipH="1">
            <a:off x="2631022" y="2084238"/>
            <a:ext cx="618340" cy="492443"/>
          </a:xfrm>
          <a:prstGeom prst="rect">
            <a:avLst/>
          </a:prstGeom>
        </p:spPr>
        <p:txBody>
          <a:bodyPr wrap="square" lIns="0" tIns="0" rIns="0" bIns="0" anchor="ctr">
            <a:spAutoFit/>
          </a:bodyPr>
          <a:lstStyle/>
          <a:p>
            <a:pPr algn="ctr"/>
            <a:r>
              <a:rPr lang="en-US" altLang="zh-CN" sz="3200" b="1" i="1" dirty="0">
                <a:solidFill>
                  <a:srgbClr val="3C70F4"/>
                </a:solidFill>
                <a:cs typeface="+mn-ea"/>
                <a:sym typeface="+mn-lt"/>
              </a:rPr>
              <a:t>1</a:t>
            </a:r>
            <a:endParaRPr lang="en-US" sz="3200" b="1" i="1" dirty="0">
              <a:solidFill>
                <a:srgbClr val="3C70F4"/>
              </a:solidFill>
              <a:cs typeface="+mn-ea"/>
              <a:sym typeface="+mn-lt"/>
            </a:endParaRPr>
          </a:p>
        </p:txBody>
      </p:sp>
      <p:sp>
        <p:nvSpPr>
          <p:cNvPr id="28" name="文本框 27">
            <a:extLst>
              <a:ext uri="{FF2B5EF4-FFF2-40B4-BE49-F238E27FC236}">
                <a16:creationId xmlns:a16="http://schemas.microsoft.com/office/drawing/2014/main" id="{8A928236-CB35-45B0-BBD6-08F88935471B}"/>
              </a:ext>
            </a:extLst>
          </p:cNvPr>
          <p:cNvSpPr txBox="1"/>
          <p:nvPr/>
        </p:nvSpPr>
        <p:spPr>
          <a:xfrm>
            <a:off x="2681576" y="2073948"/>
            <a:ext cx="8953357" cy="446276"/>
          </a:xfrm>
          <a:prstGeom prst="rect">
            <a:avLst/>
          </a:prstGeom>
          <a:noFill/>
        </p:spPr>
        <p:txBody>
          <a:bodyPr wrap="square" rtlCol="0">
            <a:spAutoFit/>
          </a:bodyPr>
          <a:lstStyle/>
          <a:p>
            <a:pPr algn="ctr"/>
            <a:r>
              <a:rPr lang="vi-VN" altLang="zh-CN" sz="2300" dirty="0" smtClean="0">
                <a:solidFill>
                  <a:schemeClr val="bg1"/>
                </a:solidFill>
                <a:latin typeface="Tahoma" panose="020B0604030504040204" pitchFamily="34" charset="0"/>
                <a:cs typeface="Tahoma" panose="020B0604030504040204" pitchFamily="34" charset="0"/>
                <a:sym typeface="+mn-lt"/>
              </a:rPr>
              <a:t>Gồm 8 thành phần </a:t>
            </a:r>
            <a:endParaRPr lang="zh-CN" altLang="en-US" sz="2300" dirty="0">
              <a:solidFill>
                <a:schemeClr val="bg1"/>
              </a:solidFill>
              <a:latin typeface="Tahoma" panose="020B0604030504040204" pitchFamily="34" charset="0"/>
              <a:cs typeface="Tahoma" panose="020B0604030504040204" pitchFamily="34" charset="0"/>
              <a:sym typeface="+mn-lt"/>
            </a:endParaRPr>
          </a:p>
        </p:txBody>
      </p:sp>
      <p:sp>
        <p:nvSpPr>
          <p:cNvPr id="35" name="Oval 12">
            <a:extLst>
              <a:ext uri="{FF2B5EF4-FFF2-40B4-BE49-F238E27FC236}">
                <a16:creationId xmlns:a16="http://schemas.microsoft.com/office/drawing/2014/main" id="{23B03609-EFFB-416F-ABA5-0D65DADD3D5C}"/>
              </a:ext>
            </a:extLst>
          </p:cNvPr>
          <p:cNvSpPr/>
          <p:nvPr/>
        </p:nvSpPr>
        <p:spPr>
          <a:xfrm>
            <a:off x="10800701" y="858433"/>
            <a:ext cx="875361" cy="875361"/>
          </a:xfrm>
          <a:prstGeom prst="ellipse">
            <a:avLst/>
          </a:prstGeom>
          <a:noFill/>
          <a:ln w="165100" cap="flat" cmpd="sng" algn="ctr">
            <a:solidFill>
              <a:srgbClr val="F3C54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cs typeface="+mn-ea"/>
              <a:sym typeface="+mn-lt"/>
            </a:endParaRPr>
          </a:p>
        </p:txBody>
      </p:sp>
      <p:sp>
        <p:nvSpPr>
          <p:cNvPr id="27" name="Rounded Rectangle 3">
            <a:extLst>
              <a:ext uri="{FF2B5EF4-FFF2-40B4-BE49-F238E27FC236}">
                <a16:creationId xmlns:a16="http://schemas.microsoft.com/office/drawing/2014/main" id="{5BFC754F-D00E-47B9-A001-9D19610345AC}"/>
              </a:ext>
            </a:extLst>
          </p:cNvPr>
          <p:cNvSpPr/>
          <p:nvPr/>
        </p:nvSpPr>
        <p:spPr>
          <a:xfrm>
            <a:off x="1665027" y="3239254"/>
            <a:ext cx="9320825" cy="2683873"/>
          </a:xfrm>
          <a:prstGeom prst="roundRect">
            <a:avLst>
              <a:gd name="adj" fmla="val 50000"/>
            </a:avLst>
          </a:prstGeom>
          <a:gradFill>
            <a:gsLst>
              <a:gs pos="0">
                <a:srgbClr val="3C70F4"/>
              </a:gs>
              <a:gs pos="100000">
                <a:schemeClr val="tx2">
                  <a:lumMod val="7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32" name="文本框 27">
            <a:extLst>
              <a:ext uri="{FF2B5EF4-FFF2-40B4-BE49-F238E27FC236}">
                <a16:creationId xmlns:a16="http://schemas.microsoft.com/office/drawing/2014/main" id="{8A928236-CB35-45B0-BBD6-08F88935471B}"/>
              </a:ext>
            </a:extLst>
          </p:cNvPr>
          <p:cNvSpPr txBox="1"/>
          <p:nvPr/>
        </p:nvSpPr>
        <p:spPr>
          <a:xfrm>
            <a:off x="2722705" y="3638311"/>
            <a:ext cx="8953357" cy="1508105"/>
          </a:xfrm>
          <a:prstGeom prst="rect">
            <a:avLst/>
          </a:prstGeom>
          <a:noFill/>
        </p:spPr>
        <p:txBody>
          <a:bodyPr wrap="square" rtlCol="0">
            <a:spAutoFit/>
          </a:bodyPr>
          <a:lstStyle/>
          <a:p>
            <a:pPr algn="ctr"/>
            <a:r>
              <a:rPr lang="vi-VN" altLang="zh-CN" sz="2300" dirty="0" smtClean="0">
                <a:solidFill>
                  <a:schemeClr val="bg1"/>
                </a:solidFill>
                <a:latin typeface="Tahoma" panose="020B0604030504040204" pitchFamily="34" charset="0"/>
                <a:cs typeface="Tahoma" panose="020B0604030504040204" pitchFamily="34" charset="0"/>
                <a:sym typeface="+mn-lt"/>
              </a:rPr>
              <a:t>Setting panel, Infor panel</a:t>
            </a:r>
          </a:p>
          <a:p>
            <a:pPr algn="ctr"/>
            <a:r>
              <a:rPr lang="vi-VN" altLang="zh-CN" sz="2300" dirty="0" smtClean="0">
                <a:solidFill>
                  <a:schemeClr val="bg1"/>
                </a:solidFill>
                <a:latin typeface="Tahoma" panose="020B0604030504040204" pitchFamily="34" charset="0"/>
                <a:cs typeface="Tahoma" panose="020B0604030504040204" pitchFamily="34" charset="0"/>
                <a:sym typeface="+mn-lt"/>
              </a:rPr>
              <a:t>Main panel, Control panel</a:t>
            </a:r>
          </a:p>
          <a:p>
            <a:pPr algn="ctr"/>
            <a:r>
              <a:rPr lang="vi-VN" altLang="zh-CN" sz="2300" dirty="0" smtClean="0">
                <a:solidFill>
                  <a:schemeClr val="bg1"/>
                </a:solidFill>
                <a:latin typeface="Tahoma" panose="020B0604030504040204" pitchFamily="34" charset="0"/>
                <a:cs typeface="Tahoma" panose="020B0604030504040204" pitchFamily="34" charset="0"/>
                <a:sym typeface="+mn-lt"/>
              </a:rPr>
              <a:t>Pause panel, Game over panel</a:t>
            </a:r>
          </a:p>
          <a:p>
            <a:pPr algn="ctr"/>
            <a:r>
              <a:rPr lang="vi-VN" altLang="zh-CN" sz="2300" dirty="0" smtClean="0">
                <a:solidFill>
                  <a:schemeClr val="bg1"/>
                </a:solidFill>
                <a:latin typeface="Tahoma" panose="020B0604030504040204" pitchFamily="34" charset="0"/>
                <a:cs typeface="Tahoma" panose="020B0604030504040204" pitchFamily="34" charset="0"/>
                <a:sym typeface="+mn-lt"/>
              </a:rPr>
              <a:t>Game win panel, Load panel</a:t>
            </a:r>
            <a:endParaRPr lang="zh-CN" altLang="en-US" sz="2300" dirty="0">
              <a:solidFill>
                <a:schemeClr val="bg1"/>
              </a:solidFill>
              <a:latin typeface="Tahoma" panose="020B0604030504040204" pitchFamily="34" charset="0"/>
              <a:cs typeface="Tahoma" panose="020B0604030504040204" pitchFamily="34" charset="0"/>
              <a:sym typeface="+mn-lt"/>
            </a:endParaRPr>
          </a:p>
        </p:txBody>
      </p:sp>
      <p:grpSp>
        <p:nvGrpSpPr>
          <p:cNvPr id="3" name="Group 2"/>
          <p:cNvGrpSpPr/>
          <p:nvPr/>
        </p:nvGrpSpPr>
        <p:grpSpPr>
          <a:xfrm>
            <a:off x="-721895" y="288757"/>
            <a:ext cx="3740543" cy="6569243"/>
            <a:chOff x="-721895" y="288757"/>
            <a:chExt cx="3740543" cy="6569243"/>
          </a:xfrm>
        </p:grpSpPr>
        <p:sp>
          <p:nvSpPr>
            <p:cNvPr id="4" name="Freeform 2">
              <a:extLst>
                <a:ext uri="{FF2B5EF4-FFF2-40B4-BE49-F238E27FC236}">
                  <a16:creationId xmlns:a16="http://schemas.microsoft.com/office/drawing/2014/main" id="{A7FC9A0E-68AB-4146-9611-1DBED1824BBA}"/>
                </a:ext>
              </a:extLst>
            </p:cNvPr>
            <p:cNvSpPr/>
            <p:nvPr/>
          </p:nvSpPr>
          <p:spPr>
            <a:xfrm rot="5400000">
              <a:off x="-2136245" y="1703107"/>
              <a:ext cx="6569243" cy="3740543"/>
            </a:xfrm>
            <a:custGeom>
              <a:avLst/>
              <a:gdLst>
                <a:gd name="connsiteX0" fmla="*/ 741596 w 6762750"/>
                <a:gd name="connsiteY0" fmla="*/ 0 h 4449489"/>
                <a:gd name="connsiteX1" fmla="*/ 6762750 w 6762750"/>
                <a:gd name="connsiteY1" fmla="*/ 0 h 4449489"/>
                <a:gd name="connsiteX2" fmla="*/ 6762750 w 6762750"/>
                <a:gd name="connsiteY2" fmla="*/ 4449489 h 4449489"/>
                <a:gd name="connsiteX3" fmla="*/ 741596 w 6762750"/>
                <a:gd name="connsiteY3" fmla="*/ 4449489 h 4449489"/>
                <a:gd name="connsiteX4" fmla="*/ 0 w 6762750"/>
                <a:gd name="connsiteY4" fmla="*/ 3707893 h 4449489"/>
                <a:gd name="connsiteX5" fmla="*/ 0 w 6762750"/>
                <a:gd name="connsiteY5" fmla="*/ 741596 h 4449489"/>
                <a:gd name="connsiteX6" fmla="*/ 741596 w 6762750"/>
                <a:gd name="connsiteY6" fmla="*/ 0 h 4449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62750" h="4449489">
                  <a:moveTo>
                    <a:pt x="741596" y="0"/>
                  </a:moveTo>
                  <a:lnTo>
                    <a:pt x="6762750" y="0"/>
                  </a:lnTo>
                  <a:lnTo>
                    <a:pt x="6762750" y="4449489"/>
                  </a:lnTo>
                  <a:lnTo>
                    <a:pt x="741596" y="4449489"/>
                  </a:lnTo>
                  <a:cubicBezTo>
                    <a:pt x="332024" y="4449489"/>
                    <a:pt x="0" y="4117465"/>
                    <a:pt x="0" y="3707893"/>
                  </a:cubicBezTo>
                  <a:lnTo>
                    <a:pt x="0" y="741596"/>
                  </a:lnTo>
                  <a:cubicBezTo>
                    <a:pt x="0" y="332024"/>
                    <a:pt x="332024" y="0"/>
                    <a:pt x="741596" y="0"/>
                  </a:cubicBezTo>
                  <a:close/>
                </a:path>
              </a:pathLst>
            </a:custGeom>
            <a:gradFill>
              <a:gsLst>
                <a:gs pos="0">
                  <a:srgbClr val="3C70F4"/>
                </a:gs>
                <a:gs pos="100000">
                  <a:schemeClr val="tx2">
                    <a:lumMod val="7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26" name="文本框 25">
              <a:extLst>
                <a:ext uri="{FF2B5EF4-FFF2-40B4-BE49-F238E27FC236}">
                  <a16:creationId xmlns:a16="http://schemas.microsoft.com/office/drawing/2014/main" id="{DE23CB9C-0CDA-466D-A84D-4F744EECF4E7}"/>
                </a:ext>
              </a:extLst>
            </p:cNvPr>
            <p:cNvSpPr txBox="1"/>
            <p:nvPr/>
          </p:nvSpPr>
          <p:spPr>
            <a:xfrm>
              <a:off x="-209862" y="2684943"/>
              <a:ext cx="2685084" cy="954107"/>
            </a:xfrm>
            <a:prstGeom prst="rect">
              <a:avLst/>
            </a:prstGeom>
            <a:noFill/>
          </p:spPr>
          <p:txBody>
            <a:bodyPr wrap="square" rtlCol="0">
              <a:spAutoFit/>
            </a:bodyPr>
            <a:lstStyle/>
            <a:p>
              <a:pPr algn="ctr"/>
              <a:r>
                <a:rPr lang="vi-VN" altLang="zh-CN" sz="2800" dirty="0" smtClean="0">
                  <a:solidFill>
                    <a:schemeClr val="bg1"/>
                  </a:solidFill>
                  <a:latin typeface="Tahoma" panose="020B0604030504040204" pitchFamily="34" charset="0"/>
                  <a:cs typeface="Tahoma" panose="020B0604030504040204" pitchFamily="34" charset="0"/>
                  <a:sym typeface="+mn-lt"/>
                </a:rPr>
                <a:t>Giao</a:t>
              </a:r>
            </a:p>
            <a:p>
              <a:pPr algn="ctr"/>
              <a:r>
                <a:rPr lang="vi-VN" altLang="zh-CN" sz="2800" dirty="0">
                  <a:solidFill>
                    <a:schemeClr val="bg1"/>
                  </a:solidFill>
                  <a:latin typeface="Tahoma" panose="020B0604030504040204" pitchFamily="34" charset="0"/>
                  <a:cs typeface="Tahoma" panose="020B0604030504040204" pitchFamily="34" charset="0"/>
                  <a:sym typeface="+mn-lt"/>
                </a:rPr>
                <a:t>diện</a:t>
              </a:r>
              <a:endParaRPr lang="zh-CN" altLang="en-US" sz="2800" dirty="0">
                <a:solidFill>
                  <a:schemeClr val="bg1"/>
                </a:solidFill>
                <a:latin typeface="Tahoma" panose="020B0604030504040204" pitchFamily="34" charset="0"/>
                <a:cs typeface="Tahoma" panose="020B0604030504040204" pitchFamily="34" charset="0"/>
                <a:sym typeface="+mn-lt"/>
              </a:endParaRPr>
            </a:p>
          </p:txBody>
        </p:sp>
        <p:grpSp>
          <p:nvGrpSpPr>
            <p:cNvPr id="22" name="Group 28">
              <a:extLst>
                <a:ext uri="{FF2B5EF4-FFF2-40B4-BE49-F238E27FC236}">
                  <a16:creationId xmlns:a16="http://schemas.microsoft.com/office/drawing/2014/main" id="{3E36657B-633E-487C-903F-CFD19FA6A421}"/>
                </a:ext>
              </a:extLst>
            </p:cNvPr>
            <p:cNvGrpSpPr/>
            <p:nvPr/>
          </p:nvGrpSpPr>
          <p:grpSpPr>
            <a:xfrm>
              <a:off x="470086" y="646326"/>
              <a:ext cx="1429036" cy="1202402"/>
              <a:chOff x="2670175" y="2913063"/>
              <a:chExt cx="360363" cy="303212"/>
            </a:xfrm>
            <a:solidFill>
              <a:schemeClr val="bg1"/>
            </a:solidFill>
          </p:grpSpPr>
          <p:sp>
            <p:nvSpPr>
              <p:cNvPr id="23" name="Freeform 29">
                <a:extLst>
                  <a:ext uri="{FF2B5EF4-FFF2-40B4-BE49-F238E27FC236}">
                    <a16:creationId xmlns:a16="http://schemas.microsoft.com/office/drawing/2014/main" id="{CC256943-F0FF-4C26-801C-1C95C57DF13B}"/>
                  </a:ext>
                </a:extLst>
              </p:cNvPr>
              <p:cNvSpPr>
                <a:spLocks noEditPoints="1"/>
              </p:cNvSpPr>
              <p:nvPr/>
            </p:nvSpPr>
            <p:spPr bwMode="auto">
              <a:xfrm>
                <a:off x="2805113" y="2913063"/>
                <a:ext cx="225425" cy="258763"/>
              </a:xfrm>
              <a:custGeom>
                <a:avLst/>
                <a:gdLst>
                  <a:gd name="T0" fmla="*/ 52 w 60"/>
                  <a:gd name="T1" fmla="*/ 24 h 68"/>
                  <a:gd name="T2" fmla="*/ 52 w 60"/>
                  <a:gd name="T3" fmla="*/ 2 h 68"/>
                  <a:gd name="T4" fmla="*/ 51 w 60"/>
                  <a:gd name="T5" fmla="*/ 0 h 68"/>
                  <a:gd name="T6" fmla="*/ 49 w 60"/>
                  <a:gd name="T7" fmla="*/ 0 h 68"/>
                  <a:gd name="T8" fmla="*/ 46 w 60"/>
                  <a:gd name="T9" fmla="*/ 2 h 68"/>
                  <a:gd name="T10" fmla="*/ 0 w 60"/>
                  <a:gd name="T11" fmla="*/ 15 h 68"/>
                  <a:gd name="T12" fmla="*/ 0 w 60"/>
                  <a:gd name="T13" fmla="*/ 53 h 68"/>
                  <a:gd name="T14" fmla="*/ 46 w 60"/>
                  <a:gd name="T15" fmla="*/ 66 h 68"/>
                  <a:gd name="T16" fmla="*/ 50 w 60"/>
                  <a:gd name="T17" fmla="*/ 68 h 68"/>
                  <a:gd name="T18" fmla="*/ 51 w 60"/>
                  <a:gd name="T19" fmla="*/ 68 h 68"/>
                  <a:gd name="T20" fmla="*/ 52 w 60"/>
                  <a:gd name="T21" fmla="*/ 66 h 68"/>
                  <a:gd name="T22" fmla="*/ 52 w 60"/>
                  <a:gd name="T23" fmla="*/ 44 h 68"/>
                  <a:gd name="T24" fmla="*/ 60 w 60"/>
                  <a:gd name="T25" fmla="*/ 36 h 68"/>
                  <a:gd name="T26" fmla="*/ 60 w 60"/>
                  <a:gd name="T27" fmla="*/ 32 h 68"/>
                  <a:gd name="T28" fmla="*/ 52 w 60"/>
                  <a:gd name="T29" fmla="*/ 24 h 68"/>
                  <a:gd name="T30" fmla="*/ 56 w 60"/>
                  <a:gd name="T31" fmla="*/ 36 h 68"/>
                  <a:gd name="T32" fmla="*/ 52 w 60"/>
                  <a:gd name="T33" fmla="*/ 40 h 68"/>
                  <a:gd name="T34" fmla="*/ 52 w 60"/>
                  <a:gd name="T35" fmla="*/ 28 h 68"/>
                  <a:gd name="T36" fmla="*/ 56 w 60"/>
                  <a:gd name="T37" fmla="*/ 32 h 68"/>
                  <a:gd name="T38" fmla="*/ 56 w 60"/>
                  <a:gd name="T39" fmla="*/ 36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68">
                    <a:moveTo>
                      <a:pt x="52" y="24"/>
                    </a:moveTo>
                    <a:cubicBezTo>
                      <a:pt x="52" y="2"/>
                      <a:pt x="52" y="2"/>
                      <a:pt x="52" y="2"/>
                    </a:cubicBezTo>
                    <a:cubicBezTo>
                      <a:pt x="52" y="1"/>
                      <a:pt x="52" y="1"/>
                      <a:pt x="51" y="0"/>
                    </a:cubicBezTo>
                    <a:cubicBezTo>
                      <a:pt x="51" y="0"/>
                      <a:pt x="50" y="0"/>
                      <a:pt x="49" y="0"/>
                    </a:cubicBezTo>
                    <a:cubicBezTo>
                      <a:pt x="46" y="2"/>
                      <a:pt x="46" y="2"/>
                      <a:pt x="46" y="2"/>
                    </a:cubicBezTo>
                    <a:cubicBezTo>
                      <a:pt x="33" y="8"/>
                      <a:pt x="21" y="13"/>
                      <a:pt x="0" y="15"/>
                    </a:cubicBezTo>
                    <a:cubicBezTo>
                      <a:pt x="0" y="16"/>
                      <a:pt x="0" y="52"/>
                      <a:pt x="0" y="53"/>
                    </a:cubicBezTo>
                    <a:cubicBezTo>
                      <a:pt x="21" y="55"/>
                      <a:pt x="33" y="60"/>
                      <a:pt x="46" y="66"/>
                    </a:cubicBezTo>
                    <a:cubicBezTo>
                      <a:pt x="46" y="66"/>
                      <a:pt x="49" y="68"/>
                      <a:pt x="50" y="68"/>
                    </a:cubicBezTo>
                    <a:cubicBezTo>
                      <a:pt x="50" y="68"/>
                      <a:pt x="51" y="68"/>
                      <a:pt x="51" y="68"/>
                    </a:cubicBezTo>
                    <a:cubicBezTo>
                      <a:pt x="52" y="67"/>
                      <a:pt x="52" y="67"/>
                      <a:pt x="52" y="66"/>
                    </a:cubicBezTo>
                    <a:cubicBezTo>
                      <a:pt x="52" y="44"/>
                      <a:pt x="52" y="44"/>
                      <a:pt x="52" y="44"/>
                    </a:cubicBezTo>
                    <a:cubicBezTo>
                      <a:pt x="56" y="44"/>
                      <a:pt x="60" y="40"/>
                      <a:pt x="60" y="36"/>
                    </a:cubicBezTo>
                    <a:cubicBezTo>
                      <a:pt x="60" y="32"/>
                      <a:pt x="60" y="32"/>
                      <a:pt x="60" y="32"/>
                    </a:cubicBezTo>
                    <a:cubicBezTo>
                      <a:pt x="60" y="28"/>
                      <a:pt x="56" y="24"/>
                      <a:pt x="52" y="24"/>
                    </a:cubicBezTo>
                    <a:close/>
                    <a:moveTo>
                      <a:pt x="56" y="36"/>
                    </a:moveTo>
                    <a:cubicBezTo>
                      <a:pt x="56" y="38"/>
                      <a:pt x="54" y="40"/>
                      <a:pt x="52" y="40"/>
                    </a:cubicBezTo>
                    <a:cubicBezTo>
                      <a:pt x="52" y="28"/>
                      <a:pt x="52" y="28"/>
                      <a:pt x="52" y="28"/>
                    </a:cubicBezTo>
                    <a:cubicBezTo>
                      <a:pt x="54" y="28"/>
                      <a:pt x="56" y="30"/>
                      <a:pt x="56" y="32"/>
                    </a:cubicBezTo>
                    <a:lnTo>
                      <a:pt x="56"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24" name="Freeform 30">
                <a:extLst>
                  <a:ext uri="{FF2B5EF4-FFF2-40B4-BE49-F238E27FC236}">
                    <a16:creationId xmlns:a16="http://schemas.microsoft.com/office/drawing/2014/main" id="{884A22A3-B1BF-4E3A-980B-B6AA86DC0FD2}"/>
                  </a:ext>
                </a:extLst>
              </p:cNvPr>
              <p:cNvSpPr>
                <a:spLocks/>
              </p:cNvSpPr>
              <p:nvPr/>
            </p:nvSpPr>
            <p:spPr bwMode="auto">
              <a:xfrm>
                <a:off x="2670175" y="2973388"/>
                <a:ext cx="90488" cy="136525"/>
              </a:xfrm>
              <a:custGeom>
                <a:avLst/>
                <a:gdLst>
                  <a:gd name="T0" fmla="*/ 14 w 24"/>
                  <a:gd name="T1" fmla="*/ 0 h 36"/>
                  <a:gd name="T2" fmla="*/ 0 w 24"/>
                  <a:gd name="T3" fmla="*/ 14 h 36"/>
                  <a:gd name="T4" fmla="*/ 0 w 24"/>
                  <a:gd name="T5" fmla="*/ 22 h 36"/>
                  <a:gd name="T6" fmla="*/ 14 w 24"/>
                  <a:gd name="T7" fmla="*/ 36 h 36"/>
                  <a:gd name="T8" fmla="*/ 18 w 24"/>
                  <a:gd name="T9" fmla="*/ 36 h 36"/>
                  <a:gd name="T10" fmla="*/ 24 w 24"/>
                  <a:gd name="T11" fmla="*/ 36 h 36"/>
                  <a:gd name="T12" fmla="*/ 24 w 24"/>
                  <a:gd name="T13" fmla="*/ 0 h 36"/>
                  <a:gd name="T14" fmla="*/ 18 w 24"/>
                  <a:gd name="T15" fmla="*/ 0 h 36"/>
                  <a:gd name="T16" fmla="*/ 14 w 24"/>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6">
                    <a:moveTo>
                      <a:pt x="14" y="0"/>
                    </a:moveTo>
                    <a:cubicBezTo>
                      <a:pt x="6" y="0"/>
                      <a:pt x="0" y="6"/>
                      <a:pt x="0" y="14"/>
                    </a:cubicBezTo>
                    <a:cubicBezTo>
                      <a:pt x="0" y="22"/>
                      <a:pt x="0" y="22"/>
                      <a:pt x="0" y="22"/>
                    </a:cubicBezTo>
                    <a:cubicBezTo>
                      <a:pt x="0" y="30"/>
                      <a:pt x="6" y="36"/>
                      <a:pt x="14" y="36"/>
                    </a:cubicBezTo>
                    <a:cubicBezTo>
                      <a:pt x="18" y="36"/>
                      <a:pt x="18" y="36"/>
                      <a:pt x="18" y="36"/>
                    </a:cubicBezTo>
                    <a:cubicBezTo>
                      <a:pt x="20" y="36"/>
                      <a:pt x="22" y="36"/>
                      <a:pt x="24" y="36"/>
                    </a:cubicBezTo>
                    <a:cubicBezTo>
                      <a:pt x="24" y="0"/>
                      <a:pt x="24" y="0"/>
                      <a:pt x="24" y="0"/>
                    </a:cubicBezTo>
                    <a:cubicBezTo>
                      <a:pt x="22" y="0"/>
                      <a:pt x="20" y="0"/>
                      <a:pt x="18" y="0"/>
                    </a:cubicBezTo>
                    <a:lnTo>
                      <a:pt x="1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25" name="Freeform 31">
                <a:extLst>
                  <a:ext uri="{FF2B5EF4-FFF2-40B4-BE49-F238E27FC236}">
                    <a16:creationId xmlns:a16="http://schemas.microsoft.com/office/drawing/2014/main" id="{C9EDD3F8-53BB-48C0-A4E3-4B10FB667507}"/>
                  </a:ext>
                </a:extLst>
              </p:cNvPr>
              <p:cNvSpPr>
                <a:spLocks/>
              </p:cNvSpPr>
              <p:nvPr/>
            </p:nvSpPr>
            <p:spPr bwMode="auto">
              <a:xfrm>
                <a:off x="2774950" y="2959100"/>
                <a:ext cx="76200" cy="257175"/>
              </a:xfrm>
              <a:custGeom>
                <a:avLst/>
                <a:gdLst>
                  <a:gd name="T0" fmla="*/ 19 w 20"/>
                  <a:gd name="T1" fmla="*/ 64 h 68"/>
                  <a:gd name="T2" fmla="*/ 15 w 20"/>
                  <a:gd name="T3" fmla="*/ 62 h 68"/>
                  <a:gd name="T4" fmla="*/ 4 w 20"/>
                  <a:gd name="T5" fmla="*/ 42 h 68"/>
                  <a:gd name="T6" fmla="*/ 4 w 20"/>
                  <a:gd name="T7" fmla="*/ 40 h 68"/>
                  <a:gd name="T8" fmla="*/ 4 w 20"/>
                  <a:gd name="T9" fmla="*/ 40 h 68"/>
                  <a:gd name="T10" fmla="*/ 4 w 20"/>
                  <a:gd name="T11" fmla="*/ 2 h 68"/>
                  <a:gd name="T12" fmla="*/ 2 w 20"/>
                  <a:gd name="T13" fmla="*/ 0 h 68"/>
                  <a:gd name="T14" fmla="*/ 0 w 20"/>
                  <a:gd name="T15" fmla="*/ 2 h 68"/>
                  <a:gd name="T16" fmla="*/ 0 w 20"/>
                  <a:gd name="T17" fmla="*/ 40 h 68"/>
                  <a:gd name="T18" fmla="*/ 3 w 20"/>
                  <a:gd name="T19" fmla="*/ 54 h 68"/>
                  <a:gd name="T20" fmla="*/ 5 w 20"/>
                  <a:gd name="T21" fmla="*/ 56 h 68"/>
                  <a:gd name="T22" fmla="*/ 9 w 20"/>
                  <a:gd name="T23" fmla="*/ 61 h 68"/>
                  <a:gd name="T24" fmla="*/ 17 w 20"/>
                  <a:gd name="T25" fmla="*/ 68 h 68"/>
                  <a:gd name="T26" fmla="*/ 17 w 20"/>
                  <a:gd name="T27" fmla="*/ 68 h 68"/>
                  <a:gd name="T28" fmla="*/ 19 w 20"/>
                  <a:gd name="T29" fmla="*/ 68 h 68"/>
                  <a:gd name="T30" fmla="*/ 19 w 20"/>
                  <a:gd name="T31" fmla="*/ 67 h 68"/>
                  <a:gd name="T32" fmla="*/ 19 w 20"/>
                  <a:gd name="T33" fmla="*/ 6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68">
                    <a:moveTo>
                      <a:pt x="19" y="64"/>
                    </a:moveTo>
                    <a:cubicBezTo>
                      <a:pt x="18" y="64"/>
                      <a:pt x="17" y="63"/>
                      <a:pt x="15" y="62"/>
                    </a:cubicBezTo>
                    <a:cubicBezTo>
                      <a:pt x="9" y="57"/>
                      <a:pt x="5" y="50"/>
                      <a:pt x="4" y="42"/>
                    </a:cubicBezTo>
                    <a:cubicBezTo>
                      <a:pt x="4" y="42"/>
                      <a:pt x="4" y="41"/>
                      <a:pt x="4" y="40"/>
                    </a:cubicBezTo>
                    <a:cubicBezTo>
                      <a:pt x="4" y="40"/>
                      <a:pt x="4" y="40"/>
                      <a:pt x="4" y="40"/>
                    </a:cubicBezTo>
                    <a:cubicBezTo>
                      <a:pt x="4" y="2"/>
                      <a:pt x="4" y="2"/>
                      <a:pt x="4" y="2"/>
                    </a:cubicBezTo>
                    <a:cubicBezTo>
                      <a:pt x="4" y="1"/>
                      <a:pt x="3" y="0"/>
                      <a:pt x="2" y="0"/>
                    </a:cubicBezTo>
                    <a:cubicBezTo>
                      <a:pt x="1" y="0"/>
                      <a:pt x="0" y="1"/>
                      <a:pt x="0" y="2"/>
                    </a:cubicBezTo>
                    <a:cubicBezTo>
                      <a:pt x="0" y="40"/>
                      <a:pt x="0" y="40"/>
                      <a:pt x="0" y="40"/>
                    </a:cubicBezTo>
                    <a:cubicBezTo>
                      <a:pt x="0" y="45"/>
                      <a:pt x="1" y="50"/>
                      <a:pt x="3" y="54"/>
                    </a:cubicBezTo>
                    <a:cubicBezTo>
                      <a:pt x="4" y="55"/>
                      <a:pt x="4" y="56"/>
                      <a:pt x="5" y="56"/>
                    </a:cubicBezTo>
                    <a:cubicBezTo>
                      <a:pt x="6" y="58"/>
                      <a:pt x="7" y="60"/>
                      <a:pt x="9" y="61"/>
                    </a:cubicBezTo>
                    <a:cubicBezTo>
                      <a:pt x="11" y="64"/>
                      <a:pt x="14" y="66"/>
                      <a:pt x="17" y="68"/>
                    </a:cubicBezTo>
                    <a:cubicBezTo>
                      <a:pt x="17" y="68"/>
                      <a:pt x="17" y="68"/>
                      <a:pt x="17" y="68"/>
                    </a:cubicBezTo>
                    <a:cubicBezTo>
                      <a:pt x="18" y="68"/>
                      <a:pt x="19" y="68"/>
                      <a:pt x="19" y="68"/>
                    </a:cubicBezTo>
                    <a:cubicBezTo>
                      <a:pt x="19" y="68"/>
                      <a:pt x="19" y="67"/>
                      <a:pt x="19" y="67"/>
                    </a:cubicBezTo>
                    <a:cubicBezTo>
                      <a:pt x="20" y="66"/>
                      <a:pt x="20" y="65"/>
                      <a:pt x="19"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grpSp>
      </p:grpSp>
    </p:spTree>
    <p:extLst>
      <p:ext uri="{BB962C8B-B14F-4D97-AF65-F5344CB8AC3E}">
        <p14:creationId xmlns:p14="http://schemas.microsoft.com/office/powerpoint/2010/main" val="431817464"/>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p:nvPr/>
        </p:nvPicPr>
        <p:blipFill>
          <a:blip r:embed="rId2"/>
          <a:stretch>
            <a:fillRect/>
          </a:stretch>
        </p:blipFill>
        <p:spPr>
          <a:xfrm>
            <a:off x="989574" y="786202"/>
            <a:ext cx="4248150" cy="2472055"/>
          </a:xfrm>
          <a:prstGeom prst="rect">
            <a:avLst/>
          </a:prstGeom>
        </p:spPr>
      </p:pic>
      <p:pic>
        <p:nvPicPr>
          <p:cNvPr id="8" name="Picture 7"/>
          <p:cNvPicPr/>
          <p:nvPr/>
        </p:nvPicPr>
        <p:blipFill>
          <a:blip r:embed="rId3"/>
          <a:stretch>
            <a:fillRect/>
          </a:stretch>
        </p:blipFill>
        <p:spPr>
          <a:xfrm>
            <a:off x="7109239" y="786202"/>
            <a:ext cx="4219575" cy="2509520"/>
          </a:xfrm>
          <a:prstGeom prst="rect">
            <a:avLst/>
          </a:prstGeom>
        </p:spPr>
      </p:pic>
      <p:pic>
        <p:nvPicPr>
          <p:cNvPr id="9" name="Picture 8"/>
          <p:cNvPicPr/>
          <p:nvPr/>
        </p:nvPicPr>
        <p:blipFill>
          <a:blip r:embed="rId4"/>
          <a:stretch>
            <a:fillRect/>
          </a:stretch>
        </p:blipFill>
        <p:spPr>
          <a:xfrm>
            <a:off x="3746988" y="4236085"/>
            <a:ext cx="4838700" cy="1677670"/>
          </a:xfrm>
          <a:prstGeom prst="rect">
            <a:avLst/>
          </a:prstGeom>
        </p:spPr>
      </p:pic>
    </p:spTree>
    <p:extLst>
      <p:ext uri="{BB962C8B-B14F-4D97-AF65-F5344CB8AC3E}">
        <p14:creationId xmlns:p14="http://schemas.microsoft.com/office/powerpoint/2010/main" val="2531022976"/>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740897" y="443132"/>
            <a:ext cx="10625798" cy="6084278"/>
          </a:xfrm>
          <a:prstGeom prst="rect">
            <a:avLst/>
          </a:prstGeom>
        </p:spPr>
      </p:pic>
    </p:spTree>
    <p:extLst>
      <p:ext uri="{BB962C8B-B14F-4D97-AF65-F5344CB8AC3E}">
        <p14:creationId xmlns:p14="http://schemas.microsoft.com/office/powerpoint/2010/main" val="1252184146"/>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895644" y="443131"/>
            <a:ext cx="4492282" cy="2820574"/>
          </a:xfrm>
          <a:prstGeom prst="rect">
            <a:avLst/>
          </a:prstGeom>
        </p:spPr>
      </p:pic>
      <p:pic>
        <p:nvPicPr>
          <p:cNvPr id="4" name="Picture 3"/>
          <p:cNvPicPr/>
          <p:nvPr/>
        </p:nvPicPr>
        <p:blipFill>
          <a:blip r:embed="rId3"/>
          <a:stretch>
            <a:fillRect/>
          </a:stretch>
        </p:blipFill>
        <p:spPr>
          <a:xfrm>
            <a:off x="7057291" y="443131"/>
            <a:ext cx="4210932" cy="2820574"/>
          </a:xfrm>
          <a:prstGeom prst="rect">
            <a:avLst/>
          </a:prstGeom>
        </p:spPr>
      </p:pic>
      <p:pic>
        <p:nvPicPr>
          <p:cNvPr id="5" name="Picture 4"/>
          <p:cNvPicPr/>
          <p:nvPr/>
        </p:nvPicPr>
        <p:blipFill>
          <a:blip r:embed="rId4"/>
          <a:stretch>
            <a:fillRect/>
          </a:stretch>
        </p:blipFill>
        <p:spPr>
          <a:xfrm>
            <a:off x="3892062" y="3566159"/>
            <a:ext cx="4407876" cy="2736168"/>
          </a:xfrm>
          <a:prstGeom prst="rect">
            <a:avLst/>
          </a:prstGeom>
        </p:spPr>
      </p:pic>
    </p:spTree>
    <p:extLst>
      <p:ext uri="{BB962C8B-B14F-4D97-AF65-F5344CB8AC3E}">
        <p14:creationId xmlns:p14="http://schemas.microsoft.com/office/powerpoint/2010/main" val="568483680"/>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32">
            <a:extLst>
              <a:ext uri="{FF2B5EF4-FFF2-40B4-BE49-F238E27FC236}">
                <a16:creationId xmlns:a16="http://schemas.microsoft.com/office/drawing/2014/main" id="{A213645C-EABF-4BB7-9683-CA3F24D62013}"/>
              </a:ext>
            </a:extLst>
          </p:cNvPr>
          <p:cNvSpPr/>
          <p:nvPr/>
        </p:nvSpPr>
        <p:spPr>
          <a:xfrm rot="2748584" flipH="1">
            <a:off x="-2834201" y="715378"/>
            <a:ext cx="5092599" cy="3670897"/>
          </a:xfrm>
          <a:custGeom>
            <a:avLst/>
            <a:gdLst>
              <a:gd name="connsiteX0" fmla="*/ 5092599 w 5092599"/>
              <a:gd name="connsiteY0" fmla="*/ 966412 h 3670897"/>
              <a:gd name="connsiteX1" fmla="*/ 4170790 w 5092599"/>
              <a:gd name="connsiteY1" fmla="*/ 18172 h 3670897"/>
              <a:gd name="connsiteX2" fmla="*/ 4076294 w 5092599"/>
              <a:gd name="connsiteY2" fmla="*/ 20206 h 3670897"/>
              <a:gd name="connsiteX3" fmla="*/ 3804046 w 5092599"/>
              <a:gd name="connsiteY3" fmla="*/ 56901 h 3670897"/>
              <a:gd name="connsiteX4" fmla="*/ 2860169 w 5092599"/>
              <a:gd name="connsiteY4" fmla="*/ 422116 h 3670897"/>
              <a:gd name="connsiteX5" fmla="*/ 2711867 w 5092599"/>
              <a:gd name="connsiteY5" fmla="*/ 459100 h 3670897"/>
              <a:gd name="connsiteX6" fmla="*/ 1763356 w 5092599"/>
              <a:gd name="connsiteY6" fmla="*/ 143197 h 3670897"/>
              <a:gd name="connsiteX7" fmla="*/ 834927 w 5092599"/>
              <a:gd name="connsiteY7" fmla="*/ 78475 h 3670897"/>
              <a:gd name="connsiteX8" fmla="*/ 62524 w 5092599"/>
              <a:gd name="connsiteY8" fmla="*/ 966086 h 3670897"/>
              <a:gd name="connsiteX9" fmla="*/ 176840 w 5092599"/>
              <a:gd name="connsiteY9" fmla="*/ 2329864 h 3670897"/>
              <a:gd name="connsiteX10" fmla="*/ 1057379 w 5092599"/>
              <a:gd name="connsiteY10" fmla="*/ 3269869 h 3670897"/>
              <a:gd name="connsiteX11" fmla="*/ 2308673 w 5092599"/>
              <a:gd name="connsiteY11" fmla="*/ 3670527 h 3670897"/>
              <a:gd name="connsiteX12" fmla="*/ 2310571 w 5092599"/>
              <a:gd name="connsiteY12" fmla="*/ 3670897 h 367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92599" h="3670897">
                <a:moveTo>
                  <a:pt x="5092599" y="966412"/>
                </a:moveTo>
                <a:lnTo>
                  <a:pt x="4170790" y="18172"/>
                </a:lnTo>
                <a:lnTo>
                  <a:pt x="4076294" y="20206"/>
                </a:lnTo>
                <a:cubicBezTo>
                  <a:pt x="3984595" y="25792"/>
                  <a:pt x="3893258" y="38409"/>
                  <a:pt x="3804046" y="56901"/>
                </a:cubicBezTo>
                <a:cubicBezTo>
                  <a:pt x="3473457" y="126246"/>
                  <a:pt x="3162951" y="272640"/>
                  <a:pt x="2860169" y="422116"/>
                </a:cubicBezTo>
                <a:cubicBezTo>
                  <a:pt x="2813825" y="445231"/>
                  <a:pt x="2762846" y="457559"/>
                  <a:pt x="2711867" y="459100"/>
                </a:cubicBezTo>
                <a:cubicBezTo>
                  <a:pt x="2375099" y="486838"/>
                  <a:pt x="2063048" y="300378"/>
                  <a:pt x="1763356" y="143197"/>
                </a:cubicBezTo>
                <a:cubicBezTo>
                  <a:pt x="1463664" y="-13985"/>
                  <a:pt x="1146979" y="-50969"/>
                  <a:pt x="834927" y="78475"/>
                </a:cubicBezTo>
                <a:cubicBezTo>
                  <a:pt x="493526" y="220246"/>
                  <a:pt x="153668" y="610117"/>
                  <a:pt x="62524" y="966086"/>
                </a:cubicBezTo>
                <a:cubicBezTo>
                  <a:pt x="-59515" y="1443793"/>
                  <a:pt x="6911" y="1866025"/>
                  <a:pt x="176840" y="2329864"/>
                </a:cubicBezTo>
                <a:cubicBezTo>
                  <a:pt x="326686" y="2741309"/>
                  <a:pt x="669633" y="3063377"/>
                  <a:pt x="1057379" y="3269869"/>
                </a:cubicBezTo>
                <a:cubicBezTo>
                  <a:pt x="1445126" y="3476362"/>
                  <a:pt x="1877672" y="3582690"/>
                  <a:pt x="2308673" y="3670527"/>
                </a:cubicBezTo>
                <a:lnTo>
                  <a:pt x="2310571" y="3670897"/>
                </a:lnTo>
                <a:close/>
              </a:path>
            </a:pathLst>
          </a:custGeom>
          <a:pattFill prst="pct10">
            <a:fgClr>
              <a:srgbClr val="3C70F4"/>
            </a:fgClr>
            <a:bgClr>
              <a:srgbClr val="FFFFFF"/>
            </a:bgClr>
          </a:pattFill>
          <a:ln w="20384"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mn-ea"/>
              <a:sym typeface="+mn-lt"/>
            </a:endParaRPr>
          </a:p>
        </p:txBody>
      </p:sp>
      <p:sp>
        <p:nvSpPr>
          <p:cNvPr id="3" name="Freeform: Shape 308">
            <a:extLst>
              <a:ext uri="{FF2B5EF4-FFF2-40B4-BE49-F238E27FC236}">
                <a16:creationId xmlns:a16="http://schemas.microsoft.com/office/drawing/2014/main" id="{95A5A387-6E36-4A19-A531-4E23653297CB}"/>
              </a:ext>
            </a:extLst>
          </p:cNvPr>
          <p:cNvSpPr>
            <a:spLocks/>
          </p:cNvSpPr>
          <p:nvPr/>
        </p:nvSpPr>
        <p:spPr bwMode="auto">
          <a:xfrm>
            <a:off x="-3" y="4988538"/>
            <a:ext cx="12185327" cy="2702424"/>
          </a:xfrm>
          <a:custGeom>
            <a:avLst/>
            <a:gdLst>
              <a:gd name="connsiteX0" fmla="*/ 3290644 w 12185327"/>
              <a:gd name="connsiteY0" fmla="*/ 588 h 2702424"/>
              <a:gd name="connsiteX1" fmla="*/ 3445931 w 12185327"/>
              <a:gd name="connsiteY1" fmla="*/ 18862 h 2702424"/>
              <a:gd name="connsiteX2" fmla="*/ 5605667 w 12185327"/>
              <a:gd name="connsiteY2" fmla="*/ 1391730 h 2702424"/>
              <a:gd name="connsiteX3" fmla="*/ 9121516 w 12185327"/>
              <a:gd name="connsiteY3" fmla="*/ 1435412 h 2702424"/>
              <a:gd name="connsiteX4" fmla="*/ 12185327 w 12185327"/>
              <a:gd name="connsiteY4" fmla="*/ 1204521 h 2702424"/>
              <a:gd name="connsiteX5" fmla="*/ 12185327 w 12185327"/>
              <a:gd name="connsiteY5" fmla="*/ 2638427 h 2702424"/>
              <a:gd name="connsiteX6" fmla="*/ 12185327 w 12185327"/>
              <a:gd name="connsiteY6" fmla="*/ 2702424 h 2702424"/>
              <a:gd name="connsiteX7" fmla="*/ 0 w 12185327"/>
              <a:gd name="connsiteY7" fmla="*/ 2702424 h 2702424"/>
              <a:gd name="connsiteX8" fmla="*/ 0 w 12185327"/>
              <a:gd name="connsiteY8" fmla="*/ 1425272 h 2702424"/>
              <a:gd name="connsiteX9" fmla="*/ 5994 w 12185327"/>
              <a:gd name="connsiteY9" fmla="*/ 1426835 h 2702424"/>
              <a:gd name="connsiteX10" fmla="*/ 1374091 w 12185327"/>
              <a:gd name="connsiteY10" fmla="*/ 1266924 h 2702424"/>
              <a:gd name="connsiteX11" fmla="*/ 3290644 w 12185327"/>
              <a:gd name="connsiteY11" fmla="*/ 588 h 2702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5327" h="2702424">
                <a:moveTo>
                  <a:pt x="3290644" y="588"/>
                </a:moveTo>
                <a:cubicBezTo>
                  <a:pt x="3341603" y="2384"/>
                  <a:pt x="3393350" y="8332"/>
                  <a:pt x="3445931" y="18862"/>
                </a:cubicBezTo>
                <a:cubicBezTo>
                  <a:pt x="4287224" y="193591"/>
                  <a:pt x="4720427" y="1366769"/>
                  <a:pt x="5605667" y="1391730"/>
                </a:cubicBezTo>
                <a:cubicBezTo>
                  <a:pt x="6497186" y="1410451"/>
                  <a:pt x="7143851" y="730258"/>
                  <a:pt x="9121516" y="1435412"/>
                </a:cubicBezTo>
                <a:cubicBezTo>
                  <a:pt x="11092902" y="2140567"/>
                  <a:pt x="12185327" y="1204521"/>
                  <a:pt x="12185327" y="1204521"/>
                </a:cubicBezTo>
                <a:cubicBezTo>
                  <a:pt x="12185327" y="1915916"/>
                  <a:pt x="12185327" y="2360538"/>
                  <a:pt x="12185327" y="2638427"/>
                </a:cubicBezTo>
                <a:lnTo>
                  <a:pt x="12185327" y="2702424"/>
                </a:lnTo>
                <a:lnTo>
                  <a:pt x="0" y="2702424"/>
                </a:lnTo>
                <a:lnTo>
                  <a:pt x="0" y="1425272"/>
                </a:lnTo>
                <a:lnTo>
                  <a:pt x="5994" y="1426835"/>
                </a:lnTo>
                <a:cubicBezTo>
                  <a:pt x="233034" y="1483043"/>
                  <a:pt x="884383" y="1601560"/>
                  <a:pt x="1374091" y="1266924"/>
                </a:cubicBezTo>
                <a:cubicBezTo>
                  <a:pt x="1939138" y="880805"/>
                  <a:pt x="2526258" y="-26355"/>
                  <a:pt x="3290644" y="588"/>
                </a:cubicBezTo>
                <a:close/>
              </a:path>
            </a:pathLst>
          </a:custGeom>
          <a:solidFill>
            <a:srgbClr val="3C70F4">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cs typeface="+mn-ea"/>
              <a:sym typeface="+mn-lt"/>
            </a:endParaRPr>
          </a:p>
        </p:txBody>
      </p:sp>
      <p:sp>
        <p:nvSpPr>
          <p:cNvPr id="35" name="Freeform: Shape 307">
            <a:extLst>
              <a:ext uri="{FF2B5EF4-FFF2-40B4-BE49-F238E27FC236}">
                <a16:creationId xmlns:a16="http://schemas.microsoft.com/office/drawing/2014/main" id="{2435E824-D8ED-43DE-A6C4-B1F3E3DC50C4}"/>
              </a:ext>
            </a:extLst>
          </p:cNvPr>
          <p:cNvSpPr>
            <a:spLocks/>
          </p:cNvSpPr>
          <p:nvPr/>
        </p:nvSpPr>
        <p:spPr bwMode="auto">
          <a:xfrm>
            <a:off x="-4" y="4437219"/>
            <a:ext cx="12185327" cy="2520562"/>
          </a:xfrm>
          <a:custGeom>
            <a:avLst/>
            <a:gdLst>
              <a:gd name="connsiteX0" fmla="*/ 10854500 w 12185327"/>
              <a:gd name="connsiteY0" fmla="*/ 11 h 2520562"/>
              <a:gd name="connsiteX1" fmla="*/ 12185327 w 12185327"/>
              <a:gd name="connsiteY1" fmla="*/ 825698 h 2520562"/>
              <a:gd name="connsiteX2" fmla="*/ 12185327 w 12185327"/>
              <a:gd name="connsiteY2" fmla="*/ 2486504 h 2520562"/>
              <a:gd name="connsiteX3" fmla="*/ 12185327 w 12185327"/>
              <a:gd name="connsiteY3" fmla="*/ 2520562 h 2520562"/>
              <a:gd name="connsiteX4" fmla="*/ 0 w 12185327"/>
              <a:gd name="connsiteY4" fmla="*/ 2520562 h 2520562"/>
              <a:gd name="connsiteX5" fmla="*/ 0 w 12185327"/>
              <a:gd name="connsiteY5" fmla="*/ 712256 h 2520562"/>
              <a:gd name="connsiteX6" fmla="*/ 67841 w 12185327"/>
              <a:gd name="connsiteY6" fmla="*/ 788117 h 2520562"/>
              <a:gd name="connsiteX7" fmla="*/ 2497907 w 12185327"/>
              <a:gd name="connsiteY7" fmla="*/ 2330413 h 2520562"/>
              <a:gd name="connsiteX8" fmla="*/ 5084568 w 12185327"/>
              <a:gd name="connsiteY8" fmla="*/ 1524985 h 2520562"/>
              <a:gd name="connsiteX9" fmla="*/ 7551940 w 12185327"/>
              <a:gd name="connsiteY9" fmla="*/ 1855897 h 2520562"/>
              <a:gd name="connsiteX10" fmla="*/ 9542162 w 12185327"/>
              <a:gd name="connsiteY10" fmla="*/ 650876 h 2520562"/>
              <a:gd name="connsiteX11" fmla="*/ 10854500 w 12185327"/>
              <a:gd name="connsiteY11" fmla="*/ 11 h 2520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5327" h="2520562">
                <a:moveTo>
                  <a:pt x="10854500" y="11"/>
                </a:moveTo>
                <a:cubicBezTo>
                  <a:pt x="11376824" y="2124"/>
                  <a:pt x="11835704" y="326988"/>
                  <a:pt x="12185327" y="825698"/>
                </a:cubicBezTo>
                <a:cubicBezTo>
                  <a:pt x="12185327" y="1774730"/>
                  <a:pt x="12185327" y="2249246"/>
                  <a:pt x="12185327" y="2486504"/>
                </a:cubicBezTo>
                <a:lnTo>
                  <a:pt x="12185327" y="2520562"/>
                </a:lnTo>
                <a:lnTo>
                  <a:pt x="0" y="2520562"/>
                </a:lnTo>
                <a:lnTo>
                  <a:pt x="0" y="712256"/>
                </a:lnTo>
                <a:lnTo>
                  <a:pt x="67841" y="788117"/>
                </a:lnTo>
                <a:cubicBezTo>
                  <a:pt x="433866" y="1190585"/>
                  <a:pt x="1503189" y="2269538"/>
                  <a:pt x="2497907" y="2330413"/>
                </a:cubicBezTo>
                <a:cubicBezTo>
                  <a:pt x="3722176" y="2411581"/>
                  <a:pt x="4236997" y="1549959"/>
                  <a:pt x="5084568" y="1524985"/>
                </a:cubicBezTo>
                <a:cubicBezTo>
                  <a:pt x="5938417" y="1493767"/>
                  <a:pt x="6892719" y="1980770"/>
                  <a:pt x="7551940" y="1855897"/>
                </a:cubicBezTo>
                <a:cubicBezTo>
                  <a:pt x="8204884" y="1731025"/>
                  <a:pt x="8487407" y="1699806"/>
                  <a:pt x="9542162" y="650876"/>
                </a:cubicBezTo>
                <a:cubicBezTo>
                  <a:pt x="10003617" y="191969"/>
                  <a:pt x="10448249" y="-1632"/>
                  <a:pt x="10854500" y="11"/>
                </a:cubicBezTo>
                <a:close/>
              </a:path>
            </a:pathLst>
          </a:custGeom>
          <a:gradFill>
            <a:gsLst>
              <a:gs pos="0">
                <a:srgbClr val="3C70F4"/>
              </a:gs>
              <a:gs pos="100000">
                <a:schemeClr val="tx2">
                  <a:lumMod val="7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cs typeface="+mn-ea"/>
              <a:sym typeface="+mn-lt"/>
            </a:endParaRPr>
          </a:p>
        </p:txBody>
      </p:sp>
      <p:grpSp>
        <p:nvGrpSpPr>
          <p:cNvPr id="7" name="组合 6">
            <a:extLst>
              <a:ext uri="{FF2B5EF4-FFF2-40B4-BE49-F238E27FC236}">
                <a16:creationId xmlns:a16="http://schemas.microsoft.com/office/drawing/2014/main" id="{927552E3-4661-405A-9395-4E0EE7E8DD6C}"/>
              </a:ext>
            </a:extLst>
          </p:cNvPr>
          <p:cNvGrpSpPr/>
          <p:nvPr/>
        </p:nvGrpSpPr>
        <p:grpSpPr>
          <a:xfrm>
            <a:off x="196573" y="93808"/>
            <a:ext cx="7065500" cy="1278695"/>
            <a:chOff x="426241" y="390405"/>
            <a:chExt cx="3171593" cy="1278695"/>
          </a:xfrm>
        </p:grpSpPr>
        <p:sp>
          <p:nvSpPr>
            <p:cNvPr id="8" name="Rounded Rectangle 8">
              <a:extLst>
                <a:ext uri="{FF2B5EF4-FFF2-40B4-BE49-F238E27FC236}">
                  <a16:creationId xmlns:a16="http://schemas.microsoft.com/office/drawing/2014/main" id="{98F25589-F973-4301-8929-AD1A75365CD8}"/>
                </a:ext>
              </a:extLst>
            </p:cNvPr>
            <p:cNvSpPr/>
            <p:nvPr/>
          </p:nvSpPr>
          <p:spPr>
            <a:xfrm>
              <a:off x="476394" y="390405"/>
              <a:ext cx="3121440" cy="1278695"/>
            </a:xfrm>
            <a:prstGeom prst="roundRect">
              <a:avLst>
                <a:gd name="adj" fmla="val 50000"/>
              </a:avLst>
            </a:prstGeom>
            <a:gradFill>
              <a:gsLst>
                <a:gs pos="0">
                  <a:srgbClr val="3C70F4"/>
                </a:gs>
                <a:gs pos="100000">
                  <a:schemeClr val="tx2">
                    <a:lumMod val="7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cs typeface="+mn-ea"/>
                <a:sym typeface="+mn-lt"/>
              </a:endParaRPr>
            </a:p>
          </p:txBody>
        </p:sp>
        <p:sp>
          <p:nvSpPr>
            <p:cNvPr id="9" name="Oval 7">
              <a:extLst>
                <a:ext uri="{FF2B5EF4-FFF2-40B4-BE49-F238E27FC236}">
                  <a16:creationId xmlns:a16="http://schemas.microsoft.com/office/drawing/2014/main" id="{22AC3823-4B30-4490-8871-6AF77B1A1709}"/>
                </a:ext>
              </a:extLst>
            </p:cNvPr>
            <p:cNvSpPr/>
            <p:nvPr/>
          </p:nvSpPr>
          <p:spPr>
            <a:xfrm>
              <a:off x="426241" y="390405"/>
              <a:ext cx="686166" cy="1278694"/>
            </a:xfrm>
            <a:prstGeom prst="ellipse">
              <a:avLst/>
            </a:prstGeom>
            <a:solidFill>
              <a:srgbClr val="FFFFFF"/>
            </a:solidFill>
            <a:ln w="12700" cap="flat" cmpd="sng" algn="ctr">
              <a:noFill/>
              <a:prstDash val="solid"/>
              <a:miter lim="800000"/>
            </a:ln>
            <a:effectLst>
              <a:outerShdw blurRad="749300" dist="38100" dir="2700000" algn="tl" rotWithShape="0">
                <a:prstClr val="black">
                  <a:alpha val="2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C70F4"/>
                </a:solidFill>
                <a:effectLst/>
                <a:uLnTx/>
                <a:uFillTx/>
                <a:cs typeface="+mn-ea"/>
                <a:sym typeface="+mn-lt"/>
              </a:endParaRPr>
            </a:p>
          </p:txBody>
        </p:sp>
        <p:sp>
          <p:nvSpPr>
            <p:cNvPr id="10" name="文本框 9">
              <a:extLst>
                <a:ext uri="{FF2B5EF4-FFF2-40B4-BE49-F238E27FC236}">
                  <a16:creationId xmlns:a16="http://schemas.microsoft.com/office/drawing/2014/main" id="{C2E33961-7533-4AF6-A2D3-6BBE97A6022A}"/>
                </a:ext>
              </a:extLst>
            </p:cNvPr>
            <p:cNvSpPr txBox="1"/>
            <p:nvPr/>
          </p:nvSpPr>
          <p:spPr>
            <a:xfrm>
              <a:off x="1310413" y="604025"/>
              <a:ext cx="2207463" cy="523220"/>
            </a:xfrm>
            <a:prstGeom prst="rect">
              <a:avLst/>
            </a:prstGeom>
            <a:noFill/>
          </p:spPr>
          <p:txBody>
            <a:bodyPr wrap="square" rtlCol="0">
              <a:spAutoFit/>
            </a:bodyPr>
            <a:lstStyle/>
            <a:p>
              <a:r>
                <a:rPr lang="vi-VN" altLang="zh-CN" sz="2800" dirty="0" smtClean="0">
                  <a:solidFill>
                    <a:schemeClr val="bg1"/>
                  </a:solidFill>
                  <a:latin typeface="Tahoma" panose="020B0604030504040204" pitchFamily="34" charset="0"/>
                  <a:ea typeface="Tahoma" panose="020B0604030504040204" pitchFamily="34" charset="0"/>
                  <a:cs typeface="Tahoma" panose="020B0604030504040204" pitchFamily="34" charset="0"/>
                  <a:sym typeface="+mn-lt"/>
                </a:rPr>
                <a:t>Game Play</a:t>
              </a:r>
              <a:endParaRPr lang="zh-CN" altLang="en-US" sz="2800" dirty="0">
                <a:solidFill>
                  <a:schemeClr val="bg1"/>
                </a:solidFill>
                <a:latin typeface="Tahoma" panose="020B0604030504040204" pitchFamily="34" charset="0"/>
                <a:cs typeface="Tahoma" panose="020B0604030504040204" pitchFamily="34" charset="0"/>
                <a:sym typeface="+mn-lt"/>
              </a:endParaRPr>
            </a:p>
          </p:txBody>
        </p:sp>
        <p:sp>
          <p:nvSpPr>
            <p:cNvPr id="11" name="í$líḍê">
              <a:extLst>
                <a:ext uri="{FF2B5EF4-FFF2-40B4-BE49-F238E27FC236}">
                  <a16:creationId xmlns:a16="http://schemas.microsoft.com/office/drawing/2014/main" id="{050C6D4C-393B-43FC-9A60-E2E8472C9F72}"/>
                </a:ext>
              </a:extLst>
            </p:cNvPr>
            <p:cNvSpPr/>
            <p:nvPr/>
          </p:nvSpPr>
          <p:spPr>
            <a:xfrm>
              <a:off x="608298" y="604025"/>
              <a:ext cx="306104" cy="749292"/>
            </a:xfrm>
            <a:custGeom>
              <a:avLst/>
              <a:gdLst>
                <a:gd name="connsiteX0" fmla="*/ 248770 w 495300"/>
                <a:gd name="connsiteY0" fmla="*/ 621 h 542925"/>
                <a:gd name="connsiteX1" fmla="*/ 496420 w 495300"/>
                <a:gd name="connsiteY1" fmla="*/ 248271 h 542925"/>
                <a:gd name="connsiteX2" fmla="*/ 324017 w 495300"/>
                <a:gd name="connsiteY2" fmla="*/ 484491 h 542925"/>
                <a:gd name="connsiteX3" fmla="*/ 346877 w 495300"/>
                <a:gd name="connsiteY3" fmla="*/ 524496 h 542925"/>
                <a:gd name="connsiteX4" fmla="*/ 420220 w 495300"/>
                <a:gd name="connsiteY4" fmla="*/ 524496 h 542925"/>
                <a:gd name="connsiteX5" fmla="*/ 420220 w 495300"/>
                <a:gd name="connsiteY5" fmla="*/ 543546 h 542925"/>
                <a:gd name="connsiteX6" fmla="*/ 77320 w 495300"/>
                <a:gd name="connsiteY6" fmla="*/ 543546 h 542925"/>
                <a:gd name="connsiteX7" fmla="*/ 77320 w 495300"/>
                <a:gd name="connsiteY7" fmla="*/ 524496 h 542925"/>
                <a:gd name="connsiteX8" fmla="*/ 150663 w 495300"/>
                <a:gd name="connsiteY8" fmla="*/ 524496 h 542925"/>
                <a:gd name="connsiteX9" fmla="*/ 173523 w 495300"/>
                <a:gd name="connsiteY9" fmla="*/ 484491 h 542925"/>
                <a:gd name="connsiteX10" fmla="*/ 1120 w 495300"/>
                <a:gd name="connsiteY10" fmla="*/ 248271 h 542925"/>
                <a:gd name="connsiteX11" fmla="*/ 248770 w 495300"/>
                <a:gd name="connsiteY11" fmla="*/ 621 h 542925"/>
                <a:gd name="connsiteX12" fmla="*/ 192573 w 495300"/>
                <a:gd name="connsiteY12" fmla="*/ 489254 h 542925"/>
                <a:gd name="connsiteX13" fmla="*/ 172570 w 495300"/>
                <a:gd name="connsiteY13" fmla="*/ 524496 h 542925"/>
                <a:gd name="connsiteX14" fmla="*/ 324970 w 495300"/>
                <a:gd name="connsiteY14" fmla="*/ 524496 h 542925"/>
                <a:gd name="connsiteX15" fmla="*/ 304967 w 495300"/>
                <a:gd name="connsiteY15" fmla="*/ 489254 h 542925"/>
                <a:gd name="connsiteX16" fmla="*/ 248770 w 495300"/>
                <a:gd name="connsiteY16" fmla="*/ 495921 h 542925"/>
                <a:gd name="connsiteX17" fmla="*/ 192573 w 495300"/>
                <a:gd name="connsiteY17" fmla="*/ 489254 h 542925"/>
                <a:gd name="connsiteX18" fmla="*/ 248770 w 495300"/>
                <a:gd name="connsiteY18" fmla="*/ 143496 h 542925"/>
                <a:gd name="connsiteX19" fmla="*/ 143995 w 495300"/>
                <a:gd name="connsiteY19" fmla="*/ 248271 h 542925"/>
                <a:gd name="connsiteX20" fmla="*/ 248770 w 495300"/>
                <a:gd name="connsiteY20" fmla="*/ 353046 h 542925"/>
                <a:gd name="connsiteX21" fmla="*/ 353545 w 495300"/>
                <a:gd name="connsiteY21" fmla="*/ 248271 h 542925"/>
                <a:gd name="connsiteX22" fmla="*/ 248770 w 495300"/>
                <a:gd name="connsiteY22" fmla="*/ 143496 h 542925"/>
                <a:gd name="connsiteX23" fmla="*/ 367833 w 495300"/>
                <a:gd name="connsiteY23" fmla="*/ 114921 h 542925"/>
                <a:gd name="connsiteX24" fmla="*/ 353545 w 495300"/>
                <a:gd name="connsiteY24" fmla="*/ 129209 h 542925"/>
                <a:gd name="connsiteX25" fmla="*/ 367833 w 495300"/>
                <a:gd name="connsiteY25" fmla="*/ 143496 h 542925"/>
                <a:gd name="connsiteX26" fmla="*/ 382120 w 495300"/>
                <a:gd name="connsiteY26" fmla="*/ 129209 h 542925"/>
                <a:gd name="connsiteX27" fmla="*/ 367833 w 495300"/>
                <a:gd name="connsiteY27" fmla="*/ 114921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95300" h="542925">
                  <a:moveTo>
                    <a:pt x="248770" y="621"/>
                  </a:moveTo>
                  <a:cubicBezTo>
                    <a:pt x="385930" y="621"/>
                    <a:pt x="496420" y="111111"/>
                    <a:pt x="496420" y="248271"/>
                  </a:cubicBezTo>
                  <a:cubicBezTo>
                    <a:pt x="496420" y="358761"/>
                    <a:pt x="424030" y="452106"/>
                    <a:pt x="324017" y="484491"/>
                  </a:cubicBezTo>
                  <a:lnTo>
                    <a:pt x="346877" y="524496"/>
                  </a:lnTo>
                  <a:lnTo>
                    <a:pt x="420220" y="524496"/>
                  </a:lnTo>
                  <a:lnTo>
                    <a:pt x="420220" y="543546"/>
                  </a:lnTo>
                  <a:lnTo>
                    <a:pt x="77320" y="543546"/>
                  </a:lnTo>
                  <a:lnTo>
                    <a:pt x="77320" y="524496"/>
                  </a:lnTo>
                  <a:lnTo>
                    <a:pt x="150663" y="524496"/>
                  </a:lnTo>
                  <a:lnTo>
                    <a:pt x="173523" y="484491"/>
                  </a:lnTo>
                  <a:cubicBezTo>
                    <a:pt x="73510" y="453059"/>
                    <a:pt x="1120" y="358761"/>
                    <a:pt x="1120" y="248271"/>
                  </a:cubicBezTo>
                  <a:cubicBezTo>
                    <a:pt x="1120" y="111111"/>
                    <a:pt x="111610" y="621"/>
                    <a:pt x="248770" y="621"/>
                  </a:cubicBezTo>
                  <a:close/>
                  <a:moveTo>
                    <a:pt x="192573" y="489254"/>
                  </a:moveTo>
                  <a:lnTo>
                    <a:pt x="172570" y="524496"/>
                  </a:lnTo>
                  <a:lnTo>
                    <a:pt x="324970" y="524496"/>
                  </a:lnTo>
                  <a:lnTo>
                    <a:pt x="304967" y="489254"/>
                  </a:lnTo>
                  <a:cubicBezTo>
                    <a:pt x="286870" y="493064"/>
                    <a:pt x="267820" y="495921"/>
                    <a:pt x="248770" y="495921"/>
                  </a:cubicBezTo>
                  <a:cubicBezTo>
                    <a:pt x="229720" y="495921"/>
                    <a:pt x="210670" y="493064"/>
                    <a:pt x="192573" y="489254"/>
                  </a:cubicBezTo>
                  <a:close/>
                  <a:moveTo>
                    <a:pt x="248770" y="143496"/>
                  </a:moveTo>
                  <a:cubicBezTo>
                    <a:pt x="190667" y="143496"/>
                    <a:pt x="143995" y="190169"/>
                    <a:pt x="143995" y="248271"/>
                  </a:cubicBezTo>
                  <a:cubicBezTo>
                    <a:pt x="143995" y="306374"/>
                    <a:pt x="190667" y="353046"/>
                    <a:pt x="248770" y="353046"/>
                  </a:cubicBezTo>
                  <a:cubicBezTo>
                    <a:pt x="306873" y="353046"/>
                    <a:pt x="353545" y="306374"/>
                    <a:pt x="353545" y="248271"/>
                  </a:cubicBezTo>
                  <a:cubicBezTo>
                    <a:pt x="353545" y="190169"/>
                    <a:pt x="306873" y="143496"/>
                    <a:pt x="248770" y="143496"/>
                  </a:cubicBezTo>
                  <a:close/>
                  <a:moveTo>
                    <a:pt x="367833" y="114921"/>
                  </a:moveTo>
                  <a:cubicBezTo>
                    <a:pt x="360213" y="114921"/>
                    <a:pt x="353545" y="121589"/>
                    <a:pt x="353545" y="129209"/>
                  </a:cubicBezTo>
                  <a:cubicBezTo>
                    <a:pt x="353545" y="136829"/>
                    <a:pt x="360213" y="143496"/>
                    <a:pt x="367833" y="143496"/>
                  </a:cubicBezTo>
                  <a:cubicBezTo>
                    <a:pt x="375452" y="143496"/>
                    <a:pt x="382120" y="136829"/>
                    <a:pt x="382120" y="129209"/>
                  </a:cubicBezTo>
                  <a:cubicBezTo>
                    <a:pt x="382120" y="121589"/>
                    <a:pt x="375452" y="114921"/>
                    <a:pt x="367833" y="114921"/>
                  </a:cubicBezTo>
                  <a:close/>
                </a:path>
              </a:pathLst>
            </a:custGeom>
            <a:solidFill>
              <a:schemeClr val="tx1"/>
            </a:solidFill>
            <a:ln w="9525" cap="flat">
              <a:noFill/>
              <a:prstDash val="solid"/>
              <a:miter/>
            </a:ln>
          </p:spPr>
          <p:txBody>
            <a:bodyPr rtlCol="0" anchor="ctr"/>
            <a:lstStyle/>
            <a:p>
              <a:endParaRPr lang="zh-CN" altLang="en-US">
                <a:cs typeface="+mn-ea"/>
                <a:sym typeface="+mn-lt"/>
              </a:endParaRPr>
            </a:p>
          </p:txBody>
        </p:sp>
      </p:grpSp>
      <p:sp>
        <p:nvSpPr>
          <p:cNvPr id="14" name="TextBox 9">
            <a:extLst>
              <a:ext uri="{FF2B5EF4-FFF2-40B4-BE49-F238E27FC236}">
                <a16:creationId xmlns:a16="http://schemas.microsoft.com/office/drawing/2014/main" id="{87F535AD-98AD-4414-8F56-BE88D491C180}"/>
              </a:ext>
            </a:extLst>
          </p:cNvPr>
          <p:cNvSpPr txBox="1"/>
          <p:nvPr/>
        </p:nvSpPr>
        <p:spPr>
          <a:xfrm>
            <a:off x="1798226" y="2200467"/>
            <a:ext cx="1902265" cy="769441"/>
          </a:xfrm>
          <a:prstGeom prst="rect">
            <a:avLst/>
          </a:prstGeom>
          <a:noFill/>
        </p:spPr>
        <p:txBody>
          <a:bodyPr wrap="square" lIns="0" r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id-ID" sz="4400" b="1" i="0" u="none" strike="noStrike" kern="0" cap="none" spc="0" normalizeH="0" baseline="0" noProof="0">
                <a:ln>
                  <a:noFill/>
                </a:ln>
                <a:solidFill>
                  <a:schemeClr val="bg1"/>
                </a:solidFill>
                <a:effectLst/>
                <a:uLnTx/>
                <a:uFillTx/>
                <a:cs typeface="+mn-ea"/>
                <a:sym typeface="+mn-lt"/>
              </a:rPr>
              <a:t>01.</a:t>
            </a:r>
            <a:endParaRPr kumimoji="0" lang="en-US" sz="4400" b="1" i="0" u="none" strike="noStrike" kern="0" cap="none" spc="0" normalizeH="0" baseline="0" noProof="0" dirty="0">
              <a:ln>
                <a:noFill/>
              </a:ln>
              <a:solidFill>
                <a:schemeClr val="bg1"/>
              </a:solidFill>
              <a:effectLst/>
              <a:uLnTx/>
              <a:uFillTx/>
              <a:cs typeface="+mn-ea"/>
              <a:sym typeface="+mn-lt"/>
            </a:endParaRPr>
          </a:p>
        </p:txBody>
      </p:sp>
      <p:sp>
        <p:nvSpPr>
          <p:cNvPr id="16" name="Synergistically utilize technically sound portals with frictionless chains. Dramatically customize…">
            <a:extLst>
              <a:ext uri="{FF2B5EF4-FFF2-40B4-BE49-F238E27FC236}">
                <a16:creationId xmlns:a16="http://schemas.microsoft.com/office/drawing/2014/main" id="{EEE286F9-F28A-4BF1-975D-E462AC65E7D2}"/>
              </a:ext>
            </a:extLst>
          </p:cNvPr>
          <p:cNvSpPr txBox="1"/>
          <p:nvPr/>
        </p:nvSpPr>
        <p:spPr>
          <a:xfrm>
            <a:off x="1814561" y="3146976"/>
            <a:ext cx="1869593" cy="1777410"/>
          </a:xfrm>
          <a:prstGeom prst="rect">
            <a:avLst/>
          </a:prstGeom>
          <a:ln w="12700">
            <a:miter lim="400000"/>
          </a:ln>
          <a:extLst>
            <a:ext uri="{C572A759-6A51-4108-AA02-DFA0A04FC94B}">
              <ma14:wrappingTextBoxFlag xmlns="" xmlns:a16="http://schemas.microsoft.com/office/drawing/2014/main" xmlns:p14="http://schemas.microsoft.com/office/powerpoint/2010/main" xmlns:mc="http://schemas.openxmlformats.org/markup-compatibility/2006" xmlns:ma14="http://schemas.microsoft.com/office/mac/drawingml/2011/main" val="1"/>
            </a:ext>
          </a:extLst>
        </p:spPr>
        <p:txBody>
          <a:bodyPr wrap="square" lIns="0" tIns="0" rIns="0" bIns="0">
            <a:spAutoFit/>
          </a:bodyPr>
          <a:lstStyle/>
          <a:p>
            <a:pPr defTabSz="412750" hangingPunct="0">
              <a:lnSpc>
                <a:spcPct val="150000"/>
              </a:lnSpc>
              <a:defRPr sz="2000" b="0">
                <a:solidFill>
                  <a:srgbClr val="1C1F25"/>
                </a:solidFill>
                <a:latin typeface="Roboto Bold"/>
                <a:ea typeface="Roboto Bold"/>
                <a:cs typeface="Roboto Bold"/>
                <a:sym typeface="Roboto Bold"/>
              </a:defRPr>
            </a:pPr>
            <a:r>
              <a:rPr sz="1100" kern="0" dirty="0">
                <a:solidFill>
                  <a:schemeClr val="bg1"/>
                </a:solidFill>
                <a:cs typeface="+mn-ea"/>
                <a:sym typeface="+mn-lt"/>
              </a:rPr>
              <a:t>Synergisticallye utilize technical sound portals with</a:t>
            </a:r>
            <a:r>
              <a:rPr lang="en-US" sz="1100" kern="0" dirty="0">
                <a:solidFill>
                  <a:schemeClr val="bg1"/>
                </a:solidFill>
                <a:cs typeface="+mn-ea"/>
                <a:sym typeface="+mn-lt"/>
              </a:rPr>
              <a:t>,</a:t>
            </a:r>
            <a:r>
              <a:rPr lang="en-US" altLang="zh-CN" sz="1100" kern="0" dirty="0">
                <a:solidFill>
                  <a:schemeClr val="bg1"/>
                </a:solidFill>
                <a:cs typeface="+mn-ea"/>
                <a:sym typeface="+mn-lt"/>
              </a:rPr>
              <a:t> Synergisticallye utilize technical sound, Synergistically utilize technically sound portals with</a:t>
            </a:r>
          </a:p>
        </p:txBody>
      </p:sp>
      <p:sp>
        <p:nvSpPr>
          <p:cNvPr id="5" name="Rectangle 4"/>
          <p:cNvSpPr/>
          <p:nvPr/>
        </p:nvSpPr>
        <p:spPr>
          <a:xfrm>
            <a:off x="656314" y="1851324"/>
            <a:ext cx="8951710" cy="2923877"/>
          </a:xfrm>
          <a:prstGeom prst="rect">
            <a:avLst/>
          </a:prstGeom>
        </p:spPr>
        <p:txBody>
          <a:bodyPr wrap="square">
            <a:spAutoFit/>
          </a:bodyPr>
          <a:lstStyle/>
          <a:p>
            <a:pPr marL="342900" lvl="0" indent="-342900">
              <a:buFont typeface="Arial" panose="020B0604020202020204" pitchFamily="34" charset="0"/>
              <a:buChar char="•"/>
            </a:pPr>
            <a:r>
              <a:rPr lang="en-US" sz="2300" dirty="0">
                <a:latin typeface="Tahoma" panose="020B0604030504040204" pitchFamily="34" charset="0"/>
                <a:ea typeface="Tahoma" panose="020B0604030504040204" pitchFamily="34" charset="0"/>
                <a:cs typeface="Tahoma" panose="020B0604030504040204" pitchFamily="34" charset="0"/>
              </a:rPr>
              <a:t>Người chơi điều khiển nhân vật</a:t>
            </a:r>
            <a:r>
              <a:rPr lang="vi-VN" sz="2300" dirty="0">
                <a:latin typeface="Tahoma" panose="020B0604030504040204" pitchFamily="34" charset="0"/>
                <a:ea typeface="Tahoma" panose="020B0604030504040204" pitchFamily="34" charset="0"/>
                <a:cs typeface="Tahoma" panose="020B0604030504040204" pitchFamily="34" charset="0"/>
              </a:rPr>
              <a:t> tiêu diệt quái vật, tránh bị bomb nổ và bị tấn công trong thời gian ngắn nhất có thể.</a:t>
            </a:r>
            <a:endParaRPr lang="en-US" sz="2300" dirty="0">
              <a:latin typeface="Tahoma" panose="020B0604030504040204" pitchFamily="34" charset="0"/>
              <a:ea typeface="Tahoma" panose="020B0604030504040204" pitchFamily="34" charset="0"/>
              <a:cs typeface="Tahoma" panose="020B0604030504040204" pitchFamily="34" charset="0"/>
            </a:endParaRPr>
          </a:p>
          <a:p>
            <a:pPr marL="342900" lvl="0" indent="-342900">
              <a:buFont typeface="Arial" panose="020B0604020202020204" pitchFamily="34" charset="0"/>
              <a:buChar char="•"/>
            </a:pPr>
            <a:r>
              <a:rPr lang="vi-VN" sz="2300" dirty="0">
                <a:latin typeface="Tahoma" panose="020B0604030504040204" pitchFamily="34" charset="0"/>
                <a:ea typeface="Tahoma" panose="020B0604030504040204" pitchFamily="34" charset="0"/>
                <a:cs typeface="Tahoma" panose="020B0604030504040204" pitchFamily="34" charset="0"/>
              </a:rPr>
              <a:t>Mỗi kẻ địch lại có 1 số hành động khác nhau trong một số trường hợp.</a:t>
            </a:r>
            <a:endParaRPr lang="en-US" sz="2300" dirty="0">
              <a:latin typeface="Tahoma" panose="020B0604030504040204" pitchFamily="34" charset="0"/>
              <a:ea typeface="Tahoma" panose="020B0604030504040204" pitchFamily="34" charset="0"/>
              <a:cs typeface="Tahoma" panose="020B0604030504040204" pitchFamily="34" charset="0"/>
            </a:endParaRPr>
          </a:p>
          <a:p>
            <a:pPr marL="342900" lvl="0" indent="-342900">
              <a:buFont typeface="Arial" panose="020B0604020202020204" pitchFamily="34" charset="0"/>
              <a:buChar char="•"/>
            </a:pPr>
            <a:r>
              <a:rPr lang="vi-VN" sz="2300" dirty="0">
                <a:latin typeface="Tahoma" panose="020B0604030504040204" pitchFamily="34" charset="0"/>
                <a:ea typeface="Tahoma" panose="020B0604030504040204" pitchFamily="34" charset="0"/>
                <a:cs typeface="Tahoma" panose="020B0604030504040204" pitchFamily="34" charset="0"/>
              </a:rPr>
              <a:t>Bomb có thể ném từ người chơi, càng giữ lâu tầm ném bomb càng xa.</a:t>
            </a:r>
            <a:endParaRPr lang="en-US" sz="2300" dirty="0">
              <a:latin typeface="Tahoma" panose="020B0604030504040204" pitchFamily="34" charset="0"/>
              <a:ea typeface="Tahoma" panose="020B0604030504040204" pitchFamily="34" charset="0"/>
              <a:cs typeface="Tahoma" panose="020B0604030504040204" pitchFamily="34" charset="0"/>
            </a:endParaRPr>
          </a:p>
          <a:p>
            <a:pPr marL="342900" lvl="0" indent="-342900">
              <a:buFont typeface="Arial" panose="020B0604020202020204" pitchFamily="34" charset="0"/>
              <a:buChar char="•"/>
            </a:pPr>
            <a:r>
              <a:rPr lang="vi-VN" sz="2300" dirty="0">
                <a:latin typeface="Tahoma" panose="020B0604030504040204" pitchFamily="34" charset="0"/>
                <a:ea typeface="Tahoma" panose="020B0604030504040204" pitchFamily="34" charset="0"/>
                <a:cs typeface="Tahoma" panose="020B0604030504040204" pitchFamily="34" charset="0"/>
              </a:rPr>
              <a:t>Bomb sẽ nổ trong một khoảng thời gian nhất định (2s).</a:t>
            </a:r>
            <a:endParaRPr lang="en-US" sz="2300" dirty="0">
              <a:latin typeface="Tahoma" panose="020B0604030504040204" pitchFamily="34" charset="0"/>
              <a:ea typeface="Tahoma" panose="020B0604030504040204" pitchFamily="34" charset="0"/>
              <a:cs typeface="Tahoma" panose="020B0604030504040204" pitchFamily="34" charset="0"/>
            </a:endParaRPr>
          </a:p>
          <a:p>
            <a:pPr marL="342900" lvl="0" indent="-342900">
              <a:buFont typeface="Arial" panose="020B0604020202020204" pitchFamily="34" charset="0"/>
              <a:buChar char="•"/>
            </a:pPr>
            <a:r>
              <a:rPr lang="vi-VN" sz="2300" dirty="0">
                <a:latin typeface="Tahoma" panose="020B0604030504040204" pitchFamily="34" charset="0"/>
                <a:ea typeface="Tahoma" panose="020B0604030504040204" pitchFamily="34" charset="0"/>
                <a:cs typeface="Tahoma" panose="020B0604030504040204" pitchFamily="34" charset="0"/>
              </a:rPr>
              <a:t>Người chơi có thể thu thập một số vật phẩm hỗ trợ trong game.</a:t>
            </a:r>
            <a:endParaRPr lang="en-US" sz="23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460968751"/>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www.jpppt.com">
  <a:themeElements>
    <a:clrScheme name="自定义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F79646"/>
      </a:folHlink>
    </a:clrScheme>
    <a:fontScheme name="evmfro3n">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ww.freeppt7.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1554</TotalTime>
  <Words>780</Words>
  <Application>Microsoft Office PowerPoint</Application>
  <PresentationFormat>Widescreen</PresentationFormat>
  <Paragraphs>89</Paragraphs>
  <Slides>18</Slides>
  <Notes>7</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18</vt:i4>
      </vt:variant>
    </vt:vector>
  </HeadingPairs>
  <TitlesOfParts>
    <vt:vector size="28" baseType="lpstr">
      <vt:lpstr>微软雅黑</vt:lpstr>
      <vt:lpstr>宋体</vt:lpstr>
      <vt:lpstr>Arial</vt:lpstr>
      <vt:lpstr>Calibri</vt:lpstr>
      <vt:lpstr>Courier New</vt:lpstr>
      <vt:lpstr>等线</vt:lpstr>
      <vt:lpstr>Roboto Bold</vt:lpstr>
      <vt:lpstr>Tahoma</vt:lpstr>
      <vt:lpstr>www.jpppt.com</vt:lpstr>
      <vt:lpstr>www.freeppt7.com</vt:lpstr>
      <vt:lpstr>PowerPoint Presentation</vt:lpstr>
      <vt:lpstr>PowerPoint Presentation</vt:lpstr>
      <vt:lpstr>1. Xác định vấn đề</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 Phân tích thiết kế</vt:lpstr>
      <vt:lpstr>PowerPoint Presentation</vt:lpstr>
      <vt:lpstr>PowerPoint Presentation</vt:lpstr>
      <vt:lpstr>Sơ đồ Sequence và sơ đồ Use Case </vt:lpstr>
      <vt:lpstr>PowerPoint Presentation</vt:lpstr>
      <vt:lpstr>PowerPoint Presentation</vt:lpstr>
      <vt:lpstr>PowerPoint Presentation</vt:lpstr>
    </vt:vector>
  </TitlesOfParts>
  <Manager>www.freeppt7.com</Manager>
  <Company>www.freeppt7.com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2.5D PowerPoint templates</dc:title>
  <dc:creator>www.freeppt7.com</dc:creator>
  <cp:keywords>https:/www.freeppt7.com</cp:keywords>
  <dc:description>www.freeppt7.com</dc:description>
  <cp:lastModifiedBy>Dũnn G</cp:lastModifiedBy>
  <cp:revision>438</cp:revision>
  <dcterms:created xsi:type="dcterms:W3CDTF">2019-03-29T12:25:33Z</dcterms:created>
  <dcterms:modified xsi:type="dcterms:W3CDTF">2021-07-06T19:37:33Z</dcterms:modified>
</cp:coreProperties>
</file>