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4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14" y="-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8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9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348855-FF20-4B46-9572-E75C5397A74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426" y="-892336"/>
            <a:ext cx="10757831" cy="652339"/>
          </a:xfrm>
        </p:spPr>
        <p:txBody>
          <a:bodyPr/>
          <a:lstStyle/>
          <a:p>
            <a:r>
              <a:rPr lang="vi-VN" sz="3200" b="1">
                <a:solidFill>
                  <a:schemeClr val="bg1"/>
                </a:solidFill>
              </a:rPr>
              <a:t>Bài 16 - Dùng function như tham số (Callback)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937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2388" y="442187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Khi truyền 1 hàm vào 1 hàm khác với tư cách là 1 tham số </a:t>
            </a:r>
          </a:p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-&gt; hàm đó được gọi là callback </a:t>
            </a:r>
          </a:p>
          <a:p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-&gt; onfinish  là hàm callback  </a:t>
            </a:r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9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426" y="-892336"/>
            <a:ext cx="10757831" cy="652339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 </a:t>
            </a:r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Prototype</a:t>
            </a:r>
            <a:endParaRPr lang="en-US" sz="32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223" y="-144463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409575" y="495447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sleep là 1 method của prototype mà prototype được chia sẻ trong các object bởi từ khóa new</a:t>
            </a:r>
          </a:p>
          <a:p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Sleep  khai báo trong Mouse() sẽ tốn bộ nhớ vì mỗi lần tạo object sẻ chiếm 1 phần bộ nhớ 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 thể tham chiếu biến this </a:t>
            </a:r>
            <a:endParaRPr lang="en-US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4387" y="4080681"/>
            <a:ext cx="184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This.color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43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3896</TotalTime>
  <Words>89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Bài 16 - Dùng function như tham số (Callback)</vt:lpstr>
      <vt:lpstr>Bài 26 - Prototype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nghiepuit</dc:creator>
  <cp:lastModifiedBy>PC</cp:lastModifiedBy>
  <cp:revision>647</cp:revision>
  <dcterms:created xsi:type="dcterms:W3CDTF">2017-09-09T18:26:17Z</dcterms:created>
  <dcterms:modified xsi:type="dcterms:W3CDTF">2019-10-11T09:23:11Z</dcterms:modified>
</cp:coreProperties>
</file>