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6" r:id="rId3"/>
    <p:sldId id="270" r:id="rId4"/>
    <p:sldId id="316" r:id="rId5"/>
    <p:sldId id="271" r:id="rId6"/>
    <p:sldId id="258" r:id="rId7"/>
    <p:sldId id="325" r:id="rId8"/>
    <p:sldId id="327" r:id="rId9"/>
    <p:sldId id="330" r:id="rId10"/>
    <p:sldId id="329" r:id="rId11"/>
    <p:sldId id="328" r:id="rId12"/>
    <p:sldId id="33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14" y="-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348855-FF20-4B46-9572-E75C5397A74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resources/icons" TargetMode="External"/><Relationship Id="rId2" Type="http://schemas.openxmlformats.org/officeDocument/2006/relationships/hyperlink" Target="https://www.materialpalett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39.180.137.150:3000/api/docs?fbclid=IwAR1JnsTT_VxxegQ6Bk1q4owPGo-f4zfdJb-rmmOLdv5wZ_x8m0gFGOQsF-4" TargetMode="External"/><Relationship Id="rId2" Type="http://schemas.openxmlformats.org/officeDocument/2006/relationships/hyperlink" Target="http://139.180.137.150:5000/signu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15" y="251460"/>
            <a:ext cx="8825658" cy="1588411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 -Saga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PC\Desktop\2019-09-12_1301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2" y="2149435"/>
            <a:ext cx="7362701" cy="222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45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58" y="143960"/>
            <a:ext cx="9404723" cy="580435"/>
          </a:xfrm>
        </p:spPr>
        <p:txBody>
          <a:bodyPr/>
          <a:lstStyle/>
          <a:p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112.113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Redux-Saga: Xây Dựng Giao Diện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P2,P3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 descr="C:\Users\PC\Desktop\2019-09-13_1416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" y="859809"/>
            <a:ext cx="11737075" cy="599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2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58" y="143960"/>
            <a:ext cx="9404723" cy="580435"/>
          </a:xfrm>
        </p:spPr>
        <p:txBody>
          <a:bodyPr/>
          <a:lstStyle/>
          <a:p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114.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Redux-Saga: Xây Dựng Giao Diện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P4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PC\Desktop\2019-09-13_1548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5008728" cy="598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\Desktop\2019-09-13_155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58" y="874712"/>
            <a:ext cx="7060442" cy="598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9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608"/>
            <a:ext cx="12078269" cy="580435"/>
          </a:xfrm>
        </p:spPr>
        <p:txBody>
          <a:bodyPr/>
          <a:lstStyle/>
          <a:p>
            <a:r>
              <a:rPr lang="en-US" sz="2600" b="1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vi-VN" sz="2600" b="1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6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>
                <a:latin typeface="Times New Roman" pitchFamily="18" charset="0"/>
                <a:cs typeface="Times New Roman" pitchFamily="18" charset="0"/>
              </a:rPr>
              <a:t> Redux-Saga: Cài Đặt &amp; Sử Dụng ESLint ( ESLint with Create React App )</a:t>
            </a:r>
            <a:br>
              <a:rPr lang="en-US" sz="2600" b="1">
                <a:latin typeface="Times New Roman" pitchFamily="18" charset="0"/>
                <a:cs typeface="Times New Roman" pitchFamily="18" charset="0"/>
              </a:rPr>
            </a:br>
            <a:endParaRPr lang="en-US" sz="26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PC\Desktop\2019-09-13_1556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97" y="804861"/>
            <a:ext cx="9429858" cy="326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399" y="4421875"/>
            <a:ext cx="3957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$ npm install eslint --save-dev</a:t>
            </a:r>
          </a:p>
        </p:txBody>
      </p:sp>
    </p:spTree>
    <p:extLst>
      <p:ext uri="{BB962C8B-B14F-4D97-AF65-F5344CB8AC3E}">
        <p14:creationId xmlns:p14="http://schemas.microsoft.com/office/powerpoint/2010/main" val="339707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285007"/>
            <a:ext cx="8825658" cy="652339"/>
          </a:xfrm>
        </p:spPr>
        <p:txBody>
          <a:bodyPr/>
          <a:lstStyle/>
          <a:p>
            <a:pPr algn="ctr"/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UI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  <a:hlinkClick r:id="rId2"/>
              </a:rPr>
              <a:t>https://www.materialpalette.com/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  <a:hlinkClick r:id="rId3"/>
              </a:rPr>
              <a:t>https://material.io/resources/icons</a:t>
            </a: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9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292"/>
          </a:xfrm>
        </p:spPr>
        <p:txBody>
          <a:bodyPr/>
          <a:lstStyle/>
          <a:p>
            <a:r>
              <a:rPr lang="en-US" sz="3200" b="1" smtClean="0">
                <a:latin typeface="Times New Roman" pitchFamily="18" charset="0"/>
                <a:cs typeface="Times New Roman" panose="02020603050405020304" pitchFamily="18" charset="0"/>
              </a:rPr>
              <a:t>107. </a:t>
            </a:r>
            <a:r>
              <a:rPr lang="vi-VN" sz="3200" b="1"/>
              <a:t>Redux-Saga: Giới Thiệu &amp; Các Bước Chuẩn Bị</a:t>
            </a:r>
            <a:r>
              <a:rPr lang="vi-VN" sz="3600"/>
              <a:t/>
            </a:r>
            <a:br>
              <a:rPr lang="vi-VN" sz="3600"/>
            </a:br>
            <a:r>
              <a:rPr lang="en-US" sz="3600"/>
              <a:t/>
            </a:r>
            <a:br>
              <a:rPr lang="en-US" sz="3600"/>
            </a:b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C11A27-7E52-4294-83AC-2EE9D42D5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37" y="1328424"/>
            <a:ext cx="8946541" cy="44311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Demo 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>
                <a:latin typeface="Times New Roman" pitchFamily="18" charset="0"/>
                <a:cs typeface="Times New Roman" pitchFamily="18" charset="0"/>
                <a:hlinkClick r:id="rId2"/>
              </a:rPr>
              <a:t>http://139.180.137.150:5000/signup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API :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u="sng">
                <a:latin typeface="Times New Roman" pitchFamily="18" charset="0"/>
                <a:cs typeface="Times New Roman" pitchFamily="18" charset="0"/>
                <a:hlinkClick r:id="rId3"/>
              </a:rPr>
              <a:t>http://139.180.137.150:3000/api/docs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8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292"/>
          </a:xfrm>
        </p:spPr>
        <p:txBody>
          <a:bodyPr/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108. Redux-Saga: Tích Hợp Material-UI</a:t>
            </a:r>
            <a:br>
              <a:rPr lang="en-US" sz="3200" b="1">
                <a:latin typeface="Times New Roman" pitchFamily="18" charset="0"/>
                <a:cs typeface="Times New Roman" pitchFamily="18" charset="0"/>
              </a:rPr>
            </a:b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C11A27-7E52-4294-83AC-2EE9D42D5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7" y="1611298"/>
            <a:ext cx="11234059" cy="40651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Tính hợp Material-UI :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npm install @material-ui/core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Roboto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Font :</a:t>
            </a:r>
          </a:p>
          <a:p>
            <a:pPr lvl="2">
              <a:buFont typeface="Courier New" pitchFamily="49" charset="0"/>
              <a:buChar char="o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&lt;link rel="stylesheet" href="https://fonts.googleapis.com/css?family=Roboto:300,400,500,700&amp;display=swap" /&gt;</a:t>
            </a:r>
          </a:p>
          <a:p>
            <a:pPr lvl="1">
              <a:buFont typeface="Wingdings" pitchFamily="2" charset="2"/>
              <a:buChar char="Ø"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Font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Icons :</a:t>
            </a:r>
          </a:p>
          <a:p>
            <a:pPr lvl="2">
              <a:buFont typeface="Courier New" pitchFamily="49" charset="0"/>
              <a:buChar char="o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&lt;link rel="stylesheet" href="https://fonts.googleapis.com/icon?family=Material+Icons" /&gt;</a:t>
            </a:r>
          </a:p>
          <a:p>
            <a:pPr lvl="1">
              <a:buFont typeface="Wingdings" pitchFamily="2" charset="2"/>
              <a:buChar char="Ø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SGV :</a:t>
            </a:r>
          </a:p>
          <a:p>
            <a:pPr lvl="2">
              <a:buFont typeface="Courier New" pitchFamily="49" charset="0"/>
              <a:buChar char="o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npm install @material-ui/icons 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1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1373" y="477384"/>
            <a:ext cx="73853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109. Redux-Saga: CSS-in-JS Material-UI</a:t>
            </a:r>
          </a:p>
          <a:p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C:\Users\PC\Desktop\2019-09-12_1439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1" y="1459211"/>
            <a:ext cx="4156363" cy="36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C\Desktop\2019-09-12_1440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7" y="1459695"/>
            <a:ext cx="7439192" cy="36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C\Desktop\2019-09-12_144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66" y="5556684"/>
            <a:ext cx="2627787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38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58" y="143960"/>
            <a:ext cx="9404723" cy="746690"/>
          </a:xfrm>
        </p:spPr>
        <p:txBody>
          <a:bodyPr/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110. Redux-Saga: Material-UI Theme</a:t>
            </a:r>
            <a:br>
              <a:rPr lang="en-US" sz="3200" b="1">
                <a:latin typeface="Times New Roman" pitchFamily="18" charset="0"/>
                <a:cs typeface="Times New Roman" pitchFamily="18" charset="0"/>
              </a:rPr>
            </a:br>
            <a:endParaRPr lang="vi-VN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PC\Desktop\2019-09-12_1553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4398"/>
            <a:ext cx="5783283" cy="295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C\Desktop\2019-09-12_1555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918" y="794397"/>
            <a:ext cx="6243082" cy="29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C\Desktop\2019-09-12_155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7605"/>
            <a:ext cx="5783283" cy="28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PC\Desktop\2019-09-12_15595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918" y="3847605"/>
            <a:ext cx="6243082" cy="28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58" y="143960"/>
            <a:ext cx="9404723" cy="746690"/>
          </a:xfrm>
        </p:spPr>
        <p:txBody>
          <a:bodyPr/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111. Redux-Saga: Xây Dựng Giao Diện P1</a:t>
            </a:r>
          </a:p>
        </p:txBody>
      </p:sp>
      <p:pic>
        <p:nvPicPr>
          <p:cNvPr id="1026" name="Picture 2" descr="C:\Users\P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20317"/>
            <a:ext cx="7897092" cy="31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2019-09-13_0803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06" y="4168239"/>
            <a:ext cx="5830785" cy="268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C\Desktop\2019-09-13_0805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719" y="920317"/>
            <a:ext cx="3899064" cy="31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1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58" y="143960"/>
            <a:ext cx="9404723" cy="580435"/>
          </a:xfrm>
        </p:spPr>
        <p:txBody>
          <a:bodyPr/>
          <a:lstStyle/>
          <a:p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112.113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Redux-Saga: Xây Dựng Giao Diện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P2,P3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PC\Desktop\2019-09-13_1415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3" y="1009934"/>
            <a:ext cx="11668835" cy="574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3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58" y="143960"/>
            <a:ext cx="9404723" cy="580435"/>
          </a:xfrm>
        </p:spPr>
        <p:txBody>
          <a:bodyPr/>
          <a:lstStyle/>
          <a:p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112.113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Redux-Saga: Xây Dựng Giao Diện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P2,P3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PC\Desktop\2019-09-13_1413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" y="941696"/>
            <a:ext cx="11505063" cy="580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13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2167</TotalTime>
  <Words>150</Words>
  <Application>Microsoft Office PowerPoint</Application>
  <PresentationFormat>Custom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Redux -Saga</vt:lpstr>
      <vt:lpstr>Material UI</vt:lpstr>
      <vt:lpstr>107. Redux-Saga: Giới Thiệu &amp; Các Bước Chuẩn Bị  </vt:lpstr>
      <vt:lpstr>108. Redux-Saga: Tích Hợp Material-UI </vt:lpstr>
      <vt:lpstr>PowerPoint Presentation</vt:lpstr>
      <vt:lpstr>110. Redux-Saga: Material-UI Theme </vt:lpstr>
      <vt:lpstr>111. Redux-Saga: Xây Dựng Giao Diện P1</vt:lpstr>
      <vt:lpstr>112.113 Redux-Saga: Xây Dựng Giao Diện P2,P3</vt:lpstr>
      <vt:lpstr>112.113 Redux-Saga: Xây Dựng Giao Diện P2,P3</vt:lpstr>
      <vt:lpstr>112.113 Redux-Saga: Xây Dựng Giao Diện P2,P3</vt:lpstr>
      <vt:lpstr>114. Redux-Saga: Xây Dựng Giao Diện P4</vt:lpstr>
      <vt:lpstr>116.  Redux-Saga: Cài Đặt &amp; Sử Dụng ESLint ( ESLint with Create React App 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nghiepuit</dc:creator>
  <cp:lastModifiedBy>PC</cp:lastModifiedBy>
  <cp:revision>578</cp:revision>
  <dcterms:created xsi:type="dcterms:W3CDTF">2017-09-09T18:26:17Z</dcterms:created>
  <dcterms:modified xsi:type="dcterms:W3CDTF">2019-09-13T09:57:29Z</dcterms:modified>
</cp:coreProperties>
</file>