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6" r:id="rId2"/>
    <p:sldId id="327" r:id="rId3"/>
    <p:sldId id="328" r:id="rId4"/>
    <p:sldId id="332" r:id="rId5"/>
    <p:sldId id="329" r:id="rId6"/>
    <p:sldId id="330" r:id="rId7"/>
    <p:sldId id="331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1" r:id="rId16"/>
    <p:sldId id="342" r:id="rId17"/>
    <p:sldId id="34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14" y="-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18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97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0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348855-FF20-4B46-9572-E75C5397A74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94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43" y="7937"/>
            <a:ext cx="8825658" cy="652339"/>
          </a:xfrm>
        </p:spPr>
        <p:txBody>
          <a:bodyPr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Bài 5 : Khái Niệm Component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939390"/>
            <a:ext cx="4907744" cy="323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04" y="939390"/>
            <a:ext cx="5078460" cy="269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329" y="4558354"/>
            <a:ext cx="6006626" cy="204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89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030" y="7937"/>
            <a:ext cx="8825658" cy="652339"/>
          </a:xfrm>
        </p:spPr>
        <p:txBody>
          <a:bodyPr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Bài 22 : LifeCycle trong React js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87" y="1320606"/>
            <a:ext cx="7477907" cy="381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https://images.viblo.asia/c3c37d71-9a8f-4250-b7a3-d01cb1cc525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4" descr="https://images.viblo.asia/c3c37d71-9a8f-4250-b7a3-d01cb1cc525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96" y="713282"/>
            <a:ext cx="46101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146" y="713282"/>
            <a:ext cx="22669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030" y="7937"/>
            <a:ext cx="8825658" cy="652339"/>
          </a:xfrm>
        </p:spPr>
        <p:txBody>
          <a:bodyPr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State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5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4" descr="https://images.viblo.asia/c3c37d71-9a8f-4250-b7a3-d01cb1cc525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81" y="160338"/>
            <a:ext cx="5469483" cy="669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38" y="2272424"/>
            <a:ext cx="26574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46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4" descr="https://images.viblo.asia/c3c37d71-9a8f-4250-b7a3-d01cb1cc525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382" y="-221321"/>
            <a:ext cx="8825658" cy="652339"/>
          </a:xfrm>
        </p:spPr>
        <p:txBody>
          <a:bodyPr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Props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433" y="312738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42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4" descr="https://images.viblo.asia/c3c37d71-9a8f-4250-b7a3-d01cb1cc525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382" y="-221321"/>
            <a:ext cx="8825658" cy="652339"/>
          </a:xfrm>
        </p:spPr>
        <p:txBody>
          <a:bodyPr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Props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898" y="312738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19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4" descr="https://images.viblo.asia/c3c37d71-9a8f-4250-b7a3-d01cb1cc525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382" y="-221321"/>
            <a:ext cx="8825658" cy="652339"/>
          </a:xfrm>
        </p:spPr>
        <p:txBody>
          <a:bodyPr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React Router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9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4" descr="https://images.viblo.asia/c3c37d71-9a8f-4250-b7a3-d01cb1cc525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382" y="-221321"/>
            <a:ext cx="8825658" cy="652339"/>
          </a:xfrm>
        </p:spPr>
        <p:txBody>
          <a:bodyPr/>
          <a:lstStyle/>
          <a:p>
            <a:pPr algn="ctr"/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4" descr="https://images.viblo.asia/c3c37d71-9a8f-4250-b7a3-d01cb1cc525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382" y="-221321"/>
            <a:ext cx="8825658" cy="652339"/>
          </a:xfrm>
        </p:spPr>
        <p:txBody>
          <a:bodyPr/>
          <a:lstStyle/>
          <a:p>
            <a:pPr algn="ctr"/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43" y="7937"/>
            <a:ext cx="8825658" cy="652339"/>
          </a:xfrm>
        </p:spPr>
        <p:txBody>
          <a:bodyPr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Bài 6-7 : Định Nghĩa Component  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35984"/>
            <a:ext cx="25241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72" y="807635"/>
            <a:ext cx="274881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605" y="807635"/>
            <a:ext cx="3829050" cy="120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563" y="3157609"/>
            <a:ext cx="42767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7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43" y="7937"/>
            <a:ext cx="8825658" cy="652339"/>
          </a:xfrm>
        </p:spPr>
        <p:txBody>
          <a:bodyPr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Bài 8-9 : Khái Niệm Props Trong Component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257" y="873101"/>
            <a:ext cx="6899563" cy="180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256" y="2952750"/>
            <a:ext cx="6899563" cy="141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256" y="4695256"/>
            <a:ext cx="6899562" cy="113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21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43" y="7937"/>
            <a:ext cx="8825658" cy="652339"/>
          </a:xfrm>
        </p:spPr>
        <p:txBody>
          <a:bodyPr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Bài 8-9 : Khái Niệm Props Trong Component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0752"/>
            <a:ext cx="6250675" cy="236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56" y="900752"/>
            <a:ext cx="5808544" cy="453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1955"/>
            <a:ext cx="6250675" cy="276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78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43" y="7937"/>
            <a:ext cx="8825658" cy="652339"/>
          </a:xfrm>
        </p:spPr>
        <p:txBody>
          <a:bodyPr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Bài 10 : JFX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902" y="1296110"/>
            <a:ext cx="7775101" cy="26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21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43" y="7937"/>
            <a:ext cx="8825658" cy="652339"/>
          </a:xfrm>
        </p:spPr>
        <p:txBody>
          <a:bodyPr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Bài 11 : Hàm map trong react js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10" y="1573614"/>
            <a:ext cx="9699506" cy="183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21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43" y="7937"/>
            <a:ext cx="8825658" cy="652339"/>
          </a:xfrm>
        </p:spPr>
        <p:txBody>
          <a:bodyPr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Bài 12 : Componet hóa giao diện html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8" y="1514474"/>
            <a:ext cx="10658902" cy="477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21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734" y="374305"/>
            <a:ext cx="8825658" cy="652339"/>
          </a:xfrm>
        </p:spPr>
        <p:txBody>
          <a:bodyPr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Bài 17 : Cách Viết Tương Tác  Với Hàm Có Tham số trong React js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46" y="1910259"/>
            <a:ext cx="8749139" cy="417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9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734" y="374305"/>
            <a:ext cx="8825658" cy="652339"/>
          </a:xfrm>
        </p:spPr>
        <p:txBody>
          <a:bodyPr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Bài 18 : State trong React js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30" y="1634887"/>
            <a:ext cx="8884336" cy="446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817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3625</TotalTime>
  <Words>82</Words>
  <Application>Microsoft Office PowerPoint</Application>
  <PresentationFormat>Custom</PresentationFormat>
  <Paragraphs>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Bài 5 : Khái Niệm Component</vt:lpstr>
      <vt:lpstr>Bài 6-7 : Định Nghĩa Component  </vt:lpstr>
      <vt:lpstr>Bài 8-9 : Khái Niệm Props Trong Component</vt:lpstr>
      <vt:lpstr>Bài 8-9 : Khái Niệm Props Trong Component</vt:lpstr>
      <vt:lpstr>Bài 10 : JFX</vt:lpstr>
      <vt:lpstr>Bài 11 : Hàm map trong react js</vt:lpstr>
      <vt:lpstr>Bài 12 : Componet hóa giao diện html</vt:lpstr>
      <vt:lpstr>Bài 17 : Cách Viết Tương Tác  Với Hàm Có Tham số trong React js</vt:lpstr>
      <vt:lpstr>Bài 18 : State trong React js</vt:lpstr>
      <vt:lpstr>Bài 22 : LifeCycle trong React js</vt:lpstr>
      <vt:lpstr>State</vt:lpstr>
      <vt:lpstr>PowerPoint Presentation</vt:lpstr>
      <vt:lpstr>Props</vt:lpstr>
      <vt:lpstr>Props</vt:lpstr>
      <vt:lpstr>React Router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nghiepuit</dc:creator>
  <cp:lastModifiedBy>PC</cp:lastModifiedBy>
  <cp:revision>632</cp:revision>
  <dcterms:created xsi:type="dcterms:W3CDTF">2017-09-09T18:26:17Z</dcterms:created>
  <dcterms:modified xsi:type="dcterms:W3CDTF">2019-09-30T08:56:44Z</dcterms:modified>
</cp:coreProperties>
</file>