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50" y="-2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5394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Challenge #1: Reverse a String</a:t>
            </a: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433" y="-25021"/>
            <a:ext cx="5257800" cy="162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60278"/>
            <a:ext cx="5177051" cy="16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511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5394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Challenge </a:t>
            </a:r>
            <a:r>
              <a:rPr lang="en-US" sz="2000" b="1" smtClean="0">
                <a:solidFill>
                  <a:schemeClr val="bg1"/>
                </a:solidFill>
              </a:rPr>
              <a:t>#2: Fatorialize</a:t>
            </a:r>
            <a:endParaRPr lang="en-US" sz="2000" b="1">
              <a:solidFill>
                <a:schemeClr val="bg1"/>
              </a:solidFill>
            </a:endParaRP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58" y="32982"/>
            <a:ext cx="3302758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01" y="10236"/>
            <a:ext cx="36195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57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5394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Challenge #1: Reverse a String</a:t>
            </a: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5394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Challenge #1: Reverse a String</a:t>
            </a: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5394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Challenge #1: Reverse a String</a:t>
            </a: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5394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Challenge #1: Reverse a String</a:t>
            </a: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5394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Challenge #1: Reverse a String</a:t>
            </a: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-353943"/>
            <a:ext cx="861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Challenge #1: Reverse a String</a:t>
            </a:r>
          </a:p>
          <a:p>
            <a:pPr algn="ctr"/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98</TotalTime>
  <Words>54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Hardcover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</cp:revision>
  <dcterms:created xsi:type="dcterms:W3CDTF">2006-08-16T00:00:00Z</dcterms:created>
  <dcterms:modified xsi:type="dcterms:W3CDTF">2019-10-29T17:58:24Z</dcterms:modified>
</cp:coreProperties>
</file>