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5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0"/>
            <a:ext cx="9753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75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4162" y="-381000"/>
            <a:ext cx="55721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4161" y="1609725"/>
            <a:ext cx="55721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64" y="-381000"/>
            <a:ext cx="9036743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4162" y="3371850"/>
            <a:ext cx="5572126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981" y="421333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Thêm mới – xử lý form</a:t>
            </a:r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8738" y="-76200"/>
            <a:ext cx="26574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-89848"/>
            <a:ext cx="778033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-1524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0800" y="-12510"/>
            <a:ext cx="36576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12510"/>
            <a:ext cx="36385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05350" y="22127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Thêm mới – cách 1</a:t>
            </a:r>
            <a:endParaRPr lang="en-US" sz="20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2200" y="3429000"/>
            <a:ext cx="39719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0" y="39624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Thêm mới – cách 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42"/>
            <a:ext cx="2857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886"/>
            <a:ext cx="28575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46" y="-26943"/>
            <a:ext cx="92202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2943816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npm install  uuid</a:t>
            </a:r>
          </a:p>
          <a:p>
            <a:endParaRPr lang="en-US" sz="2000"/>
          </a:p>
          <a:p>
            <a:r>
              <a:rPr lang="en-US" sz="2000" smtClean="0"/>
              <a:t>Tạo id tự động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3687" y="75702"/>
            <a:ext cx="352339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0" y="1218702"/>
            <a:ext cx="5632758" cy="68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9480" y="1916373"/>
            <a:ext cx="8523287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0" y="3124200"/>
            <a:ext cx="5321490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0" y="4024952"/>
            <a:ext cx="532149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86" y="0"/>
            <a:ext cx="6970713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32045" y="45852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Truyền props lấy ra item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67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67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322428"/>
            <a:ext cx="99060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297072"/>
            <a:ext cx="9906001" cy="356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762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Mở , Đóng Form thêm mới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6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67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0"/>
            <a:ext cx="99696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39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2667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Đóng Mở 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4200" y="-533400"/>
            <a:ext cx="75993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45" y="-518615"/>
            <a:ext cx="7076021" cy="345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45" y="3001370"/>
            <a:ext cx="3790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94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" y="13648"/>
            <a:ext cx="9129215" cy="684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9392" y="1600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Tạo Data.json</a:t>
            </a:r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299" y="-381000"/>
            <a:ext cx="4800600" cy="162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2299" y="1239104"/>
            <a:ext cx="6427787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88" y="-580171"/>
            <a:ext cx="6916312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0" y="168674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Hiển thị danh sách </a:t>
            </a:r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1800" y="0"/>
            <a:ext cx="718026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62" y="5687"/>
            <a:ext cx="7745838" cy="537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208685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Hiển thị danh sách </a:t>
            </a:r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4200" y="-457201"/>
            <a:ext cx="6456363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2" y="-457201"/>
            <a:ext cx="27908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1247774"/>
            <a:ext cx="47244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141" y="-457201"/>
            <a:ext cx="61150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981" y="421333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Tìm kiếm</a:t>
            </a:r>
            <a:endParaRPr 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400549"/>
            <a:ext cx="920086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16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311</TotalTime>
  <Words>49</Words>
  <Application>Microsoft Office PowerPoint</Application>
  <PresentationFormat>On-screen Show (4:3)</PresentationFormat>
  <Paragraphs>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31</cp:revision>
  <dcterms:created xsi:type="dcterms:W3CDTF">2006-08-16T00:00:00Z</dcterms:created>
  <dcterms:modified xsi:type="dcterms:W3CDTF">2019-10-02T10:20:18Z</dcterms:modified>
</cp:coreProperties>
</file>