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-714" y="-21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61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0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54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1184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90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97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85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10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7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11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0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9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2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9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3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8855-FF20-4B46-9572-E75C5397A74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348855-FF20-4B46-9572-E75C5397A74B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4B528-344B-4E25-A8C8-7E29EAA0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94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styled-components.com/docs/basic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CE0732-D5B5-4B97-9C6D-2C9D47173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2115" y="251460"/>
            <a:ext cx="8825658" cy="1588411"/>
          </a:xfrm>
        </p:spPr>
        <p:txBody>
          <a:bodyPr/>
          <a:lstStyle/>
          <a:p>
            <a:pPr algn="ctr"/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–React -JS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56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CE0732-D5B5-4B97-9C6D-2C9D47173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489" y="7937"/>
            <a:ext cx="8825658" cy="652339"/>
          </a:xfrm>
        </p:spPr>
        <p:txBody>
          <a:bodyPr/>
          <a:lstStyle/>
          <a:p>
            <a:pPr algn="ctr"/>
            <a:r>
              <a:rPr lang="en-US" sz="4000" b="1">
                <a:latin typeface="Times New Roman" pitchFamily="18" charset="0"/>
                <a:cs typeface="Times New Roman" pitchFamily="18" charset="0"/>
              </a:rPr>
              <a:t>React Phone E-Commerce Project</a:t>
            </a:r>
          </a:p>
        </p:txBody>
      </p:sp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673" y="682388"/>
            <a:ext cx="9158027" cy="617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5848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CE0732-D5B5-4B97-9C6D-2C9D47173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489" y="7937"/>
            <a:ext cx="8825658" cy="652339"/>
          </a:xfrm>
        </p:spPr>
        <p:txBody>
          <a:bodyPr/>
          <a:lstStyle/>
          <a:p>
            <a:pPr algn="ctr"/>
            <a:r>
              <a:rPr lang="en-US" sz="4000" b="1">
                <a:latin typeface="Times New Roman" pitchFamily="18" charset="0"/>
                <a:cs typeface="Times New Roman" pitchFamily="18" charset="0"/>
              </a:rPr>
              <a:t>React Phone E-Commerce Project</a:t>
            </a:r>
          </a:p>
        </p:txBody>
      </p:sp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326" y="1906394"/>
            <a:ext cx="483870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9161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CE0732-D5B5-4B97-9C6D-2C9D47173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489" y="7937"/>
            <a:ext cx="8825658" cy="652339"/>
          </a:xfrm>
        </p:spPr>
        <p:txBody>
          <a:bodyPr/>
          <a:lstStyle/>
          <a:p>
            <a:pPr algn="ctr"/>
            <a:r>
              <a:rPr lang="en-US" sz="4000" b="1">
                <a:latin typeface="Times New Roman" pitchFamily="18" charset="0"/>
                <a:cs typeface="Times New Roman" pitchFamily="18" charset="0"/>
              </a:rPr>
              <a:t>React Phone E-Commerce Project</a:t>
            </a:r>
          </a:p>
        </p:txBody>
      </p:sp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1" y="1333501"/>
            <a:ext cx="10236200" cy="518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8978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CE0732-D5B5-4B97-9C6D-2C9D47173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489" y="7937"/>
            <a:ext cx="8825658" cy="652339"/>
          </a:xfrm>
        </p:spPr>
        <p:txBody>
          <a:bodyPr/>
          <a:lstStyle/>
          <a:p>
            <a:pPr algn="ctr"/>
            <a:r>
              <a:rPr lang="en-US" sz="4000" b="1">
                <a:latin typeface="Times New Roman" pitchFamily="18" charset="0"/>
                <a:cs typeface="Times New Roman" pitchFamily="18" charset="0"/>
              </a:rPr>
              <a:t>React Phone E-Commerce Project</a:t>
            </a:r>
          </a:p>
        </p:txBody>
      </p:sp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617"/>
            <a:ext cx="357187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100" y="617618"/>
            <a:ext cx="4381500" cy="3325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62" y="617617"/>
            <a:ext cx="3419475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943350"/>
            <a:ext cx="396240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9484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CE0732-D5B5-4B97-9C6D-2C9D47173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489" y="7937"/>
            <a:ext cx="8825658" cy="652339"/>
          </a:xfrm>
        </p:spPr>
        <p:txBody>
          <a:bodyPr/>
          <a:lstStyle/>
          <a:p>
            <a:pPr algn="ctr"/>
            <a:r>
              <a:rPr lang="en-US" sz="4000" b="1">
                <a:latin typeface="Times New Roman" pitchFamily="18" charset="0"/>
                <a:cs typeface="Times New Roman" pitchFamily="18" charset="0"/>
              </a:rPr>
              <a:t>React Phone E-Commerce Project</a:t>
            </a:r>
          </a:p>
        </p:txBody>
      </p:sp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99" y="1311275"/>
            <a:ext cx="10218737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9766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CE0732-D5B5-4B97-9C6D-2C9D47173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489" y="7937"/>
            <a:ext cx="8825658" cy="652339"/>
          </a:xfrm>
        </p:spPr>
        <p:txBody>
          <a:bodyPr/>
          <a:lstStyle/>
          <a:p>
            <a:pPr algn="ctr"/>
            <a:r>
              <a:rPr lang="en-US" sz="4000" b="1">
                <a:latin typeface="Times New Roman" pitchFamily="18" charset="0"/>
                <a:cs typeface="Times New Roman" pitchFamily="18" charset="0"/>
              </a:rPr>
              <a:t>React Phone E-Commerce Project</a:t>
            </a:r>
          </a:p>
        </p:txBody>
      </p:sp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590675"/>
            <a:ext cx="91948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1975" y="1576194"/>
            <a:ext cx="253365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8575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CE0732-D5B5-4B97-9C6D-2C9D47173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489" y="7937"/>
            <a:ext cx="8825658" cy="652339"/>
          </a:xfrm>
        </p:spPr>
        <p:txBody>
          <a:bodyPr/>
          <a:lstStyle/>
          <a:p>
            <a:pPr algn="ctr"/>
            <a:r>
              <a:rPr lang="en-US" sz="4000" b="1">
                <a:latin typeface="Times New Roman" pitchFamily="18" charset="0"/>
                <a:cs typeface="Times New Roman" pitchFamily="18" charset="0"/>
              </a:rPr>
              <a:t>React Phone E-Commerce Project</a:t>
            </a:r>
          </a:p>
        </p:txBody>
      </p:sp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9987"/>
            <a:ext cx="386715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62" y="1169987"/>
            <a:ext cx="3571875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545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CE0732-D5B5-4B97-9C6D-2C9D47173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489" y="7937"/>
            <a:ext cx="8825658" cy="652339"/>
          </a:xfrm>
        </p:spPr>
        <p:txBody>
          <a:bodyPr/>
          <a:lstStyle/>
          <a:p>
            <a:pPr algn="ctr"/>
            <a:r>
              <a:rPr lang="en-US" sz="4000" b="1">
                <a:latin typeface="Times New Roman" pitchFamily="18" charset="0"/>
                <a:cs typeface="Times New Roman" pitchFamily="18" charset="0"/>
              </a:rPr>
              <a:t>React Phone E-Commerce Project</a:t>
            </a:r>
          </a:p>
        </p:txBody>
      </p:sp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644525"/>
            <a:ext cx="1800225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36" y="644525"/>
            <a:ext cx="4505325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7937"/>
            <a:ext cx="56197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521454"/>
            <a:ext cx="5410200" cy="3336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3379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CE0732-D5B5-4B97-9C6D-2C9D47173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489" y="7937"/>
            <a:ext cx="8825658" cy="652339"/>
          </a:xfrm>
        </p:spPr>
        <p:txBody>
          <a:bodyPr/>
          <a:lstStyle/>
          <a:p>
            <a:pPr algn="ctr"/>
            <a:r>
              <a:rPr lang="en-US" sz="4000" b="1">
                <a:latin typeface="Times New Roman" pitchFamily="18" charset="0"/>
                <a:cs typeface="Times New Roman" pitchFamily="18" charset="0"/>
              </a:rPr>
              <a:t>React Phone E-Commerce Project</a:t>
            </a:r>
          </a:p>
        </p:txBody>
      </p:sp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7937"/>
            <a:ext cx="7366000" cy="685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2994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CE0732-D5B5-4B97-9C6D-2C9D47173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489" y="7937"/>
            <a:ext cx="8825658" cy="652339"/>
          </a:xfrm>
        </p:spPr>
        <p:txBody>
          <a:bodyPr/>
          <a:lstStyle/>
          <a:p>
            <a:pPr algn="ctr"/>
            <a:r>
              <a:rPr lang="en-US" sz="4000" b="1">
                <a:latin typeface="Times New Roman" pitchFamily="18" charset="0"/>
                <a:cs typeface="Times New Roman" pitchFamily="18" charset="0"/>
              </a:rPr>
              <a:t>React Phone E-Commerce Project</a:t>
            </a:r>
          </a:p>
        </p:txBody>
      </p:sp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890" y="753754"/>
            <a:ext cx="9151937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3393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CE0732-D5B5-4B97-9C6D-2C9D47173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489" y="285007"/>
            <a:ext cx="8825658" cy="652339"/>
          </a:xfrm>
        </p:spPr>
        <p:txBody>
          <a:bodyPr/>
          <a:lstStyle/>
          <a:p>
            <a:pPr algn="ctr"/>
            <a:r>
              <a:rPr lang="en-US" sz="4000" b="1">
                <a:latin typeface="Times New Roman" pitchFamily="18" charset="0"/>
                <a:cs typeface="Times New Roman" pitchFamily="18" charset="0"/>
              </a:rPr>
              <a:t>React Phone E-Commerce Project</a:t>
            </a:r>
          </a:p>
        </p:txBody>
      </p:sp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016431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pm install bootstrap –save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npm install –save react-router-dom</a:t>
            </a:r>
          </a:p>
          <a:p>
            <a:pPr marL="1200150" lvl="2" indent="-285750">
              <a:buFont typeface="Wingdings" pitchFamily="2" charset="2"/>
              <a:buChar char="Ø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npm install -- save react-paypal-express-checkout 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8063"/>
            <a:ext cx="4610100" cy="4489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085" y="2368063"/>
            <a:ext cx="200977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838" y="2368061"/>
            <a:ext cx="5378162" cy="448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6892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CE0732-D5B5-4B97-9C6D-2C9D47173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489" y="7937"/>
            <a:ext cx="8825658" cy="652339"/>
          </a:xfrm>
        </p:spPr>
        <p:txBody>
          <a:bodyPr/>
          <a:lstStyle/>
          <a:p>
            <a:pPr algn="ctr"/>
            <a:r>
              <a:rPr lang="en-US" sz="4000" b="1">
                <a:latin typeface="Times New Roman" pitchFamily="18" charset="0"/>
                <a:cs typeface="Times New Roman" pitchFamily="18" charset="0"/>
              </a:rPr>
              <a:t>React Phone E-Commerce Project</a:t>
            </a:r>
          </a:p>
        </p:txBody>
      </p:sp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7937"/>
            <a:ext cx="288607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770" y="0"/>
            <a:ext cx="4086225" cy="2915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735" y="22798"/>
            <a:ext cx="4476750" cy="3746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621987"/>
            <a:ext cx="3762375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2912"/>
            <a:ext cx="23526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020" y="3301217"/>
            <a:ext cx="322897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3373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CE0732-D5B5-4B97-9C6D-2C9D47173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489" y="7937"/>
            <a:ext cx="8825658" cy="652339"/>
          </a:xfrm>
        </p:spPr>
        <p:txBody>
          <a:bodyPr/>
          <a:lstStyle/>
          <a:p>
            <a:pPr algn="ctr"/>
            <a:r>
              <a:rPr lang="en-US" sz="4000" b="1">
                <a:latin typeface="Times New Roman" pitchFamily="18" charset="0"/>
                <a:cs typeface="Times New Roman" pitchFamily="18" charset="0"/>
              </a:rPr>
              <a:t>React Phone E-Commerce Project</a:t>
            </a:r>
          </a:p>
        </p:txBody>
      </p:sp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6853" y="7937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3962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CE0732-D5B5-4B97-9C6D-2C9D47173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489" y="7937"/>
            <a:ext cx="8825658" cy="652339"/>
          </a:xfrm>
        </p:spPr>
        <p:txBody>
          <a:bodyPr/>
          <a:lstStyle/>
          <a:p>
            <a:pPr algn="ctr"/>
            <a:r>
              <a:rPr lang="en-US" sz="4000" b="1">
                <a:latin typeface="Times New Roman" pitchFamily="18" charset="0"/>
                <a:cs typeface="Times New Roman" pitchFamily="18" charset="0"/>
              </a:rPr>
              <a:t>React Phone E-Commerce Project</a:t>
            </a:r>
          </a:p>
        </p:txBody>
      </p:sp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7546" y="-144463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3962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CE0732-D5B5-4B97-9C6D-2C9D47173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489" y="7937"/>
            <a:ext cx="8825658" cy="652339"/>
          </a:xfrm>
        </p:spPr>
        <p:txBody>
          <a:bodyPr/>
          <a:lstStyle/>
          <a:p>
            <a:pPr algn="ctr"/>
            <a:r>
              <a:rPr lang="en-US" sz="4000" b="1">
                <a:latin typeface="Times New Roman" pitchFamily="18" charset="0"/>
                <a:cs typeface="Times New Roman" pitchFamily="18" charset="0"/>
              </a:rPr>
              <a:t>React Phone E-Commerce Project</a:t>
            </a:r>
          </a:p>
        </p:txBody>
      </p:sp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4463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6071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CE0732-D5B5-4B97-9C6D-2C9D47173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489" y="7937"/>
            <a:ext cx="8825658" cy="652339"/>
          </a:xfrm>
        </p:spPr>
        <p:txBody>
          <a:bodyPr/>
          <a:lstStyle/>
          <a:p>
            <a:pPr algn="ctr"/>
            <a:r>
              <a:rPr lang="en-US" sz="4000" b="1">
                <a:latin typeface="Times New Roman" pitchFamily="18" charset="0"/>
                <a:cs typeface="Times New Roman" pitchFamily="18" charset="0"/>
              </a:rPr>
              <a:t>React Phone E-Commerce Project</a:t>
            </a:r>
          </a:p>
        </p:txBody>
      </p:sp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4588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CE0732-D5B5-4B97-9C6D-2C9D47173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489" y="7937"/>
            <a:ext cx="8825658" cy="652339"/>
          </a:xfrm>
        </p:spPr>
        <p:txBody>
          <a:bodyPr/>
          <a:lstStyle/>
          <a:p>
            <a:pPr algn="ctr"/>
            <a:r>
              <a:rPr lang="en-US" sz="4000" b="1">
                <a:latin typeface="Times New Roman" pitchFamily="18" charset="0"/>
                <a:cs typeface="Times New Roman" pitchFamily="18" charset="0"/>
              </a:rPr>
              <a:t>React Phone E-Commerce Project</a:t>
            </a:r>
          </a:p>
        </p:txBody>
      </p:sp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5862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CE0732-D5B5-4B97-9C6D-2C9D47173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489" y="7937"/>
            <a:ext cx="8825658" cy="652339"/>
          </a:xfrm>
        </p:spPr>
        <p:txBody>
          <a:bodyPr/>
          <a:lstStyle/>
          <a:p>
            <a:pPr algn="ctr"/>
            <a:r>
              <a:rPr lang="en-US" sz="4000" b="1">
                <a:latin typeface="Times New Roman" pitchFamily="18" charset="0"/>
                <a:cs typeface="Times New Roman" pitchFamily="18" charset="0"/>
              </a:rPr>
              <a:t>React Phone E-Commerce Project</a:t>
            </a:r>
          </a:p>
        </p:txBody>
      </p:sp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556" y="940345"/>
            <a:ext cx="9237663" cy="549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7020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CE0732-D5B5-4B97-9C6D-2C9D47173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489" y="7937"/>
            <a:ext cx="8825658" cy="652339"/>
          </a:xfrm>
        </p:spPr>
        <p:txBody>
          <a:bodyPr/>
          <a:lstStyle/>
          <a:p>
            <a:pPr algn="ctr"/>
            <a:r>
              <a:rPr lang="en-US" sz="4000" b="1">
                <a:latin typeface="Times New Roman" pitchFamily="18" charset="0"/>
                <a:cs typeface="Times New Roman" pitchFamily="18" charset="0"/>
              </a:rPr>
              <a:t>React Phone E-Commerce Project</a:t>
            </a:r>
          </a:p>
        </p:txBody>
      </p:sp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7020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CE0732-D5B5-4B97-9C6D-2C9D47173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489" y="7937"/>
            <a:ext cx="8825658" cy="652339"/>
          </a:xfrm>
        </p:spPr>
        <p:txBody>
          <a:bodyPr/>
          <a:lstStyle/>
          <a:p>
            <a:pPr algn="ctr"/>
            <a:r>
              <a:rPr lang="en-US" sz="4000" b="1">
                <a:latin typeface="Times New Roman" pitchFamily="18" charset="0"/>
                <a:cs typeface="Times New Roman" pitchFamily="18" charset="0"/>
              </a:rPr>
              <a:t>React Phone E-Commerce Project</a:t>
            </a:r>
          </a:p>
        </p:txBody>
      </p:sp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7020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CE0732-D5B5-4B97-9C6D-2C9D47173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489" y="7937"/>
            <a:ext cx="8825658" cy="652339"/>
          </a:xfrm>
        </p:spPr>
        <p:txBody>
          <a:bodyPr/>
          <a:lstStyle/>
          <a:p>
            <a:pPr algn="ctr"/>
            <a:r>
              <a:rPr lang="en-US" sz="4000" b="1">
                <a:latin typeface="Times New Roman" pitchFamily="18" charset="0"/>
                <a:cs typeface="Times New Roman" pitchFamily="18" charset="0"/>
              </a:rPr>
              <a:t>React Phone E-Commerce Project</a:t>
            </a:r>
          </a:p>
        </p:txBody>
      </p:sp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956" y="-144463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602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CE0732-D5B5-4B97-9C6D-2C9D47173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489" y="285007"/>
            <a:ext cx="8825658" cy="652339"/>
          </a:xfrm>
        </p:spPr>
        <p:txBody>
          <a:bodyPr/>
          <a:lstStyle/>
          <a:p>
            <a:pPr algn="ctr"/>
            <a:r>
              <a:rPr lang="en-US" sz="4000" b="1">
                <a:latin typeface="Times New Roman" pitchFamily="18" charset="0"/>
                <a:cs typeface="Times New Roman" pitchFamily="18" charset="0"/>
              </a:rPr>
              <a:t>React Phone E-Commerce Project</a:t>
            </a:r>
          </a:p>
        </p:txBody>
      </p:sp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250279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npm install --save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styled-components </a:t>
            </a:r>
            <a:r>
              <a:rPr lang="en-US" sz="2000">
                <a:hlinkClick r:id="rId2"/>
              </a:rPr>
              <a:t>https://www.styled-components.com/docs/basics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650389"/>
            <a:ext cx="404812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412" y="1650389"/>
            <a:ext cx="6459941" cy="5521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5795" y="3971500"/>
            <a:ext cx="5915025" cy="32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03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CE0732-D5B5-4B97-9C6D-2C9D47173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489" y="285007"/>
            <a:ext cx="8825658" cy="652339"/>
          </a:xfrm>
        </p:spPr>
        <p:txBody>
          <a:bodyPr/>
          <a:lstStyle/>
          <a:p>
            <a:pPr algn="ctr"/>
            <a:r>
              <a:rPr lang="en-US" sz="4000" b="1">
                <a:latin typeface="Times New Roman" pitchFamily="18" charset="0"/>
                <a:cs typeface="Times New Roman" pitchFamily="18" charset="0"/>
              </a:rPr>
              <a:t>React Phone E-Commerce Project</a:t>
            </a:r>
          </a:p>
        </p:txBody>
      </p:sp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266348"/>
            <a:ext cx="5343525" cy="3432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653" y="1266349"/>
            <a:ext cx="4295775" cy="3432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6730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CE0732-D5B5-4B97-9C6D-2C9D47173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489" y="7937"/>
            <a:ext cx="8825658" cy="652339"/>
          </a:xfrm>
        </p:spPr>
        <p:txBody>
          <a:bodyPr/>
          <a:lstStyle/>
          <a:p>
            <a:pPr algn="ctr"/>
            <a:r>
              <a:rPr lang="en-US" sz="4000" b="1">
                <a:latin typeface="Times New Roman" pitchFamily="18" charset="0"/>
                <a:cs typeface="Times New Roman" pitchFamily="18" charset="0"/>
              </a:rPr>
              <a:t>React Phone E-Commerce Project</a:t>
            </a:r>
          </a:p>
        </p:txBody>
      </p:sp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31" y="990600"/>
            <a:ext cx="3838575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127" y="990600"/>
            <a:ext cx="4981575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6663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CE0732-D5B5-4B97-9C6D-2C9D47173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489" y="7937"/>
            <a:ext cx="8825658" cy="652339"/>
          </a:xfrm>
        </p:spPr>
        <p:txBody>
          <a:bodyPr/>
          <a:lstStyle/>
          <a:p>
            <a:pPr algn="ctr"/>
            <a:r>
              <a:rPr lang="en-US" sz="4000" b="1">
                <a:latin typeface="Times New Roman" pitchFamily="18" charset="0"/>
                <a:cs typeface="Times New Roman" pitchFamily="18" charset="0"/>
              </a:rPr>
              <a:t>React Phone E-Commerce Project</a:t>
            </a:r>
          </a:p>
        </p:txBody>
      </p:sp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325" y="1405718"/>
            <a:ext cx="6343650" cy="5452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0004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CE0732-D5B5-4B97-9C6D-2C9D47173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489" y="7937"/>
            <a:ext cx="8825658" cy="652339"/>
          </a:xfrm>
        </p:spPr>
        <p:txBody>
          <a:bodyPr/>
          <a:lstStyle/>
          <a:p>
            <a:pPr algn="ctr"/>
            <a:r>
              <a:rPr lang="en-US" sz="4000" b="1">
                <a:latin typeface="Times New Roman" pitchFamily="18" charset="0"/>
                <a:cs typeface="Times New Roman" pitchFamily="18" charset="0"/>
              </a:rPr>
              <a:t>React Phone E-Commerce Project</a:t>
            </a:r>
          </a:p>
        </p:txBody>
      </p:sp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9558"/>
            <a:ext cx="12191999" cy="6298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002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CE0732-D5B5-4B97-9C6D-2C9D47173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489" y="7937"/>
            <a:ext cx="8825658" cy="652339"/>
          </a:xfrm>
        </p:spPr>
        <p:txBody>
          <a:bodyPr/>
          <a:lstStyle/>
          <a:p>
            <a:pPr algn="ctr"/>
            <a:r>
              <a:rPr lang="en-US" sz="4000" b="1">
                <a:latin typeface="Times New Roman" pitchFamily="18" charset="0"/>
                <a:cs typeface="Times New Roman" pitchFamily="18" charset="0"/>
              </a:rPr>
              <a:t>React Phone E-Commerce Project</a:t>
            </a:r>
          </a:p>
        </p:txBody>
      </p:sp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988" y="1388532"/>
            <a:ext cx="4076700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040" y="1388532"/>
            <a:ext cx="3932473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0266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CE0732-D5B5-4B97-9C6D-2C9D47173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489" y="7937"/>
            <a:ext cx="8825658" cy="652339"/>
          </a:xfrm>
        </p:spPr>
        <p:txBody>
          <a:bodyPr/>
          <a:lstStyle/>
          <a:p>
            <a:pPr algn="ctr"/>
            <a:r>
              <a:rPr lang="en-US" sz="4000" b="1">
                <a:latin typeface="Times New Roman" pitchFamily="18" charset="0"/>
                <a:cs typeface="Times New Roman" pitchFamily="18" charset="0"/>
              </a:rPr>
              <a:t>React Phone E-Commerce Project</a:t>
            </a:r>
          </a:p>
        </p:txBody>
      </p:sp>
      <p:sp>
        <p:nvSpPr>
          <p:cNvPr id="5" name="AutoShape 2" descr="Káº¿t quáº£ hÃ¬nh áº£nh cho hÃ¬nh react j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3563" y="104372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Ø"/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839" y="1241944"/>
            <a:ext cx="4771267" cy="5247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5047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3530</TotalTime>
  <Words>140</Words>
  <Application>Microsoft Office PowerPoint</Application>
  <PresentationFormat>Custom</PresentationFormat>
  <Paragraphs>117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Ion</vt:lpstr>
      <vt:lpstr>Project –React -JS</vt:lpstr>
      <vt:lpstr>React Phone E-Commerce Project</vt:lpstr>
      <vt:lpstr>React Phone E-Commerce Project</vt:lpstr>
      <vt:lpstr>React Phone E-Commerce Project</vt:lpstr>
      <vt:lpstr>React Phone E-Commerce Project</vt:lpstr>
      <vt:lpstr>React Phone E-Commerce Project</vt:lpstr>
      <vt:lpstr>React Phone E-Commerce Project</vt:lpstr>
      <vt:lpstr>React Phone E-Commerce Project</vt:lpstr>
      <vt:lpstr>React Phone E-Commerce Project</vt:lpstr>
      <vt:lpstr>React Phone E-Commerce Project</vt:lpstr>
      <vt:lpstr>React Phone E-Commerce Project</vt:lpstr>
      <vt:lpstr>React Phone E-Commerce Project</vt:lpstr>
      <vt:lpstr>React Phone E-Commerce Project</vt:lpstr>
      <vt:lpstr>React Phone E-Commerce Project</vt:lpstr>
      <vt:lpstr>React Phone E-Commerce Project</vt:lpstr>
      <vt:lpstr>React Phone E-Commerce Project</vt:lpstr>
      <vt:lpstr>React Phone E-Commerce Project</vt:lpstr>
      <vt:lpstr>React Phone E-Commerce Project</vt:lpstr>
      <vt:lpstr>React Phone E-Commerce Project</vt:lpstr>
      <vt:lpstr>React Phone E-Commerce Project</vt:lpstr>
      <vt:lpstr>React Phone E-Commerce Project</vt:lpstr>
      <vt:lpstr>React Phone E-Commerce Project</vt:lpstr>
      <vt:lpstr>React Phone E-Commerce Project</vt:lpstr>
      <vt:lpstr>React Phone E-Commerce Project</vt:lpstr>
      <vt:lpstr>React Phone E-Commerce Project</vt:lpstr>
      <vt:lpstr>React Phone E-Commerce Project</vt:lpstr>
      <vt:lpstr>React Phone E-Commerce Project</vt:lpstr>
      <vt:lpstr>React Phone E-Commerce Project</vt:lpstr>
      <vt:lpstr>React Phone E-Commerce 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nghiepuit</dc:creator>
  <cp:lastModifiedBy>PC</cp:lastModifiedBy>
  <cp:revision>618</cp:revision>
  <dcterms:created xsi:type="dcterms:W3CDTF">2017-09-09T18:26:17Z</dcterms:created>
  <dcterms:modified xsi:type="dcterms:W3CDTF">2019-09-28T18:46:32Z</dcterms:modified>
</cp:coreProperties>
</file>