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6" r:id="rId2"/>
    <p:sldId id="327" r:id="rId3"/>
    <p:sldId id="328" r:id="rId4"/>
    <p:sldId id="329" r:id="rId5"/>
    <p:sldId id="330" r:id="rId6"/>
    <p:sldId id="33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312" y="-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48855-FF20-4B46-9572-E75C5397A74B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Todolist</a:t>
            </a:r>
            <a:endParaRPr lang="en-US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1643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pm install bootstrap –save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npm install –save react-router-dom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npm install -- save react-paypal-express-checkout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8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143" y="7937"/>
            <a:ext cx="8825658" cy="652339"/>
          </a:xfrm>
        </p:spPr>
        <p:txBody>
          <a:bodyPr/>
          <a:lstStyle/>
          <a:p>
            <a:pPr algn="ctr"/>
            <a:r>
              <a:rPr lang="en-US" sz="4000" b="1" smtClean="0">
                <a:latin typeface="Times New Roman" pitchFamily="18" charset="0"/>
                <a:cs typeface="Times New Roman" pitchFamily="18" charset="0"/>
              </a:rPr>
              <a:t>Todolist</a:t>
            </a:r>
            <a:endParaRPr lang="en-US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9575" y="-14446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53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9116" y="-481439"/>
            <a:ext cx="7218363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077" y="-481439"/>
            <a:ext cx="6865937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277" y="4121624"/>
            <a:ext cx="6343650" cy="273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47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546" y="-14446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8961" y="2274833"/>
            <a:ext cx="31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Hiển thị ra danh sách tasks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016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57531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38450"/>
            <a:ext cx="687546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467" y="-29334"/>
            <a:ext cx="4890533" cy="6887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74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18961" y="2274833"/>
            <a:ext cx="315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Hiển thị ra danh sách tasks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365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3611</TotalTime>
  <Words>29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Todolist</vt:lpstr>
      <vt:lpstr>Todolist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PC</cp:lastModifiedBy>
  <cp:revision>622</cp:revision>
  <dcterms:created xsi:type="dcterms:W3CDTF">2017-09-09T18:26:17Z</dcterms:created>
  <dcterms:modified xsi:type="dcterms:W3CDTF">2019-09-25T16:55:14Z</dcterms:modified>
</cp:coreProperties>
</file>