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6" r:id="rId2"/>
    <p:sldId id="32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714" y="-21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6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54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18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90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97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85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10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1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0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9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2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9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348855-FF20-4B46-9572-E75C5397A74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94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830" y="163773"/>
            <a:ext cx="49268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text-capitalize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: viết hoa chữ cái đầu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d-flex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justify-content-between: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min-height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: calc(100vh - 94px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dispalay- 3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align-self-end :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d-none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d-lg-block :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3695" y="163773"/>
            <a:ext cx="61824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jQuery Ripples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Plugin :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hiệu ứng cuộn sóng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Magnific-popup: 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28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39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22878" y="3289110"/>
            <a:ext cx="3630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>
                <a:solidFill>
                  <a:schemeClr val="bg1"/>
                </a:solidFill>
              </a:rPr>
              <a:t>Class của bootstrap4</a:t>
            </a:r>
          </a:p>
          <a:p>
            <a:r>
              <a:rPr lang="en-US">
                <a:solidFill>
                  <a:schemeClr val="bg1"/>
                </a:solidFill>
              </a:rPr>
              <a:t> Sticky Header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9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699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73252" y="3691299"/>
            <a:ext cx="3220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smtClean="0"/>
              <a:t>Stop () click liên tục tới vị trí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86398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98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98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98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9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911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89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911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39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9563" cy="731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39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39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39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39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39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398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4335</TotalTime>
  <Words>36</Words>
  <Application>Microsoft Office PowerPoint</Application>
  <PresentationFormat>Custom</PresentationFormat>
  <Paragraphs>60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nghiepuit</dc:creator>
  <cp:lastModifiedBy>PC</cp:lastModifiedBy>
  <cp:revision>675</cp:revision>
  <dcterms:created xsi:type="dcterms:W3CDTF">2017-09-09T18:26:17Z</dcterms:created>
  <dcterms:modified xsi:type="dcterms:W3CDTF">2019-10-09T07:17:15Z</dcterms:modified>
</cp:coreProperties>
</file>