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Zhuang Zhihao" initials="ZZ" lastIdx="1" clrIdx="3">
    <p:extLst>
      <p:ext uri="{19B8F6BF-5375-455C-9EA6-DF929625EA0E}">
        <p15:presenceInfo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96005" autoAdjust="0"/>
  </p:normalViewPr>
  <p:slideViewPr>
    <p:cSldViewPr snapToGrid="0" snapToObjects="1" showGuides="1">
      <p:cViewPr varScale="1">
        <p:scale>
          <a:sx n="67" d="100"/>
          <a:sy n="67" d="100"/>
        </p:scale>
        <p:origin x="72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NGUYEN HUU DUNG</a:t>
            </a:r>
          </a:p>
          <a:p>
            <a:pPr marL="0" indent="0">
              <a:buNone/>
            </a:pPr>
            <a:r>
              <a:rPr lang="en-US" altLang="zh-CN" dirty="0"/>
              <a:t>08/10/2024</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https://dataplatform.cloud.ibm.com/dashboards/fe52d392-0d9c-4f29-8996-389531352958/view/6e1bdc0911b91dfc56efe6e4079979037f652454e1bb8b0b83867b495e607197a96f12c7c87a495cd9425037fbee4708cc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9076893-BB40-011A-CAB4-2F34EAE570C2}"/>
              </a:ext>
            </a:extLst>
          </p:cNvPr>
          <p:cNvPicPr>
            <a:picLocks noChangeAspect="1"/>
          </p:cNvPicPr>
          <p:nvPr/>
        </p:nvPicPr>
        <p:blipFill>
          <a:blip r:embed="rId2"/>
          <a:stretch>
            <a:fillRect/>
          </a:stretch>
        </p:blipFill>
        <p:spPr>
          <a:xfrm>
            <a:off x="1409046" y="1835445"/>
            <a:ext cx="9645808" cy="4256164"/>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3CAA435-A1D2-58F2-E28B-26A5A462753C}"/>
              </a:ext>
            </a:extLst>
          </p:cNvPr>
          <p:cNvPicPr>
            <a:picLocks noChangeAspect="1"/>
          </p:cNvPicPr>
          <p:nvPr/>
        </p:nvPicPr>
        <p:blipFill>
          <a:blip r:embed="rId2"/>
          <a:stretch>
            <a:fillRect/>
          </a:stretch>
        </p:blipFill>
        <p:spPr>
          <a:xfrm>
            <a:off x="1461440" y="1845657"/>
            <a:ext cx="9603275" cy="417926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0847AA8-A8CF-42EE-1BF0-D031D1CD9C52}"/>
              </a:ext>
            </a:extLst>
          </p:cNvPr>
          <p:cNvPicPr>
            <a:picLocks noChangeAspect="1"/>
          </p:cNvPicPr>
          <p:nvPr/>
        </p:nvPicPr>
        <p:blipFill>
          <a:blip r:embed="rId2"/>
          <a:stretch>
            <a:fillRect/>
          </a:stretch>
        </p:blipFill>
        <p:spPr>
          <a:xfrm>
            <a:off x="1494783" y="1964206"/>
            <a:ext cx="9560071" cy="400832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t>Executive Summary</a:t>
            </a:r>
          </a:p>
          <a:p>
            <a:r>
              <a:rPr lang="en-US" sz="1600" dirty="0"/>
              <a:t>Introduction</a:t>
            </a:r>
          </a:p>
          <a:p>
            <a:r>
              <a:rPr lang="en-US" sz="1600" dirty="0"/>
              <a:t>Methodology</a:t>
            </a:r>
          </a:p>
          <a:p>
            <a:r>
              <a:rPr lang="en-US" sz="1600" dirty="0"/>
              <a:t>Results</a:t>
            </a:r>
          </a:p>
          <a:p>
            <a:pPr lvl="1"/>
            <a:r>
              <a:rPr lang="en-US" sz="1600" dirty="0"/>
              <a:t>Visualization – Charts</a:t>
            </a:r>
          </a:p>
          <a:p>
            <a:pPr lvl="1"/>
            <a:r>
              <a:rPr lang="en-US" sz="1600" dirty="0"/>
              <a:t>Dashboard</a:t>
            </a:r>
          </a:p>
          <a:p>
            <a:r>
              <a:rPr lang="en-US" sz="1600" dirty="0"/>
              <a:t>Discussion</a:t>
            </a:r>
          </a:p>
          <a:p>
            <a:pPr lvl="1"/>
            <a:r>
              <a:rPr lang="en-US" sz="1600" dirty="0"/>
              <a:t>Findings &amp; Implications</a:t>
            </a:r>
          </a:p>
          <a:p>
            <a:r>
              <a:rPr lang="en-US" sz="1600" dirty="0"/>
              <a:t>Conclusion</a:t>
            </a:r>
          </a:p>
          <a:p>
            <a:r>
              <a:rPr lang="en-US" sz="16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569</TotalTime>
  <Words>511</Words>
  <Application>Microsoft Office PowerPoint</Application>
  <PresentationFormat>Widescreen</PresentationFormat>
  <Paragraphs>113</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Nguyen Huu Dung</cp:lastModifiedBy>
  <cp:revision>66</cp:revision>
  <dcterms:created xsi:type="dcterms:W3CDTF">2020-10-28T18:29:43Z</dcterms:created>
  <dcterms:modified xsi:type="dcterms:W3CDTF">2024-10-08T04:44:57Z</dcterms:modified>
</cp:coreProperties>
</file>