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30"/>
  </p:notesMasterIdLst>
  <p:sldIdLst>
    <p:sldId id="256" r:id="rId2"/>
    <p:sldId id="257" r:id="rId3"/>
    <p:sldId id="259" r:id="rId4"/>
    <p:sldId id="260" r:id="rId5"/>
    <p:sldId id="317" r:id="rId6"/>
    <p:sldId id="261" r:id="rId7"/>
    <p:sldId id="262" r:id="rId8"/>
    <p:sldId id="316" r:id="rId9"/>
    <p:sldId id="311" r:id="rId10"/>
    <p:sldId id="312" r:id="rId11"/>
    <p:sldId id="313" r:id="rId12"/>
    <p:sldId id="264" r:id="rId13"/>
    <p:sldId id="265" r:id="rId14"/>
    <p:sldId id="258" r:id="rId15"/>
    <p:sldId id="263" r:id="rId16"/>
    <p:sldId id="318" r:id="rId17"/>
    <p:sldId id="266" r:id="rId18"/>
    <p:sldId id="267" r:id="rId19"/>
    <p:sldId id="268" r:id="rId20"/>
    <p:sldId id="271" r:id="rId21"/>
    <p:sldId id="314" r:id="rId22"/>
    <p:sldId id="272" r:id="rId23"/>
    <p:sldId id="319" r:id="rId24"/>
    <p:sldId id="284" r:id="rId25"/>
    <p:sldId id="320" r:id="rId26"/>
    <p:sldId id="321" r:id="rId27"/>
    <p:sldId id="288" r:id="rId28"/>
    <p:sldId id="323" r:id="rId29"/>
  </p:sldIdLst>
  <p:sldSz cx="9144000" cy="5143500" type="screen16x9"/>
  <p:notesSz cx="6858000" cy="9144000"/>
  <p:embeddedFontLst>
    <p:embeddedFont>
      <p:font typeface="DM Sans" pitchFamily="2" charset="0"/>
      <p:regular r:id="rId31"/>
      <p:bold r:id="rId32"/>
      <p:italic r:id="rId33"/>
      <p:boldItalic r:id="rId34"/>
    </p:embeddedFont>
    <p:embeddedFont>
      <p:font typeface="Verdana" panose="020B0604030504040204" pitchFamily="34" charset="0"/>
      <p:regular r:id="rId35"/>
      <p:bold r:id="rId36"/>
      <p:italic r:id="rId37"/>
      <p:boldItalic r:id="rId38"/>
    </p:embeddedFont>
    <p:embeddedFont>
      <p:font typeface="Viga" panose="020B0800030000020004"/>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2111"/>
    <a:srgbClr val="3A18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92A378A-B95D-436E-8015-353E7A9851B7}">
  <a:tblStyle styleId="{F92A378A-B95D-436E-8015-353E7A9851B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7" d="100"/>
          <a:sy n="87" d="100"/>
        </p:scale>
        <p:origin x="906" y="138"/>
      </p:cViewPr>
      <p:guideLst>
        <p:guide orient="horz" pos="461"/>
        <p:guide pos="2880"/>
        <p:guide pos="456"/>
        <p:guide orient="horz" pos="1732"/>
        <p:guide orient="horz" pos="26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ường Văn Dũng" userId="ab9819af-8146-4abc-8ceb-4aba2370446e" providerId="ADAL" clId="{1D4C1D2D-C45A-4942-A0CD-652DCDA038C6}"/>
    <pc:docChg chg="undo custSel modSld">
      <pc:chgData name="Lường Văn Dũng" userId="ab9819af-8146-4abc-8ceb-4aba2370446e" providerId="ADAL" clId="{1D4C1D2D-C45A-4942-A0CD-652DCDA038C6}" dt="2021-04-01T04:29:06.386" v="5" actId="1076"/>
      <pc:docMkLst>
        <pc:docMk/>
      </pc:docMkLst>
      <pc:sldChg chg="addSp delSp modSp">
        <pc:chgData name="Lường Văn Dũng" userId="ab9819af-8146-4abc-8ceb-4aba2370446e" providerId="ADAL" clId="{1D4C1D2D-C45A-4942-A0CD-652DCDA038C6}" dt="2021-04-01T04:29:06.386" v="5" actId="1076"/>
        <pc:sldMkLst>
          <pc:docMk/>
          <pc:sldMk cId="0" sldId="265"/>
        </pc:sldMkLst>
        <pc:spChg chg="mod">
          <ac:chgData name="Lường Văn Dũng" userId="ab9819af-8146-4abc-8ceb-4aba2370446e" providerId="ADAL" clId="{1D4C1D2D-C45A-4942-A0CD-652DCDA038C6}" dt="2021-04-01T04:29:05.452" v="4" actId="1076"/>
          <ac:spMkLst>
            <pc:docMk/>
            <pc:sldMk cId="0" sldId="265"/>
            <ac:spMk id="142" creationId="{509C126F-1C06-4366-BAD9-0200BC452B00}"/>
          </ac:spMkLst>
        </pc:spChg>
        <pc:spChg chg="mod">
          <ac:chgData name="Lường Văn Dũng" userId="ab9819af-8146-4abc-8ceb-4aba2370446e" providerId="ADAL" clId="{1D4C1D2D-C45A-4942-A0CD-652DCDA038C6}" dt="2021-04-01T04:29:06.386" v="5" actId="1076"/>
          <ac:spMkLst>
            <pc:docMk/>
            <pc:sldMk cId="0" sldId="265"/>
            <ac:spMk id="143" creationId="{B6647045-C788-44A9-B868-DDCA617EF82C}"/>
          </ac:spMkLst>
        </pc:spChg>
        <pc:graphicFrameChg chg="add del">
          <ac:chgData name="Lường Văn Dũng" userId="ab9819af-8146-4abc-8ceb-4aba2370446e" providerId="ADAL" clId="{1D4C1D2D-C45A-4942-A0CD-652DCDA038C6}" dt="2021-04-01T04:28:18.611" v="1" actId="478"/>
          <ac:graphicFrameMkLst>
            <pc:docMk/>
            <pc:sldMk cId="0" sldId="265"/>
            <ac:graphicFrameMk id="2" creationId="{E2ED1468-BC51-724F-9881-62AFE16D86F9}"/>
          </ac:graphicFrameMkLst>
        </pc:graphicFrameChg>
        <pc:cxnChg chg="mod">
          <ac:chgData name="Lường Văn Dũng" userId="ab9819af-8146-4abc-8ceb-4aba2370446e" providerId="ADAL" clId="{1D4C1D2D-C45A-4942-A0CD-652DCDA038C6}" dt="2021-04-01T04:29:05.452" v="4" actId="1076"/>
          <ac:cxnSpMkLst>
            <pc:docMk/>
            <pc:sldMk cId="0" sldId="265"/>
            <ac:cxnSpMk id="5" creationId="{28F5DE86-9BC7-469D-B7AF-695318703DD1}"/>
          </ac:cxnSpMkLst>
        </pc:cxnChg>
        <pc:cxnChg chg="mod">
          <ac:chgData name="Lường Văn Dũng" userId="ab9819af-8146-4abc-8ceb-4aba2370446e" providerId="ADAL" clId="{1D4C1D2D-C45A-4942-A0CD-652DCDA038C6}" dt="2021-04-01T04:29:06.386" v="5" actId="1076"/>
          <ac:cxnSpMkLst>
            <pc:docMk/>
            <pc:sldMk cId="0" sldId="265"/>
            <ac:cxnSpMk id="14" creationId="{1956BE92-5788-4FE1-9D51-6B1814D8DB09}"/>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6bdca54ef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6bdca54ef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6bdca54fc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6bdca54fc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p:cNvGrpSpPr/>
        <p:nvPr/>
      </p:nvGrpSpPr>
      <p:grpSpPr>
        <a:xfrm>
          <a:off x="0" y="0"/>
          <a:ext cx="0" cy="0"/>
          <a:chOff x="0" y="0"/>
          <a:chExt cx="0" cy="0"/>
        </a:xfrm>
      </p:grpSpPr>
      <p:sp>
        <p:nvSpPr>
          <p:cNvPr id="1286" name="Google Shape;1286;g6bdca54fc3_0_8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6bdca54fc3_0_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6"/>
        <p:cNvGrpSpPr/>
        <p:nvPr/>
      </p:nvGrpSpPr>
      <p:grpSpPr>
        <a:xfrm>
          <a:off x="0" y="0"/>
          <a:ext cx="0" cy="0"/>
          <a:chOff x="0" y="0"/>
          <a:chExt cx="0" cy="0"/>
        </a:xfrm>
      </p:grpSpPr>
      <p:sp>
        <p:nvSpPr>
          <p:cNvPr id="1367" name="Google Shape;1367;g6bdca54fc3_0_1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8" name="Google Shape;1368;g6bdca54fc3_0_1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6bdca54fc3_0_1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6bdca54fc3_0_1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7"/>
        <p:cNvGrpSpPr/>
        <p:nvPr/>
      </p:nvGrpSpPr>
      <p:grpSpPr>
        <a:xfrm>
          <a:off x="0" y="0"/>
          <a:ext cx="0" cy="0"/>
          <a:chOff x="0" y="0"/>
          <a:chExt cx="0" cy="0"/>
        </a:xfrm>
      </p:grpSpPr>
      <p:sp>
        <p:nvSpPr>
          <p:cNvPr id="1848" name="Google Shape;1848;g6bdca54fc3_0_260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9" name="Google Shape;1849;g6bdca54fc3_0_260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1"/>
        <p:cNvGrpSpPr/>
        <p:nvPr/>
      </p:nvGrpSpPr>
      <p:grpSpPr>
        <a:xfrm>
          <a:off x="0" y="0"/>
          <a:ext cx="0" cy="0"/>
          <a:chOff x="0" y="0"/>
          <a:chExt cx="0" cy="0"/>
        </a:xfrm>
      </p:grpSpPr>
      <p:sp>
        <p:nvSpPr>
          <p:cNvPr id="2792" name="Google Shape;2792;g6bdca54fc3_0_268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3" name="Google Shape;2793;g6bdca54fc3_0_268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4"/>
        <p:cNvGrpSpPr/>
        <p:nvPr/>
      </p:nvGrpSpPr>
      <p:grpSpPr>
        <a:xfrm>
          <a:off x="0" y="0"/>
          <a:ext cx="0" cy="0"/>
          <a:chOff x="0" y="0"/>
          <a:chExt cx="0" cy="0"/>
        </a:xfrm>
      </p:grpSpPr>
      <p:sp>
        <p:nvSpPr>
          <p:cNvPr id="2985" name="Google Shape;2985;g6bdca54fc3_0_27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6" name="Google Shape;2986;g6bdca54fc3_0_27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6bb4ddd667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6bb4ddd66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6bdca54fc3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6bdca54fc3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6bdca54fc3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6bdca54fc3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bb4ddd667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bb4ddd667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wo Columns">
  <p:cSld name="ONE_COLUMN_TEXT_1_1_1">
    <p:spTree>
      <p:nvGrpSpPr>
        <p:cNvPr id="1" name="Shape 73"/>
        <p:cNvGrpSpPr/>
        <p:nvPr/>
      </p:nvGrpSpPr>
      <p:grpSpPr>
        <a:xfrm>
          <a:off x="0" y="0"/>
          <a:ext cx="0" cy="0"/>
          <a:chOff x="0" y="0"/>
          <a:chExt cx="0" cy="0"/>
        </a:xfrm>
      </p:grpSpPr>
      <p:cxnSp>
        <p:nvCxnSpPr>
          <p:cNvPr id="74" name="Google Shape;74;p1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5" name="Google Shape;75;p1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6" name="Google Shape;76;p16"/>
          <p:cNvSpPr txBox="1">
            <a:spLocks noGrp="1"/>
          </p:cNvSpPr>
          <p:nvPr>
            <p:ph type="body" idx="1"/>
          </p:nvPr>
        </p:nvSpPr>
        <p:spPr>
          <a:xfrm>
            <a:off x="5316193"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77" name="Google Shape;77;p16"/>
          <p:cNvSpPr txBox="1">
            <a:spLocks noGrp="1"/>
          </p:cNvSpPr>
          <p:nvPr>
            <p:ph type="title" idx="2"/>
          </p:nvPr>
        </p:nvSpPr>
        <p:spPr>
          <a:xfrm>
            <a:off x="5316193"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8" name="Google Shape;78;p16"/>
          <p:cNvSpPr txBox="1">
            <a:spLocks noGrp="1"/>
          </p:cNvSpPr>
          <p:nvPr>
            <p:ph type="body" idx="3"/>
          </p:nvPr>
        </p:nvSpPr>
        <p:spPr>
          <a:xfrm>
            <a:off x="1199212"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79" name="Google Shape;79;p16"/>
          <p:cNvSpPr txBox="1">
            <a:spLocks noGrp="1"/>
          </p:cNvSpPr>
          <p:nvPr>
            <p:ph type="title" idx="4"/>
          </p:nvPr>
        </p:nvSpPr>
        <p:spPr>
          <a:xfrm>
            <a:off x="1199212"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hree Columns ">
  <p:cSld name="ONE_COLUMN_TEXT_1_1_1_1">
    <p:bg>
      <p:bgPr>
        <a:gradFill>
          <a:gsLst>
            <a:gs pos="0">
              <a:srgbClr val="8BE3FF"/>
            </a:gs>
            <a:gs pos="100000">
              <a:srgbClr val="ACFFD9"/>
            </a:gs>
          </a:gsLst>
          <a:lin ang="5400700" scaled="0"/>
        </a:gradFill>
        <a:effectLst/>
      </p:bgPr>
    </p:bg>
    <p:spTree>
      <p:nvGrpSpPr>
        <p:cNvPr id="1" name="Shape 80"/>
        <p:cNvGrpSpPr/>
        <p:nvPr/>
      </p:nvGrpSpPr>
      <p:grpSpPr>
        <a:xfrm>
          <a:off x="0" y="0"/>
          <a:ext cx="0" cy="0"/>
          <a:chOff x="0" y="0"/>
          <a:chExt cx="0" cy="0"/>
        </a:xfrm>
      </p:grpSpPr>
      <p:cxnSp>
        <p:nvCxnSpPr>
          <p:cNvPr id="81" name="Google Shape;81;p17"/>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82" name="Google Shape;82;p1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3" name="Google Shape;83;p17"/>
          <p:cNvSpPr txBox="1">
            <a:spLocks noGrp="1"/>
          </p:cNvSpPr>
          <p:nvPr>
            <p:ph type="body" idx="1"/>
          </p:nvPr>
        </p:nvSpPr>
        <p:spPr>
          <a:xfrm>
            <a:off x="346499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4" name="Google Shape;84;p17"/>
          <p:cNvSpPr txBox="1">
            <a:spLocks noGrp="1"/>
          </p:cNvSpPr>
          <p:nvPr>
            <p:ph type="title" idx="2"/>
          </p:nvPr>
        </p:nvSpPr>
        <p:spPr>
          <a:xfrm>
            <a:off x="346499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5" name="Google Shape;85;p17"/>
          <p:cNvSpPr txBox="1">
            <a:spLocks noGrp="1"/>
          </p:cNvSpPr>
          <p:nvPr>
            <p:ph type="body" idx="3"/>
          </p:nvPr>
        </p:nvSpPr>
        <p:spPr>
          <a:xfrm>
            <a:off x="835213"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6" name="Google Shape;86;p17"/>
          <p:cNvSpPr txBox="1">
            <a:spLocks noGrp="1"/>
          </p:cNvSpPr>
          <p:nvPr>
            <p:ph type="title" idx="4"/>
          </p:nvPr>
        </p:nvSpPr>
        <p:spPr>
          <a:xfrm>
            <a:off x="835213"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7" name="Google Shape;87;p17"/>
          <p:cNvSpPr txBox="1">
            <a:spLocks noGrp="1"/>
          </p:cNvSpPr>
          <p:nvPr>
            <p:ph type="body" idx="5"/>
          </p:nvPr>
        </p:nvSpPr>
        <p:spPr>
          <a:xfrm>
            <a:off x="609477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8" name="Google Shape;88;p17"/>
          <p:cNvSpPr txBox="1">
            <a:spLocks noGrp="1"/>
          </p:cNvSpPr>
          <p:nvPr>
            <p:ph type="title" idx="6"/>
          </p:nvPr>
        </p:nvSpPr>
        <p:spPr>
          <a:xfrm>
            <a:off x="609477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wo Columns 1">
  <p:cSld name="ONE_COLUMN_TEXT_1_1_1_2">
    <p:spTree>
      <p:nvGrpSpPr>
        <p:cNvPr id="1" name="Shape 89"/>
        <p:cNvGrpSpPr/>
        <p:nvPr/>
      </p:nvGrpSpPr>
      <p:grpSpPr>
        <a:xfrm>
          <a:off x="0" y="0"/>
          <a:ext cx="0" cy="0"/>
          <a:chOff x="0" y="0"/>
          <a:chExt cx="0" cy="0"/>
        </a:xfrm>
      </p:grpSpPr>
      <p:cxnSp>
        <p:nvCxnSpPr>
          <p:cNvPr id="90" name="Google Shape;90;p18"/>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91" name="Google Shape;91;p18"/>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2" name="Google Shape;92;p18"/>
          <p:cNvSpPr txBox="1">
            <a:spLocks noGrp="1"/>
          </p:cNvSpPr>
          <p:nvPr>
            <p:ph type="body" idx="1"/>
          </p:nvPr>
        </p:nvSpPr>
        <p:spPr>
          <a:xfrm>
            <a:off x="4933300" y="1879975"/>
            <a:ext cx="2510400" cy="78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3" name="Google Shape;93;p18"/>
          <p:cNvSpPr txBox="1">
            <a:spLocks noGrp="1"/>
          </p:cNvSpPr>
          <p:nvPr>
            <p:ph type="title" idx="2"/>
          </p:nvPr>
        </p:nvSpPr>
        <p:spPr>
          <a:xfrm>
            <a:off x="4933300" y="1508575"/>
            <a:ext cx="2510400" cy="413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94" name="Google Shape;94;p18"/>
          <p:cNvSpPr txBox="1">
            <a:spLocks noGrp="1"/>
          </p:cNvSpPr>
          <p:nvPr>
            <p:ph type="body" idx="3"/>
          </p:nvPr>
        </p:nvSpPr>
        <p:spPr>
          <a:xfrm>
            <a:off x="4933300" y="3595175"/>
            <a:ext cx="2510400" cy="78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5" name="Google Shape;95;p18"/>
          <p:cNvSpPr txBox="1">
            <a:spLocks noGrp="1"/>
          </p:cNvSpPr>
          <p:nvPr>
            <p:ph type="title" idx="4"/>
          </p:nvPr>
        </p:nvSpPr>
        <p:spPr>
          <a:xfrm>
            <a:off x="4933300" y="3223775"/>
            <a:ext cx="2510400" cy="413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1">
  <p:cSld name="SECTION_HEADER_1">
    <p:bg>
      <p:bgPr>
        <a:gradFill>
          <a:gsLst>
            <a:gs pos="0">
              <a:srgbClr val="8BE3FF"/>
            </a:gs>
            <a:gs pos="100000">
              <a:srgbClr val="ACFFD9"/>
            </a:gs>
          </a:gsLst>
          <a:lin ang="5400012" scaled="0"/>
        </a:gradFill>
        <a:effectLst/>
      </p:bgPr>
    </p:bg>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4288151" y="1458975"/>
            <a:ext cx="3967500" cy="167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endParaRPr/>
          </a:p>
        </p:txBody>
      </p:sp>
      <p:sp>
        <p:nvSpPr>
          <p:cNvPr id="98" name="Google Shape;98;p19"/>
          <p:cNvSpPr txBox="1">
            <a:spLocks noGrp="1"/>
          </p:cNvSpPr>
          <p:nvPr>
            <p:ph type="subTitle" idx="1"/>
          </p:nvPr>
        </p:nvSpPr>
        <p:spPr>
          <a:xfrm>
            <a:off x="5277851" y="3087550"/>
            <a:ext cx="29778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800"/>
              <a:buNone/>
              <a:defRPr>
                <a:solidFill>
                  <a:srgbClr val="1F1C51"/>
                </a:solidFill>
              </a:defRPr>
            </a:lvl1pPr>
            <a:lvl2pPr lvl="1" algn="r" rtl="0">
              <a:lnSpc>
                <a:spcPct val="100000"/>
              </a:lnSpc>
              <a:spcBef>
                <a:spcPts val="0"/>
              </a:spcBef>
              <a:spcAft>
                <a:spcPts val="0"/>
              </a:spcAft>
              <a:buClr>
                <a:srgbClr val="1F1C51"/>
              </a:buClr>
              <a:buSzPts val="2800"/>
              <a:buNone/>
              <a:defRPr sz="2800">
                <a:solidFill>
                  <a:srgbClr val="1F1C51"/>
                </a:solidFill>
              </a:defRPr>
            </a:lvl2pPr>
            <a:lvl3pPr lvl="2" algn="r" rtl="0">
              <a:lnSpc>
                <a:spcPct val="100000"/>
              </a:lnSpc>
              <a:spcBef>
                <a:spcPts val="0"/>
              </a:spcBef>
              <a:spcAft>
                <a:spcPts val="0"/>
              </a:spcAft>
              <a:buClr>
                <a:srgbClr val="1F1C51"/>
              </a:buClr>
              <a:buSzPts val="2800"/>
              <a:buNone/>
              <a:defRPr sz="2800">
                <a:solidFill>
                  <a:srgbClr val="1F1C51"/>
                </a:solidFill>
              </a:defRPr>
            </a:lvl3pPr>
            <a:lvl4pPr lvl="3" algn="r" rtl="0">
              <a:lnSpc>
                <a:spcPct val="100000"/>
              </a:lnSpc>
              <a:spcBef>
                <a:spcPts val="0"/>
              </a:spcBef>
              <a:spcAft>
                <a:spcPts val="0"/>
              </a:spcAft>
              <a:buClr>
                <a:srgbClr val="1F1C51"/>
              </a:buClr>
              <a:buSzPts val="2800"/>
              <a:buNone/>
              <a:defRPr sz="2800">
                <a:solidFill>
                  <a:srgbClr val="1F1C51"/>
                </a:solidFill>
              </a:defRPr>
            </a:lvl4pPr>
            <a:lvl5pPr lvl="4" algn="r" rtl="0">
              <a:lnSpc>
                <a:spcPct val="100000"/>
              </a:lnSpc>
              <a:spcBef>
                <a:spcPts val="0"/>
              </a:spcBef>
              <a:spcAft>
                <a:spcPts val="0"/>
              </a:spcAft>
              <a:buClr>
                <a:srgbClr val="1F1C51"/>
              </a:buClr>
              <a:buSzPts val="2800"/>
              <a:buNone/>
              <a:defRPr sz="2800">
                <a:solidFill>
                  <a:srgbClr val="1F1C51"/>
                </a:solidFill>
              </a:defRPr>
            </a:lvl5pPr>
            <a:lvl6pPr lvl="5" algn="r" rtl="0">
              <a:lnSpc>
                <a:spcPct val="100000"/>
              </a:lnSpc>
              <a:spcBef>
                <a:spcPts val="0"/>
              </a:spcBef>
              <a:spcAft>
                <a:spcPts val="0"/>
              </a:spcAft>
              <a:buClr>
                <a:srgbClr val="1F1C51"/>
              </a:buClr>
              <a:buSzPts val="2800"/>
              <a:buNone/>
              <a:defRPr sz="2800">
                <a:solidFill>
                  <a:srgbClr val="1F1C51"/>
                </a:solidFill>
              </a:defRPr>
            </a:lvl6pPr>
            <a:lvl7pPr lvl="6" algn="r" rtl="0">
              <a:lnSpc>
                <a:spcPct val="100000"/>
              </a:lnSpc>
              <a:spcBef>
                <a:spcPts val="0"/>
              </a:spcBef>
              <a:spcAft>
                <a:spcPts val="0"/>
              </a:spcAft>
              <a:buClr>
                <a:srgbClr val="1F1C51"/>
              </a:buClr>
              <a:buSzPts val="2800"/>
              <a:buNone/>
              <a:defRPr sz="2800">
                <a:solidFill>
                  <a:srgbClr val="1F1C51"/>
                </a:solidFill>
              </a:defRPr>
            </a:lvl7pPr>
            <a:lvl8pPr lvl="7" algn="r" rtl="0">
              <a:lnSpc>
                <a:spcPct val="100000"/>
              </a:lnSpc>
              <a:spcBef>
                <a:spcPts val="0"/>
              </a:spcBef>
              <a:spcAft>
                <a:spcPts val="0"/>
              </a:spcAft>
              <a:buClr>
                <a:srgbClr val="1F1C51"/>
              </a:buClr>
              <a:buSzPts val="2800"/>
              <a:buNone/>
              <a:defRPr sz="2800">
                <a:solidFill>
                  <a:srgbClr val="1F1C51"/>
                </a:solidFill>
              </a:defRPr>
            </a:lvl8pPr>
            <a:lvl9pPr lvl="8" algn="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99" name="Google Shape;99;p19"/>
          <p:cNvSpPr txBox="1">
            <a:spLocks noGrp="1"/>
          </p:cNvSpPr>
          <p:nvPr>
            <p:ph type="title" idx="2" hasCustomPrompt="1"/>
          </p:nvPr>
        </p:nvSpPr>
        <p:spPr>
          <a:xfrm>
            <a:off x="5597951" y="792425"/>
            <a:ext cx="2657700" cy="792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Design">
  <p:cSld name="TITLE_ONLY_1">
    <p:bg>
      <p:bgPr>
        <a:gradFill>
          <a:gsLst>
            <a:gs pos="0">
              <a:srgbClr val="8BE3FF"/>
            </a:gs>
            <a:gs pos="100000">
              <a:srgbClr val="ACFFD9"/>
            </a:gs>
          </a:gsLst>
          <a:lin ang="5400700" scaled="0"/>
        </a:gradFill>
        <a:effectLst/>
      </p:bgPr>
    </p:bg>
    <p:spTree>
      <p:nvGrpSpPr>
        <p:cNvPr id="1" name="Shape 100"/>
        <p:cNvGrpSpPr/>
        <p:nvPr/>
      </p:nvGrpSpPr>
      <p:grpSpPr>
        <a:xfrm>
          <a:off x="0" y="0"/>
          <a:ext cx="0" cy="0"/>
          <a:chOff x="0" y="0"/>
          <a:chExt cx="0" cy="0"/>
        </a:xfrm>
      </p:grpSpPr>
      <p:cxnSp>
        <p:nvCxnSpPr>
          <p:cNvPr id="101" name="Google Shape;101;p20"/>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102" name="Google Shape;102;p2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2">
  <p:cSld name="SECTION_HEADER_1_1">
    <p:bg>
      <p:bgPr>
        <a:gradFill>
          <a:gsLst>
            <a:gs pos="0">
              <a:srgbClr val="8BE3FF"/>
            </a:gs>
            <a:gs pos="100000">
              <a:srgbClr val="ACFFD9"/>
            </a:gs>
          </a:gsLst>
          <a:lin ang="5400012" scaled="0"/>
        </a:gradFill>
        <a:effectLst/>
      </p:bgPr>
    </p:bg>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2588250" y="1458975"/>
            <a:ext cx="3967500" cy="167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16" name="Google Shape;116;p22"/>
          <p:cNvSpPr txBox="1">
            <a:spLocks noGrp="1"/>
          </p:cNvSpPr>
          <p:nvPr>
            <p:ph type="subTitle" idx="1"/>
          </p:nvPr>
        </p:nvSpPr>
        <p:spPr>
          <a:xfrm>
            <a:off x="3083100" y="3087550"/>
            <a:ext cx="29778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1F1C51"/>
              </a:buClr>
              <a:buSzPts val="1800"/>
              <a:buNone/>
              <a:defRPr>
                <a:solidFill>
                  <a:srgbClr val="1F1C51"/>
                </a:solidFill>
              </a:defRPr>
            </a:lvl1pPr>
            <a:lvl2pPr lvl="1" algn="ctr" rtl="0">
              <a:lnSpc>
                <a:spcPct val="100000"/>
              </a:lnSpc>
              <a:spcBef>
                <a:spcPts val="0"/>
              </a:spcBef>
              <a:spcAft>
                <a:spcPts val="0"/>
              </a:spcAft>
              <a:buClr>
                <a:srgbClr val="1F1C51"/>
              </a:buClr>
              <a:buSzPts val="2800"/>
              <a:buNone/>
              <a:defRPr sz="2800">
                <a:solidFill>
                  <a:srgbClr val="1F1C51"/>
                </a:solidFill>
              </a:defRPr>
            </a:lvl2pPr>
            <a:lvl3pPr lvl="2" algn="ctr" rtl="0">
              <a:lnSpc>
                <a:spcPct val="100000"/>
              </a:lnSpc>
              <a:spcBef>
                <a:spcPts val="0"/>
              </a:spcBef>
              <a:spcAft>
                <a:spcPts val="0"/>
              </a:spcAft>
              <a:buClr>
                <a:srgbClr val="1F1C51"/>
              </a:buClr>
              <a:buSzPts val="2800"/>
              <a:buNone/>
              <a:defRPr sz="2800">
                <a:solidFill>
                  <a:srgbClr val="1F1C51"/>
                </a:solidFill>
              </a:defRPr>
            </a:lvl3pPr>
            <a:lvl4pPr lvl="3" algn="ctr" rtl="0">
              <a:lnSpc>
                <a:spcPct val="100000"/>
              </a:lnSpc>
              <a:spcBef>
                <a:spcPts val="0"/>
              </a:spcBef>
              <a:spcAft>
                <a:spcPts val="0"/>
              </a:spcAft>
              <a:buClr>
                <a:srgbClr val="1F1C51"/>
              </a:buClr>
              <a:buSzPts val="2800"/>
              <a:buNone/>
              <a:defRPr sz="2800">
                <a:solidFill>
                  <a:srgbClr val="1F1C51"/>
                </a:solidFill>
              </a:defRPr>
            </a:lvl4pPr>
            <a:lvl5pPr lvl="4" algn="ctr" rtl="0">
              <a:lnSpc>
                <a:spcPct val="100000"/>
              </a:lnSpc>
              <a:spcBef>
                <a:spcPts val="0"/>
              </a:spcBef>
              <a:spcAft>
                <a:spcPts val="0"/>
              </a:spcAft>
              <a:buClr>
                <a:srgbClr val="1F1C51"/>
              </a:buClr>
              <a:buSzPts val="2800"/>
              <a:buNone/>
              <a:defRPr sz="2800">
                <a:solidFill>
                  <a:srgbClr val="1F1C51"/>
                </a:solidFill>
              </a:defRPr>
            </a:lvl5pPr>
            <a:lvl6pPr lvl="5" algn="ctr" rtl="0">
              <a:lnSpc>
                <a:spcPct val="100000"/>
              </a:lnSpc>
              <a:spcBef>
                <a:spcPts val="0"/>
              </a:spcBef>
              <a:spcAft>
                <a:spcPts val="0"/>
              </a:spcAft>
              <a:buClr>
                <a:srgbClr val="1F1C51"/>
              </a:buClr>
              <a:buSzPts val="2800"/>
              <a:buNone/>
              <a:defRPr sz="2800">
                <a:solidFill>
                  <a:srgbClr val="1F1C51"/>
                </a:solidFill>
              </a:defRPr>
            </a:lvl6pPr>
            <a:lvl7pPr lvl="6" algn="ctr" rtl="0">
              <a:lnSpc>
                <a:spcPct val="100000"/>
              </a:lnSpc>
              <a:spcBef>
                <a:spcPts val="0"/>
              </a:spcBef>
              <a:spcAft>
                <a:spcPts val="0"/>
              </a:spcAft>
              <a:buClr>
                <a:srgbClr val="1F1C51"/>
              </a:buClr>
              <a:buSzPts val="2800"/>
              <a:buNone/>
              <a:defRPr sz="2800">
                <a:solidFill>
                  <a:srgbClr val="1F1C51"/>
                </a:solidFill>
              </a:defRPr>
            </a:lvl7pPr>
            <a:lvl8pPr lvl="7" algn="ctr" rtl="0">
              <a:lnSpc>
                <a:spcPct val="100000"/>
              </a:lnSpc>
              <a:spcBef>
                <a:spcPts val="0"/>
              </a:spcBef>
              <a:spcAft>
                <a:spcPts val="0"/>
              </a:spcAft>
              <a:buClr>
                <a:srgbClr val="1F1C51"/>
              </a:buClr>
              <a:buSzPts val="2800"/>
              <a:buNone/>
              <a:defRPr sz="2800">
                <a:solidFill>
                  <a:srgbClr val="1F1C51"/>
                </a:solidFill>
              </a:defRPr>
            </a:lvl8pPr>
            <a:lvl9pPr lvl="8" algn="ct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17" name="Google Shape;117;p22"/>
          <p:cNvSpPr txBox="1">
            <a:spLocks noGrp="1"/>
          </p:cNvSpPr>
          <p:nvPr>
            <p:ph type="title" idx="2" hasCustomPrompt="1"/>
          </p:nvPr>
        </p:nvSpPr>
        <p:spPr>
          <a:xfrm>
            <a:off x="3243150" y="792425"/>
            <a:ext cx="2657700" cy="7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ix Columns  ">
  <p:cSld name="ONE_COLUMN_TEXT_1_1_1_1_1">
    <p:bg>
      <p:bgPr>
        <a:gradFill>
          <a:gsLst>
            <a:gs pos="0">
              <a:srgbClr val="8BE3FF"/>
            </a:gs>
            <a:gs pos="100000">
              <a:srgbClr val="ACFFD9"/>
            </a:gs>
          </a:gsLst>
          <a:lin ang="5400700" scaled="0"/>
        </a:gradFill>
        <a:effectLst/>
      </p:bgPr>
    </p:bg>
    <p:spTree>
      <p:nvGrpSpPr>
        <p:cNvPr id="1" name="Shape 118"/>
        <p:cNvGrpSpPr/>
        <p:nvPr/>
      </p:nvGrpSpPr>
      <p:grpSpPr>
        <a:xfrm>
          <a:off x="0" y="0"/>
          <a:ext cx="0" cy="0"/>
          <a:chOff x="0" y="0"/>
          <a:chExt cx="0" cy="0"/>
        </a:xfrm>
      </p:grpSpPr>
      <p:cxnSp>
        <p:nvCxnSpPr>
          <p:cNvPr id="119" name="Google Shape;119;p23"/>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120" name="Google Shape;120;p2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1" name="Google Shape;121;p23"/>
          <p:cNvSpPr txBox="1">
            <a:spLocks noGrp="1"/>
          </p:cNvSpPr>
          <p:nvPr>
            <p:ph type="body" idx="1"/>
          </p:nvPr>
        </p:nvSpPr>
        <p:spPr>
          <a:xfrm>
            <a:off x="3465005"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2" name="Google Shape;122;p23"/>
          <p:cNvSpPr txBox="1">
            <a:spLocks noGrp="1"/>
          </p:cNvSpPr>
          <p:nvPr>
            <p:ph type="title" idx="2"/>
          </p:nvPr>
        </p:nvSpPr>
        <p:spPr>
          <a:xfrm>
            <a:off x="3464998"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3" name="Google Shape;123;p23"/>
          <p:cNvSpPr txBox="1">
            <a:spLocks noGrp="1"/>
          </p:cNvSpPr>
          <p:nvPr>
            <p:ph type="body" idx="3"/>
          </p:nvPr>
        </p:nvSpPr>
        <p:spPr>
          <a:xfrm>
            <a:off x="835225"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4" name="Google Shape;124;p23"/>
          <p:cNvSpPr txBox="1">
            <a:spLocks noGrp="1"/>
          </p:cNvSpPr>
          <p:nvPr>
            <p:ph type="title" idx="4"/>
          </p:nvPr>
        </p:nvSpPr>
        <p:spPr>
          <a:xfrm>
            <a:off x="835213"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5" name="Google Shape;125;p23"/>
          <p:cNvSpPr txBox="1">
            <a:spLocks noGrp="1"/>
          </p:cNvSpPr>
          <p:nvPr>
            <p:ph type="body" idx="5"/>
          </p:nvPr>
        </p:nvSpPr>
        <p:spPr>
          <a:xfrm>
            <a:off x="6094780"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6" name="Google Shape;126;p23"/>
          <p:cNvSpPr txBox="1">
            <a:spLocks noGrp="1"/>
          </p:cNvSpPr>
          <p:nvPr>
            <p:ph type="title" idx="6"/>
          </p:nvPr>
        </p:nvSpPr>
        <p:spPr>
          <a:xfrm>
            <a:off x="6094778"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7" name="Google Shape;127;p23"/>
          <p:cNvSpPr txBox="1">
            <a:spLocks noGrp="1"/>
          </p:cNvSpPr>
          <p:nvPr>
            <p:ph type="body" idx="7"/>
          </p:nvPr>
        </p:nvSpPr>
        <p:spPr>
          <a:xfrm>
            <a:off x="3465005"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8" name="Google Shape;128;p23"/>
          <p:cNvSpPr txBox="1">
            <a:spLocks noGrp="1"/>
          </p:cNvSpPr>
          <p:nvPr>
            <p:ph type="title" idx="8"/>
          </p:nvPr>
        </p:nvSpPr>
        <p:spPr>
          <a:xfrm>
            <a:off x="3464998"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9" name="Google Shape;129;p23"/>
          <p:cNvSpPr txBox="1">
            <a:spLocks noGrp="1"/>
          </p:cNvSpPr>
          <p:nvPr>
            <p:ph type="body" idx="9"/>
          </p:nvPr>
        </p:nvSpPr>
        <p:spPr>
          <a:xfrm>
            <a:off x="835225"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0" name="Google Shape;130;p23"/>
          <p:cNvSpPr txBox="1">
            <a:spLocks noGrp="1"/>
          </p:cNvSpPr>
          <p:nvPr>
            <p:ph type="title" idx="13"/>
          </p:nvPr>
        </p:nvSpPr>
        <p:spPr>
          <a:xfrm>
            <a:off x="835213"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1" name="Google Shape;131;p23"/>
          <p:cNvSpPr txBox="1">
            <a:spLocks noGrp="1"/>
          </p:cNvSpPr>
          <p:nvPr>
            <p:ph type="body" idx="14"/>
          </p:nvPr>
        </p:nvSpPr>
        <p:spPr>
          <a:xfrm>
            <a:off x="6094780"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2" name="Google Shape;132;p23"/>
          <p:cNvSpPr txBox="1">
            <a:spLocks noGrp="1"/>
          </p:cNvSpPr>
          <p:nvPr>
            <p:ph type="title" idx="15"/>
          </p:nvPr>
        </p:nvSpPr>
        <p:spPr>
          <a:xfrm>
            <a:off x="6094778"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8BE3FF"/>
            </a:gs>
            <a:gs pos="100000">
              <a:srgbClr val="ACFFD9"/>
            </a:gs>
          </a:gsLst>
          <a:lin ang="5400012"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876325" y="3087550"/>
            <a:ext cx="2977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 name="Google Shape;14;p3"/>
          <p:cNvSpPr txBox="1">
            <a:spLocks noGrp="1"/>
          </p:cNvSpPr>
          <p:nvPr>
            <p:ph type="title" idx="2" hasCustomPrompt="1"/>
          </p:nvPr>
        </p:nvSpPr>
        <p:spPr>
          <a:xfrm>
            <a:off x="876325" y="792425"/>
            <a:ext cx="2657700" cy="792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626625" y="877875"/>
            <a:ext cx="7322400" cy="3262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cxnSp>
        <p:nvCxnSpPr>
          <p:cNvPr id="17" name="Google Shape;17;p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18" name="Google Shape;18;p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cxnSp>
        <p:nvCxnSpPr>
          <p:cNvPr id="25" name="Google Shape;25;p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6" name="Google Shape;26;p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9" name="Google Shape;29;p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TITLE_1">
    <p:bg>
      <p:bgPr>
        <a:gradFill>
          <a:gsLst>
            <a:gs pos="0">
              <a:srgbClr val="8BE3FF"/>
            </a:gs>
            <a:gs pos="100000">
              <a:srgbClr val="ACFFD9"/>
            </a:gs>
          </a:gsLst>
          <a:lin ang="5400012" scaled="0"/>
        </a:gradFill>
        <a:effectLst/>
      </p:bgPr>
    </p:bg>
    <p:spTree>
      <p:nvGrpSpPr>
        <p:cNvPr id="1" name="Shape 45"/>
        <p:cNvGrpSpPr/>
        <p:nvPr/>
      </p:nvGrpSpPr>
      <p:grpSpPr>
        <a:xfrm>
          <a:off x="0" y="0"/>
          <a:ext cx="0" cy="0"/>
          <a:chOff x="0" y="0"/>
          <a:chExt cx="0" cy="0"/>
        </a:xfrm>
      </p:grpSpPr>
      <p:sp>
        <p:nvSpPr>
          <p:cNvPr id="46" name="Google Shape;46;p13"/>
          <p:cNvSpPr txBox="1">
            <a:spLocks noGrp="1"/>
          </p:cNvSpPr>
          <p:nvPr>
            <p:ph type="ctrTitle"/>
          </p:nvPr>
        </p:nvSpPr>
        <p:spPr>
          <a:xfrm>
            <a:off x="572003" y="614888"/>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7" name="Google Shape;47;p13"/>
          <p:cNvSpPr txBox="1">
            <a:spLocks noGrp="1"/>
          </p:cNvSpPr>
          <p:nvPr>
            <p:ph type="subTitle" idx="1"/>
          </p:nvPr>
        </p:nvSpPr>
        <p:spPr>
          <a:xfrm>
            <a:off x="572003" y="1013113"/>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48" name="Google Shape;48;p13"/>
          <p:cNvSpPr txBox="1">
            <a:spLocks noGrp="1"/>
          </p:cNvSpPr>
          <p:nvPr>
            <p:ph type="ctrTitle" idx="2"/>
          </p:nvPr>
        </p:nvSpPr>
        <p:spPr>
          <a:xfrm>
            <a:off x="572003" y="20550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9" name="Google Shape;49;p13"/>
          <p:cNvSpPr txBox="1">
            <a:spLocks noGrp="1"/>
          </p:cNvSpPr>
          <p:nvPr>
            <p:ph type="subTitle" idx="3"/>
          </p:nvPr>
        </p:nvSpPr>
        <p:spPr>
          <a:xfrm>
            <a:off x="572003" y="24533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0" name="Google Shape;50;p13"/>
          <p:cNvSpPr txBox="1">
            <a:spLocks noGrp="1"/>
          </p:cNvSpPr>
          <p:nvPr>
            <p:ph type="ctrTitle" idx="4"/>
          </p:nvPr>
        </p:nvSpPr>
        <p:spPr>
          <a:xfrm>
            <a:off x="572003" y="34952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51" name="Google Shape;51;p13"/>
          <p:cNvSpPr txBox="1">
            <a:spLocks noGrp="1"/>
          </p:cNvSpPr>
          <p:nvPr>
            <p:ph type="subTitle" idx="5"/>
          </p:nvPr>
        </p:nvSpPr>
        <p:spPr>
          <a:xfrm>
            <a:off x="572003" y="38935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2" name="Google Shape;52;p13"/>
          <p:cNvSpPr txBox="1">
            <a:spLocks noGrp="1"/>
          </p:cNvSpPr>
          <p:nvPr>
            <p:ph type="title" idx="6" hasCustomPrompt="1"/>
          </p:nvPr>
        </p:nvSpPr>
        <p:spPr>
          <a:xfrm>
            <a:off x="3377303" y="739713"/>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3" name="Google Shape;53;p13"/>
          <p:cNvSpPr txBox="1">
            <a:spLocks noGrp="1"/>
          </p:cNvSpPr>
          <p:nvPr>
            <p:ph type="title" idx="7" hasCustomPrompt="1"/>
          </p:nvPr>
        </p:nvSpPr>
        <p:spPr>
          <a:xfrm>
            <a:off x="3377303" y="217665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4" name="Google Shape;54;p13"/>
          <p:cNvSpPr txBox="1">
            <a:spLocks noGrp="1"/>
          </p:cNvSpPr>
          <p:nvPr>
            <p:ph type="title" idx="8" hasCustomPrompt="1"/>
          </p:nvPr>
        </p:nvSpPr>
        <p:spPr>
          <a:xfrm>
            <a:off x="3377303" y="361360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5" name="Google Shape;55;p13"/>
          <p:cNvSpPr txBox="1">
            <a:spLocks noGrp="1"/>
          </p:cNvSpPr>
          <p:nvPr>
            <p:ph type="title" idx="9" hasCustomPrompt="1"/>
          </p:nvPr>
        </p:nvSpPr>
        <p:spPr>
          <a:xfrm>
            <a:off x="4574503" y="739713"/>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6" name="Google Shape;56;p13"/>
          <p:cNvSpPr txBox="1">
            <a:spLocks noGrp="1"/>
          </p:cNvSpPr>
          <p:nvPr>
            <p:ph type="title" idx="13" hasCustomPrompt="1"/>
          </p:nvPr>
        </p:nvSpPr>
        <p:spPr>
          <a:xfrm>
            <a:off x="4574503" y="217665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7" name="Google Shape;57;p13"/>
          <p:cNvSpPr txBox="1">
            <a:spLocks noGrp="1"/>
          </p:cNvSpPr>
          <p:nvPr>
            <p:ph type="title" idx="14" hasCustomPrompt="1"/>
          </p:nvPr>
        </p:nvSpPr>
        <p:spPr>
          <a:xfrm>
            <a:off x="4574503" y="361360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8" name="Google Shape;58;p13"/>
          <p:cNvSpPr txBox="1">
            <a:spLocks noGrp="1"/>
          </p:cNvSpPr>
          <p:nvPr>
            <p:ph type="ctrTitle" idx="15"/>
          </p:nvPr>
        </p:nvSpPr>
        <p:spPr>
          <a:xfrm>
            <a:off x="5842903" y="614888"/>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59" name="Google Shape;59;p13"/>
          <p:cNvSpPr txBox="1">
            <a:spLocks noGrp="1"/>
          </p:cNvSpPr>
          <p:nvPr>
            <p:ph type="subTitle" idx="16"/>
          </p:nvPr>
        </p:nvSpPr>
        <p:spPr>
          <a:xfrm>
            <a:off x="5842903" y="1013113"/>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0" name="Google Shape;60;p13"/>
          <p:cNvSpPr txBox="1">
            <a:spLocks noGrp="1"/>
          </p:cNvSpPr>
          <p:nvPr>
            <p:ph type="ctrTitle" idx="17"/>
          </p:nvPr>
        </p:nvSpPr>
        <p:spPr>
          <a:xfrm>
            <a:off x="5842903" y="20550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1" name="Google Shape;61;p13"/>
          <p:cNvSpPr txBox="1">
            <a:spLocks noGrp="1"/>
          </p:cNvSpPr>
          <p:nvPr>
            <p:ph type="subTitle" idx="18"/>
          </p:nvPr>
        </p:nvSpPr>
        <p:spPr>
          <a:xfrm>
            <a:off x="5842903" y="24533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2" name="Google Shape;62;p13"/>
          <p:cNvSpPr txBox="1">
            <a:spLocks noGrp="1"/>
          </p:cNvSpPr>
          <p:nvPr>
            <p:ph type="ctrTitle" idx="19"/>
          </p:nvPr>
        </p:nvSpPr>
        <p:spPr>
          <a:xfrm>
            <a:off x="5842903" y="34952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3" name="Google Shape;63;p13"/>
          <p:cNvSpPr txBox="1">
            <a:spLocks noGrp="1"/>
          </p:cNvSpPr>
          <p:nvPr>
            <p:ph type="subTitle" idx="20"/>
          </p:nvPr>
        </p:nvSpPr>
        <p:spPr>
          <a:xfrm>
            <a:off x="5842903" y="38935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p:cSld name="ONE_COLUMN_TEXT_1">
    <p:spTree>
      <p:nvGrpSpPr>
        <p:cNvPr id="1" name="Shape 64"/>
        <p:cNvGrpSpPr/>
        <p:nvPr/>
      </p:nvGrpSpPr>
      <p:grpSpPr>
        <a:xfrm>
          <a:off x="0" y="0"/>
          <a:ext cx="0" cy="0"/>
          <a:chOff x="0" y="0"/>
          <a:chExt cx="0" cy="0"/>
        </a:xfrm>
      </p:grpSpPr>
      <p:cxnSp>
        <p:nvCxnSpPr>
          <p:cNvPr id="65" name="Google Shape;65;p1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66" name="Google Shape;66;p1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14"/>
          <p:cNvSpPr txBox="1">
            <a:spLocks noGrp="1"/>
          </p:cNvSpPr>
          <p:nvPr>
            <p:ph type="body" idx="1"/>
          </p:nvPr>
        </p:nvSpPr>
        <p:spPr>
          <a:xfrm>
            <a:off x="5267775" y="2040625"/>
            <a:ext cx="2785200" cy="1789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ext 1">
  <p:cSld name="ONE_COLUMN_TEXT_1_1">
    <p:spTree>
      <p:nvGrpSpPr>
        <p:cNvPr id="1" name="Shape 68"/>
        <p:cNvGrpSpPr/>
        <p:nvPr/>
      </p:nvGrpSpPr>
      <p:grpSpPr>
        <a:xfrm>
          <a:off x="0" y="0"/>
          <a:ext cx="0" cy="0"/>
          <a:chOff x="0" y="0"/>
          <a:chExt cx="0" cy="0"/>
        </a:xfrm>
      </p:grpSpPr>
      <p:cxnSp>
        <p:nvCxnSpPr>
          <p:cNvPr id="69" name="Google Shape;69;p15"/>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0" name="Google Shape;70;p15"/>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5"/>
          <p:cNvSpPr txBox="1">
            <a:spLocks noGrp="1"/>
          </p:cNvSpPr>
          <p:nvPr>
            <p:ph type="body" idx="1"/>
          </p:nvPr>
        </p:nvSpPr>
        <p:spPr>
          <a:xfrm>
            <a:off x="5953575" y="3447525"/>
            <a:ext cx="2430300" cy="1149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2" name="Google Shape;72;p15"/>
          <p:cNvSpPr txBox="1">
            <a:spLocks noGrp="1"/>
          </p:cNvSpPr>
          <p:nvPr>
            <p:ph type="title" idx="2"/>
          </p:nvPr>
        </p:nvSpPr>
        <p:spPr>
          <a:xfrm>
            <a:off x="5953575" y="2949674"/>
            <a:ext cx="2430300" cy="53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8" r:id="rId15"/>
    <p:sldLayoutId id="2147483669"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0.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6.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www.edureka.co/blog/what-is-cybersecurity/" TargetMode="External"/><Relationship Id="rId2" Type="http://schemas.openxmlformats.org/officeDocument/2006/relationships/hyperlink" Target="https://www.edureka.co/blog/cybersecurity-fundamentals-introduction-to-cybersecurity/" TargetMode="Externa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p:nvPr/>
        </p:nvSpPr>
        <p:spPr>
          <a:xfrm rot="-7509504">
            <a:off x="5363335" y="184136"/>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txBox="1">
            <a:spLocks noGrp="1"/>
          </p:cNvSpPr>
          <p:nvPr>
            <p:ph type="ctrTitle"/>
          </p:nvPr>
        </p:nvSpPr>
        <p:spPr>
          <a:xfrm>
            <a:off x="1219797" y="-74285"/>
            <a:ext cx="7669254" cy="98395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COMPUTER  SECURITY</a:t>
            </a:r>
            <a:endParaRPr dirty="0">
              <a:solidFill>
                <a:schemeClr val="lt2"/>
              </a:solidFill>
            </a:endParaRPr>
          </a:p>
        </p:txBody>
      </p:sp>
      <p:sp>
        <p:nvSpPr>
          <p:cNvPr id="160" name="Google Shape;160;p29"/>
          <p:cNvSpPr txBox="1">
            <a:spLocks noGrp="1"/>
          </p:cNvSpPr>
          <p:nvPr>
            <p:ph type="subTitle" idx="1"/>
          </p:nvPr>
        </p:nvSpPr>
        <p:spPr>
          <a:xfrm>
            <a:off x="5756744" y="2757339"/>
            <a:ext cx="3876300" cy="2207825"/>
          </a:xfrm>
          <a:prstGeom prst="rect">
            <a:avLst/>
          </a:prstGeom>
        </p:spPr>
        <p:txBody>
          <a:bodyPr spcFirstLastPara="1" wrap="square" lIns="91425" tIns="91425" rIns="91425" bIns="91425" anchor="t" anchorCtr="0">
            <a:noAutofit/>
          </a:bodyPr>
          <a:lstStyle/>
          <a:p>
            <a:pPr algn="just"/>
            <a:r>
              <a:rPr lang="en-US" dirty="0" err="1">
                <a:latin typeface="Viga" panose="020B0604020202020204" charset="0"/>
              </a:rPr>
              <a:t>Nguyễn</a:t>
            </a:r>
            <a:r>
              <a:rPr lang="en-US" dirty="0">
                <a:latin typeface="Viga" panose="020B0604020202020204" charset="0"/>
              </a:rPr>
              <a:t> </a:t>
            </a:r>
            <a:r>
              <a:rPr lang="en-US" dirty="0" err="1">
                <a:latin typeface="Viga" panose="020B0604020202020204" charset="0"/>
              </a:rPr>
              <a:t>Văn</a:t>
            </a:r>
            <a:r>
              <a:rPr lang="en-US" dirty="0">
                <a:latin typeface="Viga" panose="020B0604020202020204" charset="0"/>
              </a:rPr>
              <a:t> </a:t>
            </a:r>
            <a:r>
              <a:rPr lang="en-US" dirty="0" err="1">
                <a:latin typeface="Viga" panose="020B0604020202020204" charset="0"/>
              </a:rPr>
              <a:t>Bình</a:t>
            </a:r>
            <a:endParaRPr lang="en-US" dirty="0">
              <a:latin typeface="Viga" panose="020B0604020202020204" charset="0"/>
            </a:endParaRPr>
          </a:p>
          <a:p>
            <a:r>
              <a:rPr lang="en-US" dirty="0" err="1">
                <a:latin typeface="Viga" panose="020B0604020202020204" charset="0"/>
              </a:rPr>
              <a:t>Trần</a:t>
            </a:r>
            <a:r>
              <a:rPr lang="en-US" dirty="0">
                <a:latin typeface="Viga" panose="020B0604020202020204" charset="0"/>
              </a:rPr>
              <a:t> Minh </a:t>
            </a:r>
            <a:r>
              <a:rPr lang="en-US" dirty="0" err="1">
                <a:latin typeface="Viga" panose="020B0604020202020204" charset="0"/>
              </a:rPr>
              <a:t>Đức</a:t>
            </a:r>
            <a:endParaRPr lang="en-US" dirty="0">
              <a:latin typeface="Viga" panose="020B0604020202020204" charset="0"/>
            </a:endParaRPr>
          </a:p>
          <a:p>
            <a:pPr algn="just"/>
            <a:r>
              <a:rPr lang="en-US" dirty="0" err="1">
                <a:latin typeface="Viga" panose="020B0604020202020204" charset="0"/>
              </a:rPr>
              <a:t>Nguyễn</a:t>
            </a:r>
            <a:r>
              <a:rPr lang="en-US" dirty="0">
                <a:latin typeface="Viga" panose="020B0604020202020204" charset="0"/>
              </a:rPr>
              <a:t> </a:t>
            </a:r>
            <a:r>
              <a:rPr lang="en-US" dirty="0" err="1">
                <a:latin typeface="Viga" panose="020B0604020202020204" charset="0"/>
              </a:rPr>
              <a:t>Thị</a:t>
            </a:r>
            <a:r>
              <a:rPr lang="en-US" dirty="0">
                <a:latin typeface="Viga" panose="020B0604020202020204" charset="0"/>
              </a:rPr>
              <a:t> Thanh Loan</a:t>
            </a:r>
          </a:p>
          <a:p>
            <a:pPr algn="just"/>
            <a:r>
              <a:rPr lang="en-US" dirty="0" err="1">
                <a:latin typeface="Viga" panose="020B0604020202020204" charset="0"/>
              </a:rPr>
              <a:t>Đặng</a:t>
            </a:r>
            <a:r>
              <a:rPr lang="en-US" dirty="0">
                <a:latin typeface="Viga" panose="020B0604020202020204" charset="0"/>
              </a:rPr>
              <a:t> </a:t>
            </a:r>
            <a:r>
              <a:rPr lang="en-US" dirty="0" err="1">
                <a:latin typeface="Viga" panose="020B0604020202020204" charset="0"/>
              </a:rPr>
              <a:t>Thị</a:t>
            </a:r>
            <a:r>
              <a:rPr lang="en-US" dirty="0">
                <a:latin typeface="Viga" panose="020B0604020202020204" charset="0"/>
              </a:rPr>
              <a:t> Mai Lam</a:t>
            </a:r>
          </a:p>
          <a:p>
            <a:pPr algn="just"/>
            <a:r>
              <a:rPr lang="en-US" dirty="0">
                <a:latin typeface="Viga" panose="020B0604020202020204" charset="0"/>
              </a:rPr>
              <a:t>Lường </a:t>
            </a:r>
            <a:r>
              <a:rPr lang="en-US" dirty="0" err="1">
                <a:latin typeface="Viga" panose="020B0604020202020204" charset="0"/>
              </a:rPr>
              <a:t>Văn</a:t>
            </a:r>
            <a:r>
              <a:rPr lang="en-US" dirty="0">
                <a:latin typeface="Viga" panose="020B0604020202020204" charset="0"/>
              </a:rPr>
              <a:t> Dũng</a:t>
            </a:r>
          </a:p>
          <a:p>
            <a:pPr algn="just"/>
            <a:endParaRPr lang="en-US" dirty="0"/>
          </a:p>
        </p:txBody>
      </p:sp>
      <p:grpSp>
        <p:nvGrpSpPr>
          <p:cNvPr id="161" name="Google Shape;161;p29"/>
          <p:cNvGrpSpPr/>
          <p:nvPr/>
        </p:nvGrpSpPr>
        <p:grpSpPr>
          <a:xfrm>
            <a:off x="196268" y="727787"/>
            <a:ext cx="4198449" cy="4415713"/>
            <a:chOff x="196269" y="-35131"/>
            <a:chExt cx="4117010" cy="5284424"/>
          </a:xfrm>
        </p:grpSpPr>
        <p:grpSp>
          <p:nvGrpSpPr>
            <p:cNvPr id="162" name="Google Shape;162;p29"/>
            <p:cNvGrpSpPr/>
            <p:nvPr/>
          </p:nvGrpSpPr>
          <p:grpSpPr>
            <a:xfrm>
              <a:off x="196269" y="-35131"/>
              <a:ext cx="4117010" cy="4393434"/>
              <a:chOff x="43869" y="-35131"/>
              <a:chExt cx="4117010" cy="4393434"/>
            </a:xfrm>
          </p:grpSpPr>
          <p:sp>
            <p:nvSpPr>
              <p:cNvPr id="163" name="Google Shape;163;p29"/>
              <p:cNvSpPr/>
              <p:nvPr/>
            </p:nvSpPr>
            <p:spPr>
              <a:xfrm>
                <a:off x="3778000" y="1055743"/>
                <a:ext cx="227152" cy="225698"/>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29"/>
              <p:cNvGrpSpPr/>
              <p:nvPr/>
            </p:nvGrpSpPr>
            <p:grpSpPr>
              <a:xfrm>
                <a:off x="43869" y="-35131"/>
                <a:ext cx="4117010" cy="4393434"/>
                <a:chOff x="-6861500" y="-774675"/>
                <a:chExt cx="4221275" cy="4504700"/>
              </a:xfrm>
            </p:grpSpPr>
            <p:sp>
              <p:nvSpPr>
                <p:cNvPr id="165" name="Google Shape;165;p29"/>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5875675" y="342950"/>
                  <a:ext cx="3069250" cy="2253650"/>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5721300" y="483125"/>
                  <a:ext cx="2760500" cy="1592250"/>
                </a:xfrm>
                <a:custGeom>
                  <a:avLst/>
                  <a:gdLst/>
                  <a:ahLst/>
                  <a:cxnLst/>
                  <a:rect l="l" t="t" r="r" b="b"/>
                  <a:pathLst>
                    <a:path w="110420" h="63690" extrusionOk="0">
                      <a:moveTo>
                        <a:pt x="1" y="1"/>
                      </a:moveTo>
                      <a:lnTo>
                        <a:pt x="1" y="63689"/>
                      </a:lnTo>
                      <a:lnTo>
                        <a:pt x="110419" y="63689"/>
                      </a:lnTo>
                      <a:lnTo>
                        <a:pt x="1104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5245425" y="400600"/>
                  <a:ext cx="908650" cy="1986150"/>
                </a:xfrm>
                <a:custGeom>
                  <a:avLst/>
                  <a:gdLst/>
                  <a:ahLst/>
                  <a:cxnLst/>
                  <a:rect l="l" t="t" r="r" b="b"/>
                  <a:pathLst>
                    <a:path w="36346" h="79446" extrusionOk="0">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5252000" y="394100"/>
                  <a:ext cx="921750" cy="1999150"/>
                </a:xfrm>
                <a:custGeom>
                  <a:avLst/>
                  <a:gdLst/>
                  <a:ahLst/>
                  <a:cxnLst/>
                  <a:rect l="l" t="t" r="r" b="b"/>
                  <a:pathLst>
                    <a:path w="36870" h="79966" extrusionOk="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4336800" y="400600"/>
                  <a:ext cx="908650" cy="1986150"/>
                </a:xfrm>
                <a:custGeom>
                  <a:avLst/>
                  <a:gdLst/>
                  <a:ahLst/>
                  <a:cxnLst/>
                  <a:rect l="l" t="t" r="r" b="b"/>
                  <a:pathLst>
                    <a:path w="36346" h="79446" extrusionOk="0">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4343325" y="394100"/>
                  <a:ext cx="921750" cy="1999150"/>
                </a:xfrm>
                <a:custGeom>
                  <a:avLst/>
                  <a:gdLst/>
                  <a:ahLst/>
                  <a:cxnLst/>
                  <a:rect l="l" t="t" r="r" b="b"/>
                  <a:pathLst>
                    <a:path w="36870" h="79966" extrusionOk="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a:off x="-5178775" y="480375"/>
                  <a:ext cx="1684000" cy="1826600"/>
                </a:xfrm>
                <a:custGeom>
                  <a:avLst/>
                  <a:gdLst/>
                  <a:ahLst/>
                  <a:cxnLst/>
                  <a:rect l="l" t="t" r="r" b="b"/>
                  <a:pathLst>
                    <a:path w="67360" h="73064" extrusionOk="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5185350" y="473850"/>
                  <a:ext cx="1697125" cy="1839650"/>
                </a:xfrm>
                <a:custGeom>
                  <a:avLst/>
                  <a:gdLst/>
                  <a:ahLst/>
                  <a:cxnLst/>
                  <a:rect l="l" t="t" r="r" b="b"/>
                  <a:pathLst>
                    <a:path w="67885" h="73586" extrusionOk="0">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4336800" y="480375"/>
                  <a:ext cx="842025" cy="1826600"/>
                </a:xfrm>
                <a:custGeom>
                  <a:avLst/>
                  <a:gdLst/>
                  <a:ahLst/>
                  <a:cxnLst/>
                  <a:rect l="l" t="t" r="r" b="b"/>
                  <a:pathLst>
                    <a:path w="33681" h="73064" extrusionOk="0">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4343325" y="473825"/>
                  <a:ext cx="855100" cy="1839675"/>
                </a:xfrm>
                <a:custGeom>
                  <a:avLst/>
                  <a:gdLst/>
                  <a:ahLst/>
                  <a:cxnLst/>
                  <a:rect l="l" t="t" r="r" b="b"/>
                  <a:pathLst>
                    <a:path w="34204" h="73587" extrusionOk="0">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5885150" y="1423975"/>
                  <a:ext cx="3088200" cy="199900"/>
                </a:xfrm>
                <a:custGeom>
                  <a:avLst/>
                  <a:gdLst/>
                  <a:ahLst/>
                  <a:cxnLst/>
                  <a:rect l="l" t="t" r="r" b="b"/>
                  <a:pathLst>
                    <a:path w="123528" h="7996" extrusionOk="0">
                      <a:moveTo>
                        <a:pt x="0" y="0"/>
                      </a:moveTo>
                      <a:lnTo>
                        <a:pt x="0" y="7996"/>
                      </a:lnTo>
                      <a:lnTo>
                        <a:pt x="123528" y="7996"/>
                      </a:lnTo>
                      <a:lnTo>
                        <a:pt x="123528"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5891675" y="1417425"/>
                  <a:ext cx="3101250" cy="212975"/>
                </a:xfrm>
                <a:custGeom>
                  <a:avLst/>
                  <a:gdLst/>
                  <a:ahLst/>
                  <a:cxnLst/>
                  <a:rect l="l" t="t" r="r" b="b"/>
                  <a:pathLst>
                    <a:path w="124050" h="8519" extrusionOk="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58657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5784650"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57035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56224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5541325"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54602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537910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529795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5216850" y="1435375"/>
                  <a:ext cx="41450" cy="40600"/>
                </a:xfrm>
                <a:custGeom>
                  <a:avLst/>
                  <a:gdLst/>
                  <a:ahLst/>
                  <a:cxnLst/>
                  <a:rect l="l" t="t" r="r" b="b"/>
                  <a:pathLst>
                    <a:path w="1658" h="1624" extrusionOk="0">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a:off x="-5135750" y="1435375"/>
                  <a:ext cx="41450" cy="40600"/>
                </a:xfrm>
                <a:custGeom>
                  <a:avLst/>
                  <a:gdLst/>
                  <a:ahLst/>
                  <a:cxnLst/>
                  <a:rect l="l" t="t" r="r" b="b"/>
                  <a:pathLst>
                    <a:path w="1658" h="1624" extrusionOk="0">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505462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497352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48924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48113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58657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5784650"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57035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56224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5541325"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54602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537910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529795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5216850" y="1564475"/>
                  <a:ext cx="41450" cy="40575"/>
                </a:xfrm>
                <a:custGeom>
                  <a:avLst/>
                  <a:gdLst/>
                  <a:ahLst/>
                  <a:cxnLst/>
                  <a:rect l="l" t="t" r="r" b="b"/>
                  <a:pathLst>
                    <a:path w="1658" h="1623" extrusionOk="0">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5135750" y="1564475"/>
                  <a:ext cx="41450" cy="40575"/>
                </a:xfrm>
                <a:custGeom>
                  <a:avLst/>
                  <a:gdLst/>
                  <a:ahLst/>
                  <a:cxnLst/>
                  <a:rect l="l" t="t" r="r" b="b"/>
                  <a:pathLst>
                    <a:path w="1658" h="1623" extrusionOk="0">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505462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497352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48924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48113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3912550" y="1435375"/>
                  <a:ext cx="41450" cy="40600"/>
                </a:xfrm>
                <a:custGeom>
                  <a:avLst/>
                  <a:gdLst/>
                  <a:ahLst/>
                  <a:cxnLst/>
                  <a:rect l="l" t="t" r="r" b="b"/>
                  <a:pathLst>
                    <a:path w="1658" h="1624" extrusionOk="0">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3831450" y="1435375"/>
                  <a:ext cx="41475" cy="40600"/>
                </a:xfrm>
                <a:custGeom>
                  <a:avLst/>
                  <a:gdLst/>
                  <a:ahLst/>
                  <a:cxnLst/>
                  <a:rect l="l" t="t" r="r" b="b"/>
                  <a:pathLst>
                    <a:path w="1659" h="1624" extrusionOk="0">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375035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366920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3588100" y="1435375"/>
                  <a:ext cx="41450" cy="40600"/>
                </a:xfrm>
                <a:custGeom>
                  <a:avLst/>
                  <a:gdLst/>
                  <a:ahLst/>
                  <a:cxnLst/>
                  <a:rect l="l" t="t" r="r" b="b"/>
                  <a:pathLst>
                    <a:path w="1658" h="1624" extrusionOk="0">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3506975" y="1435375"/>
                  <a:ext cx="41425" cy="40600"/>
                </a:xfrm>
                <a:custGeom>
                  <a:avLst/>
                  <a:gdLst/>
                  <a:ahLst/>
                  <a:cxnLst/>
                  <a:rect l="l" t="t" r="r" b="b"/>
                  <a:pathLst>
                    <a:path w="1657" h="1624" extrusionOk="0">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342587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334477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32636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3182550" y="1435375"/>
                  <a:ext cx="41475" cy="40600"/>
                </a:xfrm>
                <a:custGeom>
                  <a:avLst/>
                  <a:gdLst/>
                  <a:ahLst/>
                  <a:cxnLst/>
                  <a:rect l="l" t="t" r="r" b="b"/>
                  <a:pathLst>
                    <a:path w="1659" h="1624" extrusionOk="0">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31014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30203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2939225"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2858075"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3912550" y="1564475"/>
                  <a:ext cx="41450" cy="40575"/>
                </a:xfrm>
                <a:custGeom>
                  <a:avLst/>
                  <a:gdLst/>
                  <a:ahLst/>
                  <a:cxnLst/>
                  <a:rect l="l" t="t" r="r" b="b"/>
                  <a:pathLst>
                    <a:path w="1658" h="1623" extrusionOk="0">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3831450" y="1564475"/>
                  <a:ext cx="41475" cy="40575"/>
                </a:xfrm>
                <a:custGeom>
                  <a:avLst/>
                  <a:gdLst/>
                  <a:ahLst/>
                  <a:cxnLst/>
                  <a:rect l="l" t="t" r="r" b="b"/>
                  <a:pathLst>
                    <a:path w="1659" h="1623" extrusionOk="0">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375035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366920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3588100" y="1564475"/>
                  <a:ext cx="41450" cy="40575"/>
                </a:xfrm>
                <a:custGeom>
                  <a:avLst/>
                  <a:gdLst/>
                  <a:ahLst/>
                  <a:cxnLst/>
                  <a:rect l="l" t="t" r="r" b="b"/>
                  <a:pathLst>
                    <a:path w="1658" h="1623" extrusionOk="0">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3506975" y="1564475"/>
                  <a:ext cx="41425" cy="40575"/>
                </a:xfrm>
                <a:custGeom>
                  <a:avLst/>
                  <a:gdLst/>
                  <a:ahLst/>
                  <a:cxnLst/>
                  <a:rect l="l" t="t" r="r" b="b"/>
                  <a:pathLst>
                    <a:path w="1657" h="1623" extrusionOk="0">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342587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334477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32636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3182550" y="1564475"/>
                  <a:ext cx="41475" cy="40575"/>
                </a:xfrm>
                <a:custGeom>
                  <a:avLst/>
                  <a:gdLst/>
                  <a:ahLst/>
                  <a:cxnLst/>
                  <a:rect l="l" t="t" r="r" b="b"/>
                  <a:pathLst>
                    <a:path w="1659" h="1623" extrusionOk="0">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31014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30203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2939225"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2858075"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4697500" y="656950"/>
                  <a:ext cx="731850" cy="698700"/>
                </a:xfrm>
                <a:custGeom>
                  <a:avLst/>
                  <a:gdLst/>
                  <a:ahLst/>
                  <a:cxnLst/>
                  <a:rect l="l" t="t" r="r" b="b"/>
                  <a:pathLst>
                    <a:path w="29274" h="27948" extrusionOk="0">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4704000" y="650450"/>
                  <a:ext cx="744825" cy="711700"/>
                </a:xfrm>
                <a:custGeom>
                  <a:avLst/>
                  <a:gdLst/>
                  <a:ahLst/>
                  <a:cxnLst/>
                  <a:rect l="l" t="t" r="r" b="b"/>
                  <a:pathLst>
                    <a:path w="29793" h="28468" extrusionOk="0">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4736275" y="1216150"/>
                  <a:ext cx="798975" cy="660900"/>
                </a:xfrm>
                <a:custGeom>
                  <a:avLst/>
                  <a:gdLst/>
                  <a:ahLst/>
                  <a:cxnLst/>
                  <a:rect l="l" t="t" r="r" b="b"/>
                  <a:pathLst>
                    <a:path w="31959" h="26436" extrusionOk="0">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4742800" y="1209650"/>
                  <a:ext cx="812000" cy="673900"/>
                </a:xfrm>
                <a:custGeom>
                  <a:avLst/>
                  <a:gdLst/>
                  <a:ahLst/>
                  <a:cxnLst/>
                  <a:rect l="l" t="t" r="r" b="b"/>
                  <a:pathLst>
                    <a:path w="32480" h="26956" extrusionOk="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4427675" y="1405450"/>
                  <a:ext cx="173950" cy="310225"/>
                </a:xfrm>
                <a:custGeom>
                  <a:avLst/>
                  <a:gdLst/>
                  <a:ahLst/>
                  <a:cxnLst/>
                  <a:rect l="l" t="t" r="r" b="b"/>
                  <a:pathLst>
                    <a:path w="6958" h="12409" extrusionOk="0">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4434200" y="1398925"/>
                  <a:ext cx="187000" cy="323250"/>
                </a:xfrm>
                <a:custGeom>
                  <a:avLst/>
                  <a:gdLst/>
                  <a:ahLst/>
                  <a:cxnLst/>
                  <a:rect l="l" t="t" r="r" b="b"/>
                  <a:pathLst>
                    <a:path w="7480" h="12930" extrusionOk="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5" name="Google Shape;285;p29"/>
            <p:cNvGrpSpPr/>
            <p:nvPr/>
          </p:nvGrpSpPr>
          <p:grpSpPr>
            <a:xfrm rot="10800000">
              <a:off x="3474186" y="4232201"/>
              <a:ext cx="183381" cy="1017092"/>
              <a:chOff x="-5634475" y="-504725"/>
              <a:chExt cx="188025" cy="1042850"/>
            </a:xfrm>
          </p:grpSpPr>
          <p:sp>
            <p:nvSpPr>
              <p:cNvPr id="286" name="Google Shape;286;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29"/>
            <p:cNvGrpSpPr/>
            <p:nvPr/>
          </p:nvGrpSpPr>
          <p:grpSpPr>
            <a:xfrm rot="10800000">
              <a:off x="2618037" y="4358300"/>
              <a:ext cx="72367" cy="518274"/>
              <a:chOff x="-4201325" y="-449025"/>
              <a:chExt cx="74200" cy="531400"/>
            </a:xfrm>
          </p:grpSpPr>
          <p:sp>
            <p:nvSpPr>
              <p:cNvPr id="289" name="Google Shape;289;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6" name="Google Shape;328;p32">
            <a:extLst>
              <a:ext uri="{FF2B5EF4-FFF2-40B4-BE49-F238E27FC236}">
                <a16:creationId xmlns:a16="http://schemas.microsoft.com/office/drawing/2014/main" id="{EEDBE4F1-F188-4BF8-B12B-E449F39B3D6D}"/>
              </a:ext>
            </a:extLst>
          </p:cNvPr>
          <p:cNvSpPr txBox="1">
            <a:spLocks/>
          </p:cNvSpPr>
          <p:nvPr/>
        </p:nvSpPr>
        <p:spPr>
          <a:xfrm>
            <a:off x="5542609" y="2362261"/>
            <a:ext cx="2542221"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F1C51"/>
              </a:buClr>
              <a:buSzPts val="4800"/>
              <a:buFont typeface="Viga"/>
              <a:buNone/>
              <a:defRPr sz="4800" b="0" i="0" u="none" strike="noStrike" cap="none">
                <a:solidFill>
                  <a:srgbClr val="1F1C51"/>
                </a:solidFill>
                <a:latin typeface="Viga"/>
                <a:ea typeface="Viga"/>
                <a:cs typeface="Viga"/>
                <a:sym typeface="Viga"/>
              </a:defRPr>
            </a:lvl1pPr>
            <a:lvl2pPr marR="0" lvl="1"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2pPr>
            <a:lvl3pPr marR="0" lvl="2"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3pPr>
            <a:lvl4pPr marR="0" lvl="3"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4pPr>
            <a:lvl5pPr marR="0" lvl="4"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5pPr>
            <a:lvl6pPr marR="0" lvl="5"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6pPr>
            <a:lvl7pPr marR="0" lvl="6"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7pPr>
            <a:lvl8pPr marR="0" lvl="7"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8pPr>
            <a:lvl9pPr marR="0" lvl="8"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9pPr>
          </a:lstStyle>
          <a:p>
            <a:r>
              <a:rPr lang="en-US" altLang="ko-KR" sz="2400" b="1" dirty="0">
                <a:solidFill>
                  <a:schemeClr val="tx1">
                    <a:lumMod val="75000"/>
                    <a:lumOff val="25000"/>
                  </a:schemeClr>
                </a:solidFill>
                <a:latin typeface="Viga" panose="020B0604020202020204" charset="0"/>
                <a:cs typeface="Arial" pitchFamily="34" charset="0"/>
              </a:rPr>
              <a:t>Group 3</a:t>
            </a:r>
            <a:endParaRPr lang="ko-KR" altLang="en-US" sz="2400" b="1" dirty="0">
              <a:solidFill>
                <a:schemeClr val="tx1">
                  <a:lumMod val="75000"/>
                  <a:lumOff val="25000"/>
                </a:schemeClr>
              </a:solidFill>
              <a:latin typeface="Viga" panose="020B060402020202020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60">
                                            <p:txEl>
                                              <p:pRg st="0" end="0"/>
                                            </p:txEl>
                                          </p:spTgt>
                                        </p:tgtEl>
                                        <p:attrNameLst>
                                          <p:attrName>style.visibility</p:attrName>
                                        </p:attrNameLst>
                                      </p:cBhvr>
                                      <p:to>
                                        <p:strVal val="visible"/>
                                      </p:to>
                                    </p:set>
                                    <p:animEffect transition="in" filter="wipe(down)">
                                      <p:cBhvr>
                                        <p:cTn id="7" dur="500"/>
                                        <p:tgtEl>
                                          <p:spTgt spid="160">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0">
                                            <p:txEl>
                                              <p:pRg st="1" end="1"/>
                                            </p:txEl>
                                          </p:spTgt>
                                        </p:tgtEl>
                                        <p:attrNameLst>
                                          <p:attrName>style.visibility</p:attrName>
                                        </p:attrNameLst>
                                      </p:cBhvr>
                                      <p:to>
                                        <p:strVal val="visible"/>
                                      </p:to>
                                    </p:set>
                                    <p:animEffect transition="in" filter="wipe(down)">
                                      <p:cBhvr>
                                        <p:cTn id="10" dur="500"/>
                                        <p:tgtEl>
                                          <p:spTgt spid="160">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60">
                                            <p:txEl>
                                              <p:pRg st="2" end="2"/>
                                            </p:txEl>
                                          </p:spTgt>
                                        </p:tgtEl>
                                        <p:attrNameLst>
                                          <p:attrName>style.visibility</p:attrName>
                                        </p:attrNameLst>
                                      </p:cBhvr>
                                      <p:to>
                                        <p:strVal val="visible"/>
                                      </p:to>
                                    </p:set>
                                    <p:animEffect transition="in" filter="wipe(down)">
                                      <p:cBhvr>
                                        <p:cTn id="13" dur="500"/>
                                        <p:tgtEl>
                                          <p:spTgt spid="160">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60">
                                            <p:txEl>
                                              <p:pRg st="3" end="3"/>
                                            </p:txEl>
                                          </p:spTgt>
                                        </p:tgtEl>
                                        <p:attrNameLst>
                                          <p:attrName>style.visibility</p:attrName>
                                        </p:attrNameLst>
                                      </p:cBhvr>
                                      <p:to>
                                        <p:strVal val="visible"/>
                                      </p:to>
                                    </p:set>
                                    <p:animEffect transition="in" filter="wipe(down)">
                                      <p:cBhvr>
                                        <p:cTn id="16" dur="500"/>
                                        <p:tgtEl>
                                          <p:spTgt spid="160">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60">
                                            <p:txEl>
                                              <p:pRg st="4" end="4"/>
                                            </p:txEl>
                                          </p:spTgt>
                                        </p:tgtEl>
                                        <p:attrNameLst>
                                          <p:attrName>style.visibility</p:attrName>
                                        </p:attrNameLst>
                                      </p:cBhvr>
                                      <p:to>
                                        <p:strVal val="visible"/>
                                      </p:to>
                                    </p:set>
                                    <p:animEffect transition="in" filter="wipe(down)">
                                      <p:cBhvr>
                                        <p:cTn id="19" dur="500"/>
                                        <p:tgtEl>
                                          <p:spTgt spid="16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a:extLst>
              <a:ext uri="{FF2B5EF4-FFF2-40B4-BE49-F238E27FC236}">
                <a16:creationId xmlns:a16="http://schemas.microsoft.com/office/drawing/2014/main" id="{2B32E4C8-C7AF-446B-9AE1-4FAACCA0C869}"/>
              </a:ext>
            </a:extLst>
          </p:cNvPr>
          <p:cNvSpPr txBox="1">
            <a:spLocks/>
          </p:cNvSpPr>
          <p:nvPr/>
        </p:nvSpPr>
        <p:spPr>
          <a:xfrm>
            <a:off x="323528" y="85378"/>
            <a:ext cx="7200800" cy="57606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ko-KR" altLang="en-US" dirty="0"/>
          </a:p>
        </p:txBody>
      </p:sp>
      <p:sp>
        <p:nvSpPr>
          <p:cNvPr id="8" name="Block Arc 7">
            <a:extLst>
              <a:ext uri="{FF2B5EF4-FFF2-40B4-BE49-F238E27FC236}">
                <a16:creationId xmlns:a16="http://schemas.microsoft.com/office/drawing/2014/main" id="{056AF2FC-B88B-4B44-BFD8-9A7741B15C5E}"/>
              </a:ext>
            </a:extLst>
          </p:cNvPr>
          <p:cNvSpPr/>
          <p:nvPr/>
        </p:nvSpPr>
        <p:spPr>
          <a:xfrm rot="10800000">
            <a:off x="8077550" y="1263542"/>
            <a:ext cx="3167844" cy="3167844"/>
          </a:xfrm>
          <a:prstGeom prst="blockArc">
            <a:avLst>
              <a:gd name="adj1" fmla="val 16173961"/>
              <a:gd name="adj2" fmla="val 5453715"/>
              <a:gd name="adj3" fmla="val 11604"/>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9" name="Block Arc 8">
            <a:extLst>
              <a:ext uri="{FF2B5EF4-FFF2-40B4-BE49-F238E27FC236}">
                <a16:creationId xmlns:a16="http://schemas.microsoft.com/office/drawing/2014/main" id="{00E0D395-32F6-486B-BFBD-1582FE694282}"/>
              </a:ext>
            </a:extLst>
          </p:cNvPr>
          <p:cNvSpPr/>
          <p:nvPr/>
        </p:nvSpPr>
        <p:spPr>
          <a:xfrm rot="10800000">
            <a:off x="8077550" y="1263542"/>
            <a:ext cx="3167844" cy="3167844"/>
          </a:xfrm>
          <a:prstGeom prst="blockArc">
            <a:avLst>
              <a:gd name="adj1" fmla="val 16173961"/>
              <a:gd name="adj2" fmla="val 1964022"/>
              <a:gd name="adj3" fmla="val 1145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0" name="Block Arc 9">
            <a:extLst>
              <a:ext uri="{FF2B5EF4-FFF2-40B4-BE49-F238E27FC236}">
                <a16:creationId xmlns:a16="http://schemas.microsoft.com/office/drawing/2014/main" id="{A79A6C64-6968-402C-9FB9-EAB243E8E340}"/>
              </a:ext>
            </a:extLst>
          </p:cNvPr>
          <p:cNvSpPr/>
          <p:nvPr/>
        </p:nvSpPr>
        <p:spPr>
          <a:xfrm rot="10800000">
            <a:off x="8077550" y="1263542"/>
            <a:ext cx="3167844" cy="3167844"/>
          </a:xfrm>
          <a:prstGeom prst="blockArc">
            <a:avLst>
              <a:gd name="adj1" fmla="val 16173961"/>
              <a:gd name="adj2" fmla="val 19690711"/>
              <a:gd name="adj3" fmla="val 1157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1" name="Oval 10">
            <a:extLst>
              <a:ext uri="{FF2B5EF4-FFF2-40B4-BE49-F238E27FC236}">
                <a16:creationId xmlns:a16="http://schemas.microsoft.com/office/drawing/2014/main" id="{C047D1DB-AFE2-4003-912E-91D464DF6221}"/>
              </a:ext>
            </a:extLst>
          </p:cNvPr>
          <p:cNvSpPr/>
          <p:nvPr/>
        </p:nvSpPr>
        <p:spPr>
          <a:xfrm>
            <a:off x="1463190" y="4032510"/>
            <a:ext cx="537366" cy="537366"/>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E271307D-B139-4C0D-8D10-1FA61B97183D}"/>
              </a:ext>
            </a:extLst>
          </p:cNvPr>
          <p:cNvSpPr txBox="1"/>
          <p:nvPr/>
        </p:nvSpPr>
        <p:spPr>
          <a:xfrm>
            <a:off x="776420" y="6283"/>
            <a:ext cx="7516975" cy="1200329"/>
          </a:xfrm>
          <a:prstGeom prst="rect">
            <a:avLst/>
          </a:prstGeom>
          <a:noFill/>
        </p:spPr>
        <p:txBody>
          <a:bodyPr wrap="square" rtlCol="0" anchor="ctr">
            <a:spAutoFit/>
          </a:bodyPr>
          <a:lstStyle/>
          <a:p>
            <a:pPr algn="ctr"/>
            <a:r>
              <a:rPr lang="en-US" sz="3600" b="1" dirty="0">
                <a:solidFill>
                  <a:schemeClr val="tx1">
                    <a:lumMod val="75000"/>
                    <a:lumOff val="25000"/>
                  </a:schemeClr>
                </a:solidFill>
                <a:latin typeface="Viga" panose="020B0604020202020204" charset="0"/>
              </a:rPr>
              <a:t>Data Integrity: Prevent people Modifying Data</a:t>
            </a:r>
            <a:endParaRPr lang="vi-VN" sz="3600" dirty="0">
              <a:solidFill>
                <a:schemeClr val="tx1">
                  <a:lumMod val="75000"/>
                  <a:lumOff val="25000"/>
                </a:schemeClr>
              </a:solidFill>
            </a:endParaRPr>
          </a:p>
        </p:txBody>
      </p:sp>
      <p:sp>
        <p:nvSpPr>
          <p:cNvPr id="13" name="Oval 12">
            <a:extLst>
              <a:ext uri="{FF2B5EF4-FFF2-40B4-BE49-F238E27FC236}">
                <a16:creationId xmlns:a16="http://schemas.microsoft.com/office/drawing/2014/main" id="{7C993943-7445-47EF-9E0F-03CC45CF54FD}"/>
              </a:ext>
            </a:extLst>
          </p:cNvPr>
          <p:cNvSpPr/>
          <p:nvPr/>
        </p:nvSpPr>
        <p:spPr>
          <a:xfrm>
            <a:off x="516426" y="176065"/>
            <a:ext cx="259994" cy="25448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Isosceles Triangle 8">
            <a:extLst>
              <a:ext uri="{FF2B5EF4-FFF2-40B4-BE49-F238E27FC236}">
                <a16:creationId xmlns:a16="http://schemas.microsoft.com/office/drawing/2014/main" id="{EAB5F766-C042-455C-870D-2D7C641DD8C7}"/>
              </a:ext>
            </a:extLst>
          </p:cNvPr>
          <p:cNvSpPr/>
          <p:nvPr/>
        </p:nvSpPr>
        <p:spPr>
          <a:xfrm rot="16200000">
            <a:off x="1624780" y="1696040"/>
            <a:ext cx="214184" cy="255363"/>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Oval 7">
            <a:extLst>
              <a:ext uri="{FF2B5EF4-FFF2-40B4-BE49-F238E27FC236}">
                <a16:creationId xmlns:a16="http://schemas.microsoft.com/office/drawing/2014/main" id="{219BB514-CC3E-465E-B07F-82332D70C1B1}"/>
              </a:ext>
            </a:extLst>
          </p:cNvPr>
          <p:cNvSpPr/>
          <p:nvPr/>
        </p:nvSpPr>
        <p:spPr>
          <a:xfrm>
            <a:off x="1612996" y="4181155"/>
            <a:ext cx="246558" cy="246558"/>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Rectangle 36">
            <a:extLst>
              <a:ext uri="{FF2B5EF4-FFF2-40B4-BE49-F238E27FC236}">
                <a16:creationId xmlns:a16="http://schemas.microsoft.com/office/drawing/2014/main" id="{B43E9A0D-0066-4155-99F5-3BB3BF71C1E5}"/>
              </a:ext>
            </a:extLst>
          </p:cNvPr>
          <p:cNvSpPr/>
          <p:nvPr/>
        </p:nvSpPr>
        <p:spPr>
          <a:xfrm>
            <a:off x="214408" y="820885"/>
            <a:ext cx="235618" cy="206953"/>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 name="TextBox 16">
            <a:extLst>
              <a:ext uri="{FF2B5EF4-FFF2-40B4-BE49-F238E27FC236}">
                <a16:creationId xmlns:a16="http://schemas.microsoft.com/office/drawing/2014/main" id="{A6369C1B-EB64-4872-BC2A-4839D0E5DA56}"/>
              </a:ext>
            </a:extLst>
          </p:cNvPr>
          <p:cNvSpPr txBox="1"/>
          <p:nvPr/>
        </p:nvSpPr>
        <p:spPr>
          <a:xfrm>
            <a:off x="4381855" y="2226039"/>
            <a:ext cx="3595004" cy="369332"/>
          </a:xfrm>
          <a:prstGeom prst="rect">
            <a:avLst/>
          </a:prstGeom>
          <a:noFill/>
        </p:spPr>
        <p:txBody>
          <a:bodyPr wrap="square" rtlCol="0" anchor="ctr">
            <a:spAutoFit/>
          </a:bodyPr>
          <a:lstStyle/>
          <a:p>
            <a:r>
              <a:rPr lang="en-US" altLang="ko-KR" sz="1800" b="1" dirty="0">
                <a:solidFill>
                  <a:schemeClr val="tx1">
                    <a:lumMod val="75000"/>
                    <a:lumOff val="25000"/>
                  </a:schemeClr>
                </a:solidFill>
                <a:cs typeface="Arial" pitchFamily="34" charset="0"/>
              </a:rPr>
              <a:t>Backups</a:t>
            </a:r>
          </a:p>
        </p:txBody>
      </p:sp>
      <p:sp>
        <p:nvSpPr>
          <p:cNvPr id="18" name="TextBox 17">
            <a:extLst>
              <a:ext uri="{FF2B5EF4-FFF2-40B4-BE49-F238E27FC236}">
                <a16:creationId xmlns:a16="http://schemas.microsoft.com/office/drawing/2014/main" id="{4F57C253-DF11-4E98-990C-83F61A894C0A}"/>
              </a:ext>
            </a:extLst>
          </p:cNvPr>
          <p:cNvSpPr txBox="1"/>
          <p:nvPr/>
        </p:nvSpPr>
        <p:spPr>
          <a:xfrm>
            <a:off x="4331369" y="2768569"/>
            <a:ext cx="3595004" cy="400110"/>
          </a:xfrm>
          <a:prstGeom prst="rect">
            <a:avLst/>
          </a:prstGeom>
          <a:noFill/>
        </p:spPr>
        <p:txBody>
          <a:bodyPr wrap="square" rtlCol="0" anchor="ctr">
            <a:spAutoFit/>
          </a:bodyPr>
          <a:lstStyle/>
          <a:p>
            <a:r>
              <a:rPr lang="en-US" altLang="ko-KR" sz="2000" b="1" dirty="0">
                <a:solidFill>
                  <a:schemeClr val="tx1">
                    <a:lumMod val="75000"/>
                    <a:lumOff val="25000"/>
                  </a:schemeClr>
                </a:solidFill>
                <a:cs typeface="Arial" pitchFamily="34" charset="0"/>
              </a:rPr>
              <a:t>Redundancy</a:t>
            </a:r>
          </a:p>
        </p:txBody>
      </p:sp>
      <p:sp>
        <p:nvSpPr>
          <p:cNvPr id="19" name="TextBox 18">
            <a:extLst>
              <a:ext uri="{FF2B5EF4-FFF2-40B4-BE49-F238E27FC236}">
                <a16:creationId xmlns:a16="http://schemas.microsoft.com/office/drawing/2014/main" id="{D38794F4-016E-44AE-BC7B-9A3EE563FCD0}"/>
              </a:ext>
            </a:extLst>
          </p:cNvPr>
          <p:cNvSpPr txBox="1"/>
          <p:nvPr/>
        </p:nvSpPr>
        <p:spPr>
          <a:xfrm>
            <a:off x="4354314" y="3320789"/>
            <a:ext cx="3595004" cy="646331"/>
          </a:xfrm>
          <a:prstGeom prst="rect">
            <a:avLst/>
          </a:prstGeom>
          <a:noFill/>
        </p:spPr>
        <p:txBody>
          <a:bodyPr wrap="square" rtlCol="0" anchor="ctr">
            <a:spAutoFit/>
          </a:bodyPr>
          <a:lstStyle/>
          <a:p>
            <a:r>
              <a:rPr lang="en-US" altLang="ko-KR" sz="1800" b="1" dirty="0">
                <a:solidFill>
                  <a:schemeClr val="tx1">
                    <a:lumMod val="75000"/>
                    <a:lumOff val="25000"/>
                  </a:schemeClr>
                </a:solidFill>
                <a:cs typeface="Arial" pitchFamily="34" charset="0"/>
              </a:rPr>
              <a:t>Checksums &amp; digital signatures</a:t>
            </a:r>
          </a:p>
        </p:txBody>
      </p:sp>
      <p:sp>
        <p:nvSpPr>
          <p:cNvPr id="20" name="Oval 19">
            <a:extLst>
              <a:ext uri="{FF2B5EF4-FFF2-40B4-BE49-F238E27FC236}">
                <a16:creationId xmlns:a16="http://schemas.microsoft.com/office/drawing/2014/main" id="{CB4C7405-5C60-4B86-B038-2D84A0EBDF35}"/>
              </a:ext>
            </a:extLst>
          </p:cNvPr>
          <p:cNvSpPr/>
          <p:nvPr/>
        </p:nvSpPr>
        <p:spPr>
          <a:xfrm>
            <a:off x="4098304" y="2312097"/>
            <a:ext cx="221420" cy="221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21" name="Oval 20">
            <a:extLst>
              <a:ext uri="{FF2B5EF4-FFF2-40B4-BE49-F238E27FC236}">
                <a16:creationId xmlns:a16="http://schemas.microsoft.com/office/drawing/2014/main" id="{D941CA13-178B-402F-992E-095151ABCBF4}"/>
              </a:ext>
            </a:extLst>
          </p:cNvPr>
          <p:cNvSpPr/>
          <p:nvPr/>
        </p:nvSpPr>
        <p:spPr>
          <a:xfrm>
            <a:off x="4109949" y="2857914"/>
            <a:ext cx="221420" cy="221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22" name="Oval 21">
            <a:extLst>
              <a:ext uri="{FF2B5EF4-FFF2-40B4-BE49-F238E27FC236}">
                <a16:creationId xmlns:a16="http://schemas.microsoft.com/office/drawing/2014/main" id="{1EFDA205-2F70-4B08-BF33-8A0DF48CB87B}"/>
              </a:ext>
            </a:extLst>
          </p:cNvPr>
          <p:cNvSpPr/>
          <p:nvPr/>
        </p:nvSpPr>
        <p:spPr>
          <a:xfrm>
            <a:off x="4109949" y="3413381"/>
            <a:ext cx="221420" cy="221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23" name="Oval 22">
            <a:extLst>
              <a:ext uri="{FF2B5EF4-FFF2-40B4-BE49-F238E27FC236}">
                <a16:creationId xmlns:a16="http://schemas.microsoft.com/office/drawing/2014/main" id="{10DA422B-2E86-4B6B-8B6F-9036BB73565F}"/>
              </a:ext>
            </a:extLst>
          </p:cNvPr>
          <p:cNvSpPr/>
          <p:nvPr/>
        </p:nvSpPr>
        <p:spPr>
          <a:xfrm>
            <a:off x="2865936" y="3741344"/>
            <a:ext cx="221420" cy="221420"/>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24" name="Oval 23">
            <a:extLst>
              <a:ext uri="{FF2B5EF4-FFF2-40B4-BE49-F238E27FC236}">
                <a16:creationId xmlns:a16="http://schemas.microsoft.com/office/drawing/2014/main" id="{09824544-9CBD-4AAD-886A-0B55BAC169A5}"/>
              </a:ext>
            </a:extLst>
          </p:cNvPr>
          <p:cNvSpPr/>
          <p:nvPr/>
        </p:nvSpPr>
        <p:spPr>
          <a:xfrm>
            <a:off x="2865936" y="4298996"/>
            <a:ext cx="221420" cy="221420"/>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25" name="Rounded Rectangle 5">
            <a:extLst>
              <a:ext uri="{FF2B5EF4-FFF2-40B4-BE49-F238E27FC236}">
                <a16:creationId xmlns:a16="http://schemas.microsoft.com/office/drawing/2014/main" id="{47777CC2-0AA5-4D99-9180-42454E688A71}"/>
              </a:ext>
            </a:extLst>
          </p:cNvPr>
          <p:cNvSpPr/>
          <p:nvPr/>
        </p:nvSpPr>
        <p:spPr>
          <a:xfrm>
            <a:off x="0" y="1531238"/>
            <a:ext cx="2456121" cy="469393"/>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75000"/>
                    <a:lumOff val="25000"/>
                  </a:schemeClr>
                </a:solidFill>
                <a:latin typeface="Viga" panose="020B0604020202020204" charset="0"/>
              </a:rPr>
              <a:t>Confidentiality</a:t>
            </a:r>
            <a:endParaRPr lang="ko-KR" altLang="en-US" sz="2400" dirty="0">
              <a:solidFill>
                <a:schemeClr val="tx1">
                  <a:lumMod val="75000"/>
                  <a:lumOff val="25000"/>
                </a:schemeClr>
              </a:solidFill>
            </a:endParaRPr>
          </a:p>
        </p:txBody>
      </p:sp>
      <p:sp>
        <p:nvSpPr>
          <p:cNvPr id="26" name="Rounded Rectangle 5">
            <a:extLst>
              <a:ext uri="{FF2B5EF4-FFF2-40B4-BE49-F238E27FC236}">
                <a16:creationId xmlns:a16="http://schemas.microsoft.com/office/drawing/2014/main" id="{A5F3B4E0-A4BD-445D-B527-525635433426}"/>
              </a:ext>
            </a:extLst>
          </p:cNvPr>
          <p:cNvSpPr/>
          <p:nvPr/>
        </p:nvSpPr>
        <p:spPr>
          <a:xfrm>
            <a:off x="19201" y="2499231"/>
            <a:ext cx="2436920" cy="46939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spcAft>
                <a:spcPts val="1600"/>
              </a:spcAft>
              <a:buFont typeface="DM Sans"/>
              <a:buNone/>
            </a:pPr>
            <a:r>
              <a:rPr lang="en-US" sz="2400" b="1" dirty="0">
                <a:solidFill>
                  <a:schemeClr val="tx1">
                    <a:lumMod val="75000"/>
                    <a:lumOff val="25000"/>
                  </a:schemeClr>
                </a:solidFill>
                <a:latin typeface="Viga" panose="020B0604020202020204" charset="0"/>
              </a:rPr>
              <a:t>Integrity</a:t>
            </a:r>
            <a:endParaRPr lang="vi-VN" sz="2400" dirty="0">
              <a:solidFill>
                <a:schemeClr val="tx1">
                  <a:lumMod val="75000"/>
                  <a:lumOff val="25000"/>
                </a:schemeClr>
              </a:solidFill>
            </a:endParaRPr>
          </a:p>
        </p:txBody>
      </p:sp>
      <p:sp>
        <p:nvSpPr>
          <p:cNvPr id="27" name="Rounded Rectangle 5">
            <a:extLst>
              <a:ext uri="{FF2B5EF4-FFF2-40B4-BE49-F238E27FC236}">
                <a16:creationId xmlns:a16="http://schemas.microsoft.com/office/drawing/2014/main" id="{C2553C93-0C34-4C25-88A2-6AE89B36A8B3}"/>
              </a:ext>
            </a:extLst>
          </p:cNvPr>
          <p:cNvSpPr/>
          <p:nvPr/>
        </p:nvSpPr>
        <p:spPr>
          <a:xfrm>
            <a:off x="16509" y="3573072"/>
            <a:ext cx="2436920" cy="46939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75000"/>
                    <a:lumOff val="25000"/>
                  </a:schemeClr>
                </a:solidFill>
              </a:rPr>
              <a:t>Availability</a:t>
            </a:r>
          </a:p>
        </p:txBody>
      </p:sp>
      <p:sp>
        <p:nvSpPr>
          <p:cNvPr id="28" name="Oval 27">
            <a:extLst>
              <a:ext uri="{FF2B5EF4-FFF2-40B4-BE49-F238E27FC236}">
                <a16:creationId xmlns:a16="http://schemas.microsoft.com/office/drawing/2014/main" id="{547EB9FF-3476-4601-AB07-A5796EF662A5}"/>
              </a:ext>
            </a:extLst>
          </p:cNvPr>
          <p:cNvSpPr/>
          <p:nvPr/>
        </p:nvSpPr>
        <p:spPr>
          <a:xfrm>
            <a:off x="4087492" y="1792314"/>
            <a:ext cx="266822" cy="2769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29" name="TextBox 28">
            <a:extLst>
              <a:ext uri="{FF2B5EF4-FFF2-40B4-BE49-F238E27FC236}">
                <a16:creationId xmlns:a16="http://schemas.microsoft.com/office/drawing/2014/main" id="{AF795E95-FD5A-4655-8F47-E855BE164317}"/>
              </a:ext>
            </a:extLst>
          </p:cNvPr>
          <p:cNvSpPr txBox="1"/>
          <p:nvPr/>
        </p:nvSpPr>
        <p:spPr>
          <a:xfrm>
            <a:off x="4354314" y="1790602"/>
            <a:ext cx="3595004" cy="369332"/>
          </a:xfrm>
          <a:prstGeom prst="rect">
            <a:avLst/>
          </a:prstGeom>
          <a:noFill/>
        </p:spPr>
        <p:txBody>
          <a:bodyPr wrap="square" rtlCol="0" anchor="ctr">
            <a:spAutoFit/>
          </a:bodyPr>
          <a:lstStyle/>
          <a:p>
            <a:r>
              <a:rPr lang="en-US" altLang="ko-KR" sz="1800" dirty="0">
                <a:solidFill>
                  <a:schemeClr val="tx1">
                    <a:lumMod val="75000"/>
                    <a:lumOff val="25000"/>
                  </a:schemeClr>
                </a:solidFill>
                <a:latin typeface="Viga" panose="020B0604020202020204" charset="0"/>
                <a:cs typeface="Arial" pitchFamily="34" charset="0"/>
              </a:rPr>
              <a:t>Typically achieved by:</a:t>
            </a:r>
          </a:p>
        </p:txBody>
      </p:sp>
      <p:cxnSp>
        <p:nvCxnSpPr>
          <p:cNvPr id="3" name="Connector: Curved 2">
            <a:extLst>
              <a:ext uri="{FF2B5EF4-FFF2-40B4-BE49-F238E27FC236}">
                <a16:creationId xmlns:a16="http://schemas.microsoft.com/office/drawing/2014/main" id="{9A58E654-2277-4FF2-8224-05149812E449}"/>
              </a:ext>
            </a:extLst>
          </p:cNvPr>
          <p:cNvCxnSpPr>
            <a:stCxn id="26" idx="3"/>
            <a:endCxn id="28" idx="1"/>
          </p:cNvCxnSpPr>
          <p:nvPr/>
        </p:nvCxnSpPr>
        <p:spPr>
          <a:xfrm flipV="1">
            <a:off x="2456121" y="1832880"/>
            <a:ext cx="1670446" cy="901048"/>
          </a:xfrm>
          <a:prstGeom prst="curvedConnector4">
            <a:avLst>
              <a:gd name="adj1" fmla="val 48830"/>
              <a:gd name="adj2" fmla="val 129873"/>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9202183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a:extLst>
              <a:ext uri="{FF2B5EF4-FFF2-40B4-BE49-F238E27FC236}">
                <a16:creationId xmlns:a16="http://schemas.microsoft.com/office/drawing/2014/main" id="{ED6383D2-EE6E-430E-A9BC-1CC9E799B35B}"/>
              </a:ext>
            </a:extLst>
          </p:cNvPr>
          <p:cNvSpPr txBox="1">
            <a:spLocks/>
          </p:cNvSpPr>
          <p:nvPr/>
        </p:nvSpPr>
        <p:spPr>
          <a:xfrm>
            <a:off x="323528" y="85378"/>
            <a:ext cx="7200800" cy="57606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ko-KR" altLang="en-US" dirty="0"/>
          </a:p>
        </p:txBody>
      </p:sp>
      <p:sp>
        <p:nvSpPr>
          <p:cNvPr id="8" name="Block Arc 7">
            <a:extLst>
              <a:ext uri="{FF2B5EF4-FFF2-40B4-BE49-F238E27FC236}">
                <a16:creationId xmlns:a16="http://schemas.microsoft.com/office/drawing/2014/main" id="{6C0DA81B-D9A3-472B-A22B-2453441E04ED}"/>
              </a:ext>
            </a:extLst>
          </p:cNvPr>
          <p:cNvSpPr/>
          <p:nvPr/>
        </p:nvSpPr>
        <p:spPr>
          <a:xfrm rot="10800000">
            <a:off x="8077550" y="1263542"/>
            <a:ext cx="3167844" cy="3167844"/>
          </a:xfrm>
          <a:prstGeom prst="blockArc">
            <a:avLst>
              <a:gd name="adj1" fmla="val 16173961"/>
              <a:gd name="adj2" fmla="val 5453715"/>
              <a:gd name="adj3" fmla="val 11604"/>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9" name="Block Arc 8">
            <a:extLst>
              <a:ext uri="{FF2B5EF4-FFF2-40B4-BE49-F238E27FC236}">
                <a16:creationId xmlns:a16="http://schemas.microsoft.com/office/drawing/2014/main" id="{0043DDCF-BAA2-437E-B404-F013FBBC01FD}"/>
              </a:ext>
            </a:extLst>
          </p:cNvPr>
          <p:cNvSpPr/>
          <p:nvPr/>
        </p:nvSpPr>
        <p:spPr>
          <a:xfrm rot="10800000">
            <a:off x="8077550" y="1263542"/>
            <a:ext cx="3167844" cy="3167844"/>
          </a:xfrm>
          <a:prstGeom prst="blockArc">
            <a:avLst>
              <a:gd name="adj1" fmla="val 16173961"/>
              <a:gd name="adj2" fmla="val 1964022"/>
              <a:gd name="adj3" fmla="val 1145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0" name="Block Arc 9">
            <a:extLst>
              <a:ext uri="{FF2B5EF4-FFF2-40B4-BE49-F238E27FC236}">
                <a16:creationId xmlns:a16="http://schemas.microsoft.com/office/drawing/2014/main" id="{017D15E3-AF54-4CF9-899B-D2E591053D74}"/>
              </a:ext>
            </a:extLst>
          </p:cNvPr>
          <p:cNvSpPr/>
          <p:nvPr/>
        </p:nvSpPr>
        <p:spPr>
          <a:xfrm rot="10800000">
            <a:off x="8077550" y="1263542"/>
            <a:ext cx="3167844" cy="3167844"/>
          </a:xfrm>
          <a:prstGeom prst="blockArc">
            <a:avLst>
              <a:gd name="adj1" fmla="val 16173961"/>
              <a:gd name="adj2" fmla="val 19690711"/>
              <a:gd name="adj3" fmla="val 1157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1" name="Oval 10">
            <a:extLst>
              <a:ext uri="{FF2B5EF4-FFF2-40B4-BE49-F238E27FC236}">
                <a16:creationId xmlns:a16="http://schemas.microsoft.com/office/drawing/2014/main" id="{77C6FCE6-6909-40E4-9556-D23DC68EC8AD}"/>
              </a:ext>
            </a:extLst>
          </p:cNvPr>
          <p:cNvSpPr/>
          <p:nvPr/>
        </p:nvSpPr>
        <p:spPr>
          <a:xfrm>
            <a:off x="1463190" y="4032510"/>
            <a:ext cx="537366" cy="537366"/>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8144DB7F-079A-441B-97B4-7102B2977EEC}"/>
              </a:ext>
            </a:extLst>
          </p:cNvPr>
          <p:cNvSpPr txBox="1"/>
          <p:nvPr/>
        </p:nvSpPr>
        <p:spPr>
          <a:xfrm>
            <a:off x="0" y="-35421"/>
            <a:ext cx="9127491" cy="1200329"/>
          </a:xfrm>
          <a:prstGeom prst="rect">
            <a:avLst/>
          </a:prstGeom>
          <a:noFill/>
        </p:spPr>
        <p:txBody>
          <a:bodyPr wrap="square" rtlCol="0" anchor="ctr">
            <a:spAutoFit/>
          </a:bodyPr>
          <a:lstStyle/>
          <a:p>
            <a:pPr algn="ctr"/>
            <a:r>
              <a:rPr lang="en-US" sz="3600" b="1" dirty="0"/>
              <a:t>Availability:</a:t>
            </a:r>
          </a:p>
          <a:p>
            <a:pPr algn="ctr"/>
            <a:r>
              <a:rPr lang="en-US" sz="3600" b="1" dirty="0">
                <a:latin typeface="Viga" panose="020B0604020202020204" charset="0"/>
              </a:rPr>
              <a:t>Make sure you can use your system</a:t>
            </a:r>
            <a:endParaRPr lang="vi-VN" sz="3600" dirty="0"/>
          </a:p>
        </p:txBody>
      </p:sp>
      <p:sp>
        <p:nvSpPr>
          <p:cNvPr id="13" name="Oval 12">
            <a:extLst>
              <a:ext uri="{FF2B5EF4-FFF2-40B4-BE49-F238E27FC236}">
                <a16:creationId xmlns:a16="http://schemas.microsoft.com/office/drawing/2014/main" id="{D139B9C2-1A92-444D-B6A8-784A90401F7B}"/>
              </a:ext>
            </a:extLst>
          </p:cNvPr>
          <p:cNvSpPr/>
          <p:nvPr/>
        </p:nvSpPr>
        <p:spPr>
          <a:xfrm>
            <a:off x="516426" y="176065"/>
            <a:ext cx="259994" cy="25448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Isosceles Triangle 8">
            <a:extLst>
              <a:ext uri="{FF2B5EF4-FFF2-40B4-BE49-F238E27FC236}">
                <a16:creationId xmlns:a16="http://schemas.microsoft.com/office/drawing/2014/main" id="{D637FCC8-C210-4806-BB1D-52D4D40EA783}"/>
              </a:ext>
            </a:extLst>
          </p:cNvPr>
          <p:cNvSpPr/>
          <p:nvPr/>
        </p:nvSpPr>
        <p:spPr>
          <a:xfrm rot="16200000">
            <a:off x="1624780" y="1696040"/>
            <a:ext cx="214184" cy="255363"/>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Oval 7">
            <a:extLst>
              <a:ext uri="{FF2B5EF4-FFF2-40B4-BE49-F238E27FC236}">
                <a16:creationId xmlns:a16="http://schemas.microsoft.com/office/drawing/2014/main" id="{22FD6D67-12E4-4486-9CFC-2B94069746EB}"/>
              </a:ext>
            </a:extLst>
          </p:cNvPr>
          <p:cNvSpPr/>
          <p:nvPr/>
        </p:nvSpPr>
        <p:spPr>
          <a:xfrm>
            <a:off x="1612996" y="4181155"/>
            <a:ext cx="246558" cy="246558"/>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Rectangle 36">
            <a:extLst>
              <a:ext uri="{FF2B5EF4-FFF2-40B4-BE49-F238E27FC236}">
                <a16:creationId xmlns:a16="http://schemas.microsoft.com/office/drawing/2014/main" id="{F546D270-2784-4C45-A67F-64D252930977}"/>
              </a:ext>
            </a:extLst>
          </p:cNvPr>
          <p:cNvSpPr/>
          <p:nvPr/>
        </p:nvSpPr>
        <p:spPr>
          <a:xfrm>
            <a:off x="214408" y="820885"/>
            <a:ext cx="235618" cy="206953"/>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 name="TextBox 16">
            <a:extLst>
              <a:ext uri="{FF2B5EF4-FFF2-40B4-BE49-F238E27FC236}">
                <a16:creationId xmlns:a16="http://schemas.microsoft.com/office/drawing/2014/main" id="{23404194-FC7C-40D7-89A2-041F1DC3DFEB}"/>
              </a:ext>
            </a:extLst>
          </p:cNvPr>
          <p:cNvSpPr txBox="1"/>
          <p:nvPr/>
        </p:nvSpPr>
        <p:spPr>
          <a:xfrm>
            <a:off x="4345780" y="2125015"/>
            <a:ext cx="3595004" cy="369332"/>
          </a:xfrm>
          <a:prstGeom prst="rect">
            <a:avLst/>
          </a:prstGeom>
          <a:noFill/>
        </p:spPr>
        <p:txBody>
          <a:bodyPr wrap="square" rtlCol="0" anchor="ctr">
            <a:spAutoFit/>
          </a:bodyPr>
          <a:lstStyle/>
          <a:p>
            <a:r>
              <a:rPr lang="en-US" altLang="ko-KR" sz="1800" b="1" dirty="0">
                <a:solidFill>
                  <a:schemeClr val="tx1">
                    <a:lumMod val="75000"/>
                    <a:lumOff val="25000"/>
                  </a:schemeClr>
                </a:solidFill>
                <a:cs typeface="Arial" pitchFamily="34" charset="0"/>
              </a:rPr>
              <a:t>Hardening</a:t>
            </a:r>
          </a:p>
        </p:txBody>
      </p:sp>
      <p:sp>
        <p:nvSpPr>
          <p:cNvPr id="18" name="TextBox 17">
            <a:extLst>
              <a:ext uri="{FF2B5EF4-FFF2-40B4-BE49-F238E27FC236}">
                <a16:creationId xmlns:a16="http://schemas.microsoft.com/office/drawing/2014/main" id="{B4278B01-32A8-48C7-8182-2E0F01118B43}"/>
              </a:ext>
            </a:extLst>
          </p:cNvPr>
          <p:cNvSpPr txBox="1"/>
          <p:nvPr/>
        </p:nvSpPr>
        <p:spPr>
          <a:xfrm>
            <a:off x="4345780" y="2661476"/>
            <a:ext cx="3595004" cy="400110"/>
          </a:xfrm>
          <a:prstGeom prst="rect">
            <a:avLst/>
          </a:prstGeom>
          <a:noFill/>
        </p:spPr>
        <p:txBody>
          <a:bodyPr wrap="square" rtlCol="0" anchor="ctr">
            <a:spAutoFit/>
          </a:bodyPr>
          <a:lstStyle/>
          <a:p>
            <a:r>
              <a:rPr lang="en-US" altLang="ko-KR" sz="2000" b="1" dirty="0">
                <a:solidFill>
                  <a:schemeClr val="tx1">
                    <a:lumMod val="75000"/>
                    <a:lumOff val="25000"/>
                  </a:schemeClr>
                </a:solidFill>
                <a:cs typeface="Arial" pitchFamily="34" charset="0"/>
              </a:rPr>
              <a:t>Redundancy</a:t>
            </a:r>
          </a:p>
        </p:txBody>
      </p:sp>
      <p:sp>
        <p:nvSpPr>
          <p:cNvPr id="19" name="TextBox 18">
            <a:extLst>
              <a:ext uri="{FF2B5EF4-FFF2-40B4-BE49-F238E27FC236}">
                <a16:creationId xmlns:a16="http://schemas.microsoft.com/office/drawing/2014/main" id="{83DA9CFB-7370-44EC-9904-87A9340C183B}"/>
              </a:ext>
            </a:extLst>
          </p:cNvPr>
          <p:cNvSpPr txBox="1"/>
          <p:nvPr/>
        </p:nvSpPr>
        <p:spPr>
          <a:xfrm>
            <a:off x="4345780" y="3228715"/>
            <a:ext cx="3595004" cy="369332"/>
          </a:xfrm>
          <a:prstGeom prst="rect">
            <a:avLst/>
          </a:prstGeom>
          <a:noFill/>
        </p:spPr>
        <p:txBody>
          <a:bodyPr wrap="square" rtlCol="0" anchor="ctr">
            <a:spAutoFit/>
          </a:bodyPr>
          <a:lstStyle/>
          <a:p>
            <a:r>
              <a:rPr lang="en-US" altLang="ko-KR" sz="1800" b="1" dirty="0">
                <a:solidFill>
                  <a:schemeClr val="tx1">
                    <a:lumMod val="75000"/>
                    <a:lumOff val="25000"/>
                  </a:schemeClr>
                </a:solidFill>
                <a:cs typeface="Arial" pitchFamily="34" charset="0"/>
              </a:rPr>
              <a:t>Reference Checks on People</a:t>
            </a:r>
          </a:p>
        </p:txBody>
      </p:sp>
      <p:sp>
        <p:nvSpPr>
          <p:cNvPr id="20" name="Oval 19">
            <a:extLst>
              <a:ext uri="{FF2B5EF4-FFF2-40B4-BE49-F238E27FC236}">
                <a16:creationId xmlns:a16="http://schemas.microsoft.com/office/drawing/2014/main" id="{F7C1FEE3-3B85-4253-BC20-EE8EF1A49A69}"/>
              </a:ext>
            </a:extLst>
          </p:cNvPr>
          <p:cNvSpPr/>
          <p:nvPr/>
        </p:nvSpPr>
        <p:spPr>
          <a:xfrm>
            <a:off x="4109949" y="2138069"/>
            <a:ext cx="221420" cy="221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21" name="Oval 20">
            <a:extLst>
              <a:ext uri="{FF2B5EF4-FFF2-40B4-BE49-F238E27FC236}">
                <a16:creationId xmlns:a16="http://schemas.microsoft.com/office/drawing/2014/main" id="{547CEE3D-35DB-4344-99EA-933F8D621BA9}"/>
              </a:ext>
            </a:extLst>
          </p:cNvPr>
          <p:cNvSpPr/>
          <p:nvPr/>
        </p:nvSpPr>
        <p:spPr>
          <a:xfrm>
            <a:off x="4109949" y="2695719"/>
            <a:ext cx="221420" cy="221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22" name="Oval 21">
            <a:extLst>
              <a:ext uri="{FF2B5EF4-FFF2-40B4-BE49-F238E27FC236}">
                <a16:creationId xmlns:a16="http://schemas.microsoft.com/office/drawing/2014/main" id="{2553B4F7-67A5-4875-BDC6-93E4DCCFF562}"/>
              </a:ext>
            </a:extLst>
          </p:cNvPr>
          <p:cNvSpPr/>
          <p:nvPr/>
        </p:nvSpPr>
        <p:spPr>
          <a:xfrm>
            <a:off x="4109949" y="3253369"/>
            <a:ext cx="221420" cy="221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23" name="Oval 22">
            <a:extLst>
              <a:ext uri="{FF2B5EF4-FFF2-40B4-BE49-F238E27FC236}">
                <a16:creationId xmlns:a16="http://schemas.microsoft.com/office/drawing/2014/main" id="{EC4AE3B2-3AE5-44AE-AE4C-D666F1A3308B}"/>
              </a:ext>
            </a:extLst>
          </p:cNvPr>
          <p:cNvSpPr/>
          <p:nvPr/>
        </p:nvSpPr>
        <p:spPr>
          <a:xfrm>
            <a:off x="2865936" y="3741344"/>
            <a:ext cx="221420" cy="221420"/>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24" name="Oval 23">
            <a:extLst>
              <a:ext uri="{FF2B5EF4-FFF2-40B4-BE49-F238E27FC236}">
                <a16:creationId xmlns:a16="http://schemas.microsoft.com/office/drawing/2014/main" id="{3ADAC865-0CBC-4A2B-8A94-91FDD81FD612}"/>
              </a:ext>
            </a:extLst>
          </p:cNvPr>
          <p:cNvSpPr/>
          <p:nvPr/>
        </p:nvSpPr>
        <p:spPr>
          <a:xfrm>
            <a:off x="2865936" y="4298996"/>
            <a:ext cx="221420" cy="221420"/>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25" name="Rounded Rectangle 5">
            <a:extLst>
              <a:ext uri="{FF2B5EF4-FFF2-40B4-BE49-F238E27FC236}">
                <a16:creationId xmlns:a16="http://schemas.microsoft.com/office/drawing/2014/main" id="{B4AB087B-A064-4C74-8DD0-513A5012FCCD}"/>
              </a:ext>
            </a:extLst>
          </p:cNvPr>
          <p:cNvSpPr/>
          <p:nvPr/>
        </p:nvSpPr>
        <p:spPr>
          <a:xfrm>
            <a:off x="0" y="1531238"/>
            <a:ext cx="2456121" cy="469393"/>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75000"/>
                    <a:lumOff val="25000"/>
                  </a:schemeClr>
                </a:solidFill>
                <a:latin typeface="Viga" panose="020B0604020202020204" charset="0"/>
              </a:rPr>
              <a:t>Confidentiality</a:t>
            </a:r>
            <a:endParaRPr lang="ko-KR" altLang="en-US" sz="2400" dirty="0">
              <a:solidFill>
                <a:schemeClr val="tx1">
                  <a:lumMod val="75000"/>
                  <a:lumOff val="25000"/>
                </a:schemeClr>
              </a:solidFill>
            </a:endParaRPr>
          </a:p>
        </p:txBody>
      </p:sp>
      <p:sp>
        <p:nvSpPr>
          <p:cNvPr id="26" name="Rounded Rectangle 5">
            <a:extLst>
              <a:ext uri="{FF2B5EF4-FFF2-40B4-BE49-F238E27FC236}">
                <a16:creationId xmlns:a16="http://schemas.microsoft.com/office/drawing/2014/main" id="{BCB60C73-DAA5-40E5-B5E6-7A42075F118C}"/>
              </a:ext>
            </a:extLst>
          </p:cNvPr>
          <p:cNvSpPr/>
          <p:nvPr/>
        </p:nvSpPr>
        <p:spPr>
          <a:xfrm>
            <a:off x="19201" y="2499231"/>
            <a:ext cx="2436920" cy="46939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spcAft>
                <a:spcPts val="1600"/>
              </a:spcAft>
              <a:buFont typeface="DM Sans"/>
              <a:buNone/>
            </a:pPr>
            <a:r>
              <a:rPr lang="en-US" sz="2400" b="1" dirty="0">
                <a:solidFill>
                  <a:schemeClr val="tx1">
                    <a:lumMod val="75000"/>
                    <a:lumOff val="25000"/>
                  </a:schemeClr>
                </a:solidFill>
                <a:latin typeface="Viga" panose="020B0604020202020204" charset="0"/>
              </a:rPr>
              <a:t>Integrity</a:t>
            </a:r>
            <a:endParaRPr lang="vi-VN" sz="2400" dirty="0">
              <a:solidFill>
                <a:schemeClr val="tx1">
                  <a:lumMod val="75000"/>
                  <a:lumOff val="25000"/>
                </a:schemeClr>
              </a:solidFill>
            </a:endParaRPr>
          </a:p>
        </p:txBody>
      </p:sp>
      <p:sp>
        <p:nvSpPr>
          <p:cNvPr id="27" name="Rounded Rectangle 5">
            <a:extLst>
              <a:ext uri="{FF2B5EF4-FFF2-40B4-BE49-F238E27FC236}">
                <a16:creationId xmlns:a16="http://schemas.microsoft.com/office/drawing/2014/main" id="{F28C34E2-6D27-4032-83DB-A74A888FB567}"/>
              </a:ext>
            </a:extLst>
          </p:cNvPr>
          <p:cNvSpPr/>
          <p:nvPr/>
        </p:nvSpPr>
        <p:spPr>
          <a:xfrm>
            <a:off x="16509" y="3573072"/>
            <a:ext cx="2436920" cy="46939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75000"/>
                    <a:lumOff val="25000"/>
                  </a:schemeClr>
                </a:solidFill>
              </a:rPr>
              <a:t>Availability</a:t>
            </a:r>
          </a:p>
        </p:txBody>
      </p:sp>
      <p:sp>
        <p:nvSpPr>
          <p:cNvPr id="28" name="Oval 27">
            <a:extLst>
              <a:ext uri="{FF2B5EF4-FFF2-40B4-BE49-F238E27FC236}">
                <a16:creationId xmlns:a16="http://schemas.microsoft.com/office/drawing/2014/main" id="{5178A1FE-CEBC-4813-B2A8-FD54BB38243F}"/>
              </a:ext>
            </a:extLst>
          </p:cNvPr>
          <p:cNvSpPr/>
          <p:nvPr/>
        </p:nvSpPr>
        <p:spPr>
          <a:xfrm>
            <a:off x="4088683" y="1592016"/>
            <a:ext cx="266822" cy="2769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29" name="TextBox 28">
            <a:extLst>
              <a:ext uri="{FF2B5EF4-FFF2-40B4-BE49-F238E27FC236}">
                <a16:creationId xmlns:a16="http://schemas.microsoft.com/office/drawing/2014/main" id="{207D0A9C-9CD3-4F4D-8E0E-836919BA6F95}"/>
              </a:ext>
            </a:extLst>
          </p:cNvPr>
          <p:cNvSpPr txBox="1"/>
          <p:nvPr/>
        </p:nvSpPr>
        <p:spPr>
          <a:xfrm>
            <a:off x="4380664" y="1593347"/>
            <a:ext cx="3595004" cy="369332"/>
          </a:xfrm>
          <a:prstGeom prst="rect">
            <a:avLst/>
          </a:prstGeom>
          <a:noFill/>
        </p:spPr>
        <p:txBody>
          <a:bodyPr wrap="square" rtlCol="0" anchor="ctr">
            <a:spAutoFit/>
          </a:bodyPr>
          <a:lstStyle/>
          <a:p>
            <a:r>
              <a:rPr lang="en-US" altLang="ko-KR" sz="1800" dirty="0">
                <a:solidFill>
                  <a:schemeClr val="tx1">
                    <a:lumMod val="75000"/>
                    <a:lumOff val="25000"/>
                  </a:schemeClr>
                </a:solidFill>
                <a:latin typeface="Viga" panose="020B0604020202020204" charset="0"/>
                <a:cs typeface="Arial" pitchFamily="34" charset="0"/>
              </a:rPr>
              <a:t>Typically achieved by:</a:t>
            </a:r>
          </a:p>
        </p:txBody>
      </p:sp>
      <p:cxnSp>
        <p:nvCxnSpPr>
          <p:cNvPr id="3" name="Connector: Curved 2">
            <a:extLst>
              <a:ext uri="{FF2B5EF4-FFF2-40B4-BE49-F238E27FC236}">
                <a16:creationId xmlns:a16="http://schemas.microsoft.com/office/drawing/2014/main" id="{F02820F4-E6F7-49FE-889D-ABE1F8D268CF}"/>
              </a:ext>
            </a:extLst>
          </p:cNvPr>
          <p:cNvCxnSpPr>
            <a:stCxn id="27" idx="3"/>
            <a:endCxn id="28" idx="2"/>
          </p:cNvCxnSpPr>
          <p:nvPr/>
        </p:nvCxnSpPr>
        <p:spPr>
          <a:xfrm flipV="1">
            <a:off x="2453429" y="1730516"/>
            <a:ext cx="1635254" cy="2077253"/>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70884854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37"/>
          <p:cNvSpPr txBox="1">
            <a:spLocks noGrp="1"/>
          </p:cNvSpPr>
          <p:nvPr>
            <p:ph type="title"/>
          </p:nvPr>
        </p:nvSpPr>
        <p:spPr>
          <a:xfrm>
            <a:off x="435934" y="179081"/>
            <a:ext cx="8580475" cy="671525"/>
          </a:xfrm>
          <a:prstGeom prst="rect">
            <a:avLst/>
          </a:prstGeom>
        </p:spPr>
        <p:txBody>
          <a:bodyPr spcFirstLastPara="1" wrap="square" lIns="91425" tIns="91425" rIns="91425" bIns="91425" anchor="t" anchorCtr="0">
            <a:noAutofit/>
          </a:bodyPr>
          <a:lstStyle/>
          <a:p>
            <a:r>
              <a:rPr lang="en-US" dirty="0"/>
              <a:t>03</a:t>
            </a:r>
            <a:br>
              <a:rPr lang="en-US" dirty="0"/>
            </a:br>
            <a:r>
              <a:rPr lang="en-US" dirty="0"/>
              <a:t> </a:t>
            </a:r>
            <a:r>
              <a:rPr lang="en-US" sz="3200" dirty="0"/>
              <a:t>What to Secure? Computer Security Threats</a:t>
            </a:r>
            <a:r>
              <a:rPr lang="en-US" dirty="0"/>
              <a:t>?</a:t>
            </a:r>
          </a:p>
        </p:txBody>
      </p:sp>
      <p:grpSp>
        <p:nvGrpSpPr>
          <p:cNvPr id="884" name="Google Shape;884;p37"/>
          <p:cNvGrpSpPr/>
          <p:nvPr/>
        </p:nvGrpSpPr>
        <p:grpSpPr>
          <a:xfrm>
            <a:off x="6881837" y="1926712"/>
            <a:ext cx="639868" cy="685078"/>
            <a:chOff x="7055134" y="2919170"/>
            <a:chExt cx="290321" cy="310820"/>
          </a:xfrm>
        </p:grpSpPr>
        <p:sp>
          <p:nvSpPr>
            <p:cNvPr id="885" name="Google Shape;885;p37"/>
            <p:cNvSpPr/>
            <p:nvPr/>
          </p:nvSpPr>
          <p:spPr>
            <a:xfrm>
              <a:off x="7102497" y="2970989"/>
              <a:ext cx="191044" cy="259001"/>
            </a:xfrm>
            <a:custGeom>
              <a:avLst/>
              <a:gdLst/>
              <a:ahLst/>
              <a:cxnLst/>
              <a:rect l="l" t="t" r="r" b="b"/>
              <a:pathLst>
                <a:path w="6002" h="8137" extrusionOk="0">
                  <a:moveTo>
                    <a:pt x="3097" y="314"/>
                  </a:moveTo>
                  <a:cubicBezTo>
                    <a:pt x="3739" y="314"/>
                    <a:pt x="4347" y="552"/>
                    <a:pt x="4835" y="980"/>
                  </a:cubicBezTo>
                  <a:cubicBezTo>
                    <a:pt x="5394" y="1481"/>
                    <a:pt x="5716" y="2195"/>
                    <a:pt x="5716" y="2933"/>
                  </a:cubicBezTo>
                  <a:cubicBezTo>
                    <a:pt x="5704" y="3445"/>
                    <a:pt x="5549" y="3933"/>
                    <a:pt x="5287" y="4350"/>
                  </a:cubicBezTo>
                  <a:cubicBezTo>
                    <a:pt x="5013" y="4767"/>
                    <a:pt x="4644" y="5100"/>
                    <a:pt x="4204" y="5302"/>
                  </a:cubicBezTo>
                  <a:cubicBezTo>
                    <a:pt x="3930" y="5433"/>
                    <a:pt x="3751" y="5719"/>
                    <a:pt x="3751" y="6029"/>
                  </a:cubicBezTo>
                  <a:lnTo>
                    <a:pt x="3751" y="6207"/>
                  </a:lnTo>
                  <a:lnTo>
                    <a:pt x="2430" y="6207"/>
                  </a:lnTo>
                  <a:lnTo>
                    <a:pt x="2430" y="6029"/>
                  </a:lnTo>
                  <a:cubicBezTo>
                    <a:pt x="2430" y="5719"/>
                    <a:pt x="2251" y="5433"/>
                    <a:pt x="1965" y="5302"/>
                  </a:cubicBezTo>
                  <a:cubicBezTo>
                    <a:pt x="942" y="4814"/>
                    <a:pt x="346" y="3731"/>
                    <a:pt x="489" y="2588"/>
                  </a:cubicBezTo>
                  <a:cubicBezTo>
                    <a:pt x="644" y="1421"/>
                    <a:pt x="1608" y="457"/>
                    <a:pt x="2799" y="326"/>
                  </a:cubicBezTo>
                  <a:cubicBezTo>
                    <a:pt x="2906" y="314"/>
                    <a:pt x="3013" y="314"/>
                    <a:pt x="3097" y="314"/>
                  </a:cubicBezTo>
                  <a:close/>
                  <a:moveTo>
                    <a:pt x="3728" y="6505"/>
                  </a:moveTo>
                  <a:lnTo>
                    <a:pt x="3739" y="7017"/>
                  </a:lnTo>
                  <a:cubicBezTo>
                    <a:pt x="3739" y="7100"/>
                    <a:pt x="3668" y="7195"/>
                    <a:pt x="3561" y="7195"/>
                  </a:cubicBezTo>
                  <a:lnTo>
                    <a:pt x="2573" y="7195"/>
                  </a:lnTo>
                  <a:cubicBezTo>
                    <a:pt x="2489" y="7195"/>
                    <a:pt x="2394" y="7124"/>
                    <a:pt x="2394" y="7017"/>
                  </a:cubicBezTo>
                  <a:lnTo>
                    <a:pt x="2394" y="6505"/>
                  </a:lnTo>
                  <a:close/>
                  <a:moveTo>
                    <a:pt x="3394" y="7469"/>
                  </a:moveTo>
                  <a:lnTo>
                    <a:pt x="3406" y="7648"/>
                  </a:lnTo>
                  <a:cubicBezTo>
                    <a:pt x="3406" y="7743"/>
                    <a:pt x="3335" y="7838"/>
                    <a:pt x="3228" y="7838"/>
                  </a:cubicBezTo>
                  <a:lnTo>
                    <a:pt x="2906" y="7838"/>
                  </a:lnTo>
                  <a:cubicBezTo>
                    <a:pt x="2811" y="7838"/>
                    <a:pt x="2727" y="7755"/>
                    <a:pt x="2727" y="7648"/>
                  </a:cubicBezTo>
                  <a:lnTo>
                    <a:pt x="2727" y="7469"/>
                  </a:lnTo>
                  <a:close/>
                  <a:moveTo>
                    <a:pt x="3056" y="0"/>
                  </a:moveTo>
                  <a:cubicBezTo>
                    <a:pt x="2951" y="0"/>
                    <a:pt x="2845" y="6"/>
                    <a:pt x="2739" y="16"/>
                  </a:cubicBezTo>
                  <a:cubicBezTo>
                    <a:pt x="1418" y="171"/>
                    <a:pt x="322" y="1230"/>
                    <a:pt x="168" y="2552"/>
                  </a:cubicBezTo>
                  <a:cubicBezTo>
                    <a:pt x="1" y="3814"/>
                    <a:pt x="668" y="5040"/>
                    <a:pt x="1811" y="5564"/>
                  </a:cubicBezTo>
                  <a:cubicBezTo>
                    <a:pt x="1977" y="5648"/>
                    <a:pt x="2096" y="5826"/>
                    <a:pt x="2096" y="6017"/>
                  </a:cubicBezTo>
                  <a:lnTo>
                    <a:pt x="2096" y="7005"/>
                  </a:lnTo>
                  <a:cubicBezTo>
                    <a:pt x="2096" y="7207"/>
                    <a:pt x="2239" y="7386"/>
                    <a:pt x="2430" y="7457"/>
                  </a:cubicBezTo>
                  <a:lnTo>
                    <a:pt x="2430" y="7648"/>
                  </a:lnTo>
                  <a:cubicBezTo>
                    <a:pt x="2430" y="7922"/>
                    <a:pt x="2632" y="8136"/>
                    <a:pt x="2906" y="8136"/>
                  </a:cubicBezTo>
                  <a:lnTo>
                    <a:pt x="3228" y="8136"/>
                  </a:lnTo>
                  <a:cubicBezTo>
                    <a:pt x="3501" y="8136"/>
                    <a:pt x="3704" y="7922"/>
                    <a:pt x="3704" y="7648"/>
                  </a:cubicBezTo>
                  <a:lnTo>
                    <a:pt x="3704" y="7457"/>
                  </a:lnTo>
                  <a:cubicBezTo>
                    <a:pt x="3906" y="7398"/>
                    <a:pt x="4037" y="7219"/>
                    <a:pt x="4037" y="7005"/>
                  </a:cubicBezTo>
                  <a:lnTo>
                    <a:pt x="4037" y="6017"/>
                  </a:lnTo>
                  <a:cubicBezTo>
                    <a:pt x="4037" y="5826"/>
                    <a:pt x="4144" y="5648"/>
                    <a:pt x="4323" y="5564"/>
                  </a:cubicBezTo>
                  <a:cubicBezTo>
                    <a:pt x="4811" y="5326"/>
                    <a:pt x="5228" y="4969"/>
                    <a:pt x="5537" y="4517"/>
                  </a:cubicBezTo>
                  <a:cubicBezTo>
                    <a:pt x="5847" y="4040"/>
                    <a:pt x="6002" y="3481"/>
                    <a:pt x="6002" y="2921"/>
                  </a:cubicBezTo>
                  <a:cubicBezTo>
                    <a:pt x="6002" y="2100"/>
                    <a:pt x="5644" y="1302"/>
                    <a:pt x="5037" y="754"/>
                  </a:cubicBezTo>
                  <a:cubicBezTo>
                    <a:pt x="4485" y="254"/>
                    <a:pt x="3788" y="0"/>
                    <a:pt x="305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7"/>
            <p:cNvSpPr/>
            <p:nvPr/>
          </p:nvSpPr>
          <p:spPr>
            <a:xfrm>
              <a:off x="7304872" y="3059413"/>
              <a:ext cx="40583" cy="9485"/>
            </a:xfrm>
            <a:custGeom>
              <a:avLst/>
              <a:gdLst/>
              <a:ahLst/>
              <a:cxnLst/>
              <a:rect l="l" t="t" r="r" b="b"/>
              <a:pathLst>
                <a:path w="1275" h="298" extrusionOk="0">
                  <a:moveTo>
                    <a:pt x="144" y="0"/>
                  </a:moveTo>
                  <a:cubicBezTo>
                    <a:pt x="60" y="0"/>
                    <a:pt x="1" y="72"/>
                    <a:pt x="1" y="143"/>
                  </a:cubicBezTo>
                  <a:cubicBezTo>
                    <a:pt x="1" y="238"/>
                    <a:pt x="72" y="298"/>
                    <a:pt x="144" y="298"/>
                  </a:cubicBezTo>
                  <a:lnTo>
                    <a:pt x="1132" y="298"/>
                  </a:lnTo>
                  <a:cubicBezTo>
                    <a:pt x="1215" y="298"/>
                    <a:pt x="1275" y="215"/>
                    <a:pt x="1275" y="143"/>
                  </a:cubicBezTo>
                  <a:cubicBezTo>
                    <a:pt x="1275" y="72"/>
                    <a:pt x="1203" y="0"/>
                    <a:pt x="113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7"/>
            <p:cNvSpPr/>
            <p:nvPr/>
          </p:nvSpPr>
          <p:spPr>
            <a:xfrm>
              <a:off x="7055134" y="3059413"/>
              <a:ext cx="41347" cy="9485"/>
            </a:xfrm>
            <a:custGeom>
              <a:avLst/>
              <a:gdLst/>
              <a:ahLst/>
              <a:cxnLst/>
              <a:rect l="l" t="t" r="r" b="b"/>
              <a:pathLst>
                <a:path w="1299" h="298" extrusionOk="0">
                  <a:moveTo>
                    <a:pt x="155" y="0"/>
                  </a:moveTo>
                  <a:cubicBezTo>
                    <a:pt x="60" y="0"/>
                    <a:pt x="1" y="72"/>
                    <a:pt x="1" y="143"/>
                  </a:cubicBezTo>
                  <a:cubicBezTo>
                    <a:pt x="1" y="238"/>
                    <a:pt x="72" y="298"/>
                    <a:pt x="155" y="298"/>
                  </a:cubicBezTo>
                  <a:lnTo>
                    <a:pt x="1132" y="298"/>
                  </a:lnTo>
                  <a:cubicBezTo>
                    <a:pt x="1215" y="298"/>
                    <a:pt x="1287" y="215"/>
                    <a:pt x="1287" y="143"/>
                  </a:cubicBezTo>
                  <a:cubicBezTo>
                    <a:pt x="1298" y="72"/>
                    <a:pt x="1227" y="0"/>
                    <a:pt x="113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7"/>
            <p:cNvSpPr/>
            <p:nvPr/>
          </p:nvSpPr>
          <p:spPr>
            <a:xfrm>
              <a:off x="7195727" y="2919170"/>
              <a:ext cx="9517" cy="40583"/>
            </a:xfrm>
            <a:custGeom>
              <a:avLst/>
              <a:gdLst/>
              <a:ahLst/>
              <a:cxnLst/>
              <a:rect l="l" t="t" r="r" b="b"/>
              <a:pathLst>
                <a:path w="299" h="1275" extrusionOk="0">
                  <a:moveTo>
                    <a:pt x="156" y="1"/>
                  </a:moveTo>
                  <a:cubicBezTo>
                    <a:pt x="60" y="1"/>
                    <a:pt x="1" y="72"/>
                    <a:pt x="1" y="144"/>
                  </a:cubicBezTo>
                  <a:lnTo>
                    <a:pt x="1" y="1132"/>
                  </a:lnTo>
                  <a:cubicBezTo>
                    <a:pt x="1" y="1215"/>
                    <a:pt x="84" y="1275"/>
                    <a:pt x="156" y="1275"/>
                  </a:cubicBezTo>
                  <a:cubicBezTo>
                    <a:pt x="227" y="1275"/>
                    <a:pt x="299" y="1204"/>
                    <a:pt x="299" y="1132"/>
                  </a:cubicBezTo>
                  <a:lnTo>
                    <a:pt x="299" y="144"/>
                  </a:lnTo>
                  <a:cubicBezTo>
                    <a:pt x="299" y="72"/>
                    <a:pt x="227" y="1"/>
                    <a:pt x="156"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7"/>
            <p:cNvSpPr/>
            <p:nvPr/>
          </p:nvSpPr>
          <p:spPr>
            <a:xfrm>
              <a:off x="7185128" y="3007116"/>
              <a:ext cx="30334" cy="92880"/>
            </a:xfrm>
            <a:custGeom>
              <a:avLst/>
              <a:gdLst/>
              <a:ahLst/>
              <a:cxnLst/>
              <a:rect l="l" t="t" r="r" b="b"/>
              <a:pathLst>
                <a:path w="953" h="2918" extrusionOk="0">
                  <a:moveTo>
                    <a:pt x="477" y="310"/>
                  </a:moveTo>
                  <a:cubicBezTo>
                    <a:pt x="512" y="310"/>
                    <a:pt x="560" y="334"/>
                    <a:pt x="596" y="357"/>
                  </a:cubicBezTo>
                  <a:cubicBezTo>
                    <a:pt x="620" y="393"/>
                    <a:pt x="632" y="429"/>
                    <a:pt x="632" y="476"/>
                  </a:cubicBezTo>
                  <a:lnTo>
                    <a:pt x="548" y="2608"/>
                  </a:lnTo>
                  <a:lnTo>
                    <a:pt x="405" y="2620"/>
                  </a:lnTo>
                  <a:cubicBezTo>
                    <a:pt x="405" y="2620"/>
                    <a:pt x="393" y="2620"/>
                    <a:pt x="393" y="2608"/>
                  </a:cubicBezTo>
                  <a:lnTo>
                    <a:pt x="310" y="476"/>
                  </a:lnTo>
                  <a:cubicBezTo>
                    <a:pt x="310" y="429"/>
                    <a:pt x="322" y="393"/>
                    <a:pt x="358" y="357"/>
                  </a:cubicBezTo>
                  <a:cubicBezTo>
                    <a:pt x="381" y="334"/>
                    <a:pt x="429" y="310"/>
                    <a:pt x="477" y="310"/>
                  </a:cubicBezTo>
                  <a:close/>
                  <a:moveTo>
                    <a:pt x="477" y="0"/>
                  </a:moveTo>
                  <a:cubicBezTo>
                    <a:pt x="334" y="0"/>
                    <a:pt x="215" y="48"/>
                    <a:pt x="131" y="155"/>
                  </a:cubicBezTo>
                  <a:cubicBezTo>
                    <a:pt x="36" y="238"/>
                    <a:pt x="0" y="357"/>
                    <a:pt x="0" y="488"/>
                  </a:cubicBezTo>
                  <a:lnTo>
                    <a:pt x="84" y="2620"/>
                  </a:lnTo>
                  <a:cubicBezTo>
                    <a:pt x="84" y="2786"/>
                    <a:pt x="239" y="2917"/>
                    <a:pt x="393" y="2917"/>
                  </a:cubicBezTo>
                  <a:lnTo>
                    <a:pt x="512" y="2917"/>
                  </a:lnTo>
                  <a:cubicBezTo>
                    <a:pt x="679" y="2917"/>
                    <a:pt x="822" y="2786"/>
                    <a:pt x="822" y="2620"/>
                  </a:cubicBezTo>
                  <a:lnTo>
                    <a:pt x="917" y="488"/>
                  </a:lnTo>
                  <a:cubicBezTo>
                    <a:pt x="953" y="369"/>
                    <a:pt x="905" y="238"/>
                    <a:pt x="810" y="155"/>
                  </a:cubicBezTo>
                  <a:cubicBezTo>
                    <a:pt x="727" y="60"/>
                    <a:pt x="608" y="0"/>
                    <a:pt x="47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7"/>
            <p:cNvSpPr/>
            <p:nvPr/>
          </p:nvSpPr>
          <p:spPr>
            <a:xfrm>
              <a:off x="7187770" y="3111328"/>
              <a:ext cx="25814" cy="25814"/>
            </a:xfrm>
            <a:custGeom>
              <a:avLst/>
              <a:gdLst/>
              <a:ahLst/>
              <a:cxnLst/>
              <a:rect l="l" t="t" r="r" b="b"/>
              <a:pathLst>
                <a:path w="811" h="811" extrusionOk="0">
                  <a:moveTo>
                    <a:pt x="406" y="310"/>
                  </a:moveTo>
                  <a:cubicBezTo>
                    <a:pt x="453" y="310"/>
                    <a:pt x="489" y="358"/>
                    <a:pt x="489" y="405"/>
                  </a:cubicBezTo>
                  <a:cubicBezTo>
                    <a:pt x="489" y="453"/>
                    <a:pt x="453" y="489"/>
                    <a:pt x="406" y="489"/>
                  </a:cubicBezTo>
                  <a:cubicBezTo>
                    <a:pt x="358" y="489"/>
                    <a:pt x="310" y="453"/>
                    <a:pt x="310" y="405"/>
                  </a:cubicBezTo>
                  <a:cubicBezTo>
                    <a:pt x="310" y="358"/>
                    <a:pt x="358" y="310"/>
                    <a:pt x="406" y="310"/>
                  </a:cubicBezTo>
                  <a:close/>
                  <a:moveTo>
                    <a:pt x="406" y="0"/>
                  </a:moveTo>
                  <a:cubicBezTo>
                    <a:pt x="179" y="0"/>
                    <a:pt x="1" y="179"/>
                    <a:pt x="1" y="405"/>
                  </a:cubicBezTo>
                  <a:cubicBezTo>
                    <a:pt x="1" y="631"/>
                    <a:pt x="179" y="810"/>
                    <a:pt x="406" y="810"/>
                  </a:cubicBezTo>
                  <a:cubicBezTo>
                    <a:pt x="632" y="810"/>
                    <a:pt x="810" y="631"/>
                    <a:pt x="810" y="405"/>
                  </a:cubicBezTo>
                  <a:cubicBezTo>
                    <a:pt x="787" y="179"/>
                    <a:pt x="608" y="0"/>
                    <a:pt x="40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7"/>
            <p:cNvSpPr/>
            <p:nvPr/>
          </p:nvSpPr>
          <p:spPr>
            <a:xfrm>
              <a:off x="7249552" y="2951477"/>
              <a:ext cx="18971" cy="23077"/>
            </a:xfrm>
            <a:custGeom>
              <a:avLst/>
              <a:gdLst/>
              <a:ahLst/>
              <a:cxnLst/>
              <a:rect l="l" t="t" r="r" b="b"/>
              <a:pathLst>
                <a:path w="596" h="725" extrusionOk="0">
                  <a:moveTo>
                    <a:pt x="417" y="0"/>
                  </a:moveTo>
                  <a:cubicBezTo>
                    <a:pt x="362" y="0"/>
                    <a:pt x="307" y="32"/>
                    <a:pt x="274" y="81"/>
                  </a:cubicBezTo>
                  <a:lnTo>
                    <a:pt x="36" y="498"/>
                  </a:lnTo>
                  <a:cubicBezTo>
                    <a:pt x="1" y="570"/>
                    <a:pt x="24" y="665"/>
                    <a:pt x="96" y="700"/>
                  </a:cubicBezTo>
                  <a:cubicBezTo>
                    <a:pt x="132" y="724"/>
                    <a:pt x="143" y="724"/>
                    <a:pt x="179" y="724"/>
                  </a:cubicBezTo>
                  <a:cubicBezTo>
                    <a:pt x="239" y="724"/>
                    <a:pt x="274" y="689"/>
                    <a:pt x="310" y="641"/>
                  </a:cubicBezTo>
                  <a:lnTo>
                    <a:pt x="548" y="224"/>
                  </a:lnTo>
                  <a:cubicBezTo>
                    <a:pt x="596" y="153"/>
                    <a:pt x="560" y="69"/>
                    <a:pt x="489" y="22"/>
                  </a:cubicBezTo>
                  <a:cubicBezTo>
                    <a:pt x="466" y="7"/>
                    <a:pt x="442" y="0"/>
                    <a:pt x="41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7"/>
            <p:cNvSpPr/>
            <p:nvPr/>
          </p:nvSpPr>
          <p:spPr>
            <a:xfrm>
              <a:off x="7132831" y="3153852"/>
              <a:ext cx="18589" cy="22695"/>
            </a:xfrm>
            <a:custGeom>
              <a:avLst/>
              <a:gdLst/>
              <a:ahLst/>
              <a:cxnLst/>
              <a:rect l="l" t="t" r="r" b="b"/>
              <a:pathLst>
                <a:path w="584" h="713" extrusionOk="0">
                  <a:moveTo>
                    <a:pt x="419" y="0"/>
                  </a:moveTo>
                  <a:cubicBezTo>
                    <a:pt x="368" y="0"/>
                    <a:pt x="319" y="32"/>
                    <a:pt x="286" y="81"/>
                  </a:cubicBezTo>
                  <a:lnTo>
                    <a:pt x="48" y="498"/>
                  </a:lnTo>
                  <a:cubicBezTo>
                    <a:pt x="0" y="569"/>
                    <a:pt x="36" y="665"/>
                    <a:pt x="108" y="700"/>
                  </a:cubicBezTo>
                  <a:cubicBezTo>
                    <a:pt x="131" y="712"/>
                    <a:pt x="155" y="712"/>
                    <a:pt x="179" y="712"/>
                  </a:cubicBezTo>
                  <a:cubicBezTo>
                    <a:pt x="239" y="712"/>
                    <a:pt x="286" y="689"/>
                    <a:pt x="310" y="641"/>
                  </a:cubicBezTo>
                  <a:lnTo>
                    <a:pt x="548" y="224"/>
                  </a:lnTo>
                  <a:cubicBezTo>
                    <a:pt x="584" y="153"/>
                    <a:pt x="572" y="69"/>
                    <a:pt x="489" y="22"/>
                  </a:cubicBezTo>
                  <a:cubicBezTo>
                    <a:pt x="466" y="7"/>
                    <a:pt x="443" y="0"/>
                    <a:pt x="4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7"/>
            <p:cNvSpPr/>
            <p:nvPr/>
          </p:nvSpPr>
          <p:spPr>
            <a:xfrm>
              <a:off x="7132449" y="2951477"/>
              <a:ext cx="18971" cy="23077"/>
            </a:xfrm>
            <a:custGeom>
              <a:avLst/>
              <a:gdLst/>
              <a:ahLst/>
              <a:cxnLst/>
              <a:rect l="l" t="t" r="r" b="b"/>
              <a:pathLst>
                <a:path w="596" h="725" extrusionOk="0">
                  <a:moveTo>
                    <a:pt x="177" y="0"/>
                  </a:moveTo>
                  <a:cubicBezTo>
                    <a:pt x="154" y="0"/>
                    <a:pt x="130" y="7"/>
                    <a:pt x="108" y="22"/>
                  </a:cubicBezTo>
                  <a:cubicBezTo>
                    <a:pt x="24" y="69"/>
                    <a:pt x="1" y="153"/>
                    <a:pt x="48" y="236"/>
                  </a:cubicBezTo>
                  <a:lnTo>
                    <a:pt x="274" y="653"/>
                  </a:lnTo>
                  <a:cubicBezTo>
                    <a:pt x="310" y="689"/>
                    <a:pt x="358" y="724"/>
                    <a:pt x="417" y="724"/>
                  </a:cubicBezTo>
                  <a:cubicBezTo>
                    <a:pt x="441" y="724"/>
                    <a:pt x="477" y="724"/>
                    <a:pt x="489" y="712"/>
                  </a:cubicBezTo>
                  <a:cubicBezTo>
                    <a:pt x="584" y="665"/>
                    <a:pt x="596" y="570"/>
                    <a:pt x="548" y="498"/>
                  </a:cubicBezTo>
                  <a:lnTo>
                    <a:pt x="310" y="81"/>
                  </a:lnTo>
                  <a:cubicBezTo>
                    <a:pt x="277" y="32"/>
                    <a:pt x="228" y="0"/>
                    <a:pt x="17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7"/>
            <p:cNvSpPr/>
            <p:nvPr/>
          </p:nvSpPr>
          <p:spPr>
            <a:xfrm>
              <a:off x="7249552" y="3153852"/>
              <a:ext cx="18971" cy="22695"/>
            </a:xfrm>
            <a:custGeom>
              <a:avLst/>
              <a:gdLst/>
              <a:ahLst/>
              <a:cxnLst/>
              <a:rect l="l" t="t" r="r" b="b"/>
              <a:pathLst>
                <a:path w="596" h="713" extrusionOk="0">
                  <a:moveTo>
                    <a:pt x="173" y="0"/>
                  </a:moveTo>
                  <a:cubicBezTo>
                    <a:pt x="148" y="0"/>
                    <a:pt x="122" y="7"/>
                    <a:pt x="96" y="22"/>
                  </a:cubicBezTo>
                  <a:cubicBezTo>
                    <a:pt x="24" y="69"/>
                    <a:pt x="1" y="153"/>
                    <a:pt x="36" y="224"/>
                  </a:cubicBezTo>
                  <a:lnTo>
                    <a:pt x="274" y="641"/>
                  </a:lnTo>
                  <a:cubicBezTo>
                    <a:pt x="310" y="689"/>
                    <a:pt x="358" y="712"/>
                    <a:pt x="417" y="712"/>
                  </a:cubicBezTo>
                  <a:cubicBezTo>
                    <a:pt x="441" y="712"/>
                    <a:pt x="477" y="712"/>
                    <a:pt x="489" y="700"/>
                  </a:cubicBezTo>
                  <a:cubicBezTo>
                    <a:pt x="560" y="665"/>
                    <a:pt x="596" y="569"/>
                    <a:pt x="548" y="498"/>
                  </a:cubicBezTo>
                  <a:lnTo>
                    <a:pt x="310" y="81"/>
                  </a:lnTo>
                  <a:cubicBezTo>
                    <a:pt x="277" y="32"/>
                    <a:pt x="228" y="0"/>
                    <a:pt x="173"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7"/>
            <p:cNvSpPr/>
            <p:nvPr/>
          </p:nvSpPr>
          <p:spPr>
            <a:xfrm>
              <a:off x="7289721" y="3113969"/>
              <a:ext cx="24286" cy="17093"/>
            </a:xfrm>
            <a:custGeom>
              <a:avLst/>
              <a:gdLst/>
              <a:ahLst/>
              <a:cxnLst/>
              <a:rect l="l" t="t" r="r" b="b"/>
              <a:pathLst>
                <a:path w="763" h="537" extrusionOk="0">
                  <a:moveTo>
                    <a:pt x="172" y="0"/>
                  </a:moveTo>
                  <a:cubicBezTo>
                    <a:pt x="121" y="0"/>
                    <a:pt x="72" y="29"/>
                    <a:pt x="48" y="84"/>
                  </a:cubicBezTo>
                  <a:cubicBezTo>
                    <a:pt x="1" y="156"/>
                    <a:pt x="24" y="239"/>
                    <a:pt x="108" y="287"/>
                  </a:cubicBezTo>
                  <a:lnTo>
                    <a:pt x="524" y="525"/>
                  </a:lnTo>
                  <a:cubicBezTo>
                    <a:pt x="548" y="537"/>
                    <a:pt x="560" y="537"/>
                    <a:pt x="596" y="537"/>
                  </a:cubicBezTo>
                  <a:cubicBezTo>
                    <a:pt x="655" y="537"/>
                    <a:pt x="703" y="513"/>
                    <a:pt x="727" y="465"/>
                  </a:cubicBezTo>
                  <a:cubicBezTo>
                    <a:pt x="763" y="394"/>
                    <a:pt x="739" y="310"/>
                    <a:pt x="667" y="263"/>
                  </a:cubicBezTo>
                  <a:lnTo>
                    <a:pt x="251" y="25"/>
                  </a:lnTo>
                  <a:cubicBezTo>
                    <a:pt x="226" y="8"/>
                    <a:pt x="199" y="0"/>
                    <a:pt x="17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7"/>
            <p:cNvSpPr/>
            <p:nvPr/>
          </p:nvSpPr>
          <p:spPr>
            <a:xfrm>
              <a:off x="7086964" y="2996931"/>
              <a:ext cx="24668" cy="17411"/>
            </a:xfrm>
            <a:custGeom>
              <a:avLst/>
              <a:gdLst/>
              <a:ahLst/>
              <a:cxnLst/>
              <a:rect l="l" t="t" r="r" b="b"/>
              <a:pathLst>
                <a:path w="775" h="547" extrusionOk="0">
                  <a:moveTo>
                    <a:pt x="179" y="1"/>
                  </a:moveTo>
                  <a:cubicBezTo>
                    <a:pt x="125" y="1"/>
                    <a:pt x="73" y="33"/>
                    <a:pt x="48" y="82"/>
                  </a:cubicBezTo>
                  <a:cubicBezTo>
                    <a:pt x="1" y="154"/>
                    <a:pt x="25" y="249"/>
                    <a:pt x="108" y="285"/>
                  </a:cubicBezTo>
                  <a:lnTo>
                    <a:pt x="525" y="535"/>
                  </a:lnTo>
                  <a:cubicBezTo>
                    <a:pt x="548" y="546"/>
                    <a:pt x="560" y="546"/>
                    <a:pt x="596" y="546"/>
                  </a:cubicBezTo>
                  <a:cubicBezTo>
                    <a:pt x="656" y="546"/>
                    <a:pt x="703" y="511"/>
                    <a:pt x="727" y="475"/>
                  </a:cubicBezTo>
                  <a:cubicBezTo>
                    <a:pt x="775" y="415"/>
                    <a:pt x="739" y="308"/>
                    <a:pt x="668" y="261"/>
                  </a:cubicBezTo>
                  <a:lnTo>
                    <a:pt x="251" y="23"/>
                  </a:lnTo>
                  <a:cubicBezTo>
                    <a:pt x="228" y="8"/>
                    <a:pt x="204" y="1"/>
                    <a:pt x="179"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7"/>
            <p:cNvSpPr/>
            <p:nvPr/>
          </p:nvSpPr>
          <p:spPr>
            <a:xfrm>
              <a:off x="7289339" y="2996931"/>
              <a:ext cx="24668" cy="17411"/>
            </a:xfrm>
            <a:custGeom>
              <a:avLst/>
              <a:gdLst/>
              <a:ahLst/>
              <a:cxnLst/>
              <a:rect l="l" t="t" r="r" b="b"/>
              <a:pathLst>
                <a:path w="775" h="547" extrusionOk="0">
                  <a:moveTo>
                    <a:pt x="590" y="1"/>
                  </a:moveTo>
                  <a:cubicBezTo>
                    <a:pt x="565" y="1"/>
                    <a:pt x="539" y="8"/>
                    <a:pt x="513" y="23"/>
                  </a:cubicBezTo>
                  <a:lnTo>
                    <a:pt x="96" y="261"/>
                  </a:lnTo>
                  <a:cubicBezTo>
                    <a:pt x="25" y="308"/>
                    <a:pt x="1" y="392"/>
                    <a:pt x="36" y="475"/>
                  </a:cubicBezTo>
                  <a:cubicBezTo>
                    <a:pt x="72" y="511"/>
                    <a:pt x="108" y="546"/>
                    <a:pt x="179" y="546"/>
                  </a:cubicBezTo>
                  <a:cubicBezTo>
                    <a:pt x="203" y="546"/>
                    <a:pt x="239" y="546"/>
                    <a:pt x="251" y="535"/>
                  </a:cubicBezTo>
                  <a:lnTo>
                    <a:pt x="667" y="285"/>
                  </a:lnTo>
                  <a:cubicBezTo>
                    <a:pt x="751" y="249"/>
                    <a:pt x="775" y="154"/>
                    <a:pt x="727" y="82"/>
                  </a:cubicBezTo>
                  <a:cubicBezTo>
                    <a:pt x="694" y="33"/>
                    <a:pt x="645" y="1"/>
                    <a:pt x="5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7"/>
            <p:cNvSpPr/>
            <p:nvPr/>
          </p:nvSpPr>
          <p:spPr>
            <a:xfrm>
              <a:off x="7086964" y="3113587"/>
              <a:ext cx="24668" cy="17093"/>
            </a:xfrm>
            <a:custGeom>
              <a:avLst/>
              <a:gdLst/>
              <a:ahLst/>
              <a:cxnLst/>
              <a:rect l="l" t="t" r="r" b="b"/>
              <a:pathLst>
                <a:path w="775" h="537" extrusionOk="0">
                  <a:moveTo>
                    <a:pt x="597" y="0"/>
                  </a:moveTo>
                  <a:cubicBezTo>
                    <a:pt x="570" y="0"/>
                    <a:pt x="541" y="8"/>
                    <a:pt x="513" y="25"/>
                  </a:cubicBezTo>
                  <a:lnTo>
                    <a:pt x="108" y="263"/>
                  </a:lnTo>
                  <a:cubicBezTo>
                    <a:pt x="25" y="299"/>
                    <a:pt x="1" y="394"/>
                    <a:pt x="36" y="465"/>
                  </a:cubicBezTo>
                  <a:cubicBezTo>
                    <a:pt x="72" y="513"/>
                    <a:pt x="120" y="537"/>
                    <a:pt x="179" y="537"/>
                  </a:cubicBezTo>
                  <a:cubicBezTo>
                    <a:pt x="203" y="537"/>
                    <a:pt x="239" y="537"/>
                    <a:pt x="251" y="525"/>
                  </a:cubicBezTo>
                  <a:lnTo>
                    <a:pt x="668" y="287"/>
                  </a:lnTo>
                  <a:cubicBezTo>
                    <a:pt x="739" y="263"/>
                    <a:pt x="775" y="156"/>
                    <a:pt x="727" y="84"/>
                  </a:cubicBezTo>
                  <a:cubicBezTo>
                    <a:pt x="696" y="29"/>
                    <a:pt x="649" y="0"/>
                    <a:pt x="59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9" name="Google Shape;899;p37"/>
          <p:cNvGrpSpPr/>
          <p:nvPr/>
        </p:nvGrpSpPr>
        <p:grpSpPr>
          <a:xfrm>
            <a:off x="1604013" y="2015763"/>
            <a:ext cx="676401" cy="506963"/>
            <a:chOff x="1817317" y="2480330"/>
            <a:chExt cx="350958" cy="263043"/>
          </a:xfrm>
        </p:grpSpPr>
        <p:sp>
          <p:nvSpPr>
            <p:cNvPr id="900" name="Google Shape;900;p37"/>
            <p:cNvSpPr/>
            <p:nvPr/>
          </p:nvSpPr>
          <p:spPr>
            <a:xfrm>
              <a:off x="1817317" y="2480330"/>
              <a:ext cx="350958" cy="191426"/>
            </a:xfrm>
            <a:custGeom>
              <a:avLst/>
              <a:gdLst/>
              <a:ahLst/>
              <a:cxnLst/>
              <a:rect l="l" t="t" r="r" b="b"/>
              <a:pathLst>
                <a:path w="11026" h="6014" extrusionOk="0">
                  <a:moveTo>
                    <a:pt x="4477" y="1"/>
                  </a:moveTo>
                  <a:cubicBezTo>
                    <a:pt x="3918" y="1"/>
                    <a:pt x="3382" y="179"/>
                    <a:pt x="2917" y="524"/>
                  </a:cubicBezTo>
                  <a:cubicBezTo>
                    <a:pt x="2513" y="834"/>
                    <a:pt x="2203" y="1251"/>
                    <a:pt x="2036" y="1727"/>
                  </a:cubicBezTo>
                  <a:cubicBezTo>
                    <a:pt x="905" y="1787"/>
                    <a:pt x="0" y="2727"/>
                    <a:pt x="0" y="3870"/>
                  </a:cubicBezTo>
                  <a:cubicBezTo>
                    <a:pt x="0" y="5061"/>
                    <a:pt x="965" y="6013"/>
                    <a:pt x="2143" y="6013"/>
                  </a:cubicBezTo>
                  <a:lnTo>
                    <a:pt x="2917" y="6013"/>
                  </a:lnTo>
                  <a:cubicBezTo>
                    <a:pt x="3001" y="6013"/>
                    <a:pt x="3084" y="5942"/>
                    <a:pt x="3084" y="5847"/>
                  </a:cubicBezTo>
                  <a:cubicBezTo>
                    <a:pt x="3084" y="5763"/>
                    <a:pt x="3001" y="5692"/>
                    <a:pt x="2917" y="5692"/>
                  </a:cubicBezTo>
                  <a:lnTo>
                    <a:pt x="2143" y="5692"/>
                  </a:lnTo>
                  <a:cubicBezTo>
                    <a:pt x="1131" y="5692"/>
                    <a:pt x="310" y="4870"/>
                    <a:pt x="310" y="3858"/>
                  </a:cubicBezTo>
                  <a:cubicBezTo>
                    <a:pt x="310" y="2846"/>
                    <a:pt x="1131" y="2025"/>
                    <a:pt x="2132" y="2025"/>
                  </a:cubicBezTo>
                  <a:lnTo>
                    <a:pt x="2143" y="2025"/>
                  </a:lnTo>
                  <a:cubicBezTo>
                    <a:pt x="2215" y="2025"/>
                    <a:pt x="2274" y="1977"/>
                    <a:pt x="2286" y="1906"/>
                  </a:cubicBezTo>
                  <a:cubicBezTo>
                    <a:pt x="2429" y="1441"/>
                    <a:pt x="2703" y="1036"/>
                    <a:pt x="3096" y="739"/>
                  </a:cubicBezTo>
                  <a:cubicBezTo>
                    <a:pt x="3477" y="441"/>
                    <a:pt x="3953" y="286"/>
                    <a:pt x="4453" y="286"/>
                  </a:cubicBezTo>
                  <a:cubicBezTo>
                    <a:pt x="5239" y="286"/>
                    <a:pt x="5953" y="679"/>
                    <a:pt x="6370" y="1334"/>
                  </a:cubicBezTo>
                  <a:cubicBezTo>
                    <a:pt x="6412" y="1386"/>
                    <a:pt x="6471" y="1420"/>
                    <a:pt x="6533" y="1420"/>
                  </a:cubicBezTo>
                  <a:cubicBezTo>
                    <a:pt x="6542" y="1420"/>
                    <a:pt x="6551" y="1419"/>
                    <a:pt x="6561" y="1417"/>
                  </a:cubicBezTo>
                  <a:cubicBezTo>
                    <a:pt x="6751" y="1358"/>
                    <a:pt x="6954" y="1322"/>
                    <a:pt x="7144" y="1322"/>
                  </a:cubicBezTo>
                  <a:cubicBezTo>
                    <a:pt x="7942" y="1322"/>
                    <a:pt x="8644" y="1846"/>
                    <a:pt x="8882" y="2608"/>
                  </a:cubicBezTo>
                  <a:cubicBezTo>
                    <a:pt x="8918" y="2679"/>
                    <a:pt x="8978" y="2727"/>
                    <a:pt x="9061" y="2727"/>
                  </a:cubicBezTo>
                  <a:cubicBezTo>
                    <a:pt x="9121" y="2727"/>
                    <a:pt x="9168" y="2703"/>
                    <a:pt x="9228" y="2703"/>
                  </a:cubicBezTo>
                  <a:cubicBezTo>
                    <a:pt x="10049" y="2703"/>
                    <a:pt x="10704" y="3382"/>
                    <a:pt x="10704" y="4180"/>
                  </a:cubicBezTo>
                  <a:cubicBezTo>
                    <a:pt x="10704" y="4989"/>
                    <a:pt x="10025" y="5656"/>
                    <a:pt x="9228" y="5656"/>
                  </a:cubicBezTo>
                  <a:lnTo>
                    <a:pt x="8109" y="5656"/>
                  </a:lnTo>
                  <a:cubicBezTo>
                    <a:pt x="8025" y="5656"/>
                    <a:pt x="7942" y="5727"/>
                    <a:pt x="7942" y="5823"/>
                  </a:cubicBezTo>
                  <a:cubicBezTo>
                    <a:pt x="7942" y="5906"/>
                    <a:pt x="8025" y="5978"/>
                    <a:pt x="8109" y="5978"/>
                  </a:cubicBezTo>
                  <a:lnTo>
                    <a:pt x="9228" y="5978"/>
                  </a:lnTo>
                  <a:cubicBezTo>
                    <a:pt x="10228" y="5978"/>
                    <a:pt x="11026" y="5180"/>
                    <a:pt x="11026" y="4180"/>
                  </a:cubicBezTo>
                  <a:cubicBezTo>
                    <a:pt x="11026" y="3180"/>
                    <a:pt x="10204" y="2429"/>
                    <a:pt x="9228" y="2429"/>
                  </a:cubicBezTo>
                  <a:lnTo>
                    <a:pt x="9168" y="2429"/>
                  </a:lnTo>
                  <a:cubicBezTo>
                    <a:pt x="9013" y="2060"/>
                    <a:pt x="8763" y="1715"/>
                    <a:pt x="8442" y="1477"/>
                  </a:cubicBezTo>
                  <a:cubicBezTo>
                    <a:pt x="8061" y="1191"/>
                    <a:pt x="7620" y="1048"/>
                    <a:pt x="7156" y="1048"/>
                  </a:cubicBezTo>
                  <a:cubicBezTo>
                    <a:pt x="6966" y="1048"/>
                    <a:pt x="6787" y="1072"/>
                    <a:pt x="6596" y="1120"/>
                  </a:cubicBezTo>
                  <a:cubicBezTo>
                    <a:pt x="6096" y="417"/>
                    <a:pt x="5322" y="1"/>
                    <a:pt x="44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7"/>
            <p:cNvSpPr/>
            <p:nvPr/>
          </p:nvSpPr>
          <p:spPr>
            <a:xfrm>
              <a:off x="1926844" y="2568626"/>
              <a:ext cx="131140" cy="174747"/>
            </a:xfrm>
            <a:custGeom>
              <a:avLst/>
              <a:gdLst/>
              <a:ahLst/>
              <a:cxnLst/>
              <a:rect l="l" t="t" r="r" b="b"/>
              <a:pathLst>
                <a:path w="4120" h="5490" extrusionOk="0">
                  <a:moveTo>
                    <a:pt x="2417" y="322"/>
                  </a:moveTo>
                  <a:lnTo>
                    <a:pt x="2417" y="1370"/>
                  </a:lnTo>
                  <a:cubicBezTo>
                    <a:pt x="2417" y="1537"/>
                    <a:pt x="2572" y="1691"/>
                    <a:pt x="2751" y="1691"/>
                  </a:cubicBezTo>
                  <a:lnTo>
                    <a:pt x="3274" y="1691"/>
                  </a:lnTo>
                  <a:cubicBezTo>
                    <a:pt x="3358" y="1691"/>
                    <a:pt x="3429" y="1620"/>
                    <a:pt x="3429" y="1525"/>
                  </a:cubicBezTo>
                  <a:cubicBezTo>
                    <a:pt x="3429" y="1441"/>
                    <a:pt x="3358" y="1358"/>
                    <a:pt x="3274" y="1358"/>
                  </a:cubicBezTo>
                  <a:lnTo>
                    <a:pt x="2751" y="1358"/>
                  </a:lnTo>
                  <a:cubicBezTo>
                    <a:pt x="2751" y="1358"/>
                    <a:pt x="2727" y="1358"/>
                    <a:pt x="2727" y="1346"/>
                  </a:cubicBezTo>
                  <a:lnTo>
                    <a:pt x="2727" y="346"/>
                  </a:lnTo>
                  <a:lnTo>
                    <a:pt x="3751" y="1358"/>
                  </a:lnTo>
                  <a:cubicBezTo>
                    <a:pt x="3775" y="1394"/>
                    <a:pt x="3798" y="1441"/>
                    <a:pt x="3798" y="1501"/>
                  </a:cubicBezTo>
                  <a:lnTo>
                    <a:pt x="3798" y="5180"/>
                  </a:lnTo>
                  <a:lnTo>
                    <a:pt x="3810" y="5180"/>
                  </a:lnTo>
                  <a:lnTo>
                    <a:pt x="334" y="5192"/>
                  </a:lnTo>
                  <a:cubicBezTo>
                    <a:pt x="334" y="5192"/>
                    <a:pt x="322" y="5192"/>
                    <a:pt x="322" y="5180"/>
                  </a:cubicBezTo>
                  <a:lnTo>
                    <a:pt x="322" y="334"/>
                  </a:lnTo>
                  <a:cubicBezTo>
                    <a:pt x="322" y="334"/>
                    <a:pt x="322" y="322"/>
                    <a:pt x="334" y="322"/>
                  </a:cubicBezTo>
                  <a:close/>
                  <a:moveTo>
                    <a:pt x="322" y="1"/>
                  </a:moveTo>
                  <a:cubicBezTo>
                    <a:pt x="143" y="1"/>
                    <a:pt x="0" y="144"/>
                    <a:pt x="0" y="322"/>
                  </a:cubicBezTo>
                  <a:lnTo>
                    <a:pt x="0" y="5156"/>
                  </a:lnTo>
                  <a:cubicBezTo>
                    <a:pt x="0" y="5335"/>
                    <a:pt x="143" y="5489"/>
                    <a:pt x="322" y="5489"/>
                  </a:cubicBezTo>
                  <a:lnTo>
                    <a:pt x="3775" y="5489"/>
                  </a:lnTo>
                  <a:cubicBezTo>
                    <a:pt x="3953" y="5489"/>
                    <a:pt x="4108" y="5335"/>
                    <a:pt x="4108" y="5156"/>
                  </a:cubicBezTo>
                  <a:lnTo>
                    <a:pt x="4108" y="1501"/>
                  </a:lnTo>
                  <a:cubicBezTo>
                    <a:pt x="4120" y="1382"/>
                    <a:pt x="4072" y="1251"/>
                    <a:pt x="3965" y="1156"/>
                  </a:cubicBezTo>
                  <a:lnTo>
                    <a:pt x="2953" y="144"/>
                  </a:lnTo>
                  <a:cubicBezTo>
                    <a:pt x="2870" y="48"/>
                    <a:pt x="2739" y="1"/>
                    <a:pt x="2596"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7"/>
            <p:cNvSpPr/>
            <p:nvPr/>
          </p:nvSpPr>
          <p:spPr>
            <a:xfrm>
              <a:off x="1965485" y="2639893"/>
              <a:ext cx="55002" cy="70885"/>
            </a:xfrm>
            <a:custGeom>
              <a:avLst/>
              <a:gdLst/>
              <a:ahLst/>
              <a:cxnLst/>
              <a:rect l="l" t="t" r="r" b="b"/>
              <a:pathLst>
                <a:path w="1728" h="2227" extrusionOk="0">
                  <a:moveTo>
                    <a:pt x="870" y="0"/>
                  </a:moveTo>
                  <a:cubicBezTo>
                    <a:pt x="822" y="0"/>
                    <a:pt x="775" y="36"/>
                    <a:pt x="751" y="60"/>
                  </a:cubicBezTo>
                  <a:lnTo>
                    <a:pt x="60" y="929"/>
                  </a:lnTo>
                  <a:cubicBezTo>
                    <a:pt x="1" y="1000"/>
                    <a:pt x="13" y="1107"/>
                    <a:pt x="84" y="1155"/>
                  </a:cubicBezTo>
                  <a:cubicBezTo>
                    <a:pt x="117" y="1178"/>
                    <a:pt x="151" y="1189"/>
                    <a:pt x="183" y="1189"/>
                  </a:cubicBezTo>
                  <a:cubicBezTo>
                    <a:pt x="234" y="1189"/>
                    <a:pt x="281" y="1163"/>
                    <a:pt x="310" y="1119"/>
                  </a:cubicBezTo>
                  <a:lnTo>
                    <a:pt x="715" y="619"/>
                  </a:lnTo>
                  <a:lnTo>
                    <a:pt x="715" y="2060"/>
                  </a:lnTo>
                  <a:cubicBezTo>
                    <a:pt x="715" y="2143"/>
                    <a:pt x="787" y="2227"/>
                    <a:pt x="882" y="2227"/>
                  </a:cubicBezTo>
                  <a:cubicBezTo>
                    <a:pt x="965" y="2227"/>
                    <a:pt x="1048" y="2143"/>
                    <a:pt x="1048" y="2060"/>
                  </a:cubicBezTo>
                  <a:lnTo>
                    <a:pt x="1048" y="619"/>
                  </a:lnTo>
                  <a:lnTo>
                    <a:pt x="1441" y="1119"/>
                  </a:lnTo>
                  <a:cubicBezTo>
                    <a:pt x="1477" y="1167"/>
                    <a:pt x="1513" y="1179"/>
                    <a:pt x="1560" y="1179"/>
                  </a:cubicBezTo>
                  <a:cubicBezTo>
                    <a:pt x="1596" y="1179"/>
                    <a:pt x="1644" y="1167"/>
                    <a:pt x="1668" y="1155"/>
                  </a:cubicBezTo>
                  <a:cubicBezTo>
                    <a:pt x="1715" y="1107"/>
                    <a:pt x="1727" y="1000"/>
                    <a:pt x="1668" y="929"/>
                  </a:cubicBezTo>
                  <a:lnTo>
                    <a:pt x="989" y="60"/>
                  </a:lnTo>
                  <a:cubicBezTo>
                    <a:pt x="953" y="24"/>
                    <a:pt x="906" y="0"/>
                    <a:pt x="87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7"/>
            <p:cNvSpPr/>
            <p:nvPr/>
          </p:nvSpPr>
          <p:spPr>
            <a:xfrm>
              <a:off x="1965103" y="2503406"/>
              <a:ext cx="43989" cy="31162"/>
            </a:xfrm>
            <a:custGeom>
              <a:avLst/>
              <a:gdLst/>
              <a:ahLst/>
              <a:cxnLst/>
              <a:rect l="l" t="t" r="r" b="b"/>
              <a:pathLst>
                <a:path w="1382" h="979" extrusionOk="0">
                  <a:moveTo>
                    <a:pt x="181" y="0"/>
                  </a:moveTo>
                  <a:cubicBezTo>
                    <a:pt x="104" y="0"/>
                    <a:pt x="24" y="56"/>
                    <a:pt x="13" y="121"/>
                  </a:cubicBezTo>
                  <a:cubicBezTo>
                    <a:pt x="1" y="216"/>
                    <a:pt x="60" y="300"/>
                    <a:pt x="132" y="323"/>
                  </a:cubicBezTo>
                  <a:cubicBezTo>
                    <a:pt x="501" y="395"/>
                    <a:pt x="846" y="597"/>
                    <a:pt x="1072" y="919"/>
                  </a:cubicBezTo>
                  <a:cubicBezTo>
                    <a:pt x="1096" y="954"/>
                    <a:pt x="1144" y="978"/>
                    <a:pt x="1203" y="978"/>
                  </a:cubicBezTo>
                  <a:cubicBezTo>
                    <a:pt x="1227" y="978"/>
                    <a:pt x="1275" y="954"/>
                    <a:pt x="1310" y="942"/>
                  </a:cubicBezTo>
                  <a:cubicBezTo>
                    <a:pt x="1370" y="895"/>
                    <a:pt x="1382" y="800"/>
                    <a:pt x="1334" y="716"/>
                  </a:cubicBezTo>
                  <a:cubicBezTo>
                    <a:pt x="1060" y="347"/>
                    <a:pt x="656" y="97"/>
                    <a:pt x="203" y="2"/>
                  </a:cubicBezTo>
                  <a:cubicBezTo>
                    <a:pt x="196" y="1"/>
                    <a:pt x="189" y="0"/>
                    <a:pt x="181"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7"/>
            <p:cNvSpPr/>
            <p:nvPr/>
          </p:nvSpPr>
          <p:spPr>
            <a:xfrm>
              <a:off x="2052668" y="2537369"/>
              <a:ext cx="34504" cy="30175"/>
            </a:xfrm>
            <a:custGeom>
              <a:avLst/>
              <a:gdLst/>
              <a:ahLst/>
              <a:cxnLst/>
              <a:rect l="l" t="t" r="r" b="b"/>
              <a:pathLst>
                <a:path w="1084" h="948" extrusionOk="0">
                  <a:moveTo>
                    <a:pt x="194" y="0"/>
                  </a:moveTo>
                  <a:cubicBezTo>
                    <a:pt x="124" y="0"/>
                    <a:pt x="56" y="45"/>
                    <a:pt x="36" y="114"/>
                  </a:cubicBezTo>
                  <a:cubicBezTo>
                    <a:pt x="0" y="209"/>
                    <a:pt x="48" y="292"/>
                    <a:pt x="131" y="328"/>
                  </a:cubicBezTo>
                  <a:cubicBezTo>
                    <a:pt x="405" y="411"/>
                    <a:pt x="631" y="602"/>
                    <a:pt x="762" y="864"/>
                  </a:cubicBezTo>
                  <a:cubicBezTo>
                    <a:pt x="786" y="923"/>
                    <a:pt x="845" y="947"/>
                    <a:pt x="905" y="947"/>
                  </a:cubicBezTo>
                  <a:cubicBezTo>
                    <a:pt x="941" y="947"/>
                    <a:pt x="953" y="947"/>
                    <a:pt x="988" y="935"/>
                  </a:cubicBezTo>
                  <a:cubicBezTo>
                    <a:pt x="1060" y="887"/>
                    <a:pt x="1084" y="804"/>
                    <a:pt x="1048" y="709"/>
                  </a:cubicBezTo>
                  <a:cubicBezTo>
                    <a:pt x="869" y="387"/>
                    <a:pt x="584" y="149"/>
                    <a:pt x="238" y="6"/>
                  </a:cubicBezTo>
                  <a:cubicBezTo>
                    <a:pt x="224" y="2"/>
                    <a:pt x="209" y="0"/>
                    <a:pt x="19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905;p37"/>
          <p:cNvGrpSpPr/>
          <p:nvPr/>
        </p:nvGrpSpPr>
        <p:grpSpPr>
          <a:xfrm>
            <a:off x="4256808" y="2002241"/>
            <a:ext cx="630391" cy="534017"/>
            <a:chOff x="2770052" y="2009628"/>
            <a:chExt cx="327085" cy="277080"/>
          </a:xfrm>
        </p:grpSpPr>
        <p:sp>
          <p:nvSpPr>
            <p:cNvPr id="906" name="Google Shape;906;p37"/>
            <p:cNvSpPr/>
            <p:nvPr/>
          </p:nvSpPr>
          <p:spPr>
            <a:xfrm>
              <a:off x="2770052" y="2023537"/>
              <a:ext cx="327085" cy="263170"/>
            </a:xfrm>
            <a:custGeom>
              <a:avLst/>
              <a:gdLst/>
              <a:ahLst/>
              <a:cxnLst/>
              <a:rect l="l" t="t" r="r" b="b"/>
              <a:pathLst>
                <a:path w="10276" h="8268" extrusionOk="0">
                  <a:moveTo>
                    <a:pt x="6251" y="2267"/>
                  </a:moveTo>
                  <a:lnTo>
                    <a:pt x="7061" y="2541"/>
                  </a:lnTo>
                  <a:cubicBezTo>
                    <a:pt x="7073" y="2544"/>
                    <a:pt x="7086" y="2545"/>
                    <a:pt x="7098" y="2545"/>
                  </a:cubicBezTo>
                  <a:cubicBezTo>
                    <a:pt x="7136" y="2545"/>
                    <a:pt x="7174" y="2532"/>
                    <a:pt x="7192" y="2505"/>
                  </a:cubicBezTo>
                  <a:lnTo>
                    <a:pt x="7454" y="2314"/>
                  </a:lnTo>
                  <a:lnTo>
                    <a:pt x="9240" y="4660"/>
                  </a:lnTo>
                  <a:lnTo>
                    <a:pt x="8978" y="4874"/>
                  </a:lnTo>
                  <a:cubicBezTo>
                    <a:pt x="8966" y="4862"/>
                    <a:pt x="8942" y="4839"/>
                    <a:pt x="8930" y="4839"/>
                  </a:cubicBezTo>
                  <a:lnTo>
                    <a:pt x="5811" y="3148"/>
                  </a:lnTo>
                  <a:lnTo>
                    <a:pt x="5930" y="2969"/>
                  </a:lnTo>
                  <a:cubicBezTo>
                    <a:pt x="5978" y="2898"/>
                    <a:pt x="5966" y="2803"/>
                    <a:pt x="5894" y="2755"/>
                  </a:cubicBezTo>
                  <a:cubicBezTo>
                    <a:pt x="5864" y="2742"/>
                    <a:pt x="5834" y="2735"/>
                    <a:pt x="5806" y="2735"/>
                  </a:cubicBezTo>
                  <a:cubicBezTo>
                    <a:pt x="5756" y="2735"/>
                    <a:pt x="5710" y="2757"/>
                    <a:pt x="5680" y="2803"/>
                  </a:cubicBezTo>
                  <a:lnTo>
                    <a:pt x="5358" y="3326"/>
                  </a:lnTo>
                  <a:cubicBezTo>
                    <a:pt x="5335" y="3350"/>
                    <a:pt x="5323" y="3374"/>
                    <a:pt x="5323" y="3398"/>
                  </a:cubicBezTo>
                  <a:lnTo>
                    <a:pt x="5323" y="4684"/>
                  </a:lnTo>
                  <a:cubicBezTo>
                    <a:pt x="5323" y="4946"/>
                    <a:pt x="5097" y="5172"/>
                    <a:pt x="4835" y="5172"/>
                  </a:cubicBezTo>
                  <a:cubicBezTo>
                    <a:pt x="4561" y="5172"/>
                    <a:pt x="4346" y="4946"/>
                    <a:pt x="4346" y="4684"/>
                  </a:cubicBezTo>
                  <a:lnTo>
                    <a:pt x="4346" y="3410"/>
                  </a:lnTo>
                  <a:lnTo>
                    <a:pt x="4620" y="2267"/>
                  </a:lnTo>
                  <a:close/>
                  <a:moveTo>
                    <a:pt x="2680" y="1767"/>
                  </a:moveTo>
                  <a:lnTo>
                    <a:pt x="2918" y="1898"/>
                  </a:lnTo>
                  <a:lnTo>
                    <a:pt x="941" y="5303"/>
                  </a:lnTo>
                  <a:lnTo>
                    <a:pt x="703" y="5172"/>
                  </a:lnTo>
                  <a:lnTo>
                    <a:pt x="2680" y="1767"/>
                  </a:lnTo>
                  <a:close/>
                  <a:moveTo>
                    <a:pt x="3180" y="4743"/>
                  </a:moveTo>
                  <a:cubicBezTo>
                    <a:pt x="3287" y="4743"/>
                    <a:pt x="3370" y="4779"/>
                    <a:pt x="3442" y="4874"/>
                  </a:cubicBezTo>
                  <a:cubicBezTo>
                    <a:pt x="3561" y="5017"/>
                    <a:pt x="3525" y="5231"/>
                    <a:pt x="3370" y="5339"/>
                  </a:cubicBezTo>
                  <a:lnTo>
                    <a:pt x="2322" y="6112"/>
                  </a:lnTo>
                  <a:cubicBezTo>
                    <a:pt x="2262" y="6150"/>
                    <a:pt x="2194" y="6169"/>
                    <a:pt x="2127" y="6169"/>
                  </a:cubicBezTo>
                  <a:cubicBezTo>
                    <a:pt x="2023" y="6169"/>
                    <a:pt x="1923" y="6123"/>
                    <a:pt x="1858" y="6029"/>
                  </a:cubicBezTo>
                  <a:cubicBezTo>
                    <a:pt x="1751" y="5886"/>
                    <a:pt x="1787" y="5672"/>
                    <a:pt x="1929" y="5565"/>
                  </a:cubicBezTo>
                  <a:lnTo>
                    <a:pt x="2989" y="4803"/>
                  </a:lnTo>
                  <a:cubicBezTo>
                    <a:pt x="3049" y="4755"/>
                    <a:pt x="3120" y="4743"/>
                    <a:pt x="3180" y="4743"/>
                  </a:cubicBezTo>
                  <a:close/>
                  <a:moveTo>
                    <a:pt x="3775" y="5493"/>
                  </a:moveTo>
                  <a:cubicBezTo>
                    <a:pt x="3870" y="5493"/>
                    <a:pt x="3954" y="5553"/>
                    <a:pt x="4013" y="5636"/>
                  </a:cubicBezTo>
                  <a:cubicBezTo>
                    <a:pt x="4132" y="5779"/>
                    <a:pt x="4085" y="5993"/>
                    <a:pt x="3942" y="6089"/>
                  </a:cubicBezTo>
                  <a:lnTo>
                    <a:pt x="3132" y="6708"/>
                  </a:lnTo>
                  <a:cubicBezTo>
                    <a:pt x="3076" y="6745"/>
                    <a:pt x="3013" y="6764"/>
                    <a:pt x="2949" y="6764"/>
                  </a:cubicBezTo>
                  <a:cubicBezTo>
                    <a:pt x="2851" y="6764"/>
                    <a:pt x="2752" y="6718"/>
                    <a:pt x="2680" y="6624"/>
                  </a:cubicBezTo>
                  <a:cubicBezTo>
                    <a:pt x="2572" y="6482"/>
                    <a:pt x="2596" y="6255"/>
                    <a:pt x="2751" y="6148"/>
                  </a:cubicBezTo>
                  <a:lnTo>
                    <a:pt x="3537" y="5589"/>
                  </a:lnTo>
                  <a:cubicBezTo>
                    <a:pt x="3573" y="5565"/>
                    <a:pt x="3596" y="5541"/>
                    <a:pt x="3620" y="5529"/>
                  </a:cubicBezTo>
                  <a:cubicBezTo>
                    <a:pt x="3668" y="5517"/>
                    <a:pt x="3715" y="5493"/>
                    <a:pt x="3775" y="5493"/>
                  </a:cubicBezTo>
                  <a:close/>
                  <a:moveTo>
                    <a:pt x="4359" y="6281"/>
                  </a:moveTo>
                  <a:cubicBezTo>
                    <a:pt x="4454" y="6281"/>
                    <a:pt x="4550" y="6321"/>
                    <a:pt x="4620" y="6398"/>
                  </a:cubicBezTo>
                  <a:cubicBezTo>
                    <a:pt x="4739" y="6553"/>
                    <a:pt x="4704" y="6755"/>
                    <a:pt x="4549" y="6863"/>
                  </a:cubicBezTo>
                  <a:lnTo>
                    <a:pt x="3954" y="7303"/>
                  </a:lnTo>
                  <a:cubicBezTo>
                    <a:pt x="3898" y="7331"/>
                    <a:pt x="3829" y="7358"/>
                    <a:pt x="3767" y="7358"/>
                  </a:cubicBezTo>
                  <a:cubicBezTo>
                    <a:pt x="3749" y="7358"/>
                    <a:pt x="3732" y="7356"/>
                    <a:pt x="3715" y="7351"/>
                  </a:cubicBezTo>
                  <a:cubicBezTo>
                    <a:pt x="3620" y="7339"/>
                    <a:pt x="3549" y="7303"/>
                    <a:pt x="3513" y="7220"/>
                  </a:cubicBezTo>
                  <a:cubicBezTo>
                    <a:pt x="3406" y="7077"/>
                    <a:pt x="3430" y="6863"/>
                    <a:pt x="3584" y="6755"/>
                  </a:cubicBezTo>
                  <a:lnTo>
                    <a:pt x="4144" y="6363"/>
                  </a:lnTo>
                  <a:lnTo>
                    <a:pt x="4168" y="6339"/>
                  </a:lnTo>
                  <a:cubicBezTo>
                    <a:pt x="4226" y="6300"/>
                    <a:pt x="4292" y="6281"/>
                    <a:pt x="4359" y="6281"/>
                  </a:cubicBezTo>
                  <a:close/>
                  <a:moveTo>
                    <a:pt x="2870" y="2553"/>
                  </a:moveTo>
                  <a:lnTo>
                    <a:pt x="3156" y="2707"/>
                  </a:lnTo>
                  <a:cubicBezTo>
                    <a:pt x="3173" y="2725"/>
                    <a:pt x="3197" y="2736"/>
                    <a:pt x="3218" y="2736"/>
                  </a:cubicBezTo>
                  <a:cubicBezTo>
                    <a:pt x="3226" y="2736"/>
                    <a:pt x="3233" y="2734"/>
                    <a:pt x="3239" y="2731"/>
                  </a:cubicBezTo>
                  <a:lnTo>
                    <a:pt x="3942" y="2636"/>
                  </a:lnTo>
                  <a:lnTo>
                    <a:pt x="4192" y="2743"/>
                  </a:lnTo>
                  <a:lnTo>
                    <a:pt x="4049" y="3338"/>
                  </a:lnTo>
                  <a:lnTo>
                    <a:pt x="4049" y="3362"/>
                  </a:lnTo>
                  <a:lnTo>
                    <a:pt x="4049" y="4648"/>
                  </a:lnTo>
                  <a:cubicBezTo>
                    <a:pt x="4049" y="5077"/>
                    <a:pt x="4406" y="5434"/>
                    <a:pt x="4835" y="5434"/>
                  </a:cubicBezTo>
                  <a:cubicBezTo>
                    <a:pt x="5263" y="5434"/>
                    <a:pt x="5620" y="5077"/>
                    <a:pt x="5620" y="4648"/>
                  </a:cubicBezTo>
                  <a:lnTo>
                    <a:pt x="5620" y="3410"/>
                  </a:lnTo>
                  <a:lnTo>
                    <a:pt x="5656" y="3362"/>
                  </a:lnTo>
                  <a:lnTo>
                    <a:pt x="8776" y="5065"/>
                  </a:lnTo>
                  <a:cubicBezTo>
                    <a:pt x="8942" y="5184"/>
                    <a:pt x="9002" y="5374"/>
                    <a:pt x="8907" y="5541"/>
                  </a:cubicBezTo>
                  <a:cubicBezTo>
                    <a:pt x="8850" y="5654"/>
                    <a:pt x="8745" y="5717"/>
                    <a:pt x="8631" y="5717"/>
                  </a:cubicBezTo>
                  <a:cubicBezTo>
                    <a:pt x="8576" y="5717"/>
                    <a:pt x="8520" y="5703"/>
                    <a:pt x="8466" y="5672"/>
                  </a:cubicBezTo>
                  <a:lnTo>
                    <a:pt x="6740" y="4743"/>
                  </a:lnTo>
                  <a:cubicBezTo>
                    <a:pt x="6711" y="4727"/>
                    <a:pt x="6682" y="4719"/>
                    <a:pt x="6655" y="4719"/>
                  </a:cubicBezTo>
                  <a:cubicBezTo>
                    <a:pt x="6603" y="4719"/>
                    <a:pt x="6557" y="4748"/>
                    <a:pt x="6525" y="4803"/>
                  </a:cubicBezTo>
                  <a:cubicBezTo>
                    <a:pt x="6490" y="4874"/>
                    <a:pt x="6513" y="4958"/>
                    <a:pt x="6585" y="5005"/>
                  </a:cubicBezTo>
                  <a:lnTo>
                    <a:pt x="8037" y="5791"/>
                  </a:lnTo>
                  <a:cubicBezTo>
                    <a:pt x="8192" y="5886"/>
                    <a:pt x="8252" y="6077"/>
                    <a:pt x="8168" y="6243"/>
                  </a:cubicBezTo>
                  <a:cubicBezTo>
                    <a:pt x="8104" y="6356"/>
                    <a:pt x="7996" y="6415"/>
                    <a:pt x="7881" y="6415"/>
                  </a:cubicBezTo>
                  <a:cubicBezTo>
                    <a:pt x="7826" y="6415"/>
                    <a:pt x="7770" y="6401"/>
                    <a:pt x="7716" y="6374"/>
                  </a:cubicBezTo>
                  <a:lnTo>
                    <a:pt x="6251" y="5565"/>
                  </a:lnTo>
                  <a:cubicBezTo>
                    <a:pt x="6226" y="5554"/>
                    <a:pt x="6200" y="5548"/>
                    <a:pt x="6175" y="5548"/>
                  </a:cubicBezTo>
                  <a:cubicBezTo>
                    <a:pt x="6120" y="5548"/>
                    <a:pt x="6070" y="5575"/>
                    <a:pt x="6037" y="5624"/>
                  </a:cubicBezTo>
                  <a:cubicBezTo>
                    <a:pt x="5990" y="5708"/>
                    <a:pt x="6025" y="5791"/>
                    <a:pt x="6097" y="5839"/>
                  </a:cubicBezTo>
                  <a:lnTo>
                    <a:pt x="7287" y="6493"/>
                  </a:lnTo>
                  <a:cubicBezTo>
                    <a:pt x="7454" y="6577"/>
                    <a:pt x="7514" y="6779"/>
                    <a:pt x="7418" y="6934"/>
                  </a:cubicBezTo>
                  <a:cubicBezTo>
                    <a:pt x="7360" y="7050"/>
                    <a:pt x="7250" y="7114"/>
                    <a:pt x="7132" y="7114"/>
                  </a:cubicBezTo>
                  <a:cubicBezTo>
                    <a:pt x="7081" y="7114"/>
                    <a:pt x="7028" y="7102"/>
                    <a:pt x="6978" y="7077"/>
                  </a:cubicBezTo>
                  <a:lnTo>
                    <a:pt x="5728" y="6386"/>
                  </a:lnTo>
                  <a:cubicBezTo>
                    <a:pt x="5705" y="6371"/>
                    <a:pt x="5680" y="6365"/>
                    <a:pt x="5655" y="6365"/>
                  </a:cubicBezTo>
                  <a:cubicBezTo>
                    <a:pt x="5601" y="6365"/>
                    <a:pt x="5546" y="6397"/>
                    <a:pt x="5513" y="6446"/>
                  </a:cubicBezTo>
                  <a:cubicBezTo>
                    <a:pt x="5478" y="6517"/>
                    <a:pt x="5501" y="6613"/>
                    <a:pt x="5573" y="6660"/>
                  </a:cubicBezTo>
                  <a:lnTo>
                    <a:pt x="6549" y="7172"/>
                  </a:lnTo>
                  <a:cubicBezTo>
                    <a:pt x="6704" y="7267"/>
                    <a:pt x="6763" y="7458"/>
                    <a:pt x="6680" y="7625"/>
                  </a:cubicBezTo>
                  <a:cubicBezTo>
                    <a:pt x="6616" y="7737"/>
                    <a:pt x="6508" y="7801"/>
                    <a:pt x="6393" y="7801"/>
                  </a:cubicBezTo>
                  <a:cubicBezTo>
                    <a:pt x="6338" y="7801"/>
                    <a:pt x="6282" y="7786"/>
                    <a:pt x="6228" y="7756"/>
                  </a:cubicBezTo>
                  <a:lnTo>
                    <a:pt x="5549" y="7386"/>
                  </a:lnTo>
                  <a:cubicBezTo>
                    <a:pt x="5549" y="7255"/>
                    <a:pt x="5501" y="7101"/>
                    <a:pt x="5406" y="6994"/>
                  </a:cubicBezTo>
                  <a:cubicBezTo>
                    <a:pt x="5299" y="6851"/>
                    <a:pt x="5132" y="6755"/>
                    <a:pt x="4954" y="6744"/>
                  </a:cubicBezTo>
                  <a:lnTo>
                    <a:pt x="4954" y="6696"/>
                  </a:lnTo>
                  <a:cubicBezTo>
                    <a:pt x="4977" y="6541"/>
                    <a:pt x="4930" y="6363"/>
                    <a:pt x="4835" y="6220"/>
                  </a:cubicBezTo>
                  <a:cubicBezTo>
                    <a:pt x="4716" y="6077"/>
                    <a:pt x="4549" y="5982"/>
                    <a:pt x="4370" y="5970"/>
                  </a:cubicBezTo>
                  <a:lnTo>
                    <a:pt x="4370" y="5922"/>
                  </a:lnTo>
                  <a:cubicBezTo>
                    <a:pt x="4406" y="5767"/>
                    <a:pt x="4358" y="5589"/>
                    <a:pt x="4251" y="5446"/>
                  </a:cubicBezTo>
                  <a:cubicBezTo>
                    <a:pt x="4132" y="5303"/>
                    <a:pt x="3965" y="5208"/>
                    <a:pt x="3787" y="5196"/>
                  </a:cubicBezTo>
                  <a:lnTo>
                    <a:pt x="3787" y="5148"/>
                  </a:lnTo>
                  <a:cubicBezTo>
                    <a:pt x="3823" y="4993"/>
                    <a:pt x="3775" y="4815"/>
                    <a:pt x="3668" y="4672"/>
                  </a:cubicBezTo>
                  <a:cubicBezTo>
                    <a:pt x="3547" y="4516"/>
                    <a:pt x="3359" y="4432"/>
                    <a:pt x="3172" y="4432"/>
                  </a:cubicBezTo>
                  <a:cubicBezTo>
                    <a:pt x="3044" y="4432"/>
                    <a:pt x="2917" y="4471"/>
                    <a:pt x="2811" y="4553"/>
                  </a:cubicBezTo>
                  <a:lnTo>
                    <a:pt x="1763" y="5315"/>
                  </a:lnTo>
                  <a:lnTo>
                    <a:pt x="1394" y="5112"/>
                  </a:lnTo>
                  <a:lnTo>
                    <a:pt x="2870" y="2553"/>
                  </a:lnTo>
                  <a:close/>
                  <a:moveTo>
                    <a:pt x="4936" y="7026"/>
                  </a:moveTo>
                  <a:cubicBezTo>
                    <a:pt x="5036" y="7026"/>
                    <a:pt x="5132" y="7070"/>
                    <a:pt x="5204" y="7148"/>
                  </a:cubicBezTo>
                  <a:cubicBezTo>
                    <a:pt x="5251" y="7244"/>
                    <a:pt x="5275" y="7315"/>
                    <a:pt x="5263" y="7398"/>
                  </a:cubicBezTo>
                  <a:cubicBezTo>
                    <a:pt x="5251" y="7494"/>
                    <a:pt x="5204" y="7565"/>
                    <a:pt x="5132" y="7625"/>
                  </a:cubicBezTo>
                  <a:lnTo>
                    <a:pt x="4787" y="7875"/>
                  </a:lnTo>
                  <a:cubicBezTo>
                    <a:pt x="4729" y="7918"/>
                    <a:pt x="4658" y="7940"/>
                    <a:pt x="4588" y="7940"/>
                  </a:cubicBezTo>
                  <a:cubicBezTo>
                    <a:pt x="4487" y="7940"/>
                    <a:pt x="4386" y="7895"/>
                    <a:pt x="4323" y="7803"/>
                  </a:cubicBezTo>
                  <a:cubicBezTo>
                    <a:pt x="4215" y="7660"/>
                    <a:pt x="4251" y="7446"/>
                    <a:pt x="4406" y="7339"/>
                  </a:cubicBezTo>
                  <a:lnTo>
                    <a:pt x="4727" y="7101"/>
                  </a:lnTo>
                  <a:lnTo>
                    <a:pt x="4739" y="7089"/>
                  </a:lnTo>
                  <a:cubicBezTo>
                    <a:pt x="4802" y="7046"/>
                    <a:pt x="4870" y="7026"/>
                    <a:pt x="4936" y="7026"/>
                  </a:cubicBezTo>
                  <a:close/>
                  <a:moveTo>
                    <a:pt x="180" y="0"/>
                  </a:moveTo>
                  <a:cubicBezTo>
                    <a:pt x="125" y="0"/>
                    <a:pt x="69" y="27"/>
                    <a:pt x="36" y="76"/>
                  </a:cubicBezTo>
                  <a:cubicBezTo>
                    <a:pt x="1" y="159"/>
                    <a:pt x="24" y="243"/>
                    <a:pt x="96" y="290"/>
                  </a:cubicBezTo>
                  <a:lnTo>
                    <a:pt x="2382" y="1600"/>
                  </a:lnTo>
                  <a:lnTo>
                    <a:pt x="405" y="5005"/>
                  </a:lnTo>
                  <a:lnTo>
                    <a:pt x="251" y="4922"/>
                  </a:lnTo>
                  <a:cubicBezTo>
                    <a:pt x="221" y="4905"/>
                    <a:pt x="192" y="4897"/>
                    <a:pt x="164" y="4897"/>
                  </a:cubicBezTo>
                  <a:cubicBezTo>
                    <a:pt x="113" y="4897"/>
                    <a:pt x="67" y="4923"/>
                    <a:pt x="36" y="4969"/>
                  </a:cubicBezTo>
                  <a:cubicBezTo>
                    <a:pt x="1" y="5053"/>
                    <a:pt x="24" y="5136"/>
                    <a:pt x="96" y="5184"/>
                  </a:cubicBezTo>
                  <a:lnTo>
                    <a:pt x="882" y="5648"/>
                  </a:lnTo>
                  <a:cubicBezTo>
                    <a:pt x="908" y="5663"/>
                    <a:pt x="934" y="5670"/>
                    <a:pt x="959" y="5670"/>
                  </a:cubicBezTo>
                  <a:cubicBezTo>
                    <a:pt x="1014" y="5670"/>
                    <a:pt x="1063" y="5638"/>
                    <a:pt x="1096" y="5589"/>
                  </a:cubicBezTo>
                  <a:lnTo>
                    <a:pt x="1215" y="5398"/>
                  </a:lnTo>
                  <a:lnTo>
                    <a:pt x="1537" y="5565"/>
                  </a:lnTo>
                  <a:cubicBezTo>
                    <a:pt x="1441" y="5779"/>
                    <a:pt x="1453" y="6029"/>
                    <a:pt x="1584" y="6220"/>
                  </a:cubicBezTo>
                  <a:cubicBezTo>
                    <a:pt x="1703" y="6386"/>
                    <a:pt x="1894" y="6482"/>
                    <a:pt x="2096" y="6482"/>
                  </a:cubicBezTo>
                  <a:cubicBezTo>
                    <a:pt x="2156" y="6482"/>
                    <a:pt x="2227" y="6458"/>
                    <a:pt x="2287" y="6446"/>
                  </a:cubicBezTo>
                  <a:cubicBezTo>
                    <a:pt x="2287" y="6577"/>
                    <a:pt x="2334" y="6720"/>
                    <a:pt x="2406" y="6815"/>
                  </a:cubicBezTo>
                  <a:cubicBezTo>
                    <a:pt x="2525" y="6982"/>
                    <a:pt x="2715" y="7077"/>
                    <a:pt x="2906" y="7077"/>
                  </a:cubicBezTo>
                  <a:cubicBezTo>
                    <a:pt x="2965" y="7077"/>
                    <a:pt x="3049" y="7053"/>
                    <a:pt x="3108" y="7041"/>
                  </a:cubicBezTo>
                  <a:cubicBezTo>
                    <a:pt x="3108" y="7160"/>
                    <a:pt x="3144" y="7291"/>
                    <a:pt x="3227" y="7398"/>
                  </a:cubicBezTo>
                  <a:cubicBezTo>
                    <a:pt x="3323" y="7529"/>
                    <a:pt x="3465" y="7625"/>
                    <a:pt x="3644" y="7648"/>
                  </a:cubicBezTo>
                  <a:cubicBezTo>
                    <a:pt x="3668" y="7648"/>
                    <a:pt x="3715" y="7672"/>
                    <a:pt x="3739" y="7672"/>
                  </a:cubicBezTo>
                  <a:cubicBezTo>
                    <a:pt x="3799" y="7672"/>
                    <a:pt x="3882" y="7648"/>
                    <a:pt x="3942" y="7636"/>
                  </a:cubicBezTo>
                  <a:cubicBezTo>
                    <a:pt x="3942" y="7767"/>
                    <a:pt x="3977" y="7886"/>
                    <a:pt x="4061" y="7994"/>
                  </a:cubicBezTo>
                  <a:cubicBezTo>
                    <a:pt x="4156" y="8125"/>
                    <a:pt x="4299" y="8220"/>
                    <a:pt x="4477" y="8244"/>
                  </a:cubicBezTo>
                  <a:cubicBezTo>
                    <a:pt x="4501" y="8244"/>
                    <a:pt x="4549" y="8267"/>
                    <a:pt x="4573" y="8267"/>
                  </a:cubicBezTo>
                  <a:cubicBezTo>
                    <a:pt x="4716" y="8267"/>
                    <a:pt x="4835" y="8220"/>
                    <a:pt x="4954" y="8148"/>
                  </a:cubicBezTo>
                  <a:lnTo>
                    <a:pt x="5287" y="7886"/>
                  </a:lnTo>
                  <a:cubicBezTo>
                    <a:pt x="5370" y="7827"/>
                    <a:pt x="5430" y="7767"/>
                    <a:pt x="5466" y="7684"/>
                  </a:cubicBezTo>
                  <a:lnTo>
                    <a:pt x="6085" y="8029"/>
                  </a:lnTo>
                  <a:cubicBezTo>
                    <a:pt x="6168" y="8077"/>
                    <a:pt x="6275" y="8101"/>
                    <a:pt x="6382" y="8101"/>
                  </a:cubicBezTo>
                  <a:cubicBezTo>
                    <a:pt x="6442" y="8101"/>
                    <a:pt x="6501" y="8089"/>
                    <a:pt x="6561" y="8077"/>
                  </a:cubicBezTo>
                  <a:cubicBezTo>
                    <a:pt x="6716" y="8029"/>
                    <a:pt x="6859" y="7922"/>
                    <a:pt x="6930" y="7779"/>
                  </a:cubicBezTo>
                  <a:cubicBezTo>
                    <a:pt x="6990" y="7648"/>
                    <a:pt x="7013" y="7529"/>
                    <a:pt x="7002" y="7398"/>
                  </a:cubicBezTo>
                  <a:cubicBezTo>
                    <a:pt x="7049" y="7398"/>
                    <a:pt x="7073" y="7422"/>
                    <a:pt x="7121" y="7422"/>
                  </a:cubicBezTo>
                  <a:cubicBezTo>
                    <a:pt x="7347" y="7422"/>
                    <a:pt x="7573" y="7303"/>
                    <a:pt x="7668" y="7089"/>
                  </a:cubicBezTo>
                  <a:cubicBezTo>
                    <a:pt x="7728" y="6970"/>
                    <a:pt x="7764" y="6839"/>
                    <a:pt x="7752" y="6720"/>
                  </a:cubicBezTo>
                  <a:cubicBezTo>
                    <a:pt x="7787" y="6720"/>
                    <a:pt x="7823" y="6732"/>
                    <a:pt x="7871" y="6732"/>
                  </a:cubicBezTo>
                  <a:cubicBezTo>
                    <a:pt x="8085" y="6732"/>
                    <a:pt x="8311" y="6613"/>
                    <a:pt x="8418" y="6410"/>
                  </a:cubicBezTo>
                  <a:cubicBezTo>
                    <a:pt x="8478" y="6291"/>
                    <a:pt x="8502" y="6172"/>
                    <a:pt x="8490" y="6029"/>
                  </a:cubicBezTo>
                  <a:cubicBezTo>
                    <a:pt x="8537" y="6029"/>
                    <a:pt x="8561" y="6053"/>
                    <a:pt x="8609" y="6053"/>
                  </a:cubicBezTo>
                  <a:cubicBezTo>
                    <a:pt x="8668" y="6053"/>
                    <a:pt x="8728" y="6029"/>
                    <a:pt x="8787" y="6017"/>
                  </a:cubicBezTo>
                  <a:cubicBezTo>
                    <a:pt x="8954" y="5970"/>
                    <a:pt x="9085" y="5874"/>
                    <a:pt x="9157" y="5720"/>
                  </a:cubicBezTo>
                  <a:cubicBezTo>
                    <a:pt x="9240" y="5577"/>
                    <a:pt x="9264" y="5410"/>
                    <a:pt x="9204" y="5243"/>
                  </a:cubicBezTo>
                  <a:cubicBezTo>
                    <a:pt x="9192" y="5196"/>
                    <a:pt x="9180" y="5172"/>
                    <a:pt x="9157" y="5136"/>
                  </a:cubicBezTo>
                  <a:lnTo>
                    <a:pt x="9430" y="4946"/>
                  </a:lnTo>
                  <a:lnTo>
                    <a:pt x="9561" y="5124"/>
                  </a:lnTo>
                  <a:cubicBezTo>
                    <a:pt x="9591" y="5161"/>
                    <a:pt x="9644" y="5180"/>
                    <a:pt x="9694" y="5180"/>
                  </a:cubicBezTo>
                  <a:cubicBezTo>
                    <a:pt x="9724" y="5180"/>
                    <a:pt x="9753" y="5173"/>
                    <a:pt x="9776" y="5160"/>
                  </a:cubicBezTo>
                  <a:lnTo>
                    <a:pt x="10192" y="4827"/>
                  </a:lnTo>
                  <a:cubicBezTo>
                    <a:pt x="10264" y="4743"/>
                    <a:pt x="10276" y="4648"/>
                    <a:pt x="10240" y="4577"/>
                  </a:cubicBezTo>
                  <a:cubicBezTo>
                    <a:pt x="10210" y="4539"/>
                    <a:pt x="10157" y="4521"/>
                    <a:pt x="10107" y="4521"/>
                  </a:cubicBezTo>
                  <a:cubicBezTo>
                    <a:pt x="10077" y="4521"/>
                    <a:pt x="10048" y="4527"/>
                    <a:pt x="10026" y="4541"/>
                  </a:cubicBezTo>
                  <a:lnTo>
                    <a:pt x="9728" y="4779"/>
                  </a:lnTo>
                  <a:lnTo>
                    <a:pt x="7347" y="1671"/>
                  </a:lnTo>
                  <a:lnTo>
                    <a:pt x="8704" y="790"/>
                  </a:lnTo>
                  <a:cubicBezTo>
                    <a:pt x="8776" y="755"/>
                    <a:pt x="8787" y="659"/>
                    <a:pt x="8752" y="588"/>
                  </a:cubicBezTo>
                  <a:cubicBezTo>
                    <a:pt x="8721" y="542"/>
                    <a:pt x="8670" y="516"/>
                    <a:pt x="8619" y="516"/>
                  </a:cubicBezTo>
                  <a:cubicBezTo>
                    <a:pt x="8591" y="516"/>
                    <a:pt x="8563" y="523"/>
                    <a:pt x="8537" y="540"/>
                  </a:cubicBezTo>
                  <a:lnTo>
                    <a:pt x="7049" y="1493"/>
                  </a:lnTo>
                  <a:cubicBezTo>
                    <a:pt x="6978" y="1540"/>
                    <a:pt x="6966" y="1648"/>
                    <a:pt x="7002" y="1719"/>
                  </a:cubicBezTo>
                  <a:lnTo>
                    <a:pt x="7275" y="2076"/>
                  </a:lnTo>
                  <a:lnTo>
                    <a:pt x="7085" y="2219"/>
                  </a:lnTo>
                  <a:lnTo>
                    <a:pt x="6311" y="1969"/>
                  </a:lnTo>
                  <a:cubicBezTo>
                    <a:pt x="6287" y="1969"/>
                    <a:pt x="6275" y="1957"/>
                    <a:pt x="6263" y="1957"/>
                  </a:cubicBezTo>
                  <a:lnTo>
                    <a:pt x="4501" y="1957"/>
                  </a:lnTo>
                  <a:cubicBezTo>
                    <a:pt x="4430" y="1957"/>
                    <a:pt x="4370" y="2005"/>
                    <a:pt x="4358" y="2076"/>
                  </a:cubicBezTo>
                  <a:lnTo>
                    <a:pt x="4251" y="2481"/>
                  </a:lnTo>
                  <a:lnTo>
                    <a:pt x="4001" y="2374"/>
                  </a:lnTo>
                  <a:cubicBezTo>
                    <a:pt x="3965" y="2362"/>
                    <a:pt x="3954" y="2362"/>
                    <a:pt x="3930" y="2362"/>
                  </a:cubicBezTo>
                  <a:lnTo>
                    <a:pt x="3227" y="2433"/>
                  </a:lnTo>
                  <a:lnTo>
                    <a:pt x="2989" y="2302"/>
                  </a:lnTo>
                  <a:lnTo>
                    <a:pt x="3215" y="1910"/>
                  </a:lnTo>
                  <a:cubicBezTo>
                    <a:pt x="3251" y="1838"/>
                    <a:pt x="3227" y="1743"/>
                    <a:pt x="3156" y="1707"/>
                  </a:cubicBezTo>
                  <a:lnTo>
                    <a:pt x="251" y="16"/>
                  </a:lnTo>
                  <a:cubicBezTo>
                    <a:pt x="229" y="5"/>
                    <a:pt x="204" y="0"/>
                    <a:pt x="18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7"/>
            <p:cNvSpPr/>
            <p:nvPr/>
          </p:nvSpPr>
          <p:spPr>
            <a:xfrm>
              <a:off x="3059960" y="2009628"/>
              <a:ext cx="37177" cy="26960"/>
            </a:xfrm>
            <a:custGeom>
              <a:avLst/>
              <a:gdLst/>
              <a:ahLst/>
              <a:cxnLst/>
              <a:rect l="l" t="t" r="r" b="b"/>
              <a:pathLst>
                <a:path w="1168" h="847" extrusionOk="0">
                  <a:moveTo>
                    <a:pt x="999" y="0"/>
                  </a:moveTo>
                  <a:cubicBezTo>
                    <a:pt x="971" y="0"/>
                    <a:pt x="943" y="8"/>
                    <a:pt x="918" y="25"/>
                  </a:cubicBezTo>
                  <a:lnTo>
                    <a:pt x="84" y="561"/>
                  </a:lnTo>
                  <a:cubicBezTo>
                    <a:pt x="13" y="608"/>
                    <a:pt x="1" y="692"/>
                    <a:pt x="37" y="775"/>
                  </a:cubicBezTo>
                  <a:cubicBezTo>
                    <a:pt x="72" y="811"/>
                    <a:pt x="120" y="846"/>
                    <a:pt x="156" y="846"/>
                  </a:cubicBezTo>
                  <a:cubicBezTo>
                    <a:pt x="191" y="846"/>
                    <a:pt x="215" y="823"/>
                    <a:pt x="239" y="811"/>
                  </a:cubicBezTo>
                  <a:lnTo>
                    <a:pt x="1073" y="275"/>
                  </a:lnTo>
                  <a:cubicBezTo>
                    <a:pt x="1156" y="239"/>
                    <a:pt x="1168" y="144"/>
                    <a:pt x="1132" y="72"/>
                  </a:cubicBezTo>
                  <a:cubicBezTo>
                    <a:pt x="1101" y="26"/>
                    <a:pt x="1051" y="0"/>
                    <a:pt x="99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 name="Picture 16">
            <a:extLst>
              <a:ext uri="{FF2B5EF4-FFF2-40B4-BE49-F238E27FC236}">
                <a16:creationId xmlns:a16="http://schemas.microsoft.com/office/drawing/2014/main" id="{4D5DFD49-BC59-44D1-A54F-BDE0B4CE6CE2}"/>
              </a:ext>
            </a:extLst>
          </p:cNvPr>
          <p:cNvPicPr>
            <a:picLocks noChangeAspect="1"/>
          </p:cNvPicPr>
          <p:nvPr/>
        </p:nvPicPr>
        <p:blipFill>
          <a:blip r:embed="rId3"/>
          <a:stretch>
            <a:fillRect/>
          </a:stretch>
        </p:blipFill>
        <p:spPr>
          <a:xfrm>
            <a:off x="5856422" y="1926712"/>
            <a:ext cx="2299872" cy="2299872"/>
          </a:xfrm>
          <a:prstGeom prst="rect">
            <a:avLst/>
          </a:prstGeom>
        </p:spPr>
      </p:pic>
      <p:pic>
        <p:nvPicPr>
          <p:cNvPr id="19" name="Picture 18">
            <a:extLst>
              <a:ext uri="{FF2B5EF4-FFF2-40B4-BE49-F238E27FC236}">
                <a16:creationId xmlns:a16="http://schemas.microsoft.com/office/drawing/2014/main" id="{00174FE8-D912-485A-A0A9-66F5E2276DB0}"/>
              </a:ext>
            </a:extLst>
          </p:cNvPr>
          <p:cNvPicPr>
            <a:picLocks noChangeAspect="1"/>
          </p:cNvPicPr>
          <p:nvPr/>
        </p:nvPicPr>
        <p:blipFill>
          <a:blip r:embed="rId4"/>
          <a:stretch>
            <a:fillRect/>
          </a:stretch>
        </p:blipFill>
        <p:spPr>
          <a:xfrm>
            <a:off x="1167653" y="2106659"/>
            <a:ext cx="1939978" cy="1939978"/>
          </a:xfrm>
          <a:prstGeom prst="rect">
            <a:avLst/>
          </a:prstGeom>
        </p:spPr>
      </p:pic>
      <p:sp>
        <p:nvSpPr>
          <p:cNvPr id="2" name="Arrow: Left-Right 1">
            <a:extLst>
              <a:ext uri="{FF2B5EF4-FFF2-40B4-BE49-F238E27FC236}">
                <a16:creationId xmlns:a16="http://schemas.microsoft.com/office/drawing/2014/main" id="{11C0D4D0-FA72-4BEF-90B8-7A85739A369D}"/>
              </a:ext>
            </a:extLst>
          </p:cNvPr>
          <p:cNvSpPr/>
          <p:nvPr/>
        </p:nvSpPr>
        <p:spPr>
          <a:xfrm>
            <a:off x="3963924" y="2963520"/>
            <a:ext cx="1216152"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38"/>
          <p:cNvSpPr txBox="1">
            <a:spLocks noGrp="1"/>
          </p:cNvSpPr>
          <p:nvPr>
            <p:ph type="title"/>
          </p:nvPr>
        </p:nvSpPr>
        <p:spPr>
          <a:xfrm>
            <a:off x="464304" y="134037"/>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What to Secure?</a:t>
            </a:r>
            <a:endParaRPr sz="2800" dirty="0"/>
          </a:p>
        </p:txBody>
      </p:sp>
      <p:sp>
        <p:nvSpPr>
          <p:cNvPr id="916" name="Google Shape;916;p38"/>
          <p:cNvSpPr txBox="1">
            <a:spLocks noGrp="1"/>
          </p:cNvSpPr>
          <p:nvPr>
            <p:ph type="title" idx="4"/>
          </p:nvPr>
        </p:nvSpPr>
        <p:spPr>
          <a:xfrm>
            <a:off x="4306186" y="968103"/>
            <a:ext cx="5178056" cy="41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Controlling who gets access to a computer</a:t>
            </a:r>
            <a:endParaRPr dirty="0"/>
          </a:p>
        </p:txBody>
      </p:sp>
      <p:grpSp>
        <p:nvGrpSpPr>
          <p:cNvPr id="110" name="Group 109">
            <a:extLst>
              <a:ext uri="{FF2B5EF4-FFF2-40B4-BE49-F238E27FC236}">
                <a16:creationId xmlns:a16="http://schemas.microsoft.com/office/drawing/2014/main" id="{FFA86C81-EC7E-445D-ACEE-E6486767A88D}"/>
              </a:ext>
            </a:extLst>
          </p:cNvPr>
          <p:cNvGrpSpPr/>
          <p:nvPr/>
        </p:nvGrpSpPr>
        <p:grpSpPr>
          <a:xfrm>
            <a:off x="1285" y="1586701"/>
            <a:ext cx="3021097" cy="2985953"/>
            <a:chOff x="683568" y="1417742"/>
            <a:chExt cx="3453349" cy="3314248"/>
          </a:xfrm>
        </p:grpSpPr>
        <p:sp>
          <p:nvSpPr>
            <p:cNvPr id="111" name="Rectangle 9">
              <a:extLst>
                <a:ext uri="{FF2B5EF4-FFF2-40B4-BE49-F238E27FC236}">
                  <a16:creationId xmlns:a16="http://schemas.microsoft.com/office/drawing/2014/main" id="{8B1F7570-883C-4813-9A96-62ED4E975C5C}"/>
                </a:ext>
              </a:extLst>
            </p:cNvPr>
            <p:cNvSpPr/>
            <p:nvPr/>
          </p:nvSpPr>
          <p:spPr>
            <a:xfrm>
              <a:off x="683568" y="1417742"/>
              <a:ext cx="3043057" cy="3314248"/>
            </a:xfrm>
            <a:custGeom>
              <a:avLst/>
              <a:gdLst>
                <a:gd name="connsiteX0" fmla="*/ 518928 w 2984467"/>
                <a:gd name="connsiteY0" fmla="*/ 0 h 3314248"/>
                <a:gd name="connsiteX1" fmla="*/ 747055 w 2984467"/>
                <a:gd name="connsiteY1" fmla="*/ 851383 h 3314248"/>
                <a:gd name="connsiteX2" fmla="*/ 1141172 w 2984467"/>
                <a:gd name="connsiteY2" fmla="*/ 1378602 h 3314248"/>
                <a:gd name="connsiteX3" fmla="*/ 1092775 w 2984467"/>
                <a:gd name="connsiteY3" fmla="*/ 1145350 h 3314248"/>
                <a:gd name="connsiteX4" fmla="*/ 825824 w 2984467"/>
                <a:gd name="connsiteY4" fmla="*/ 1145350 h 3314248"/>
                <a:gd name="connsiteX5" fmla="*/ 1041264 w 2984467"/>
                <a:gd name="connsiteY5" fmla="*/ 1949381 h 3314248"/>
                <a:gd name="connsiteX6" fmla="*/ 1141172 w 2984467"/>
                <a:gd name="connsiteY6" fmla="*/ 1949381 h 3314248"/>
                <a:gd name="connsiteX7" fmla="*/ 1141172 w 2984467"/>
                <a:gd name="connsiteY7" fmla="*/ 2243347 h 3314248"/>
                <a:gd name="connsiteX8" fmla="*/ 1120031 w 2984467"/>
                <a:gd name="connsiteY8" fmla="*/ 2243347 h 3314248"/>
                <a:gd name="connsiteX9" fmla="*/ 1188524 w 2984467"/>
                <a:gd name="connsiteY9" fmla="*/ 2498965 h 3314248"/>
                <a:gd name="connsiteX10" fmla="*/ 2848391 w 2984467"/>
                <a:gd name="connsiteY10" fmla="*/ 2498965 h 3314248"/>
                <a:gd name="connsiteX11" fmla="*/ 2848391 w 2984467"/>
                <a:gd name="connsiteY11" fmla="*/ 2788949 h 3314248"/>
                <a:gd name="connsiteX12" fmla="*/ 2984467 w 2984467"/>
                <a:gd name="connsiteY12" fmla="*/ 3027056 h 3314248"/>
                <a:gd name="connsiteX13" fmla="*/ 2697276 w 2984467"/>
                <a:gd name="connsiteY13" fmla="*/ 3314248 h 3314248"/>
                <a:gd name="connsiteX14" fmla="*/ 2410084 w 2984467"/>
                <a:gd name="connsiteY14" fmla="*/ 3027056 h 3314248"/>
                <a:gd name="connsiteX15" fmla="*/ 2540252 w 2984467"/>
                <a:gd name="connsiteY15" fmla="*/ 2792932 h 3314248"/>
                <a:gd name="connsiteX16" fmla="*/ 1267292 w 2984467"/>
                <a:gd name="connsiteY16" fmla="*/ 2792932 h 3314248"/>
                <a:gd name="connsiteX17" fmla="*/ 1269489 w 2984467"/>
                <a:gd name="connsiteY17" fmla="*/ 2801136 h 3314248"/>
                <a:gd name="connsiteX18" fmla="*/ 1387490 w 2984467"/>
                <a:gd name="connsiteY18" fmla="*/ 3027056 h 3314248"/>
                <a:gd name="connsiteX19" fmla="*/ 1100298 w 2984467"/>
                <a:gd name="connsiteY19" fmla="*/ 3314248 h 3314248"/>
                <a:gd name="connsiteX20" fmla="*/ 813106 w 2984467"/>
                <a:gd name="connsiteY20" fmla="*/ 3027056 h 3314248"/>
                <a:gd name="connsiteX21" fmla="*/ 959943 w 2984467"/>
                <a:gd name="connsiteY21" fmla="*/ 2781695 h 3314248"/>
                <a:gd name="connsiteX22" fmla="*/ 297574 w 2984467"/>
                <a:gd name="connsiteY22" fmla="*/ 309696 h 3314248"/>
                <a:gd name="connsiteX23" fmla="*/ 0 w 2984467"/>
                <a:gd name="connsiteY23" fmla="*/ 309696 h 3314248"/>
                <a:gd name="connsiteX24" fmla="*/ 0 w 2984467"/>
                <a:gd name="connsiteY24" fmla="*/ 15729 h 3314248"/>
                <a:gd name="connsiteX25" fmla="*/ 460224 w 2984467"/>
                <a:gd name="connsiteY25" fmla="*/ 15729 h 3314248"/>
                <a:gd name="connsiteX26" fmla="*/ 518928 w 2984467"/>
                <a:gd name="connsiteY26" fmla="*/ 0 h 3314248"/>
                <a:gd name="connsiteX0" fmla="*/ 518928 w 2984467"/>
                <a:gd name="connsiteY0" fmla="*/ 0 h 3314248"/>
                <a:gd name="connsiteX1" fmla="*/ 747055 w 2984467"/>
                <a:gd name="connsiteY1" fmla="*/ 851383 h 3314248"/>
                <a:gd name="connsiteX2" fmla="*/ 1141172 w 2984467"/>
                <a:gd name="connsiteY2" fmla="*/ 1378602 h 3314248"/>
                <a:gd name="connsiteX3" fmla="*/ 825824 w 2984467"/>
                <a:gd name="connsiteY3" fmla="*/ 1145350 h 3314248"/>
                <a:gd name="connsiteX4" fmla="*/ 1041264 w 2984467"/>
                <a:gd name="connsiteY4" fmla="*/ 1949381 h 3314248"/>
                <a:gd name="connsiteX5" fmla="*/ 1141172 w 2984467"/>
                <a:gd name="connsiteY5" fmla="*/ 1949381 h 3314248"/>
                <a:gd name="connsiteX6" fmla="*/ 1141172 w 2984467"/>
                <a:gd name="connsiteY6" fmla="*/ 2243347 h 3314248"/>
                <a:gd name="connsiteX7" fmla="*/ 1120031 w 2984467"/>
                <a:gd name="connsiteY7" fmla="*/ 2243347 h 3314248"/>
                <a:gd name="connsiteX8" fmla="*/ 1188524 w 2984467"/>
                <a:gd name="connsiteY8" fmla="*/ 2498965 h 3314248"/>
                <a:gd name="connsiteX9" fmla="*/ 2848391 w 2984467"/>
                <a:gd name="connsiteY9" fmla="*/ 2498965 h 3314248"/>
                <a:gd name="connsiteX10" fmla="*/ 2848391 w 2984467"/>
                <a:gd name="connsiteY10" fmla="*/ 2788949 h 3314248"/>
                <a:gd name="connsiteX11" fmla="*/ 2984467 w 2984467"/>
                <a:gd name="connsiteY11" fmla="*/ 3027056 h 3314248"/>
                <a:gd name="connsiteX12" fmla="*/ 2697276 w 2984467"/>
                <a:gd name="connsiteY12" fmla="*/ 3314248 h 3314248"/>
                <a:gd name="connsiteX13" fmla="*/ 2410084 w 2984467"/>
                <a:gd name="connsiteY13" fmla="*/ 3027056 h 3314248"/>
                <a:gd name="connsiteX14" fmla="*/ 2540252 w 2984467"/>
                <a:gd name="connsiteY14" fmla="*/ 2792932 h 3314248"/>
                <a:gd name="connsiteX15" fmla="*/ 1267292 w 2984467"/>
                <a:gd name="connsiteY15" fmla="*/ 2792932 h 3314248"/>
                <a:gd name="connsiteX16" fmla="*/ 1269489 w 2984467"/>
                <a:gd name="connsiteY16" fmla="*/ 2801136 h 3314248"/>
                <a:gd name="connsiteX17" fmla="*/ 1387490 w 2984467"/>
                <a:gd name="connsiteY17" fmla="*/ 3027056 h 3314248"/>
                <a:gd name="connsiteX18" fmla="*/ 1100298 w 2984467"/>
                <a:gd name="connsiteY18" fmla="*/ 3314248 h 3314248"/>
                <a:gd name="connsiteX19" fmla="*/ 813106 w 2984467"/>
                <a:gd name="connsiteY19" fmla="*/ 3027056 h 3314248"/>
                <a:gd name="connsiteX20" fmla="*/ 959943 w 2984467"/>
                <a:gd name="connsiteY20" fmla="*/ 2781695 h 3314248"/>
                <a:gd name="connsiteX21" fmla="*/ 297574 w 2984467"/>
                <a:gd name="connsiteY21" fmla="*/ 309696 h 3314248"/>
                <a:gd name="connsiteX22" fmla="*/ 0 w 2984467"/>
                <a:gd name="connsiteY22" fmla="*/ 309696 h 3314248"/>
                <a:gd name="connsiteX23" fmla="*/ 0 w 2984467"/>
                <a:gd name="connsiteY23" fmla="*/ 15729 h 3314248"/>
                <a:gd name="connsiteX24" fmla="*/ 460224 w 2984467"/>
                <a:gd name="connsiteY24" fmla="*/ 15729 h 3314248"/>
                <a:gd name="connsiteX25" fmla="*/ 518928 w 2984467"/>
                <a:gd name="connsiteY25" fmla="*/ 0 h 3314248"/>
                <a:gd name="connsiteX0" fmla="*/ 518928 w 2984467"/>
                <a:gd name="connsiteY0" fmla="*/ 0 h 3314248"/>
                <a:gd name="connsiteX1" fmla="*/ 747055 w 2984467"/>
                <a:gd name="connsiteY1" fmla="*/ 851383 h 3314248"/>
                <a:gd name="connsiteX2" fmla="*/ 825824 w 2984467"/>
                <a:gd name="connsiteY2" fmla="*/ 1145350 h 3314248"/>
                <a:gd name="connsiteX3" fmla="*/ 1041264 w 2984467"/>
                <a:gd name="connsiteY3" fmla="*/ 1949381 h 3314248"/>
                <a:gd name="connsiteX4" fmla="*/ 1141172 w 2984467"/>
                <a:gd name="connsiteY4" fmla="*/ 1949381 h 3314248"/>
                <a:gd name="connsiteX5" fmla="*/ 1141172 w 2984467"/>
                <a:gd name="connsiteY5" fmla="*/ 2243347 h 3314248"/>
                <a:gd name="connsiteX6" fmla="*/ 1120031 w 2984467"/>
                <a:gd name="connsiteY6" fmla="*/ 2243347 h 3314248"/>
                <a:gd name="connsiteX7" fmla="*/ 1188524 w 2984467"/>
                <a:gd name="connsiteY7" fmla="*/ 2498965 h 3314248"/>
                <a:gd name="connsiteX8" fmla="*/ 2848391 w 2984467"/>
                <a:gd name="connsiteY8" fmla="*/ 2498965 h 3314248"/>
                <a:gd name="connsiteX9" fmla="*/ 2848391 w 2984467"/>
                <a:gd name="connsiteY9" fmla="*/ 2788949 h 3314248"/>
                <a:gd name="connsiteX10" fmla="*/ 2984467 w 2984467"/>
                <a:gd name="connsiteY10" fmla="*/ 3027056 h 3314248"/>
                <a:gd name="connsiteX11" fmla="*/ 2697276 w 2984467"/>
                <a:gd name="connsiteY11" fmla="*/ 3314248 h 3314248"/>
                <a:gd name="connsiteX12" fmla="*/ 2410084 w 2984467"/>
                <a:gd name="connsiteY12" fmla="*/ 3027056 h 3314248"/>
                <a:gd name="connsiteX13" fmla="*/ 2540252 w 2984467"/>
                <a:gd name="connsiteY13" fmla="*/ 2792932 h 3314248"/>
                <a:gd name="connsiteX14" fmla="*/ 1267292 w 2984467"/>
                <a:gd name="connsiteY14" fmla="*/ 2792932 h 3314248"/>
                <a:gd name="connsiteX15" fmla="*/ 1269489 w 2984467"/>
                <a:gd name="connsiteY15" fmla="*/ 2801136 h 3314248"/>
                <a:gd name="connsiteX16" fmla="*/ 1387490 w 2984467"/>
                <a:gd name="connsiteY16" fmla="*/ 3027056 h 3314248"/>
                <a:gd name="connsiteX17" fmla="*/ 1100298 w 2984467"/>
                <a:gd name="connsiteY17" fmla="*/ 3314248 h 3314248"/>
                <a:gd name="connsiteX18" fmla="*/ 813106 w 2984467"/>
                <a:gd name="connsiteY18" fmla="*/ 3027056 h 3314248"/>
                <a:gd name="connsiteX19" fmla="*/ 959943 w 2984467"/>
                <a:gd name="connsiteY19" fmla="*/ 2781695 h 3314248"/>
                <a:gd name="connsiteX20" fmla="*/ 297574 w 2984467"/>
                <a:gd name="connsiteY20" fmla="*/ 309696 h 3314248"/>
                <a:gd name="connsiteX21" fmla="*/ 0 w 2984467"/>
                <a:gd name="connsiteY21" fmla="*/ 309696 h 3314248"/>
                <a:gd name="connsiteX22" fmla="*/ 0 w 2984467"/>
                <a:gd name="connsiteY22" fmla="*/ 15729 h 3314248"/>
                <a:gd name="connsiteX23" fmla="*/ 460224 w 2984467"/>
                <a:gd name="connsiteY23" fmla="*/ 15729 h 3314248"/>
                <a:gd name="connsiteX24" fmla="*/ 518928 w 2984467"/>
                <a:gd name="connsiteY24" fmla="*/ 0 h 3314248"/>
                <a:gd name="connsiteX0" fmla="*/ 518928 w 2984467"/>
                <a:gd name="connsiteY0" fmla="*/ 0 h 3314248"/>
                <a:gd name="connsiteX1" fmla="*/ 747055 w 2984467"/>
                <a:gd name="connsiteY1" fmla="*/ 851383 h 3314248"/>
                <a:gd name="connsiteX2" fmla="*/ 825824 w 2984467"/>
                <a:gd name="connsiteY2" fmla="*/ 1145350 h 3314248"/>
                <a:gd name="connsiteX3" fmla="*/ 1041264 w 2984467"/>
                <a:gd name="connsiteY3" fmla="*/ 1949381 h 3314248"/>
                <a:gd name="connsiteX4" fmla="*/ 1141172 w 2984467"/>
                <a:gd name="connsiteY4" fmla="*/ 2243347 h 3314248"/>
                <a:gd name="connsiteX5" fmla="*/ 1120031 w 2984467"/>
                <a:gd name="connsiteY5" fmla="*/ 2243347 h 3314248"/>
                <a:gd name="connsiteX6" fmla="*/ 1188524 w 2984467"/>
                <a:gd name="connsiteY6" fmla="*/ 2498965 h 3314248"/>
                <a:gd name="connsiteX7" fmla="*/ 2848391 w 2984467"/>
                <a:gd name="connsiteY7" fmla="*/ 2498965 h 3314248"/>
                <a:gd name="connsiteX8" fmla="*/ 2848391 w 2984467"/>
                <a:gd name="connsiteY8" fmla="*/ 2788949 h 3314248"/>
                <a:gd name="connsiteX9" fmla="*/ 2984467 w 2984467"/>
                <a:gd name="connsiteY9" fmla="*/ 3027056 h 3314248"/>
                <a:gd name="connsiteX10" fmla="*/ 2697276 w 2984467"/>
                <a:gd name="connsiteY10" fmla="*/ 3314248 h 3314248"/>
                <a:gd name="connsiteX11" fmla="*/ 2410084 w 2984467"/>
                <a:gd name="connsiteY11" fmla="*/ 3027056 h 3314248"/>
                <a:gd name="connsiteX12" fmla="*/ 2540252 w 2984467"/>
                <a:gd name="connsiteY12" fmla="*/ 2792932 h 3314248"/>
                <a:gd name="connsiteX13" fmla="*/ 1267292 w 2984467"/>
                <a:gd name="connsiteY13" fmla="*/ 2792932 h 3314248"/>
                <a:gd name="connsiteX14" fmla="*/ 1269489 w 2984467"/>
                <a:gd name="connsiteY14" fmla="*/ 2801136 h 3314248"/>
                <a:gd name="connsiteX15" fmla="*/ 1387490 w 2984467"/>
                <a:gd name="connsiteY15" fmla="*/ 3027056 h 3314248"/>
                <a:gd name="connsiteX16" fmla="*/ 1100298 w 2984467"/>
                <a:gd name="connsiteY16" fmla="*/ 3314248 h 3314248"/>
                <a:gd name="connsiteX17" fmla="*/ 813106 w 2984467"/>
                <a:gd name="connsiteY17" fmla="*/ 3027056 h 3314248"/>
                <a:gd name="connsiteX18" fmla="*/ 959943 w 2984467"/>
                <a:gd name="connsiteY18" fmla="*/ 2781695 h 3314248"/>
                <a:gd name="connsiteX19" fmla="*/ 297574 w 2984467"/>
                <a:gd name="connsiteY19" fmla="*/ 309696 h 3314248"/>
                <a:gd name="connsiteX20" fmla="*/ 0 w 2984467"/>
                <a:gd name="connsiteY20" fmla="*/ 309696 h 3314248"/>
                <a:gd name="connsiteX21" fmla="*/ 0 w 2984467"/>
                <a:gd name="connsiteY21" fmla="*/ 15729 h 3314248"/>
                <a:gd name="connsiteX22" fmla="*/ 460224 w 2984467"/>
                <a:gd name="connsiteY22" fmla="*/ 15729 h 3314248"/>
                <a:gd name="connsiteX23" fmla="*/ 518928 w 2984467"/>
                <a:gd name="connsiteY23" fmla="*/ 0 h 3314248"/>
                <a:gd name="connsiteX0" fmla="*/ 518928 w 2984467"/>
                <a:gd name="connsiteY0" fmla="*/ 0 h 3314248"/>
                <a:gd name="connsiteX1" fmla="*/ 747055 w 2984467"/>
                <a:gd name="connsiteY1" fmla="*/ 851383 h 3314248"/>
                <a:gd name="connsiteX2" fmla="*/ 825824 w 2984467"/>
                <a:gd name="connsiteY2" fmla="*/ 1145350 h 3314248"/>
                <a:gd name="connsiteX3" fmla="*/ 1041264 w 2984467"/>
                <a:gd name="connsiteY3" fmla="*/ 1949381 h 3314248"/>
                <a:gd name="connsiteX4" fmla="*/ 1141172 w 2984467"/>
                <a:gd name="connsiteY4" fmla="*/ 2243347 h 3314248"/>
                <a:gd name="connsiteX5" fmla="*/ 1188524 w 2984467"/>
                <a:gd name="connsiteY5" fmla="*/ 2498965 h 3314248"/>
                <a:gd name="connsiteX6" fmla="*/ 2848391 w 2984467"/>
                <a:gd name="connsiteY6" fmla="*/ 2498965 h 3314248"/>
                <a:gd name="connsiteX7" fmla="*/ 2848391 w 2984467"/>
                <a:gd name="connsiteY7" fmla="*/ 2788949 h 3314248"/>
                <a:gd name="connsiteX8" fmla="*/ 2984467 w 2984467"/>
                <a:gd name="connsiteY8" fmla="*/ 3027056 h 3314248"/>
                <a:gd name="connsiteX9" fmla="*/ 2697276 w 2984467"/>
                <a:gd name="connsiteY9" fmla="*/ 3314248 h 3314248"/>
                <a:gd name="connsiteX10" fmla="*/ 2410084 w 2984467"/>
                <a:gd name="connsiteY10" fmla="*/ 3027056 h 3314248"/>
                <a:gd name="connsiteX11" fmla="*/ 2540252 w 2984467"/>
                <a:gd name="connsiteY11" fmla="*/ 2792932 h 3314248"/>
                <a:gd name="connsiteX12" fmla="*/ 1267292 w 2984467"/>
                <a:gd name="connsiteY12" fmla="*/ 2792932 h 3314248"/>
                <a:gd name="connsiteX13" fmla="*/ 1269489 w 2984467"/>
                <a:gd name="connsiteY13" fmla="*/ 2801136 h 3314248"/>
                <a:gd name="connsiteX14" fmla="*/ 1387490 w 2984467"/>
                <a:gd name="connsiteY14" fmla="*/ 3027056 h 3314248"/>
                <a:gd name="connsiteX15" fmla="*/ 1100298 w 2984467"/>
                <a:gd name="connsiteY15" fmla="*/ 3314248 h 3314248"/>
                <a:gd name="connsiteX16" fmla="*/ 813106 w 2984467"/>
                <a:gd name="connsiteY16" fmla="*/ 3027056 h 3314248"/>
                <a:gd name="connsiteX17" fmla="*/ 959943 w 2984467"/>
                <a:gd name="connsiteY17" fmla="*/ 2781695 h 3314248"/>
                <a:gd name="connsiteX18" fmla="*/ 297574 w 2984467"/>
                <a:gd name="connsiteY18" fmla="*/ 309696 h 3314248"/>
                <a:gd name="connsiteX19" fmla="*/ 0 w 2984467"/>
                <a:gd name="connsiteY19" fmla="*/ 309696 h 3314248"/>
                <a:gd name="connsiteX20" fmla="*/ 0 w 2984467"/>
                <a:gd name="connsiteY20" fmla="*/ 15729 h 3314248"/>
                <a:gd name="connsiteX21" fmla="*/ 460224 w 2984467"/>
                <a:gd name="connsiteY21" fmla="*/ 15729 h 3314248"/>
                <a:gd name="connsiteX22" fmla="*/ 518928 w 2984467"/>
                <a:gd name="connsiteY22" fmla="*/ 0 h 3314248"/>
                <a:gd name="connsiteX0" fmla="*/ 1141172 w 2984467"/>
                <a:gd name="connsiteY0" fmla="*/ 2243347 h 3314248"/>
                <a:gd name="connsiteX1" fmla="*/ 1188524 w 2984467"/>
                <a:gd name="connsiteY1" fmla="*/ 2498965 h 3314248"/>
                <a:gd name="connsiteX2" fmla="*/ 2848391 w 2984467"/>
                <a:gd name="connsiteY2" fmla="*/ 2498965 h 3314248"/>
                <a:gd name="connsiteX3" fmla="*/ 2848391 w 2984467"/>
                <a:gd name="connsiteY3" fmla="*/ 2788949 h 3314248"/>
                <a:gd name="connsiteX4" fmla="*/ 2984467 w 2984467"/>
                <a:gd name="connsiteY4" fmla="*/ 3027056 h 3314248"/>
                <a:gd name="connsiteX5" fmla="*/ 2697276 w 2984467"/>
                <a:gd name="connsiteY5" fmla="*/ 3314248 h 3314248"/>
                <a:gd name="connsiteX6" fmla="*/ 2410084 w 2984467"/>
                <a:gd name="connsiteY6" fmla="*/ 3027056 h 3314248"/>
                <a:gd name="connsiteX7" fmla="*/ 2540252 w 2984467"/>
                <a:gd name="connsiteY7" fmla="*/ 2792932 h 3314248"/>
                <a:gd name="connsiteX8" fmla="*/ 1267292 w 2984467"/>
                <a:gd name="connsiteY8" fmla="*/ 2792932 h 3314248"/>
                <a:gd name="connsiteX9" fmla="*/ 1269489 w 2984467"/>
                <a:gd name="connsiteY9" fmla="*/ 2801136 h 3314248"/>
                <a:gd name="connsiteX10" fmla="*/ 1387490 w 2984467"/>
                <a:gd name="connsiteY10" fmla="*/ 3027056 h 3314248"/>
                <a:gd name="connsiteX11" fmla="*/ 1100298 w 2984467"/>
                <a:gd name="connsiteY11" fmla="*/ 3314248 h 3314248"/>
                <a:gd name="connsiteX12" fmla="*/ 813106 w 2984467"/>
                <a:gd name="connsiteY12" fmla="*/ 3027056 h 3314248"/>
                <a:gd name="connsiteX13" fmla="*/ 959943 w 2984467"/>
                <a:gd name="connsiteY13" fmla="*/ 2781695 h 3314248"/>
                <a:gd name="connsiteX14" fmla="*/ 297574 w 2984467"/>
                <a:gd name="connsiteY14" fmla="*/ 309696 h 3314248"/>
                <a:gd name="connsiteX15" fmla="*/ 0 w 2984467"/>
                <a:gd name="connsiteY15" fmla="*/ 309696 h 3314248"/>
                <a:gd name="connsiteX16" fmla="*/ 0 w 2984467"/>
                <a:gd name="connsiteY16" fmla="*/ 15729 h 3314248"/>
                <a:gd name="connsiteX17" fmla="*/ 460224 w 2984467"/>
                <a:gd name="connsiteY17" fmla="*/ 15729 h 3314248"/>
                <a:gd name="connsiteX18" fmla="*/ 518928 w 2984467"/>
                <a:gd name="connsiteY18" fmla="*/ 0 h 3314248"/>
                <a:gd name="connsiteX19" fmla="*/ 747055 w 2984467"/>
                <a:gd name="connsiteY19" fmla="*/ 851383 h 3314248"/>
                <a:gd name="connsiteX20" fmla="*/ 825824 w 2984467"/>
                <a:gd name="connsiteY20" fmla="*/ 1145350 h 3314248"/>
                <a:gd name="connsiteX21" fmla="*/ 1132704 w 2984467"/>
                <a:gd name="connsiteY21" fmla="*/ 2040821 h 3314248"/>
                <a:gd name="connsiteX0" fmla="*/ 1141172 w 2984467"/>
                <a:gd name="connsiteY0" fmla="*/ 2243347 h 3314248"/>
                <a:gd name="connsiteX1" fmla="*/ 1188524 w 2984467"/>
                <a:gd name="connsiteY1" fmla="*/ 2498965 h 3314248"/>
                <a:gd name="connsiteX2" fmla="*/ 2848391 w 2984467"/>
                <a:gd name="connsiteY2" fmla="*/ 2498965 h 3314248"/>
                <a:gd name="connsiteX3" fmla="*/ 2848391 w 2984467"/>
                <a:gd name="connsiteY3" fmla="*/ 2788949 h 3314248"/>
                <a:gd name="connsiteX4" fmla="*/ 2984467 w 2984467"/>
                <a:gd name="connsiteY4" fmla="*/ 3027056 h 3314248"/>
                <a:gd name="connsiteX5" fmla="*/ 2697276 w 2984467"/>
                <a:gd name="connsiteY5" fmla="*/ 3314248 h 3314248"/>
                <a:gd name="connsiteX6" fmla="*/ 2410084 w 2984467"/>
                <a:gd name="connsiteY6" fmla="*/ 3027056 h 3314248"/>
                <a:gd name="connsiteX7" fmla="*/ 2540252 w 2984467"/>
                <a:gd name="connsiteY7" fmla="*/ 2792932 h 3314248"/>
                <a:gd name="connsiteX8" fmla="*/ 1267292 w 2984467"/>
                <a:gd name="connsiteY8" fmla="*/ 2792932 h 3314248"/>
                <a:gd name="connsiteX9" fmla="*/ 1269489 w 2984467"/>
                <a:gd name="connsiteY9" fmla="*/ 2801136 h 3314248"/>
                <a:gd name="connsiteX10" fmla="*/ 1387490 w 2984467"/>
                <a:gd name="connsiteY10" fmla="*/ 3027056 h 3314248"/>
                <a:gd name="connsiteX11" fmla="*/ 1100298 w 2984467"/>
                <a:gd name="connsiteY11" fmla="*/ 3314248 h 3314248"/>
                <a:gd name="connsiteX12" fmla="*/ 813106 w 2984467"/>
                <a:gd name="connsiteY12" fmla="*/ 3027056 h 3314248"/>
                <a:gd name="connsiteX13" fmla="*/ 959943 w 2984467"/>
                <a:gd name="connsiteY13" fmla="*/ 2781695 h 3314248"/>
                <a:gd name="connsiteX14" fmla="*/ 297574 w 2984467"/>
                <a:gd name="connsiteY14" fmla="*/ 309696 h 3314248"/>
                <a:gd name="connsiteX15" fmla="*/ 0 w 2984467"/>
                <a:gd name="connsiteY15" fmla="*/ 309696 h 3314248"/>
                <a:gd name="connsiteX16" fmla="*/ 0 w 2984467"/>
                <a:gd name="connsiteY16" fmla="*/ 15729 h 3314248"/>
                <a:gd name="connsiteX17" fmla="*/ 460224 w 2984467"/>
                <a:gd name="connsiteY17" fmla="*/ 15729 h 3314248"/>
                <a:gd name="connsiteX18" fmla="*/ 518928 w 2984467"/>
                <a:gd name="connsiteY18" fmla="*/ 0 h 3314248"/>
                <a:gd name="connsiteX19" fmla="*/ 747055 w 2984467"/>
                <a:gd name="connsiteY19" fmla="*/ 851383 h 3314248"/>
                <a:gd name="connsiteX20" fmla="*/ 1132704 w 2984467"/>
                <a:gd name="connsiteY20" fmla="*/ 2040821 h 3314248"/>
                <a:gd name="connsiteX0" fmla="*/ 1141172 w 2984467"/>
                <a:gd name="connsiteY0" fmla="*/ 2243347 h 3314248"/>
                <a:gd name="connsiteX1" fmla="*/ 1188524 w 2984467"/>
                <a:gd name="connsiteY1" fmla="*/ 2498965 h 3314248"/>
                <a:gd name="connsiteX2" fmla="*/ 2848391 w 2984467"/>
                <a:gd name="connsiteY2" fmla="*/ 2498965 h 3314248"/>
                <a:gd name="connsiteX3" fmla="*/ 2848391 w 2984467"/>
                <a:gd name="connsiteY3" fmla="*/ 2788949 h 3314248"/>
                <a:gd name="connsiteX4" fmla="*/ 2984467 w 2984467"/>
                <a:gd name="connsiteY4" fmla="*/ 3027056 h 3314248"/>
                <a:gd name="connsiteX5" fmla="*/ 2697276 w 2984467"/>
                <a:gd name="connsiteY5" fmla="*/ 3314248 h 3314248"/>
                <a:gd name="connsiteX6" fmla="*/ 2410084 w 2984467"/>
                <a:gd name="connsiteY6" fmla="*/ 3027056 h 3314248"/>
                <a:gd name="connsiteX7" fmla="*/ 2540252 w 2984467"/>
                <a:gd name="connsiteY7" fmla="*/ 2792932 h 3314248"/>
                <a:gd name="connsiteX8" fmla="*/ 1267292 w 2984467"/>
                <a:gd name="connsiteY8" fmla="*/ 2792932 h 3314248"/>
                <a:gd name="connsiteX9" fmla="*/ 1269489 w 2984467"/>
                <a:gd name="connsiteY9" fmla="*/ 2801136 h 3314248"/>
                <a:gd name="connsiteX10" fmla="*/ 1387490 w 2984467"/>
                <a:gd name="connsiteY10" fmla="*/ 3027056 h 3314248"/>
                <a:gd name="connsiteX11" fmla="*/ 1100298 w 2984467"/>
                <a:gd name="connsiteY11" fmla="*/ 3314248 h 3314248"/>
                <a:gd name="connsiteX12" fmla="*/ 813106 w 2984467"/>
                <a:gd name="connsiteY12" fmla="*/ 3027056 h 3314248"/>
                <a:gd name="connsiteX13" fmla="*/ 959943 w 2984467"/>
                <a:gd name="connsiteY13" fmla="*/ 2781695 h 3314248"/>
                <a:gd name="connsiteX14" fmla="*/ 297574 w 2984467"/>
                <a:gd name="connsiteY14" fmla="*/ 309696 h 3314248"/>
                <a:gd name="connsiteX15" fmla="*/ 0 w 2984467"/>
                <a:gd name="connsiteY15" fmla="*/ 309696 h 3314248"/>
                <a:gd name="connsiteX16" fmla="*/ 0 w 2984467"/>
                <a:gd name="connsiteY16" fmla="*/ 15729 h 3314248"/>
                <a:gd name="connsiteX17" fmla="*/ 460224 w 2984467"/>
                <a:gd name="connsiteY17" fmla="*/ 15729 h 3314248"/>
                <a:gd name="connsiteX18" fmla="*/ 518928 w 2984467"/>
                <a:gd name="connsiteY18" fmla="*/ 0 h 3314248"/>
                <a:gd name="connsiteX19" fmla="*/ 1132704 w 2984467"/>
                <a:gd name="connsiteY19" fmla="*/ 2040821 h 3314248"/>
                <a:gd name="connsiteX0" fmla="*/ 1141172 w 2984467"/>
                <a:gd name="connsiteY0" fmla="*/ 2243347 h 3314248"/>
                <a:gd name="connsiteX1" fmla="*/ 1188524 w 2984467"/>
                <a:gd name="connsiteY1" fmla="*/ 2498965 h 3314248"/>
                <a:gd name="connsiteX2" fmla="*/ 2848391 w 2984467"/>
                <a:gd name="connsiteY2" fmla="*/ 2498965 h 3314248"/>
                <a:gd name="connsiteX3" fmla="*/ 2848391 w 2984467"/>
                <a:gd name="connsiteY3" fmla="*/ 2788949 h 3314248"/>
                <a:gd name="connsiteX4" fmla="*/ 2984467 w 2984467"/>
                <a:gd name="connsiteY4" fmla="*/ 3027056 h 3314248"/>
                <a:gd name="connsiteX5" fmla="*/ 2697276 w 2984467"/>
                <a:gd name="connsiteY5" fmla="*/ 3314248 h 3314248"/>
                <a:gd name="connsiteX6" fmla="*/ 2410084 w 2984467"/>
                <a:gd name="connsiteY6" fmla="*/ 3027056 h 3314248"/>
                <a:gd name="connsiteX7" fmla="*/ 2540252 w 2984467"/>
                <a:gd name="connsiteY7" fmla="*/ 2792932 h 3314248"/>
                <a:gd name="connsiteX8" fmla="*/ 1267292 w 2984467"/>
                <a:gd name="connsiteY8" fmla="*/ 2792932 h 3314248"/>
                <a:gd name="connsiteX9" fmla="*/ 1269489 w 2984467"/>
                <a:gd name="connsiteY9" fmla="*/ 2801136 h 3314248"/>
                <a:gd name="connsiteX10" fmla="*/ 1387490 w 2984467"/>
                <a:gd name="connsiteY10" fmla="*/ 3027056 h 3314248"/>
                <a:gd name="connsiteX11" fmla="*/ 1100298 w 2984467"/>
                <a:gd name="connsiteY11" fmla="*/ 3314248 h 3314248"/>
                <a:gd name="connsiteX12" fmla="*/ 813106 w 2984467"/>
                <a:gd name="connsiteY12" fmla="*/ 3027056 h 3314248"/>
                <a:gd name="connsiteX13" fmla="*/ 959943 w 2984467"/>
                <a:gd name="connsiteY13" fmla="*/ 2781695 h 3314248"/>
                <a:gd name="connsiteX14" fmla="*/ 297574 w 2984467"/>
                <a:gd name="connsiteY14" fmla="*/ 309696 h 3314248"/>
                <a:gd name="connsiteX15" fmla="*/ 0 w 2984467"/>
                <a:gd name="connsiteY15" fmla="*/ 309696 h 3314248"/>
                <a:gd name="connsiteX16" fmla="*/ 0 w 2984467"/>
                <a:gd name="connsiteY16" fmla="*/ 15729 h 3314248"/>
                <a:gd name="connsiteX17" fmla="*/ 460224 w 2984467"/>
                <a:gd name="connsiteY17" fmla="*/ 15729 h 3314248"/>
                <a:gd name="connsiteX18" fmla="*/ 518928 w 2984467"/>
                <a:gd name="connsiteY18" fmla="*/ 0 h 3314248"/>
                <a:gd name="connsiteX0" fmla="*/ 1188524 w 2984467"/>
                <a:gd name="connsiteY0" fmla="*/ 2498965 h 3314248"/>
                <a:gd name="connsiteX1" fmla="*/ 2848391 w 2984467"/>
                <a:gd name="connsiteY1" fmla="*/ 2498965 h 3314248"/>
                <a:gd name="connsiteX2" fmla="*/ 2848391 w 2984467"/>
                <a:gd name="connsiteY2" fmla="*/ 2788949 h 3314248"/>
                <a:gd name="connsiteX3" fmla="*/ 2984467 w 2984467"/>
                <a:gd name="connsiteY3" fmla="*/ 3027056 h 3314248"/>
                <a:gd name="connsiteX4" fmla="*/ 2697276 w 2984467"/>
                <a:gd name="connsiteY4" fmla="*/ 3314248 h 3314248"/>
                <a:gd name="connsiteX5" fmla="*/ 2410084 w 2984467"/>
                <a:gd name="connsiteY5" fmla="*/ 3027056 h 3314248"/>
                <a:gd name="connsiteX6" fmla="*/ 2540252 w 2984467"/>
                <a:gd name="connsiteY6" fmla="*/ 2792932 h 3314248"/>
                <a:gd name="connsiteX7" fmla="*/ 1267292 w 2984467"/>
                <a:gd name="connsiteY7" fmla="*/ 2792932 h 3314248"/>
                <a:gd name="connsiteX8" fmla="*/ 1269489 w 2984467"/>
                <a:gd name="connsiteY8" fmla="*/ 2801136 h 3314248"/>
                <a:gd name="connsiteX9" fmla="*/ 1387490 w 2984467"/>
                <a:gd name="connsiteY9" fmla="*/ 3027056 h 3314248"/>
                <a:gd name="connsiteX10" fmla="*/ 1100298 w 2984467"/>
                <a:gd name="connsiteY10" fmla="*/ 3314248 h 3314248"/>
                <a:gd name="connsiteX11" fmla="*/ 813106 w 2984467"/>
                <a:gd name="connsiteY11" fmla="*/ 3027056 h 3314248"/>
                <a:gd name="connsiteX12" fmla="*/ 959943 w 2984467"/>
                <a:gd name="connsiteY12" fmla="*/ 2781695 h 3314248"/>
                <a:gd name="connsiteX13" fmla="*/ 297574 w 2984467"/>
                <a:gd name="connsiteY13" fmla="*/ 309696 h 3314248"/>
                <a:gd name="connsiteX14" fmla="*/ 0 w 2984467"/>
                <a:gd name="connsiteY14" fmla="*/ 309696 h 3314248"/>
                <a:gd name="connsiteX15" fmla="*/ 0 w 2984467"/>
                <a:gd name="connsiteY15" fmla="*/ 15729 h 3314248"/>
                <a:gd name="connsiteX16" fmla="*/ 460224 w 2984467"/>
                <a:gd name="connsiteY16" fmla="*/ 15729 h 3314248"/>
                <a:gd name="connsiteX17" fmla="*/ 518928 w 2984467"/>
                <a:gd name="connsiteY17" fmla="*/ 0 h 3314248"/>
                <a:gd name="connsiteX0" fmla="*/ 1188524 w 2984467"/>
                <a:gd name="connsiteY0" fmla="*/ 2498965 h 3314248"/>
                <a:gd name="connsiteX1" fmla="*/ 2848391 w 2984467"/>
                <a:gd name="connsiteY1" fmla="*/ 2498965 h 3314248"/>
                <a:gd name="connsiteX2" fmla="*/ 2848391 w 2984467"/>
                <a:gd name="connsiteY2" fmla="*/ 2788949 h 3314248"/>
                <a:gd name="connsiteX3" fmla="*/ 2984467 w 2984467"/>
                <a:gd name="connsiteY3" fmla="*/ 3027056 h 3314248"/>
                <a:gd name="connsiteX4" fmla="*/ 2697276 w 2984467"/>
                <a:gd name="connsiteY4" fmla="*/ 3314248 h 3314248"/>
                <a:gd name="connsiteX5" fmla="*/ 2410084 w 2984467"/>
                <a:gd name="connsiteY5" fmla="*/ 3027056 h 3314248"/>
                <a:gd name="connsiteX6" fmla="*/ 2540252 w 2984467"/>
                <a:gd name="connsiteY6" fmla="*/ 2792932 h 3314248"/>
                <a:gd name="connsiteX7" fmla="*/ 1267292 w 2984467"/>
                <a:gd name="connsiteY7" fmla="*/ 2792932 h 3314248"/>
                <a:gd name="connsiteX8" fmla="*/ 1269489 w 2984467"/>
                <a:gd name="connsiteY8" fmla="*/ 2801136 h 3314248"/>
                <a:gd name="connsiteX9" fmla="*/ 1387490 w 2984467"/>
                <a:gd name="connsiteY9" fmla="*/ 3027056 h 3314248"/>
                <a:gd name="connsiteX10" fmla="*/ 1100298 w 2984467"/>
                <a:gd name="connsiteY10" fmla="*/ 3314248 h 3314248"/>
                <a:gd name="connsiteX11" fmla="*/ 813106 w 2984467"/>
                <a:gd name="connsiteY11" fmla="*/ 3027056 h 3314248"/>
                <a:gd name="connsiteX12" fmla="*/ 959943 w 2984467"/>
                <a:gd name="connsiteY12" fmla="*/ 2781695 h 3314248"/>
                <a:gd name="connsiteX13" fmla="*/ 297574 w 2984467"/>
                <a:gd name="connsiteY13" fmla="*/ 309696 h 3314248"/>
                <a:gd name="connsiteX14" fmla="*/ 0 w 2984467"/>
                <a:gd name="connsiteY14" fmla="*/ 309696 h 3314248"/>
                <a:gd name="connsiteX15" fmla="*/ 0 w 2984467"/>
                <a:gd name="connsiteY15" fmla="*/ 15729 h 3314248"/>
                <a:gd name="connsiteX16" fmla="*/ 518928 w 2984467"/>
                <a:gd name="connsiteY16" fmla="*/ 0 h 3314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84467" h="3314248">
                  <a:moveTo>
                    <a:pt x="1188524" y="2498965"/>
                  </a:moveTo>
                  <a:lnTo>
                    <a:pt x="2848391" y="2498965"/>
                  </a:lnTo>
                  <a:lnTo>
                    <a:pt x="2848391" y="2788949"/>
                  </a:lnTo>
                  <a:cubicBezTo>
                    <a:pt x="2931309" y="2835505"/>
                    <a:pt x="2984467" y="2925072"/>
                    <a:pt x="2984467" y="3027056"/>
                  </a:cubicBezTo>
                  <a:cubicBezTo>
                    <a:pt x="2984467" y="3185668"/>
                    <a:pt x="2855887" y="3314248"/>
                    <a:pt x="2697276" y="3314248"/>
                  </a:cubicBezTo>
                  <a:cubicBezTo>
                    <a:pt x="2538664" y="3314248"/>
                    <a:pt x="2410084" y="3185668"/>
                    <a:pt x="2410084" y="3027056"/>
                  </a:cubicBezTo>
                  <a:cubicBezTo>
                    <a:pt x="2410084" y="2927673"/>
                    <a:pt x="2460566" y="2840079"/>
                    <a:pt x="2540252" y="2792932"/>
                  </a:cubicBezTo>
                  <a:lnTo>
                    <a:pt x="1267292" y="2792932"/>
                  </a:lnTo>
                  <a:lnTo>
                    <a:pt x="1269489" y="2801136"/>
                  </a:lnTo>
                  <a:cubicBezTo>
                    <a:pt x="1342305" y="2849558"/>
                    <a:pt x="1387490" y="2933031"/>
                    <a:pt x="1387490" y="3027056"/>
                  </a:cubicBezTo>
                  <a:cubicBezTo>
                    <a:pt x="1387490" y="3185668"/>
                    <a:pt x="1258910" y="3314248"/>
                    <a:pt x="1100298" y="3314248"/>
                  </a:cubicBezTo>
                  <a:cubicBezTo>
                    <a:pt x="941687" y="3314248"/>
                    <a:pt x="813106" y="3185668"/>
                    <a:pt x="813106" y="3027056"/>
                  </a:cubicBezTo>
                  <a:cubicBezTo>
                    <a:pt x="813106" y="2920356"/>
                    <a:pt x="871295" y="2827247"/>
                    <a:pt x="959943" y="2781695"/>
                  </a:cubicBezTo>
                  <a:lnTo>
                    <a:pt x="297574" y="309696"/>
                  </a:lnTo>
                  <a:lnTo>
                    <a:pt x="0" y="309696"/>
                  </a:lnTo>
                  <a:lnTo>
                    <a:pt x="0" y="15729"/>
                  </a:lnTo>
                  <a:lnTo>
                    <a:pt x="518928" y="0"/>
                  </a:lnTo>
                </a:path>
              </a:pathLst>
            </a:cu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2" name="Rounded Rectangle 5">
              <a:extLst>
                <a:ext uri="{FF2B5EF4-FFF2-40B4-BE49-F238E27FC236}">
                  <a16:creationId xmlns:a16="http://schemas.microsoft.com/office/drawing/2014/main" id="{D1D370C6-BA6C-4777-ABD1-D585D0C191E3}"/>
                </a:ext>
              </a:extLst>
            </p:cNvPr>
            <p:cNvSpPr/>
            <p:nvPr/>
          </p:nvSpPr>
          <p:spPr>
            <a:xfrm>
              <a:off x="1611335" y="1560716"/>
              <a:ext cx="2525582" cy="646467"/>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latin typeface="Viga" panose="020B0604020202020204" charset="0"/>
                </a:rPr>
                <a:t>Physical Security</a:t>
              </a:r>
              <a:endParaRPr lang="ko-KR" altLang="en-US" sz="2000" dirty="0">
                <a:latin typeface="Viga" panose="020B0604020202020204" charset="0"/>
              </a:endParaRPr>
            </a:p>
          </p:txBody>
        </p:sp>
        <p:sp>
          <p:nvSpPr>
            <p:cNvPr id="113" name="Rounded Rectangle 7">
              <a:extLst>
                <a:ext uri="{FF2B5EF4-FFF2-40B4-BE49-F238E27FC236}">
                  <a16:creationId xmlns:a16="http://schemas.microsoft.com/office/drawing/2014/main" id="{7C1D7952-4943-4FE5-99B0-E18EC8981E21}"/>
                </a:ext>
              </a:extLst>
            </p:cNvPr>
            <p:cNvSpPr/>
            <p:nvPr/>
          </p:nvSpPr>
          <p:spPr>
            <a:xfrm>
              <a:off x="1824325" y="2416641"/>
              <a:ext cx="2099603" cy="552743"/>
            </a:xfrm>
            <a:prstGeom prst="roundRect">
              <a:avLst>
                <a:gd name="adj" fmla="val 50000"/>
              </a:avLst>
            </a:prstGeom>
            <a:solidFill>
              <a:schemeClr val="accent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latin typeface="Viga" panose="020B0604020202020204" charset="0"/>
                </a:rPr>
                <a:t>OS Security</a:t>
              </a:r>
              <a:endParaRPr lang="ko-KR" altLang="en-US" sz="2000" dirty="0">
                <a:latin typeface="Viga" panose="020B0604020202020204" charset="0"/>
              </a:endParaRPr>
            </a:p>
          </p:txBody>
        </p:sp>
        <p:sp>
          <p:nvSpPr>
            <p:cNvPr id="114" name="Rounded Rectangle 8">
              <a:extLst>
                <a:ext uri="{FF2B5EF4-FFF2-40B4-BE49-F238E27FC236}">
                  <a16:creationId xmlns:a16="http://schemas.microsoft.com/office/drawing/2014/main" id="{DD16FC34-C794-415C-A646-0FB809C9409F}"/>
                </a:ext>
              </a:extLst>
            </p:cNvPr>
            <p:cNvSpPr/>
            <p:nvPr/>
          </p:nvSpPr>
          <p:spPr>
            <a:xfrm>
              <a:off x="1974449" y="3126632"/>
              <a:ext cx="1673625" cy="601988"/>
            </a:xfrm>
            <a:prstGeom prst="roundRect">
              <a:avLst>
                <a:gd name="adj" fmla="val 50000"/>
              </a:avLst>
            </a:prstGeom>
            <a:solidFill>
              <a:schemeClr val="accent2">
                <a:lumMod val="1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latin typeface="Viga" panose="020B0604020202020204" charset="0"/>
                </a:rPr>
                <a:t>Access Control</a:t>
              </a:r>
              <a:endParaRPr lang="ko-KR" altLang="en-US" sz="2000" dirty="0">
                <a:latin typeface="Viga" panose="020B0604020202020204" charset="0"/>
              </a:endParaRPr>
            </a:p>
          </p:txBody>
        </p:sp>
      </p:grpSp>
      <p:sp>
        <p:nvSpPr>
          <p:cNvPr id="142" name="Google Shape;916;p38">
            <a:extLst>
              <a:ext uri="{FF2B5EF4-FFF2-40B4-BE49-F238E27FC236}">
                <a16:creationId xmlns:a16="http://schemas.microsoft.com/office/drawing/2014/main" id="{509C126F-1C06-4366-BAD9-0200BC452B00}"/>
              </a:ext>
            </a:extLst>
          </p:cNvPr>
          <p:cNvSpPr txBox="1">
            <a:spLocks/>
          </p:cNvSpPr>
          <p:nvPr/>
        </p:nvSpPr>
        <p:spPr>
          <a:xfrm>
            <a:off x="3661416" y="2006730"/>
            <a:ext cx="5822826" cy="8319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1800"/>
              <a:buFont typeface="Viga"/>
              <a:buNone/>
              <a:defRPr sz="1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9pPr>
          </a:lstStyle>
          <a:p>
            <a:r>
              <a:rPr lang="en-US" dirty="0"/>
              <a:t>Permission controlling schemes, making sure users</a:t>
            </a:r>
          </a:p>
          <a:p>
            <a:r>
              <a:rPr lang="en-US" dirty="0"/>
              <a:t>are authorized to perform certain actions</a:t>
            </a:r>
            <a:endParaRPr lang="vi-VN" dirty="0"/>
          </a:p>
        </p:txBody>
      </p:sp>
      <p:sp>
        <p:nvSpPr>
          <p:cNvPr id="143" name="Google Shape;916;p38">
            <a:extLst>
              <a:ext uri="{FF2B5EF4-FFF2-40B4-BE49-F238E27FC236}">
                <a16:creationId xmlns:a16="http://schemas.microsoft.com/office/drawing/2014/main" id="{B6647045-C788-44A9-B868-DDCA617EF82C}"/>
              </a:ext>
            </a:extLst>
          </p:cNvPr>
          <p:cNvSpPr txBox="1">
            <a:spLocks/>
          </p:cNvSpPr>
          <p:nvPr/>
        </p:nvSpPr>
        <p:spPr>
          <a:xfrm>
            <a:off x="3935954" y="3761997"/>
            <a:ext cx="5273749" cy="413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1800"/>
              <a:buFont typeface="Viga"/>
              <a:buNone/>
              <a:defRPr sz="1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9pPr>
          </a:lstStyle>
          <a:p>
            <a:r>
              <a:rPr lang="en-US" dirty="0"/>
              <a:t>Managing who can Access what resources, from</a:t>
            </a:r>
          </a:p>
          <a:p>
            <a:r>
              <a:rPr lang="en-US" dirty="0"/>
              <a:t>physical machines to programs to networks</a:t>
            </a:r>
            <a:endParaRPr lang="vi-VN" dirty="0"/>
          </a:p>
        </p:txBody>
      </p:sp>
      <p:cxnSp>
        <p:nvCxnSpPr>
          <p:cNvPr id="14" name="Connector: Curved 13">
            <a:extLst>
              <a:ext uri="{FF2B5EF4-FFF2-40B4-BE49-F238E27FC236}">
                <a16:creationId xmlns:a16="http://schemas.microsoft.com/office/drawing/2014/main" id="{1956BE92-5788-4FE1-9D51-6B1814D8DB09}"/>
              </a:ext>
            </a:extLst>
          </p:cNvPr>
          <p:cNvCxnSpPr>
            <a:cxnSpLocks/>
            <a:stCxn id="114" idx="3"/>
            <a:endCxn id="143" idx="1"/>
          </p:cNvCxnSpPr>
          <p:nvPr/>
        </p:nvCxnSpPr>
        <p:spPr>
          <a:xfrm>
            <a:off x="2594727" y="3397495"/>
            <a:ext cx="1341227" cy="571202"/>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 name="Connector: Curved 2">
            <a:extLst>
              <a:ext uri="{FF2B5EF4-FFF2-40B4-BE49-F238E27FC236}">
                <a16:creationId xmlns:a16="http://schemas.microsoft.com/office/drawing/2014/main" id="{FADA7CB7-3E02-49ED-95B2-7A7EBCFF7D46}"/>
              </a:ext>
            </a:extLst>
          </p:cNvPr>
          <p:cNvCxnSpPr>
            <a:stCxn id="112" idx="3"/>
            <a:endCxn id="916" idx="1"/>
          </p:cNvCxnSpPr>
          <p:nvPr/>
        </p:nvCxnSpPr>
        <p:spPr>
          <a:xfrm flipV="1">
            <a:off x="3022382" y="1174803"/>
            <a:ext cx="1283804" cy="831926"/>
          </a:xfrm>
          <a:prstGeom prst="curvedConnector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 name="Connector: Curved 4">
            <a:extLst>
              <a:ext uri="{FF2B5EF4-FFF2-40B4-BE49-F238E27FC236}">
                <a16:creationId xmlns:a16="http://schemas.microsoft.com/office/drawing/2014/main" id="{28F5DE86-9BC7-469D-B7AF-695318703DD1}"/>
              </a:ext>
            </a:extLst>
          </p:cNvPr>
          <p:cNvCxnSpPr>
            <a:stCxn id="113" idx="3"/>
            <a:endCxn id="142" idx="1"/>
          </p:cNvCxnSpPr>
          <p:nvPr/>
        </p:nvCxnSpPr>
        <p:spPr>
          <a:xfrm flipV="1">
            <a:off x="2836053" y="2422693"/>
            <a:ext cx="825363" cy="312956"/>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1"/>
          <p:cNvSpPr txBox="1">
            <a:spLocks noGrp="1"/>
          </p:cNvSpPr>
          <p:nvPr>
            <p:ph type="title" idx="6"/>
          </p:nvPr>
        </p:nvSpPr>
        <p:spPr>
          <a:xfrm>
            <a:off x="3377303" y="1101227"/>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cxnSp>
        <p:nvCxnSpPr>
          <p:cNvPr id="304" name="Google Shape;304;p31"/>
          <p:cNvCxnSpPr/>
          <p:nvPr/>
        </p:nvCxnSpPr>
        <p:spPr>
          <a:xfrm>
            <a:off x="4572000" y="827414"/>
            <a:ext cx="0" cy="4211700"/>
          </a:xfrm>
          <a:prstGeom prst="straightConnector1">
            <a:avLst/>
          </a:prstGeom>
          <a:noFill/>
          <a:ln w="19050" cap="flat" cmpd="sng">
            <a:solidFill>
              <a:schemeClr val="lt1"/>
            </a:solidFill>
            <a:prstDash val="solid"/>
            <a:round/>
            <a:headEnd type="oval" w="med" len="med"/>
            <a:tailEnd type="oval" w="med" len="med"/>
          </a:ln>
        </p:spPr>
      </p:cxnSp>
      <p:sp>
        <p:nvSpPr>
          <p:cNvPr id="305" name="Google Shape;305;p31"/>
          <p:cNvSpPr txBox="1">
            <a:spLocks noGrp="1"/>
          </p:cNvSpPr>
          <p:nvPr>
            <p:ph type="ctrTitle"/>
          </p:nvPr>
        </p:nvSpPr>
        <p:spPr>
          <a:xfrm>
            <a:off x="420933" y="1205452"/>
            <a:ext cx="2729100" cy="458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2400" b="1" dirty="0"/>
              <a:t>Viruses</a:t>
            </a:r>
            <a:endParaRPr sz="2400" dirty="0">
              <a:solidFill>
                <a:schemeClr val="lt2"/>
              </a:solidFill>
            </a:endParaRPr>
          </a:p>
        </p:txBody>
      </p:sp>
      <p:sp>
        <p:nvSpPr>
          <p:cNvPr id="307" name="Google Shape;307;p31"/>
          <p:cNvSpPr txBox="1">
            <a:spLocks noGrp="1"/>
          </p:cNvSpPr>
          <p:nvPr>
            <p:ph type="ctrTitle" idx="2"/>
          </p:nvPr>
        </p:nvSpPr>
        <p:spPr>
          <a:xfrm>
            <a:off x="420933" y="2643926"/>
            <a:ext cx="2729100" cy="458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2400" b="1" dirty="0"/>
              <a:t>Computer Worm</a:t>
            </a:r>
            <a:endParaRPr sz="2400" dirty="0">
              <a:solidFill>
                <a:schemeClr val="lt2"/>
              </a:solidFill>
            </a:endParaRPr>
          </a:p>
        </p:txBody>
      </p:sp>
      <p:sp>
        <p:nvSpPr>
          <p:cNvPr id="309" name="Google Shape;309;p31"/>
          <p:cNvSpPr txBox="1">
            <a:spLocks noGrp="1"/>
          </p:cNvSpPr>
          <p:nvPr>
            <p:ph type="ctrTitle" idx="4"/>
          </p:nvPr>
        </p:nvSpPr>
        <p:spPr>
          <a:xfrm>
            <a:off x="338087" y="4122101"/>
            <a:ext cx="2729100" cy="458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2400" b="1" dirty="0"/>
              <a:t>Phishing</a:t>
            </a:r>
            <a:endParaRPr sz="2400" dirty="0">
              <a:solidFill>
                <a:schemeClr val="lt2"/>
              </a:solidFill>
            </a:endParaRPr>
          </a:p>
        </p:txBody>
      </p:sp>
      <p:sp>
        <p:nvSpPr>
          <p:cNvPr id="311" name="Google Shape;311;p31"/>
          <p:cNvSpPr txBox="1">
            <a:spLocks noGrp="1"/>
          </p:cNvSpPr>
          <p:nvPr>
            <p:ph type="title" idx="7"/>
          </p:nvPr>
        </p:nvSpPr>
        <p:spPr>
          <a:xfrm>
            <a:off x="3377303" y="2538164"/>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312" name="Google Shape;312;p31"/>
          <p:cNvSpPr txBox="1">
            <a:spLocks noGrp="1"/>
          </p:cNvSpPr>
          <p:nvPr>
            <p:ph type="title" idx="8"/>
          </p:nvPr>
        </p:nvSpPr>
        <p:spPr>
          <a:xfrm>
            <a:off x="3377303" y="3975114"/>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313" name="Google Shape;313;p31"/>
          <p:cNvSpPr txBox="1">
            <a:spLocks noGrp="1"/>
          </p:cNvSpPr>
          <p:nvPr>
            <p:ph type="title" idx="9"/>
          </p:nvPr>
        </p:nvSpPr>
        <p:spPr>
          <a:xfrm>
            <a:off x="4574503" y="1101227"/>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sp>
        <p:nvSpPr>
          <p:cNvPr id="314" name="Google Shape;314;p31"/>
          <p:cNvSpPr txBox="1">
            <a:spLocks noGrp="1"/>
          </p:cNvSpPr>
          <p:nvPr>
            <p:ph type="title" idx="13"/>
          </p:nvPr>
        </p:nvSpPr>
        <p:spPr>
          <a:xfrm>
            <a:off x="4574503" y="2538164"/>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05</a:t>
            </a:r>
            <a:endParaRPr dirty="0"/>
          </a:p>
        </p:txBody>
      </p:sp>
      <p:sp>
        <p:nvSpPr>
          <p:cNvPr id="315" name="Google Shape;315;p31"/>
          <p:cNvSpPr txBox="1">
            <a:spLocks noGrp="1"/>
          </p:cNvSpPr>
          <p:nvPr>
            <p:ph type="title" idx="14"/>
          </p:nvPr>
        </p:nvSpPr>
        <p:spPr>
          <a:xfrm>
            <a:off x="4574503" y="3975114"/>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06</a:t>
            </a:r>
            <a:endParaRPr dirty="0"/>
          </a:p>
        </p:txBody>
      </p:sp>
      <p:sp>
        <p:nvSpPr>
          <p:cNvPr id="316" name="Google Shape;316;p31"/>
          <p:cNvSpPr txBox="1">
            <a:spLocks noGrp="1"/>
          </p:cNvSpPr>
          <p:nvPr>
            <p:ph type="ctrTitle" idx="15"/>
          </p:nvPr>
        </p:nvSpPr>
        <p:spPr>
          <a:xfrm>
            <a:off x="5993967" y="1205452"/>
            <a:ext cx="2729100" cy="45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b="1" dirty="0"/>
              <a:t>Botnet</a:t>
            </a:r>
            <a:endParaRPr sz="2400" dirty="0">
              <a:solidFill>
                <a:schemeClr val="lt2"/>
              </a:solidFill>
            </a:endParaRPr>
          </a:p>
        </p:txBody>
      </p:sp>
      <p:sp>
        <p:nvSpPr>
          <p:cNvPr id="318" name="Google Shape;318;p31"/>
          <p:cNvSpPr txBox="1">
            <a:spLocks noGrp="1"/>
          </p:cNvSpPr>
          <p:nvPr>
            <p:ph type="ctrTitle" idx="17"/>
          </p:nvPr>
        </p:nvSpPr>
        <p:spPr>
          <a:xfrm>
            <a:off x="5993967" y="2645639"/>
            <a:ext cx="2729100" cy="45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b="1" dirty="0"/>
              <a:t>Rootkit</a:t>
            </a:r>
            <a:endParaRPr sz="2400" dirty="0">
              <a:solidFill>
                <a:schemeClr val="lt2"/>
              </a:solidFill>
            </a:endParaRPr>
          </a:p>
        </p:txBody>
      </p:sp>
      <p:sp>
        <p:nvSpPr>
          <p:cNvPr id="320" name="Google Shape;320;p31"/>
          <p:cNvSpPr txBox="1">
            <a:spLocks noGrp="1"/>
          </p:cNvSpPr>
          <p:nvPr>
            <p:ph type="ctrTitle" idx="19"/>
          </p:nvPr>
        </p:nvSpPr>
        <p:spPr>
          <a:xfrm>
            <a:off x="6076813" y="4085826"/>
            <a:ext cx="2729100" cy="45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b="1" dirty="0"/>
              <a:t>Keylogger</a:t>
            </a:r>
            <a:endParaRPr sz="2400" dirty="0">
              <a:solidFill>
                <a:schemeClr val="lt2"/>
              </a:solidFill>
            </a:endParaRPr>
          </a:p>
        </p:txBody>
      </p:sp>
      <p:cxnSp>
        <p:nvCxnSpPr>
          <p:cNvPr id="322" name="Google Shape;322;p31"/>
          <p:cNvCxnSpPr/>
          <p:nvPr/>
        </p:nvCxnSpPr>
        <p:spPr>
          <a:xfrm>
            <a:off x="902250" y="2218714"/>
            <a:ext cx="7339500" cy="0"/>
          </a:xfrm>
          <a:prstGeom prst="straightConnector1">
            <a:avLst/>
          </a:prstGeom>
          <a:noFill/>
          <a:ln w="19050" cap="flat" cmpd="sng">
            <a:solidFill>
              <a:schemeClr val="lt1"/>
            </a:solidFill>
            <a:prstDash val="solid"/>
            <a:round/>
            <a:headEnd type="oval" w="med" len="med"/>
            <a:tailEnd type="oval" w="med" len="med"/>
          </a:ln>
        </p:spPr>
      </p:cxnSp>
      <p:cxnSp>
        <p:nvCxnSpPr>
          <p:cNvPr id="323" name="Google Shape;323;p31"/>
          <p:cNvCxnSpPr/>
          <p:nvPr/>
        </p:nvCxnSpPr>
        <p:spPr>
          <a:xfrm>
            <a:off x="902250" y="3657189"/>
            <a:ext cx="7339500" cy="0"/>
          </a:xfrm>
          <a:prstGeom prst="straightConnector1">
            <a:avLst/>
          </a:prstGeom>
          <a:noFill/>
          <a:ln w="19050" cap="flat" cmpd="sng">
            <a:solidFill>
              <a:schemeClr val="lt1"/>
            </a:solidFill>
            <a:prstDash val="solid"/>
            <a:round/>
            <a:headEnd type="oval" w="med" len="med"/>
            <a:tailEnd type="oval" w="med" len="med"/>
          </a:ln>
        </p:spPr>
      </p:cxnSp>
      <p:sp>
        <p:nvSpPr>
          <p:cNvPr id="23" name="Google Shape;328;p32">
            <a:extLst>
              <a:ext uri="{FF2B5EF4-FFF2-40B4-BE49-F238E27FC236}">
                <a16:creationId xmlns:a16="http://schemas.microsoft.com/office/drawing/2014/main" id="{5D4A0682-10AE-46F1-A870-8C05F521F01C}"/>
              </a:ext>
            </a:extLst>
          </p:cNvPr>
          <p:cNvSpPr txBox="1">
            <a:spLocks/>
          </p:cNvSpPr>
          <p:nvPr/>
        </p:nvSpPr>
        <p:spPr>
          <a:xfrm>
            <a:off x="1123453" y="13914"/>
            <a:ext cx="6084000"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1F1C51"/>
              </a:buClr>
              <a:buSzPts val="1800"/>
              <a:buFont typeface="Viga"/>
              <a:buNone/>
              <a:defRPr sz="1800" b="0" i="0" u="none" strike="noStrike" cap="none">
                <a:solidFill>
                  <a:srgbClr val="1F1C51"/>
                </a:solidFill>
                <a:latin typeface="Viga"/>
                <a:ea typeface="Viga"/>
                <a:cs typeface="Viga"/>
                <a:sym typeface="Viga"/>
              </a:defRPr>
            </a:lvl1pPr>
            <a:lvl2pPr marR="0" lvl="1"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2pPr>
            <a:lvl3pPr marR="0" lvl="2"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3pPr>
            <a:lvl4pPr marR="0" lvl="3"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4pPr>
            <a:lvl5pPr marR="0" lvl="4"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5pPr>
            <a:lvl6pPr marR="0" lvl="5"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6pPr>
            <a:lvl7pPr marR="0" lvl="6"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7pPr>
            <a:lvl8pPr marR="0" lvl="7"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8pPr>
            <a:lvl9pPr marR="0" lvl="8"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9pPr>
          </a:lstStyle>
          <a:p>
            <a:r>
              <a:rPr lang="en-US" sz="3200" dirty="0"/>
              <a:t>Computer Security Threats</a:t>
            </a:r>
            <a:endParaRPr lang="ko-KR" altLang="en-US" sz="3200" b="1" dirty="0">
              <a:solidFill>
                <a:schemeClr val="tx1">
                  <a:lumMod val="75000"/>
                  <a:lumOff val="25000"/>
                </a:schemeClr>
              </a:solidFill>
              <a:latin typeface="Viga" panose="020B0604020202020204" charset="0"/>
              <a:cs typeface="Arial" pitchFamily="34" charset="0"/>
            </a:endParaRPr>
          </a:p>
        </p:txBody>
      </p:sp>
      <p:pic>
        <p:nvPicPr>
          <p:cNvPr id="15" name="Picture 14">
            <a:extLst>
              <a:ext uri="{FF2B5EF4-FFF2-40B4-BE49-F238E27FC236}">
                <a16:creationId xmlns:a16="http://schemas.microsoft.com/office/drawing/2014/main" id="{F61F9491-DFFB-4406-8B4B-4745CE5075E8}"/>
              </a:ext>
            </a:extLst>
          </p:cNvPr>
          <p:cNvPicPr>
            <a:picLocks noChangeAspect="1"/>
          </p:cNvPicPr>
          <p:nvPr/>
        </p:nvPicPr>
        <p:blipFill>
          <a:blip r:embed="rId3"/>
          <a:stretch>
            <a:fillRect/>
          </a:stretch>
        </p:blipFill>
        <p:spPr>
          <a:xfrm>
            <a:off x="789174" y="1018525"/>
            <a:ext cx="659436" cy="659436"/>
          </a:xfrm>
          <a:prstGeom prst="rect">
            <a:avLst/>
          </a:prstGeom>
        </p:spPr>
      </p:pic>
      <p:pic>
        <p:nvPicPr>
          <p:cNvPr id="17" name="Picture 16">
            <a:extLst>
              <a:ext uri="{FF2B5EF4-FFF2-40B4-BE49-F238E27FC236}">
                <a16:creationId xmlns:a16="http://schemas.microsoft.com/office/drawing/2014/main" id="{4E4BFD71-91BA-4C13-8072-029CB809E61E}"/>
              </a:ext>
            </a:extLst>
          </p:cNvPr>
          <p:cNvPicPr>
            <a:picLocks noChangeAspect="1"/>
          </p:cNvPicPr>
          <p:nvPr/>
        </p:nvPicPr>
        <p:blipFill>
          <a:blip r:embed="rId4"/>
          <a:stretch>
            <a:fillRect/>
          </a:stretch>
        </p:blipFill>
        <p:spPr>
          <a:xfrm>
            <a:off x="79266" y="2538164"/>
            <a:ext cx="635348" cy="635348"/>
          </a:xfrm>
          <a:prstGeom prst="rect">
            <a:avLst/>
          </a:prstGeom>
        </p:spPr>
      </p:pic>
      <p:pic>
        <p:nvPicPr>
          <p:cNvPr id="19" name="Picture 18">
            <a:extLst>
              <a:ext uri="{FF2B5EF4-FFF2-40B4-BE49-F238E27FC236}">
                <a16:creationId xmlns:a16="http://schemas.microsoft.com/office/drawing/2014/main" id="{E73B1599-F814-4B31-BE65-EC6D1EE44E34}"/>
              </a:ext>
            </a:extLst>
          </p:cNvPr>
          <p:cNvPicPr>
            <a:picLocks noChangeAspect="1"/>
          </p:cNvPicPr>
          <p:nvPr/>
        </p:nvPicPr>
        <p:blipFill>
          <a:blip r:embed="rId5"/>
          <a:stretch>
            <a:fillRect/>
          </a:stretch>
        </p:blipFill>
        <p:spPr>
          <a:xfrm>
            <a:off x="841512" y="3933402"/>
            <a:ext cx="607098" cy="607098"/>
          </a:xfrm>
          <a:prstGeom prst="rect">
            <a:avLst/>
          </a:prstGeom>
        </p:spPr>
      </p:pic>
      <p:pic>
        <p:nvPicPr>
          <p:cNvPr id="21" name="Picture 20">
            <a:extLst>
              <a:ext uri="{FF2B5EF4-FFF2-40B4-BE49-F238E27FC236}">
                <a16:creationId xmlns:a16="http://schemas.microsoft.com/office/drawing/2014/main" id="{771A6B6F-F0E3-4FD1-9E46-3579D397EE7A}"/>
              </a:ext>
            </a:extLst>
          </p:cNvPr>
          <p:cNvPicPr>
            <a:picLocks noChangeAspect="1"/>
          </p:cNvPicPr>
          <p:nvPr/>
        </p:nvPicPr>
        <p:blipFill>
          <a:blip r:embed="rId6"/>
          <a:stretch>
            <a:fillRect/>
          </a:stretch>
        </p:blipFill>
        <p:spPr>
          <a:xfrm>
            <a:off x="7942295" y="1033195"/>
            <a:ext cx="644711" cy="644711"/>
          </a:xfrm>
          <a:prstGeom prst="rect">
            <a:avLst/>
          </a:prstGeom>
        </p:spPr>
      </p:pic>
      <p:pic>
        <p:nvPicPr>
          <p:cNvPr id="24" name="Picture 23">
            <a:extLst>
              <a:ext uri="{FF2B5EF4-FFF2-40B4-BE49-F238E27FC236}">
                <a16:creationId xmlns:a16="http://schemas.microsoft.com/office/drawing/2014/main" id="{090D6CD5-508E-4195-8DE9-BFA2C65C046D}"/>
              </a:ext>
            </a:extLst>
          </p:cNvPr>
          <p:cNvPicPr>
            <a:picLocks noChangeAspect="1"/>
          </p:cNvPicPr>
          <p:nvPr/>
        </p:nvPicPr>
        <p:blipFill>
          <a:blip r:embed="rId7"/>
          <a:stretch>
            <a:fillRect/>
          </a:stretch>
        </p:blipFill>
        <p:spPr>
          <a:xfrm>
            <a:off x="7946977" y="3986015"/>
            <a:ext cx="635348" cy="635348"/>
          </a:xfrm>
          <a:prstGeom prst="rect">
            <a:avLst/>
          </a:prstGeom>
        </p:spPr>
      </p:pic>
      <p:pic>
        <p:nvPicPr>
          <p:cNvPr id="26" name="Picture 25">
            <a:extLst>
              <a:ext uri="{FF2B5EF4-FFF2-40B4-BE49-F238E27FC236}">
                <a16:creationId xmlns:a16="http://schemas.microsoft.com/office/drawing/2014/main" id="{1226EB32-6C70-4A86-A9E9-75D89CB6EDC8}"/>
              </a:ext>
            </a:extLst>
          </p:cNvPr>
          <p:cNvPicPr>
            <a:picLocks noChangeAspect="1"/>
          </p:cNvPicPr>
          <p:nvPr/>
        </p:nvPicPr>
        <p:blipFill>
          <a:blip r:embed="rId8"/>
          <a:stretch>
            <a:fillRect/>
          </a:stretch>
        </p:blipFill>
        <p:spPr>
          <a:xfrm>
            <a:off x="7893491" y="2465838"/>
            <a:ext cx="688834" cy="688834"/>
          </a:xfrm>
          <a:prstGeom prst="rect">
            <a:avLst/>
          </a:prstGeom>
        </p:spPr>
      </p:pic>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36"/>
          <p:cNvSpPr txBox="1">
            <a:spLocks noGrp="1"/>
          </p:cNvSpPr>
          <p:nvPr>
            <p:ph type="title"/>
          </p:nvPr>
        </p:nvSpPr>
        <p:spPr>
          <a:xfrm>
            <a:off x="379311" y="101746"/>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Computer Security Threats</a:t>
            </a:r>
            <a:endParaRPr dirty="0"/>
          </a:p>
        </p:txBody>
      </p:sp>
      <p:sp>
        <p:nvSpPr>
          <p:cNvPr id="630" name="Google Shape;630;p36"/>
          <p:cNvSpPr txBox="1">
            <a:spLocks noGrp="1"/>
          </p:cNvSpPr>
          <p:nvPr>
            <p:ph type="title" idx="4"/>
          </p:nvPr>
        </p:nvSpPr>
        <p:spPr>
          <a:xfrm>
            <a:off x="786808" y="1531807"/>
            <a:ext cx="8274551" cy="53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b="1" dirty="0"/>
              <a:t>Viruses : </a:t>
            </a:r>
            <a:r>
              <a:rPr lang="en-US" dirty="0"/>
              <a:t>is a malicious program which is loaded onto the user's computer without the user's knowledge. It replicates itself and infects files and programs on the user's PC. The ultimate goal of the virus is to ensure that the victim's computer will never be able to operate properly or even at all </a:t>
            </a:r>
            <a:endParaRPr lang="en-US" sz="1800" dirty="0">
              <a:solidFill>
                <a:schemeClr val="lt2"/>
              </a:solidFill>
            </a:endParaRPr>
          </a:p>
        </p:txBody>
      </p:sp>
      <p:sp>
        <p:nvSpPr>
          <p:cNvPr id="697" name="Google Shape;697;p36"/>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6"/>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p:cNvSpPr/>
          <p:nvPr/>
        </p:nvSpPr>
        <p:spPr>
          <a:xfrm>
            <a:off x="2415751" y="2265732"/>
            <a:ext cx="272242" cy="206540"/>
          </a:xfrm>
          <a:custGeom>
            <a:avLst/>
            <a:gdLst/>
            <a:ahLst/>
            <a:cxnLst/>
            <a:rect l="l" t="t" r="r" b="b"/>
            <a:pathLst>
              <a:path w="37864" h="28726" extrusionOk="0">
                <a:moveTo>
                  <a:pt x="13860" y="1"/>
                </a:moveTo>
                <a:cubicBezTo>
                  <a:pt x="13647" y="1"/>
                  <a:pt x="13407" y="264"/>
                  <a:pt x="13134" y="920"/>
                </a:cubicBezTo>
                <a:cubicBezTo>
                  <a:pt x="12247" y="3050"/>
                  <a:pt x="6685" y="8788"/>
                  <a:pt x="4970" y="10208"/>
                </a:cubicBezTo>
                <a:cubicBezTo>
                  <a:pt x="3254" y="11628"/>
                  <a:pt x="3136" y="13344"/>
                  <a:pt x="2722" y="16302"/>
                </a:cubicBezTo>
                <a:cubicBezTo>
                  <a:pt x="2307" y="19319"/>
                  <a:pt x="0" y="23993"/>
                  <a:pt x="0" y="23993"/>
                </a:cubicBezTo>
                <a:lnTo>
                  <a:pt x="2662" y="28726"/>
                </a:lnTo>
                <a:lnTo>
                  <a:pt x="8401" y="24998"/>
                </a:lnTo>
                <a:cubicBezTo>
                  <a:pt x="9510" y="25132"/>
                  <a:pt x="10620" y="25198"/>
                  <a:pt x="11729" y="25198"/>
                </a:cubicBezTo>
                <a:cubicBezTo>
                  <a:pt x="12099" y="25198"/>
                  <a:pt x="12468" y="25191"/>
                  <a:pt x="12838" y="25176"/>
                </a:cubicBezTo>
                <a:cubicBezTo>
                  <a:pt x="14850" y="24998"/>
                  <a:pt x="20943" y="24170"/>
                  <a:pt x="20943" y="24170"/>
                </a:cubicBezTo>
                <a:cubicBezTo>
                  <a:pt x="20943" y="24170"/>
                  <a:pt x="27096" y="26892"/>
                  <a:pt x="27924" y="27010"/>
                </a:cubicBezTo>
                <a:cubicBezTo>
                  <a:pt x="28046" y="27026"/>
                  <a:pt x="28156" y="27035"/>
                  <a:pt x="28256" y="27035"/>
                </a:cubicBezTo>
                <a:cubicBezTo>
                  <a:pt x="28883" y="27035"/>
                  <a:pt x="29130" y="26702"/>
                  <a:pt x="29640" y="25886"/>
                </a:cubicBezTo>
                <a:cubicBezTo>
                  <a:pt x="30232" y="24880"/>
                  <a:pt x="28220" y="24525"/>
                  <a:pt x="27628" y="24170"/>
                </a:cubicBezTo>
                <a:cubicBezTo>
                  <a:pt x="27096" y="23756"/>
                  <a:pt x="22541" y="21212"/>
                  <a:pt x="22541" y="21212"/>
                </a:cubicBezTo>
                <a:lnTo>
                  <a:pt x="22541" y="21212"/>
                </a:lnTo>
                <a:cubicBezTo>
                  <a:pt x="22541" y="21212"/>
                  <a:pt x="31829" y="22632"/>
                  <a:pt x="32894" y="22632"/>
                </a:cubicBezTo>
                <a:cubicBezTo>
                  <a:pt x="34018" y="22632"/>
                  <a:pt x="34314" y="22632"/>
                  <a:pt x="34787" y="21745"/>
                </a:cubicBezTo>
                <a:cubicBezTo>
                  <a:pt x="35201" y="20916"/>
                  <a:pt x="35201" y="20621"/>
                  <a:pt x="34787" y="20088"/>
                </a:cubicBezTo>
                <a:cubicBezTo>
                  <a:pt x="34314" y="19496"/>
                  <a:pt x="22659" y="17662"/>
                  <a:pt x="22659" y="17662"/>
                </a:cubicBezTo>
                <a:lnTo>
                  <a:pt x="22363" y="16065"/>
                </a:lnTo>
                <a:cubicBezTo>
                  <a:pt x="22363" y="16065"/>
                  <a:pt x="33367" y="15237"/>
                  <a:pt x="34610" y="15237"/>
                </a:cubicBezTo>
                <a:cubicBezTo>
                  <a:pt x="34730" y="15254"/>
                  <a:pt x="34851" y="15263"/>
                  <a:pt x="34971" y="15263"/>
                </a:cubicBezTo>
                <a:cubicBezTo>
                  <a:pt x="35676" y="15263"/>
                  <a:pt x="36361" y="14973"/>
                  <a:pt x="36917" y="14468"/>
                </a:cubicBezTo>
                <a:cubicBezTo>
                  <a:pt x="37686" y="13935"/>
                  <a:pt x="37863" y="12870"/>
                  <a:pt x="37331" y="12042"/>
                </a:cubicBezTo>
                <a:cubicBezTo>
                  <a:pt x="37053" y="11653"/>
                  <a:pt x="36055" y="11538"/>
                  <a:pt x="34812" y="11538"/>
                </a:cubicBezTo>
                <a:cubicBezTo>
                  <a:pt x="33411" y="11538"/>
                  <a:pt x="31698" y="11684"/>
                  <a:pt x="30350" y="11746"/>
                </a:cubicBezTo>
                <a:cubicBezTo>
                  <a:pt x="27806" y="11924"/>
                  <a:pt x="22659" y="12042"/>
                  <a:pt x="22659" y="12042"/>
                </a:cubicBezTo>
                <a:lnTo>
                  <a:pt x="21653" y="11036"/>
                </a:lnTo>
                <a:lnTo>
                  <a:pt x="22955" y="10504"/>
                </a:lnTo>
                <a:cubicBezTo>
                  <a:pt x="24197" y="9912"/>
                  <a:pt x="33604" y="6658"/>
                  <a:pt x="34491" y="6244"/>
                </a:cubicBezTo>
                <a:cubicBezTo>
                  <a:pt x="35319" y="5771"/>
                  <a:pt x="35911" y="5653"/>
                  <a:pt x="35734" y="4233"/>
                </a:cubicBezTo>
                <a:cubicBezTo>
                  <a:pt x="35649" y="3222"/>
                  <a:pt x="34755" y="2630"/>
                  <a:pt x="33584" y="2630"/>
                </a:cubicBezTo>
                <a:cubicBezTo>
                  <a:pt x="33111" y="2630"/>
                  <a:pt x="32593" y="2727"/>
                  <a:pt x="32066" y="2931"/>
                </a:cubicBezTo>
                <a:cubicBezTo>
                  <a:pt x="30232" y="3641"/>
                  <a:pt x="12424" y="10326"/>
                  <a:pt x="12424" y="10326"/>
                </a:cubicBezTo>
                <a:lnTo>
                  <a:pt x="11122" y="9321"/>
                </a:lnTo>
                <a:cubicBezTo>
                  <a:pt x="11892" y="8374"/>
                  <a:pt x="12838" y="7487"/>
                  <a:pt x="13844" y="6777"/>
                </a:cubicBezTo>
                <a:cubicBezTo>
                  <a:pt x="15264" y="5771"/>
                  <a:pt x="15382" y="4233"/>
                  <a:pt x="14968" y="2517"/>
                </a:cubicBezTo>
                <a:cubicBezTo>
                  <a:pt x="14681" y="1330"/>
                  <a:pt x="14338" y="1"/>
                  <a:pt x="138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p:cNvSpPr/>
          <p:nvPr/>
        </p:nvSpPr>
        <p:spPr>
          <a:xfrm>
            <a:off x="2199447" y="1944399"/>
            <a:ext cx="69707" cy="109173"/>
          </a:xfrm>
          <a:custGeom>
            <a:avLst/>
            <a:gdLst/>
            <a:ahLst/>
            <a:cxnLst/>
            <a:rect l="l" t="t" r="r" b="b"/>
            <a:pathLst>
              <a:path w="9695" h="15184" extrusionOk="0">
                <a:moveTo>
                  <a:pt x="4137" y="0"/>
                </a:moveTo>
                <a:cubicBezTo>
                  <a:pt x="0" y="0"/>
                  <a:pt x="199" y="6204"/>
                  <a:pt x="1471" y="10541"/>
                </a:cubicBezTo>
                <a:cubicBezTo>
                  <a:pt x="2357" y="13562"/>
                  <a:pt x="4093" y="15184"/>
                  <a:pt x="5914" y="15184"/>
                </a:cubicBezTo>
                <a:cubicBezTo>
                  <a:pt x="6767" y="15184"/>
                  <a:pt x="7640" y="14827"/>
                  <a:pt x="8452" y="14091"/>
                </a:cubicBezTo>
                <a:lnTo>
                  <a:pt x="9694" y="9239"/>
                </a:lnTo>
                <a:cubicBezTo>
                  <a:pt x="9694" y="9239"/>
                  <a:pt x="8866" y="306"/>
                  <a:pt x="4429" y="10"/>
                </a:cubicBezTo>
                <a:cubicBezTo>
                  <a:pt x="4329" y="4"/>
                  <a:pt x="4232" y="0"/>
                  <a:pt x="4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630;p36">
            <a:extLst>
              <a:ext uri="{FF2B5EF4-FFF2-40B4-BE49-F238E27FC236}">
                <a16:creationId xmlns:a16="http://schemas.microsoft.com/office/drawing/2014/main" id="{8F0B65BF-BFD3-4539-90F6-1E5570989BEE}"/>
              </a:ext>
            </a:extLst>
          </p:cNvPr>
          <p:cNvSpPr txBox="1">
            <a:spLocks/>
          </p:cNvSpPr>
          <p:nvPr/>
        </p:nvSpPr>
        <p:spPr>
          <a:xfrm>
            <a:off x="786808" y="2876569"/>
            <a:ext cx="8274551" cy="56698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1800"/>
              <a:buFont typeface="Viga"/>
              <a:buNone/>
              <a:defRPr sz="1800" b="0" i="0" u="none" strike="noStrike" cap="none">
                <a:solidFill>
                  <a:schemeClr val="lt2"/>
                </a:solidFill>
                <a:latin typeface="Viga"/>
                <a:ea typeface="Viga"/>
                <a:cs typeface="Viga"/>
                <a:sym typeface="Viga"/>
              </a:defRPr>
            </a:lvl1pPr>
            <a:lvl2pPr marR="0" lvl="1"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2pPr>
            <a:lvl3pPr marR="0" lvl="2"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3pPr>
            <a:lvl4pPr marR="0" lvl="3"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4pPr>
            <a:lvl5pPr marR="0" lvl="4"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5pPr>
            <a:lvl6pPr marR="0" lvl="5"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6pPr>
            <a:lvl7pPr marR="0" lvl="6"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7pPr>
            <a:lvl8pPr marR="0" lvl="7"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8pPr>
            <a:lvl9pPr marR="0" lvl="8"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9pPr>
          </a:lstStyle>
          <a:p>
            <a:pPr marL="0" lvl="0" indent="0" algn="l" rtl="0">
              <a:spcBef>
                <a:spcPts val="0"/>
              </a:spcBef>
              <a:spcAft>
                <a:spcPts val="0"/>
              </a:spcAft>
              <a:buNone/>
            </a:pPr>
            <a:r>
              <a:rPr lang="en-US" sz="1800" b="1" dirty="0"/>
              <a:t>Computer Worm:</a:t>
            </a:r>
            <a:r>
              <a:rPr lang="en-US" dirty="0"/>
              <a:t> is a software program that can copy itself from one computer to another without human interaction. The potential risk here is that it will use up your computer's hard drive space because a worm can regenerate at great volume and speed </a:t>
            </a:r>
            <a:endParaRPr lang="en-US" sz="1800" dirty="0">
              <a:solidFill>
                <a:schemeClr val="lt2"/>
              </a:solidFill>
            </a:endParaRPr>
          </a:p>
        </p:txBody>
      </p:sp>
      <p:sp>
        <p:nvSpPr>
          <p:cNvPr id="253" name="Google Shape;630;p36">
            <a:extLst>
              <a:ext uri="{FF2B5EF4-FFF2-40B4-BE49-F238E27FC236}">
                <a16:creationId xmlns:a16="http://schemas.microsoft.com/office/drawing/2014/main" id="{D30A3022-36A1-45C4-9C28-D7B2549BA2C5}"/>
              </a:ext>
            </a:extLst>
          </p:cNvPr>
          <p:cNvSpPr txBox="1">
            <a:spLocks/>
          </p:cNvSpPr>
          <p:nvPr/>
        </p:nvSpPr>
        <p:spPr>
          <a:xfrm>
            <a:off x="786808" y="4502054"/>
            <a:ext cx="8165806" cy="53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1800"/>
              <a:buFont typeface="Viga"/>
              <a:buNone/>
              <a:defRPr sz="1800" b="0" i="0" u="none" strike="noStrike" cap="none">
                <a:solidFill>
                  <a:schemeClr val="lt2"/>
                </a:solidFill>
                <a:latin typeface="Viga"/>
                <a:ea typeface="Viga"/>
                <a:cs typeface="Viga"/>
                <a:sym typeface="Viga"/>
              </a:defRPr>
            </a:lvl1pPr>
            <a:lvl2pPr marR="0" lvl="1"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2pPr>
            <a:lvl3pPr marR="0" lvl="2"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3pPr>
            <a:lvl4pPr marR="0" lvl="3"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4pPr>
            <a:lvl5pPr marR="0" lvl="4"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5pPr>
            <a:lvl6pPr marR="0" lvl="5"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6pPr>
            <a:lvl7pPr marR="0" lvl="6"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7pPr>
            <a:lvl8pPr marR="0" lvl="7"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8pPr>
            <a:lvl9pPr marR="0" lvl="8"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9pPr>
          </a:lstStyle>
          <a:p>
            <a:pPr marL="0" lvl="0" indent="0" algn="l" rtl="0">
              <a:spcBef>
                <a:spcPts val="0"/>
              </a:spcBef>
              <a:spcAft>
                <a:spcPts val="0"/>
              </a:spcAft>
              <a:buNone/>
            </a:pPr>
            <a:r>
              <a:rPr lang="en-US" sz="1800" b="1" dirty="0"/>
              <a:t>Phishing: </a:t>
            </a:r>
            <a:r>
              <a:rPr lang="en-US" dirty="0"/>
              <a:t>Disguising to be a trustworthy person or business, phishers attempt to steal financial or sensitive personal information through fraudulent emails or instant messages. Phishing is unfortunately very easy to execute. You're deluded into thinking it's legitimate mail and you may enter your personal information. </a:t>
            </a:r>
            <a:endParaRPr lang="en-US" sz="1800" dirty="0">
              <a:solidFill>
                <a:schemeClr val="lt2"/>
              </a:solidFill>
            </a:endParaRPr>
          </a:p>
        </p:txBody>
      </p:sp>
      <p:pic>
        <p:nvPicPr>
          <p:cNvPr id="257" name="Picture 256">
            <a:extLst>
              <a:ext uri="{FF2B5EF4-FFF2-40B4-BE49-F238E27FC236}">
                <a16:creationId xmlns:a16="http://schemas.microsoft.com/office/drawing/2014/main" id="{1AF3FFAA-C041-453B-BADA-13E03E2FEFB3}"/>
              </a:ext>
            </a:extLst>
          </p:cNvPr>
          <p:cNvPicPr>
            <a:picLocks noChangeAspect="1"/>
          </p:cNvPicPr>
          <p:nvPr/>
        </p:nvPicPr>
        <p:blipFill>
          <a:blip r:embed="rId3"/>
          <a:stretch>
            <a:fillRect/>
          </a:stretch>
        </p:blipFill>
        <p:spPr>
          <a:xfrm>
            <a:off x="236280" y="878979"/>
            <a:ext cx="550528" cy="550528"/>
          </a:xfrm>
          <a:prstGeom prst="rect">
            <a:avLst/>
          </a:prstGeom>
        </p:spPr>
      </p:pic>
      <p:pic>
        <p:nvPicPr>
          <p:cNvPr id="258" name="Picture 257">
            <a:extLst>
              <a:ext uri="{FF2B5EF4-FFF2-40B4-BE49-F238E27FC236}">
                <a16:creationId xmlns:a16="http://schemas.microsoft.com/office/drawing/2014/main" id="{71DE90A9-DE3D-4452-B4E3-7AAD537084AC}"/>
              </a:ext>
            </a:extLst>
          </p:cNvPr>
          <p:cNvPicPr>
            <a:picLocks noChangeAspect="1"/>
          </p:cNvPicPr>
          <p:nvPr/>
        </p:nvPicPr>
        <p:blipFill>
          <a:blip r:embed="rId4"/>
          <a:stretch>
            <a:fillRect/>
          </a:stretch>
        </p:blipFill>
        <p:spPr>
          <a:xfrm>
            <a:off x="151460" y="2241221"/>
            <a:ext cx="635348" cy="635348"/>
          </a:xfrm>
          <a:prstGeom prst="rect">
            <a:avLst/>
          </a:prstGeom>
        </p:spPr>
      </p:pic>
      <p:pic>
        <p:nvPicPr>
          <p:cNvPr id="259" name="Picture 258">
            <a:extLst>
              <a:ext uri="{FF2B5EF4-FFF2-40B4-BE49-F238E27FC236}">
                <a16:creationId xmlns:a16="http://schemas.microsoft.com/office/drawing/2014/main" id="{BA3C8D3C-EEDF-410D-A645-AB87DE138168}"/>
              </a:ext>
            </a:extLst>
          </p:cNvPr>
          <p:cNvPicPr>
            <a:picLocks noChangeAspect="1"/>
          </p:cNvPicPr>
          <p:nvPr/>
        </p:nvPicPr>
        <p:blipFill>
          <a:blip r:embed="rId5"/>
          <a:stretch>
            <a:fillRect/>
          </a:stretch>
        </p:blipFill>
        <p:spPr>
          <a:xfrm>
            <a:off x="179710" y="3544298"/>
            <a:ext cx="607098" cy="607098"/>
          </a:xfrm>
          <a:prstGeom prst="rect">
            <a:avLst/>
          </a:prstGeom>
        </p:spPr>
      </p:pic>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626;p36">
            <a:extLst>
              <a:ext uri="{FF2B5EF4-FFF2-40B4-BE49-F238E27FC236}">
                <a16:creationId xmlns:a16="http://schemas.microsoft.com/office/drawing/2014/main" id="{F3AB3D10-A937-4B5F-A976-A9014C50BFCB}"/>
              </a:ext>
            </a:extLst>
          </p:cNvPr>
          <p:cNvSpPr txBox="1">
            <a:spLocks/>
          </p:cNvSpPr>
          <p:nvPr/>
        </p:nvSpPr>
        <p:spPr>
          <a:xfrm>
            <a:off x="379311" y="101746"/>
            <a:ext cx="6084000"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en-US"/>
              <a:t>Computer Security Threats</a:t>
            </a:r>
            <a:endParaRPr lang="en-US" dirty="0"/>
          </a:p>
        </p:txBody>
      </p:sp>
      <p:sp>
        <p:nvSpPr>
          <p:cNvPr id="8" name="Google Shape;630;p36">
            <a:extLst>
              <a:ext uri="{FF2B5EF4-FFF2-40B4-BE49-F238E27FC236}">
                <a16:creationId xmlns:a16="http://schemas.microsoft.com/office/drawing/2014/main" id="{EF8FF36E-2EAC-43C2-BA6E-E01D468177C9}"/>
              </a:ext>
            </a:extLst>
          </p:cNvPr>
          <p:cNvSpPr txBox="1">
            <a:spLocks/>
          </p:cNvSpPr>
          <p:nvPr/>
        </p:nvSpPr>
        <p:spPr>
          <a:xfrm>
            <a:off x="786808" y="1691064"/>
            <a:ext cx="8274551" cy="53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1800"/>
              <a:buFont typeface="Viga"/>
              <a:buNone/>
              <a:defRPr sz="1800" b="0" i="0" u="none" strike="noStrike" cap="none">
                <a:solidFill>
                  <a:schemeClr val="lt2"/>
                </a:solidFill>
                <a:latin typeface="Viga"/>
                <a:ea typeface="Viga"/>
                <a:cs typeface="Viga"/>
                <a:sym typeface="Viga"/>
              </a:defRPr>
            </a:lvl1pPr>
            <a:lvl2pPr marR="0" lvl="1"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2pPr>
            <a:lvl3pPr marR="0" lvl="2"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3pPr>
            <a:lvl4pPr marR="0" lvl="3"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4pPr>
            <a:lvl5pPr marR="0" lvl="4"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5pPr>
            <a:lvl6pPr marR="0" lvl="5"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6pPr>
            <a:lvl7pPr marR="0" lvl="6"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7pPr>
            <a:lvl8pPr marR="0" lvl="7"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8pPr>
            <a:lvl9pPr marR="0" lvl="8"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9pPr>
          </a:lstStyle>
          <a:p>
            <a:pPr algn="l"/>
            <a:endParaRPr lang="en-US" sz="1800" b="1" dirty="0"/>
          </a:p>
          <a:p>
            <a:pPr algn="l"/>
            <a:endParaRPr lang="en-US" b="1" dirty="0"/>
          </a:p>
          <a:p>
            <a:pPr algn="l"/>
            <a:r>
              <a:rPr lang="en-US" sz="1800" b="1" dirty="0"/>
              <a:t>Botnet</a:t>
            </a:r>
            <a:r>
              <a:rPr lang="en-US" b="1" dirty="0"/>
              <a:t>: </a:t>
            </a:r>
            <a:r>
              <a:rPr lang="en-US" dirty="0"/>
              <a:t> is a group of computers connected to the internet that has been compromised by a hacker using a computer virus. An individual computer is called the 'zombie computer'. The result of this threat is the victim's computer, which is the bot that will be used for malicious activities and for a larger scale attack like DDOS. </a:t>
            </a:r>
          </a:p>
        </p:txBody>
      </p:sp>
      <p:sp>
        <p:nvSpPr>
          <p:cNvPr id="9" name="Google Shape;697;p36">
            <a:extLst>
              <a:ext uri="{FF2B5EF4-FFF2-40B4-BE49-F238E27FC236}">
                <a16:creationId xmlns:a16="http://schemas.microsoft.com/office/drawing/2014/main" id="{B0115B5E-6684-4FEE-9B2D-5CFDE6279CB0}"/>
              </a:ext>
            </a:extLst>
          </p:cNvPr>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98;p36">
            <a:extLst>
              <a:ext uri="{FF2B5EF4-FFF2-40B4-BE49-F238E27FC236}">
                <a16:creationId xmlns:a16="http://schemas.microsoft.com/office/drawing/2014/main" id="{B149487D-1882-46FE-90BB-2B2148FD4873}"/>
              </a:ext>
            </a:extLst>
          </p:cNvPr>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99;p36">
            <a:extLst>
              <a:ext uri="{FF2B5EF4-FFF2-40B4-BE49-F238E27FC236}">
                <a16:creationId xmlns:a16="http://schemas.microsoft.com/office/drawing/2014/main" id="{270D96FF-4E92-497E-AE13-11B6335DAED8}"/>
              </a:ext>
            </a:extLst>
          </p:cNvPr>
          <p:cNvSpPr/>
          <p:nvPr/>
        </p:nvSpPr>
        <p:spPr>
          <a:xfrm>
            <a:off x="2415751" y="2265732"/>
            <a:ext cx="272242" cy="206540"/>
          </a:xfrm>
          <a:custGeom>
            <a:avLst/>
            <a:gdLst/>
            <a:ahLst/>
            <a:cxnLst/>
            <a:rect l="l" t="t" r="r" b="b"/>
            <a:pathLst>
              <a:path w="37864" h="28726" extrusionOk="0">
                <a:moveTo>
                  <a:pt x="13860" y="1"/>
                </a:moveTo>
                <a:cubicBezTo>
                  <a:pt x="13647" y="1"/>
                  <a:pt x="13407" y="264"/>
                  <a:pt x="13134" y="920"/>
                </a:cubicBezTo>
                <a:cubicBezTo>
                  <a:pt x="12247" y="3050"/>
                  <a:pt x="6685" y="8788"/>
                  <a:pt x="4970" y="10208"/>
                </a:cubicBezTo>
                <a:cubicBezTo>
                  <a:pt x="3254" y="11628"/>
                  <a:pt x="3136" y="13344"/>
                  <a:pt x="2722" y="16302"/>
                </a:cubicBezTo>
                <a:cubicBezTo>
                  <a:pt x="2307" y="19319"/>
                  <a:pt x="0" y="23993"/>
                  <a:pt x="0" y="23993"/>
                </a:cubicBezTo>
                <a:lnTo>
                  <a:pt x="2662" y="28726"/>
                </a:lnTo>
                <a:lnTo>
                  <a:pt x="8401" y="24998"/>
                </a:lnTo>
                <a:cubicBezTo>
                  <a:pt x="9510" y="25132"/>
                  <a:pt x="10620" y="25198"/>
                  <a:pt x="11729" y="25198"/>
                </a:cubicBezTo>
                <a:cubicBezTo>
                  <a:pt x="12099" y="25198"/>
                  <a:pt x="12468" y="25191"/>
                  <a:pt x="12838" y="25176"/>
                </a:cubicBezTo>
                <a:cubicBezTo>
                  <a:pt x="14850" y="24998"/>
                  <a:pt x="20943" y="24170"/>
                  <a:pt x="20943" y="24170"/>
                </a:cubicBezTo>
                <a:cubicBezTo>
                  <a:pt x="20943" y="24170"/>
                  <a:pt x="27096" y="26892"/>
                  <a:pt x="27924" y="27010"/>
                </a:cubicBezTo>
                <a:cubicBezTo>
                  <a:pt x="28046" y="27026"/>
                  <a:pt x="28156" y="27035"/>
                  <a:pt x="28256" y="27035"/>
                </a:cubicBezTo>
                <a:cubicBezTo>
                  <a:pt x="28883" y="27035"/>
                  <a:pt x="29130" y="26702"/>
                  <a:pt x="29640" y="25886"/>
                </a:cubicBezTo>
                <a:cubicBezTo>
                  <a:pt x="30232" y="24880"/>
                  <a:pt x="28220" y="24525"/>
                  <a:pt x="27628" y="24170"/>
                </a:cubicBezTo>
                <a:cubicBezTo>
                  <a:pt x="27096" y="23756"/>
                  <a:pt x="22541" y="21212"/>
                  <a:pt x="22541" y="21212"/>
                </a:cubicBezTo>
                <a:lnTo>
                  <a:pt x="22541" y="21212"/>
                </a:lnTo>
                <a:cubicBezTo>
                  <a:pt x="22541" y="21212"/>
                  <a:pt x="31829" y="22632"/>
                  <a:pt x="32894" y="22632"/>
                </a:cubicBezTo>
                <a:cubicBezTo>
                  <a:pt x="34018" y="22632"/>
                  <a:pt x="34314" y="22632"/>
                  <a:pt x="34787" y="21745"/>
                </a:cubicBezTo>
                <a:cubicBezTo>
                  <a:pt x="35201" y="20916"/>
                  <a:pt x="35201" y="20621"/>
                  <a:pt x="34787" y="20088"/>
                </a:cubicBezTo>
                <a:cubicBezTo>
                  <a:pt x="34314" y="19496"/>
                  <a:pt x="22659" y="17662"/>
                  <a:pt x="22659" y="17662"/>
                </a:cubicBezTo>
                <a:lnTo>
                  <a:pt x="22363" y="16065"/>
                </a:lnTo>
                <a:cubicBezTo>
                  <a:pt x="22363" y="16065"/>
                  <a:pt x="33367" y="15237"/>
                  <a:pt x="34610" y="15237"/>
                </a:cubicBezTo>
                <a:cubicBezTo>
                  <a:pt x="34730" y="15254"/>
                  <a:pt x="34851" y="15263"/>
                  <a:pt x="34971" y="15263"/>
                </a:cubicBezTo>
                <a:cubicBezTo>
                  <a:pt x="35676" y="15263"/>
                  <a:pt x="36361" y="14973"/>
                  <a:pt x="36917" y="14468"/>
                </a:cubicBezTo>
                <a:cubicBezTo>
                  <a:pt x="37686" y="13935"/>
                  <a:pt x="37863" y="12870"/>
                  <a:pt x="37331" y="12042"/>
                </a:cubicBezTo>
                <a:cubicBezTo>
                  <a:pt x="37053" y="11653"/>
                  <a:pt x="36055" y="11538"/>
                  <a:pt x="34812" y="11538"/>
                </a:cubicBezTo>
                <a:cubicBezTo>
                  <a:pt x="33411" y="11538"/>
                  <a:pt x="31698" y="11684"/>
                  <a:pt x="30350" y="11746"/>
                </a:cubicBezTo>
                <a:cubicBezTo>
                  <a:pt x="27806" y="11924"/>
                  <a:pt x="22659" y="12042"/>
                  <a:pt x="22659" y="12042"/>
                </a:cubicBezTo>
                <a:lnTo>
                  <a:pt x="21653" y="11036"/>
                </a:lnTo>
                <a:lnTo>
                  <a:pt x="22955" y="10504"/>
                </a:lnTo>
                <a:cubicBezTo>
                  <a:pt x="24197" y="9912"/>
                  <a:pt x="33604" y="6658"/>
                  <a:pt x="34491" y="6244"/>
                </a:cubicBezTo>
                <a:cubicBezTo>
                  <a:pt x="35319" y="5771"/>
                  <a:pt x="35911" y="5653"/>
                  <a:pt x="35734" y="4233"/>
                </a:cubicBezTo>
                <a:cubicBezTo>
                  <a:pt x="35649" y="3222"/>
                  <a:pt x="34755" y="2630"/>
                  <a:pt x="33584" y="2630"/>
                </a:cubicBezTo>
                <a:cubicBezTo>
                  <a:pt x="33111" y="2630"/>
                  <a:pt x="32593" y="2727"/>
                  <a:pt x="32066" y="2931"/>
                </a:cubicBezTo>
                <a:cubicBezTo>
                  <a:pt x="30232" y="3641"/>
                  <a:pt x="12424" y="10326"/>
                  <a:pt x="12424" y="10326"/>
                </a:cubicBezTo>
                <a:lnTo>
                  <a:pt x="11122" y="9321"/>
                </a:lnTo>
                <a:cubicBezTo>
                  <a:pt x="11892" y="8374"/>
                  <a:pt x="12838" y="7487"/>
                  <a:pt x="13844" y="6777"/>
                </a:cubicBezTo>
                <a:cubicBezTo>
                  <a:pt x="15264" y="5771"/>
                  <a:pt x="15382" y="4233"/>
                  <a:pt x="14968" y="2517"/>
                </a:cubicBezTo>
                <a:cubicBezTo>
                  <a:pt x="14681" y="1330"/>
                  <a:pt x="14338" y="1"/>
                  <a:pt x="138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0;p36">
            <a:extLst>
              <a:ext uri="{FF2B5EF4-FFF2-40B4-BE49-F238E27FC236}">
                <a16:creationId xmlns:a16="http://schemas.microsoft.com/office/drawing/2014/main" id="{F6204D1E-AF91-4AE8-90BE-2A1FCDD66106}"/>
              </a:ext>
            </a:extLst>
          </p:cNvPr>
          <p:cNvSpPr/>
          <p:nvPr/>
        </p:nvSpPr>
        <p:spPr>
          <a:xfrm>
            <a:off x="2199447" y="1944399"/>
            <a:ext cx="69707" cy="109173"/>
          </a:xfrm>
          <a:custGeom>
            <a:avLst/>
            <a:gdLst/>
            <a:ahLst/>
            <a:cxnLst/>
            <a:rect l="l" t="t" r="r" b="b"/>
            <a:pathLst>
              <a:path w="9695" h="15184" extrusionOk="0">
                <a:moveTo>
                  <a:pt x="4137" y="0"/>
                </a:moveTo>
                <a:cubicBezTo>
                  <a:pt x="0" y="0"/>
                  <a:pt x="199" y="6204"/>
                  <a:pt x="1471" y="10541"/>
                </a:cubicBezTo>
                <a:cubicBezTo>
                  <a:pt x="2357" y="13562"/>
                  <a:pt x="4093" y="15184"/>
                  <a:pt x="5914" y="15184"/>
                </a:cubicBezTo>
                <a:cubicBezTo>
                  <a:pt x="6767" y="15184"/>
                  <a:pt x="7640" y="14827"/>
                  <a:pt x="8452" y="14091"/>
                </a:cubicBezTo>
                <a:lnTo>
                  <a:pt x="9694" y="9239"/>
                </a:lnTo>
                <a:cubicBezTo>
                  <a:pt x="9694" y="9239"/>
                  <a:pt x="8866" y="306"/>
                  <a:pt x="4429" y="10"/>
                </a:cubicBezTo>
                <a:cubicBezTo>
                  <a:pt x="4329" y="4"/>
                  <a:pt x="4232" y="0"/>
                  <a:pt x="4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30;p36">
            <a:extLst>
              <a:ext uri="{FF2B5EF4-FFF2-40B4-BE49-F238E27FC236}">
                <a16:creationId xmlns:a16="http://schemas.microsoft.com/office/drawing/2014/main" id="{8B7067C7-79AF-4D76-8541-2BBDE920692E}"/>
              </a:ext>
            </a:extLst>
          </p:cNvPr>
          <p:cNvSpPr txBox="1">
            <a:spLocks/>
          </p:cNvSpPr>
          <p:nvPr/>
        </p:nvSpPr>
        <p:spPr>
          <a:xfrm>
            <a:off x="786808" y="2876569"/>
            <a:ext cx="8548578" cy="6677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1800"/>
              <a:buFont typeface="Viga"/>
              <a:buNone/>
              <a:defRPr sz="1800" b="0" i="0" u="none" strike="noStrike" cap="none">
                <a:solidFill>
                  <a:schemeClr val="lt2"/>
                </a:solidFill>
                <a:latin typeface="Viga"/>
                <a:ea typeface="Viga"/>
                <a:cs typeface="Viga"/>
                <a:sym typeface="Viga"/>
              </a:defRPr>
            </a:lvl1pPr>
            <a:lvl2pPr marR="0" lvl="1"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2pPr>
            <a:lvl3pPr marR="0" lvl="2"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3pPr>
            <a:lvl4pPr marR="0" lvl="3"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4pPr>
            <a:lvl5pPr marR="0" lvl="4"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5pPr>
            <a:lvl6pPr marR="0" lvl="5"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6pPr>
            <a:lvl7pPr marR="0" lvl="6"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7pPr>
            <a:lvl8pPr marR="0" lvl="7"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8pPr>
            <a:lvl9pPr marR="0" lvl="8"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9pPr>
          </a:lstStyle>
          <a:p>
            <a:pPr algn="l"/>
            <a:endParaRPr lang="en-US" sz="1800" b="1" dirty="0"/>
          </a:p>
          <a:p>
            <a:pPr algn="l"/>
            <a:r>
              <a:rPr lang="en-US" sz="1800" b="1" dirty="0"/>
              <a:t>Rootkit: </a:t>
            </a:r>
            <a:r>
              <a:rPr lang="en-US" dirty="0"/>
              <a:t>is a computer program designed to provide continued privileged access to a computer while actively hiding its presence. Once a rootkit has been installed, the controller of the rootkit will be able to remotely execute files and change system configuration on the server. </a:t>
            </a:r>
            <a:endParaRPr lang="en-US" sz="1800" dirty="0">
              <a:solidFill>
                <a:schemeClr val="lt2"/>
              </a:solidFill>
            </a:endParaRPr>
          </a:p>
        </p:txBody>
      </p:sp>
      <p:sp>
        <p:nvSpPr>
          <p:cNvPr id="14" name="Google Shape;630;p36">
            <a:extLst>
              <a:ext uri="{FF2B5EF4-FFF2-40B4-BE49-F238E27FC236}">
                <a16:creationId xmlns:a16="http://schemas.microsoft.com/office/drawing/2014/main" id="{368E82F4-CBD6-4DC8-ABC7-B1C844235ED7}"/>
              </a:ext>
            </a:extLst>
          </p:cNvPr>
          <p:cNvSpPr txBox="1">
            <a:spLocks/>
          </p:cNvSpPr>
          <p:nvPr/>
        </p:nvSpPr>
        <p:spPr>
          <a:xfrm>
            <a:off x="786808" y="4395728"/>
            <a:ext cx="8165806" cy="53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1800"/>
              <a:buFont typeface="Viga"/>
              <a:buNone/>
              <a:defRPr sz="1800" b="0" i="0" u="none" strike="noStrike" cap="none">
                <a:solidFill>
                  <a:schemeClr val="lt2"/>
                </a:solidFill>
                <a:latin typeface="Viga"/>
                <a:ea typeface="Viga"/>
                <a:cs typeface="Viga"/>
                <a:sym typeface="Viga"/>
              </a:defRPr>
            </a:lvl1pPr>
            <a:lvl2pPr marR="0" lvl="1"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2pPr>
            <a:lvl3pPr marR="0" lvl="2"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3pPr>
            <a:lvl4pPr marR="0" lvl="3"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4pPr>
            <a:lvl5pPr marR="0" lvl="4"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5pPr>
            <a:lvl6pPr marR="0" lvl="5"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6pPr>
            <a:lvl7pPr marR="0" lvl="6"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7pPr>
            <a:lvl8pPr marR="0" lvl="7"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8pPr>
            <a:lvl9pPr marR="0" lvl="8"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9pPr>
          </a:lstStyle>
          <a:p>
            <a:pPr marL="0" lvl="0" indent="0" algn="l" rtl="0">
              <a:spcBef>
                <a:spcPts val="0"/>
              </a:spcBef>
              <a:spcAft>
                <a:spcPts val="0"/>
              </a:spcAft>
              <a:buNone/>
            </a:pPr>
            <a:r>
              <a:rPr lang="en-US" sz="1800" b="1" dirty="0"/>
              <a:t>Keylogger: </a:t>
            </a:r>
            <a:r>
              <a:rPr lang="en-US" dirty="0"/>
              <a:t>Also known as the keystroke logger, keyloggers can track </a:t>
            </a:r>
            <a:r>
              <a:rPr lang="en-US" dirty="0" err="1"/>
              <a:t>th</a:t>
            </a:r>
            <a:r>
              <a:rPr lang="en-US" dirty="0"/>
              <a:t> real-time activity of a user on his computer. It keeps a record of all the keystrokes made by the user keyboard. Keylogger is also a very powerful threat to steal people's login credential such as username and password.</a:t>
            </a:r>
            <a:endParaRPr lang="en-US" sz="1800" dirty="0">
              <a:solidFill>
                <a:schemeClr val="lt2"/>
              </a:solidFill>
            </a:endParaRPr>
          </a:p>
        </p:txBody>
      </p:sp>
      <p:pic>
        <p:nvPicPr>
          <p:cNvPr id="20" name="Picture 19">
            <a:extLst>
              <a:ext uri="{FF2B5EF4-FFF2-40B4-BE49-F238E27FC236}">
                <a16:creationId xmlns:a16="http://schemas.microsoft.com/office/drawing/2014/main" id="{EE8193B3-190A-4871-AB99-5325F25A8B85}"/>
              </a:ext>
            </a:extLst>
          </p:cNvPr>
          <p:cNvPicPr>
            <a:picLocks noChangeAspect="1"/>
          </p:cNvPicPr>
          <p:nvPr/>
        </p:nvPicPr>
        <p:blipFill>
          <a:blip r:embed="rId2"/>
          <a:stretch>
            <a:fillRect/>
          </a:stretch>
        </p:blipFill>
        <p:spPr>
          <a:xfrm>
            <a:off x="142097" y="811279"/>
            <a:ext cx="644711" cy="644711"/>
          </a:xfrm>
          <a:prstGeom prst="rect">
            <a:avLst/>
          </a:prstGeom>
        </p:spPr>
      </p:pic>
      <p:pic>
        <p:nvPicPr>
          <p:cNvPr id="21" name="Picture 20">
            <a:extLst>
              <a:ext uri="{FF2B5EF4-FFF2-40B4-BE49-F238E27FC236}">
                <a16:creationId xmlns:a16="http://schemas.microsoft.com/office/drawing/2014/main" id="{AF9ED9DA-A257-4335-A578-F585B8105F5B}"/>
              </a:ext>
            </a:extLst>
          </p:cNvPr>
          <p:cNvPicPr>
            <a:picLocks noChangeAspect="1"/>
          </p:cNvPicPr>
          <p:nvPr/>
        </p:nvPicPr>
        <p:blipFill>
          <a:blip r:embed="rId3"/>
          <a:stretch>
            <a:fillRect/>
          </a:stretch>
        </p:blipFill>
        <p:spPr>
          <a:xfrm>
            <a:off x="142097" y="3760380"/>
            <a:ext cx="635348" cy="635348"/>
          </a:xfrm>
          <a:prstGeom prst="rect">
            <a:avLst/>
          </a:prstGeom>
        </p:spPr>
      </p:pic>
      <p:pic>
        <p:nvPicPr>
          <p:cNvPr id="22" name="Picture 21">
            <a:extLst>
              <a:ext uri="{FF2B5EF4-FFF2-40B4-BE49-F238E27FC236}">
                <a16:creationId xmlns:a16="http://schemas.microsoft.com/office/drawing/2014/main" id="{E1C2775C-FE69-4647-82B7-AE136F0C72EA}"/>
              </a:ext>
            </a:extLst>
          </p:cNvPr>
          <p:cNvPicPr>
            <a:picLocks noChangeAspect="1"/>
          </p:cNvPicPr>
          <p:nvPr/>
        </p:nvPicPr>
        <p:blipFill>
          <a:blip r:embed="rId4"/>
          <a:stretch>
            <a:fillRect/>
          </a:stretch>
        </p:blipFill>
        <p:spPr>
          <a:xfrm>
            <a:off x="142097" y="2391738"/>
            <a:ext cx="688834" cy="688834"/>
          </a:xfrm>
          <a:prstGeom prst="rect">
            <a:avLst/>
          </a:prstGeom>
        </p:spPr>
      </p:pic>
    </p:spTree>
    <p:extLst>
      <p:ext uri="{BB962C8B-B14F-4D97-AF65-F5344CB8AC3E}">
        <p14:creationId xmlns:p14="http://schemas.microsoft.com/office/powerpoint/2010/main" val="351683219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Google Shape;1022;p39"/>
          <p:cNvSpPr txBox="1">
            <a:spLocks noGrp="1"/>
          </p:cNvSpPr>
          <p:nvPr>
            <p:ph type="title"/>
          </p:nvPr>
        </p:nvSpPr>
        <p:spPr>
          <a:xfrm>
            <a:off x="0" y="0"/>
            <a:ext cx="8431978" cy="3188385"/>
          </a:xfrm>
          <a:prstGeom prst="rect">
            <a:avLst/>
          </a:prstGeom>
        </p:spPr>
        <p:txBody>
          <a:bodyPr spcFirstLastPara="1" wrap="square" lIns="91425" tIns="91425" rIns="91425" bIns="91425" anchor="ctr" anchorCtr="0">
            <a:noAutofit/>
          </a:bodyPr>
          <a:lstStyle/>
          <a:p>
            <a:pPr algn="ctr"/>
            <a:r>
              <a:rPr lang="en-US" altLang="ko-KR" sz="4800" b="1" dirty="0">
                <a:solidFill>
                  <a:schemeClr val="tx1">
                    <a:lumMod val="75000"/>
                    <a:lumOff val="25000"/>
                  </a:schemeClr>
                </a:solidFill>
                <a:latin typeface="Viga" panose="020B0604020202020204" charset="0"/>
                <a:cs typeface="Arial" pitchFamily="34" charset="0"/>
              </a:rPr>
              <a:t>04</a:t>
            </a:r>
            <a:br>
              <a:rPr lang="en-US" altLang="ko-KR" sz="4800" b="1" dirty="0">
                <a:solidFill>
                  <a:schemeClr val="tx1">
                    <a:lumMod val="75000"/>
                    <a:lumOff val="25000"/>
                  </a:schemeClr>
                </a:solidFill>
                <a:latin typeface="Viga" panose="020B0604020202020204" charset="0"/>
                <a:cs typeface="Arial" pitchFamily="34" charset="0"/>
              </a:rPr>
            </a:br>
            <a:r>
              <a:rPr lang="en-US" altLang="ko-KR" sz="4800" b="1" dirty="0">
                <a:solidFill>
                  <a:schemeClr val="tx1">
                    <a:lumMod val="75000"/>
                    <a:lumOff val="25000"/>
                  </a:schemeClr>
                </a:solidFill>
                <a:latin typeface="Viga" panose="020B0604020202020204" charset="0"/>
                <a:cs typeface="Arial" pitchFamily="34" charset="0"/>
              </a:rPr>
              <a:t>Motives behind these attacks &amp; Potential Losses due to Security Attacks</a:t>
            </a:r>
            <a:endParaRPr lang="ko-KR" altLang="en-US" sz="4800" b="1" dirty="0">
              <a:solidFill>
                <a:schemeClr val="tx1">
                  <a:lumMod val="75000"/>
                  <a:lumOff val="25000"/>
                </a:schemeClr>
              </a:solidFill>
              <a:latin typeface="Viga" panose="020B0604020202020204" charset="0"/>
              <a:cs typeface="Arial" pitchFamily="34" charset="0"/>
            </a:endParaRPr>
          </a:p>
        </p:txBody>
      </p:sp>
      <p:cxnSp>
        <p:nvCxnSpPr>
          <p:cNvPr id="3" name="Straight Connector 2">
            <a:extLst>
              <a:ext uri="{FF2B5EF4-FFF2-40B4-BE49-F238E27FC236}">
                <a16:creationId xmlns:a16="http://schemas.microsoft.com/office/drawing/2014/main" id="{5071C7E8-92F6-4FBC-8B8B-2B16B73E1F7F}"/>
              </a:ext>
            </a:extLst>
          </p:cNvPr>
          <p:cNvCxnSpPr/>
          <p:nvPr/>
        </p:nvCxnSpPr>
        <p:spPr>
          <a:xfrm>
            <a:off x="146435" y="771181"/>
            <a:ext cx="8851130" cy="0"/>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88"/>
        <p:cNvGrpSpPr/>
        <p:nvPr/>
      </p:nvGrpSpPr>
      <p:grpSpPr>
        <a:xfrm>
          <a:off x="0" y="0"/>
          <a:ext cx="0" cy="0"/>
          <a:chOff x="0" y="0"/>
          <a:chExt cx="0" cy="0"/>
        </a:xfrm>
      </p:grpSpPr>
      <p:cxnSp>
        <p:nvCxnSpPr>
          <p:cNvPr id="1289" name="Google Shape;1289;p40"/>
          <p:cNvCxnSpPr>
            <a:cxnSpLocks/>
          </p:cNvCxnSpPr>
          <p:nvPr/>
        </p:nvCxnSpPr>
        <p:spPr>
          <a:xfrm flipH="1" flipV="1">
            <a:off x="5538899" y="2782831"/>
            <a:ext cx="1744404" cy="1379331"/>
          </a:xfrm>
          <a:prstGeom prst="straightConnector1">
            <a:avLst/>
          </a:prstGeom>
          <a:noFill/>
          <a:ln w="19050" cap="flat" cmpd="sng">
            <a:solidFill>
              <a:schemeClr val="accent1"/>
            </a:solidFill>
            <a:prstDash val="solid"/>
            <a:round/>
            <a:headEnd type="oval" w="med" len="med"/>
            <a:tailEnd type="oval" w="med" len="med"/>
          </a:ln>
        </p:spPr>
      </p:cxnSp>
      <p:cxnSp>
        <p:nvCxnSpPr>
          <p:cNvPr id="1290" name="Google Shape;1290;p40"/>
          <p:cNvCxnSpPr>
            <a:cxnSpLocks/>
          </p:cNvCxnSpPr>
          <p:nvPr/>
        </p:nvCxnSpPr>
        <p:spPr>
          <a:xfrm flipV="1">
            <a:off x="1860697" y="2875622"/>
            <a:ext cx="1435395" cy="1286540"/>
          </a:xfrm>
          <a:prstGeom prst="straightConnector1">
            <a:avLst/>
          </a:prstGeom>
          <a:noFill/>
          <a:ln w="19050" cap="flat" cmpd="sng">
            <a:solidFill>
              <a:schemeClr val="accent1"/>
            </a:solidFill>
            <a:prstDash val="solid"/>
            <a:round/>
            <a:headEnd type="oval" w="med" len="med"/>
            <a:tailEnd type="oval" w="med" len="med"/>
          </a:ln>
        </p:spPr>
      </p:cxnSp>
      <p:sp>
        <p:nvSpPr>
          <p:cNvPr id="1292" name="Google Shape;1292;p40"/>
          <p:cNvSpPr txBox="1">
            <a:spLocks noGrp="1"/>
          </p:cNvSpPr>
          <p:nvPr>
            <p:ph type="title"/>
          </p:nvPr>
        </p:nvSpPr>
        <p:spPr>
          <a:xfrm>
            <a:off x="465690" y="52246"/>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ko-KR" sz="3200" b="1" dirty="0">
                <a:solidFill>
                  <a:schemeClr val="tx1">
                    <a:lumMod val="75000"/>
                    <a:lumOff val="25000"/>
                  </a:schemeClr>
                </a:solidFill>
                <a:latin typeface="Viga" panose="020B0604020202020204" charset="0"/>
                <a:cs typeface="Arial" pitchFamily="34" charset="0"/>
              </a:rPr>
              <a:t>Motives behind these attacks</a:t>
            </a:r>
            <a:endParaRPr sz="3200" dirty="0"/>
          </a:p>
        </p:txBody>
      </p:sp>
      <p:sp>
        <p:nvSpPr>
          <p:cNvPr id="1356" name="Google Shape;1356;p40"/>
          <p:cNvSpPr txBox="1">
            <a:spLocks noGrp="1"/>
          </p:cNvSpPr>
          <p:nvPr>
            <p:ph type="title"/>
          </p:nvPr>
        </p:nvSpPr>
        <p:spPr>
          <a:xfrm>
            <a:off x="6111776" y="1960769"/>
            <a:ext cx="2714700" cy="39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Damaging reputation</a:t>
            </a:r>
            <a:br>
              <a:rPr lang="en-US" sz="2000" dirty="0"/>
            </a:br>
            <a:r>
              <a:rPr lang="en-US" sz="2000" dirty="0"/>
              <a:t>Of the target</a:t>
            </a:r>
            <a:endParaRPr sz="2000" dirty="0"/>
          </a:p>
        </p:txBody>
      </p:sp>
      <p:sp>
        <p:nvSpPr>
          <p:cNvPr id="83" name="Google Shape;1356;p40">
            <a:extLst>
              <a:ext uri="{FF2B5EF4-FFF2-40B4-BE49-F238E27FC236}">
                <a16:creationId xmlns:a16="http://schemas.microsoft.com/office/drawing/2014/main" id="{41829FC9-EA58-4C53-92E6-1AB74E1BE794}"/>
              </a:ext>
            </a:extLst>
          </p:cNvPr>
          <p:cNvSpPr txBox="1">
            <a:spLocks/>
          </p:cNvSpPr>
          <p:nvPr/>
        </p:nvSpPr>
        <p:spPr>
          <a:xfrm>
            <a:off x="233916" y="1870762"/>
            <a:ext cx="3253563" cy="7009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pPr algn="ctr"/>
            <a:r>
              <a:rPr lang="en-US" sz="2000" dirty="0"/>
              <a:t>Information theft and</a:t>
            </a:r>
          </a:p>
          <a:p>
            <a:pPr algn="ctr"/>
            <a:r>
              <a:rPr lang="en-US" sz="2000" dirty="0"/>
              <a:t>manipulating data</a:t>
            </a:r>
            <a:endParaRPr lang="vi-VN" sz="2000" dirty="0"/>
          </a:p>
        </p:txBody>
      </p:sp>
      <p:sp>
        <p:nvSpPr>
          <p:cNvPr id="84" name="Google Shape;1356;p40">
            <a:extLst>
              <a:ext uri="{FF2B5EF4-FFF2-40B4-BE49-F238E27FC236}">
                <a16:creationId xmlns:a16="http://schemas.microsoft.com/office/drawing/2014/main" id="{2D8810A7-A922-4ED8-8DF3-ACFB8A506C61}"/>
              </a:ext>
            </a:extLst>
          </p:cNvPr>
          <p:cNvSpPr txBox="1">
            <a:spLocks/>
          </p:cNvSpPr>
          <p:nvPr/>
        </p:nvSpPr>
        <p:spPr>
          <a:xfrm>
            <a:off x="3165265" y="3938878"/>
            <a:ext cx="2714700" cy="878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pPr algn="ctr"/>
            <a:r>
              <a:rPr lang="en-US" sz="2000" dirty="0"/>
              <a:t>Financial loss to the target</a:t>
            </a:r>
            <a:endParaRPr lang="vi-VN" sz="2000" dirty="0"/>
          </a:p>
        </p:txBody>
      </p:sp>
      <p:pic>
        <p:nvPicPr>
          <p:cNvPr id="21" name="Picture 20">
            <a:extLst>
              <a:ext uri="{FF2B5EF4-FFF2-40B4-BE49-F238E27FC236}">
                <a16:creationId xmlns:a16="http://schemas.microsoft.com/office/drawing/2014/main" id="{C852FE7E-D321-458D-9DFA-4861BE077471}"/>
              </a:ext>
            </a:extLst>
          </p:cNvPr>
          <p:cNvPicPr>
            <a:picLocks noChangeAspect="1"/>
          </p:cNvPicPr>
          <p:nvPr/>
        </p:nvPicPr>
        <p:blipFill>
          <a:blip r:embed="rId3"/>
          <a:stretch>
            <a:fillRect/>
          </a:stretch>
        </p:blipFill>
        <p:spPr>
          <a:xfrm>
            <a:off x="3139969" y="987885"/>
            <a:ext cx="2555053" cy="2555053"/>
          </a:xfrm>
          <a:prstGeom prst="rect">
            <a:avLst/>
          </a:prstGeom>
        </p:spPr>
      </p:pic>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9"/>
        <p:cNvGrpSpPr/>
        <p:nvPr/>
      </p:nvGrpSpPr>
      <p:grpSpPr>
        <a:xfrm>
          <a:off x="0" y="0"/>
          <a:ext cx="0" cy="0"/>
          <a:chOff x="0" y="0"/>
          <a:chExt cx="0" cy="0"/>
        </a:xfrm>
      </p:grpSpPr>
      <p:sp>
        <p:nvSpPr>
          <p:cNvPr id="1370" name="Google Shape;1370;p41"/>
          <p:cNvSpPr txBox="1">
            <a:spLocks noGrp="1"/>
          </p:cNvSpPr>
          <p:nvPr>
            <p:ph type="title"/>
          </p:nvPr>
        </p:nvSpPr>
        <p:spPr>
          <a:xfrm>
            <a:off x="558034" y="73061"/>
            <a:ext cx="7803125"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ko-KR" sz="2800" b="1" dirty="0">
                <a:solidFill>
                  <a:schemeClr val="tx1">
                    <a:lumMod val="75000"/>
                    <a:lumOff val="25000"/>
                  </a:schemeClr>
                </a:solidFill>
                <a:latin typeface="Viga" panose="020B0604020202020204" charset="0"/>
                <a:cs typeface="Arial" pitchFamily="34" charset="0"/>
              </a:rPr>
              <a:t>Potential Losses due to Security Attacks</a:t>
            </a:r>
            <a:endParaRPr sz="2800" dirty="0"/>
          </a:p>
        </p:txBody>
      </p:sp>
      <p:grpSp>
        <p:nvGrpSpPr>
          <p:cNvPr id="1371" name="Google Shape;1371;p41"/>
          <p:cNvGrpSpPr/>
          <p:nvPr/>
        </p:nvGrpSpPr>
        <p:grpSpPr>
          <a:xfrm>
            <a:off x="2154115" y="932957"/>
            <a:ext cx="4835770" cy="3504846"/>
            <a:chOff x="133200" y="238100"/>
            <a:chExt cx="7227275" cy="5238150"/>
          </a:xfrm>
        </p:grpSpPr>
        <p:sp>
          <p:nvSpPr>
            <p:cNvPr id="1372" name="Google Shape;1372;p41"/>
            <p:cNvSpPr/>
            <p:nvPr/>
          </p:nvSpPr>
          <p:spPr>
            <a:xfrm>
              <a:off x="133200" y="238100"/>
              <a:ext cx="7227275" cy="5238150"/>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1"/>
            <p:cNvSpPr/>
            <p:nvPr/>
          </p:nvSpPr>
          <p:spPr>
            <a:xfrm>
              <a:off x="2973700" y="480500"/>
              <a:ext cx="1210525" cy="1216150"/>
            </a:xfrm>
            <a:custGeom>
              <a:avLst/>
              <a:gdLst/>
              <a:ahLst/>
              <a:cxnLst/>
              <a:rect l="l" t="t" r="r" b="b"/>
              <a:pathLst>
                <a:path w="48421" h="48646" extrusionOk="0">
                  <a:moveTo>
                    <a:pt x="24183" y="11733"/>
                  </a:moveTo>
                  <a:cubicBezTo>
                    <a:pt x="31152" y="11733"/>
                    <a:pt x="36801" y="17382"/>
                    <a:pt x="36801" y="24350"/>
                  </a:cubicBezTo>
                  <a:cubicBezTo>
                    <a:pt x="36801" y="31319"/>
                    <a:pt x="31152" y="36968"/>
                    <a:pt x="24183" y="36968"/>
                  </a:cubicBezTo>
                  <a:cubicBezTo>
                    <a:pt x="17216" y="36968"/>
                    <a:pt x="11567" y="31319"/>
                    <a:pt x="11567" y="24350"/>
                  </a:cubicBezTo>
                  <a:cubicBezTo>
                    <a:pt x="11567" y="17382"/>
                    <a:pt x="17216" y="11733"/>
                    <a:pt x="24183" y="11733"/>
                  </a:cubicBezTo>
                  <a:close/>
                  <a:moveTo>
                    <a:pt x="21577" y="0"/>
                  </a:moveTo>
                  <a:lnTo>
                    <a:pt x="20414" y="4612"/>
                  </a:lnTo>
                  <a:cubicBezTo>
                    <a:pt x="18846" y="4911"/>
                    <a:pt x="17321" y="5395"/>
                    <a:pt x="15870" y="6056"/>
                  </a:cubicBezTo>
                  <a:lnTo>
                    <a:pt x="12257" y="2930"/>
                  </a:lnTo>
                  <a:lnTo>
                    <a:pt x="8117" y="5829"/>
                  </a:lnTo>
                  <a:lnTo>
                    <a:pt x="9824" y="10300"/>
                  </a:lnTo>
                  <a:cubicBezTo>
                    <a:pt x="8711" y="11436"/>
                    <a:pt x="7737" y="12700"/>
                    <a:pt x="6921" y="14066"/>
                  </a:cubicBezTo>
                  <a:lnTo>
                    <a:pt x="2163" y="13574"/>
                  </a:lnTo>
                  <a:lnTo>
                    <a:pt x="434" y="18323"/>
                  </a:lnTo>
                  <a:lnTo>
                    <a:pt x="4374" y="20996"/>
                  </a:lnTo>
                  <a:cubicBezTo>
                    <a:pt x="4185" y="22104"/>
                    <a:pt x="4090" y="23226"/>
                    <a:pt x="4090" y="24350"/>
                  </a:cubicBezTo>
                  <a:cubicBezTo>
                    <a:pt x="4090" y="24829"/>
                    <a:pt x="4112" y="25301"/>
                    <a:pt x="4145" y="25770"/>
                  </a:cubicBezTo>
                  <a:lnTo>
                    <a:pt x="1" y="28084"/>
                  </a:lnTo>
                  <a:lnTo>
                    <a:pt x="1309" y="32966"/>
                  </a:lnTo>
                  <a:lnTo>
                    <a:pt x="6000" y="32905"/>
                  </a:lnTo>
                  <a:cubicBezTo>
                    <a:pt x="6690" y="34369"/>
                    <a:pt x="7556" y="35746"/>
                    <a:pt x="8576" y="37002"/>
                  </a:cubicBezTo>
                  <a:lnTo>
                    <a:pt x="6551" y="41209"/>
                  </a:lnTo>
                  <a:lnTo>
                    <a:pt x="10422" y="44458"/>
                  </a:lnTo>
                  <a:lnTo>
                    <a:pt x="14173" y="41772"/>
                  </a:lnTo>
                  <a:cubicBezTo>
                    <a:pt x="15596" y="42590"/>
                    <a:pt x="17113" y="43232"/>
                    <a:pt x="18693" y="43679"/>
                  </a:cubicBezTo>
                  <a:lnTo>
                    <a:pt x="19445" y="48205"/>
                  </a:lnTo>
                  <a:lnTo>
                    <a:pt x="24478" y="48646"/>
                  </a:lnTo>
                  <a:lnTo>
                    <a:pt x="25998" y="44360"/>
                  </a:lnTo>
                  <a:cubicBezTo>
                    <a:pt x="27649" y="44213"/>
                    <a:pt x="29276" y="43860"/>
                    <a:pt x="30841" y="43310"/>
                  </a:cubicBezTo>
                  <a:lnTo>
                    <a:pt x="34018" y="46539"/>
                  </a:lnTo>
                  <a:lnTo>
                    <a:pt x="38395" y="44013"/>
                  </a:lnTo>
                  <a:lnTo>
                    <a:pt x="37193" y="39659"/>
                  </a:lnTo>
                  <a:cubicBezTo>
                    <a:pt x="38461" y="38581"/>
                    <a:pt x="39589" y="37350"/>
                    <a:pt x="40554" y="35995"/>
                  </a:cubicBezTo>
                  <a:lnTo>
                    <a:pt x="45000" y="36815"/>
                  </a:lnTo>
                  <a:lnTo>
                    <a:pt x="47137" y="32234"/>
                  </a:lnTo>
                  <a:lnTo>
                    <a:pt x="43649" y="29355"/>
                  </a:lnTo>
                  <a:cubicBezTo>
                    <a:pt x="44060" y="27748"/>
                    <a:pt x="44270" y="26095"/>
                    <a:pt x="44276" y="24438"/>
                  </a:cubicBezTo>
                  <a:lnTo>
                    <a:pt x="48420" y="22549"/>
                  </a:lnTo>
                  <a:lnTo>
                    <a:pt x="47543" y="17573"/>
                  </a:lnTo>
                  <a:lnTo>
                    <a:pt x="42970" y="17217"/>
                  </a:lnTo>
                  <a:cubicBezTo>
                    <a:pt x="42387" y="15684"/>
                    <a:pt x="41619" y="14229"/>
                    <a:pt x="40681" y="12884"/>
                  </a:cubicBezTo>
                  <a:lnTo>
                    <a:pt x="43039" y="8902"/>
                  </a:lnTo>
                  <a:lnTo>
                    <a:pt x="39466" y="5330"/>
                  </a:lnTo>
                  <a:lnTo>
                    <a:pt x="35454" y="7712"/>
                  </a:lnTo>
                  <a:cubicBezTo>
                    <a:pt x="33145" y="6146"/>
                    <a:pt x="30536" y="5082"/>
                    <a:pt x="27790" y="4584"/>
                  </a:cubicBezTo>
                  <a:lnTo>
                    <a:pt x="2663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1"/>
            <p:cNvSpPr/>
            <p:nvPr/>
          </p:nvSpPr>
          <p:spPr>
            <a:xfrm>
              <a:off x="2973700" y="416800"/>
              <a:ext cx="1210525" cy="1216150"/>
            </a:xfrm>
            <a:custGeom>
              <a:avLst/>
              <a:gdLst/>
              <a:ahLst/>
              <a:cxnLst/>
              <a:rect l="l" t="t" r="r" b="b"/>
              <a:pathLst>
                <a:path w="48421" h="48646" extrusionOk="0">
                  <a:moveTo>
                    <a:pt x="24183" y="11733"/>
                  </a:moveTo>
                  <a:cubicBezTo>
                    <a:pt x="31152" y="11733"/>
                    <a:pt x="36801" y="17381"/>
                    <a:pt x="36801" y="24350"/>
                  </a:cubicBezTo>
                  <a:cubicBezTo>
                    <a:pt x="36801" y="31318"/>
                    <a:pt x="31152" y="36968"/>
                    <a:pt x="24183" y="36968"/>
                  </a:cubicBezTo>
                  <a:cubicBezTo>
                    <a:pt x="17216" y="36968"/>
                    <a:pt x="11567" y="31318"/>
                    <a:pt x="11567" y="24350"/>
                  </a:cubicBezTo>
                  <a:cubicBezTo>
                    <a:pt x="11567" y="17381"/>
                    <a:pt x="17216" y="11733"/>
                    <a:pt x="24183" y="11733"/>
                  </a:cubicBezTo>
                  <a:close/>
                  <a:moveTo>
                    <a:pt x="21577" y="0"/>
                  </a:moveTo>
                  <a:lnTo>
                    <a:pt x="20414" y="4612"/>
                  </a:lnTo>
                  <a:cubicBezTo>
                    <a:pt x="18846" y="4911"/>
                    <a:pt x="17321" y="5395"/>
                    <a:pt x="15870" y="6056"/>
                  </a:cubicBezTo>
                  <a:lnTo>
                    <a:pt x="12257" y="2930"/>
                  </a:lnTo>
                  <a:lnTo>
                    <a:pt x="8117" y="5828"/>
                  </a:lnTo>
                  <a:lnTo>
                    <a:pt x="9824" y="10300"/>
                  </a:lnTo>
                  <a:cubicBezTo>
                    <a:pt x="8711" y="11436"/>
                    <a:pt x="7737" y="12699"/>
                    <a:pt x="6921" y="14065"/>
                  </a:cubicBezTo>
                  <a:lnTo>
                    <a:pt x="2163" y="13574"/>
                  </a:lnTo>
                  <a:lnTo>
                    <a:pt x="434" y="18323"/>
                  </a:lnTo>
                  <a:lnTo>
                    <a:pt x="4374" y="20996"/>
                  </a:lnTo>
                  <a:cubicBezTo>
                    <a:pt x="4185" y="22104"/>
                    <a:pt x="4090" y="23226"/>
                    <a:pt x="4090" y="24350"/>
                  </a:cubicBezTo>
                  <a:cubicBezTo>
                    <a:pt x="4090" y="24828"/>
                    <a:pt x="4112" y="25301"/>
                    <a:pt x="4145" y="25770"/>
                  </a:cubicBezTo>
                  <a:lnTo>
                    <a:pt x="1" y="28083"/>
                  </a:lnTo>
                  <a:lnTo>
                    <a:pt x="1309" y="32966"/>
                  </a:lnTo>
                  <a:lnTo>
                    <a:pt x="6000" y="32905"/>
                  </a:lnTo>
                  <a:cubicBezTo>
                    <a:pt x="6690" y="34369"/>
                    <a:pt x="7555" y="35744"/>
                    <a:pt x="8576" y="37002"/>
                  </a:cubicBezTo>
                  <a:lnTo>
                    <a:pt x="6551" y="41209"/>
                  </a:lnTo>
                  <a:lnTo>
                    <a:pt x="10422" y="44458"/>
                  </a:lnTo>
                  <a:lnTo>
                    <a:pt x="14173" y="41772"/>
                  </a:lnTo>
                  <a:cubicBezTo>
                    <a:pt x="15596" y="42590"/>
                    <a:pt x="17113" y="43231"/>
                    <a:pt x="18693" y="43678"/>
                  </a:cubicBezTo>
                  <a:lnTo>
                    <a:pt x="19445" y="48204"/>
                  </a:lnTo>
                  <a:lnTo>
                    <a:pt x="24478" y="48645"/>
                  </a:lnTo>
                  <a:lnTo>
                    <a:pt x="25998" y="44360"/>
                  </a:lnTo>
                  <a:cubicBezTo>
                    <a:pt x="27649" y="44213"/>
                    <a:pt x="29276" y="43859"/>
                    <a:pt x="30841" y="43310"/>
                  </a:cubicBezTo>
                  <a:lnTo>
                    <a:pt x="34018" y="46538"/>
                  </a:lnTo>
                  <a:lnTo>
                    <a:pt x="38395" y="44012"/>
                  </a:lnTo>
                  <a:lnTo>
                    <a:pt x="37193" y="39659"/>
                  </a:lnTo>
                  <a:cubicBezTo>
                    <a:pt x="38461" y="38581"/>
                    <a:pt x="39589" y="37349"/>
                    <a:pt x="40554" y="35995"/>
                  </a:cubicBezTo>
                  <a:lnTo>
                    <a:pt x="45000" y="36815"/>
                  </a:lnTo>
                  <a:lnTo>
                    <a:pt x="47137" y="32234"/>
                  </a:lnTo>
                  <a:lnTo>
                    <a:pt x="43649" y="29355"/>
                  </a:lnTo>
                  <a:cubicBezTo>
                    <a:pt x="44060" y="27748"/>
                    <a:pt x="44270" y="26095"/>
                    <a:pt x="44276" y="24436"/>
                  </a:cubicBezTo>
                  <a:lnTo>
                    <a:pt x="48420" y="22549"/>
                  </a:lnTo>
                  <a:lnTo>
                    <a:pt x="47543" y="17571"/>
                  </a:lnTo>
                  <a:lnTo>
                    <a:pt x="42970" y="17217"/>
                  </a:lnTo>
                  <a:cubicBezTo>
                    <a:pt x="42387" y="15684"/>
                    <a:pt x="41619" y="14229"/>
                    <a:pt x="40681" y="12883"/>
                  </a:cubicBezTo>
                  <a:lnTo>
                    <a:pt x="43039" y="8902"/>
                  </a:lnTo>
                  <a:lnTo>
                    <a:pt x="39466" y="5330"/>
                  </a:lnTo>
                  <a:lnTo>
                    <a:pt x="35454" y="7711"/>
                  </a:lnTo>
                  <a:cubicBezTo>
                    <a:pt x="33145" y="6146"/>
                    <a:pt x="30536" y="5080"/>
                    <a:pt x="27790" y="4584"/>
                  </a:cubicBezTo>
                  <a:lnTo>
                    <a:pt x="26630"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1"/>
            <p:cNvSpPr/>
            <p:nvPr/>
          </p:nvSpPr>
          <p:spPr>
            <a:xfrm>
              <a:off x="2963600" y="407500"/>
              <a:ext cx="1230500" cy="1234700"/>
            </a:xfrm>
            <a:custGeom>
              <a:avLst/>
              <a:gdLst/>
              <a:ahLst/>
              <a:cxnLst/>
              <a:rect l="l" t="t" r="r" b="b"/>
              <a:pathLst>
                <a:path w="49220" h="49388" extrusionOk="0">
                  <a:moveTo>
                    <a:pt x="24588" y="12476"/>
                  </a:moveTo>
                  <a:cubicBezTo>
                    <a:pt x="31341" y="12476"/>
                    <a:pt x="36833" y="17970"/>
                    <a:pt x="36833" y="24722"/>
                  </a:cubicBezTo>
                  <a:cubicBezTo>
                    <a:pt x="36833" y="31474"/>
                    <a:pt x="31341" y="36969"/>
                    <a:pt x="24588" y="36969"/>
                  </a:cubicBezTo>
                  <a:cubicBezTo>
                    <a:pt x="17836" y="36969"/>
                    <a:pt x="12342" y="31473"/>
                    <a:pt x="12342" y="24722"/>
                  </a:cubicBezTo>
                  <a:cubicBezTo>
                    <a:pt x="12342" y="17970"/>
                    <a:pt x="17836" y="12476"/>
                    <a:pt x="24588" y="12476"/>
                  </a:cubicBezTo>
                  <a:close/>
                  <a:moveTo>
                    <a:pt x="24587" y="11733"/>
                  </a:moveTo>
                  <a:cubicBezTo>
                    <a:pt x="17425" y="11733"/>
                    <a:pt x="11600" y="17560"/>
                    <a:pt x="11600" y="24722"/>
                  </a:cubicBezTo>
                  <a:cubicBezTo>
                    <a:pt x="11600" y="31884"/>
                    <a:pt x="17426" y="37711"/>
                    <a:pt x="24588" y="37711"/>
                  </a:cubicBezTo>
                  <a:lnTo>
                    <a:pt x="24588" y="37711"/>
                  </a:lnTo>
                  <a:cubicBezTo>
                    <a:pt x="31751" y="37711"/>
                    <a:pt x="37577" y="31884"/>
                    <a:pt x="37577" y="24722"/>
                  </a:cubicBezTo>
                  <a:cubicBezTo>
                    <a:pt x="37577" y="17560"/>
                    <a:pt x="31750" y="11733"/>
                    <a:pt x="24587" y="11733"/>
                  </a:cubicBezTo>
                  <a:close/>
                  <a:moveTo>
                    <a:pt x="24588" y="37711"/>
                  </a:moveTo>
                  <a:cubicBezTo>
                    <a:pt x="24587" y="37711"/>
                    <a:pt x="24587" y="37711"/>
                    <a:pt x="24587" y="37711"/>
                  </a:cubicBezTo>
                  <a:lnTo>
                    <a:pt x="24588" y="37711"/>
                  </a:lnTo>
                  <a:cubicBezTo>
                    <a:pt x="24588" y="37711"/>
                    <a:pt x="24588" y="37711"/>
                    <a:pt x="24588" y="37711"/>
                  </a:cubicBezTo>
                  <a:close/>
                  <a:moveTo>
                    <a:pt x="26745" y="743"/>
                  </a:moveTo>
                  <a:lnTo>
                    <a:pt x="27835" y="5048"/>
                  </a:lnTo>
                  <a:cubicBezTo>
                    <a:pt x="27870" y="5189"/>
                    <a:pt x="27985" y="5296"/>
                    <a:pt x="28129" y="5323"/>
                  </a:cubicBezTo>
                  <a:cubicBezTo>
                    <a:pt x="30843" y="5814"/>
                    <a:pt x="33373" y="6848"/>
                    <a:pt x="35648" y="8391"/>
                  </a:cubicBezTo>
                  <a:cubicBezTo>
                    <a:pt x="35711" y="8434"/>
                    <a:pt x="35784" y="8455"/>
                    <a:pt x="35857" y="8455"/>
                  </a:cubicBezTo>
                  <a:cubicBezTo>
                    <a:pt x="35922" y="8455"/>
                    <a:pt x="35988" y="8438"/>
                    <a:pt x="36046" y="8403"/>
                  </a:cubicBezTo>
                  <a:lnTo>
                    <a:pt x="39812" y="6168"/>
                  </a:lnTo>
                  <a:lnTo>
                    <a:pt x="42977" y="9334"/>
                  </a:lnTo>
                  <a:lnTo>
                    <a:pt x="40767" y="13067"/>
                  </a:lnTo>
                  <a:cubicBezTo>
                    <a:pt x="40693" y="13192"/>
                    <a:pt x="40699" y="13349"/>
                    <a:pt x="40782" y="13468"/>
                  </a:cubicBezTo>
                  <a:cubicBezTo>
                    <a:pt x="41701" y="14788"/>
                    <a:pt x="42455" y="16216"/>
                    <a:pt x="43027" y="17721"/>
                  </a:cubicBezTo>
                  <a:cubicBezTo>
                    <a:pt x="43078" y="17854"/>
                    <a:pt x="43202" y="17948"/>
                    <a:pt x="43346" y="17960"/>
                  </a:cubicBezTo>
                  <a:lnTo>
                    <a:pt x="47632" y="18292"/>
                  </a:lnTo>
                  <a:lnTo>
                    <a:pt x="48410" y="22701"/>
                  </a:lnTo>
                  <a:lnTo>
                    <a:pt x="44528" y="24470"/>
                  </a:lnTo>
                  <a:cubicBezTo>
                    <a:pt x="44396" y="24531"/>
                    <a:pt x="44311" y="24661"/>
                    <a:pt x="44310" y="24807"/>
                  </a:cubicBezTo>
                  <a:cubicBezTo>
                    <a:pt x="44304" y="26434"/>
                    <a:pt x="44099" y="28056"/>
                    <a:pt x="43695" y="29633"/>
                  </a:cubicBezTo>
                  <a:cubicBezTo>
                    <a:pt x="43660" y="29773"/>
                    <a:pt x="43707" y="29920"/>
                    <a:pt x="43818" y="30012"/>
                  </a:cubicBezTo>
                  <a:lnTo>
                    <a:pt x="47085" y="32708"/>
                  </a:lnTo>
                  <a:lnTo>
                    <a:pt x="45194" y="36768"/>
                  </a:lnTo>
                  <a:lnTo>
                    <a:pt x="41030" y="36000"/>
                  </a:lnTo>
                  <a:cubicBezTo>
                    <a:pt x="41007" y="35996"/>
                    <a:pt x="40984" y="35994"/>
                    <a:pt x="40961" y="35994"/>
                  </a:cubicBezTo>
                  <a:cubicBezTo>
                    <a:pt x="40842" y="35994"/>
                    <a:pt x="40728" y="36051"/>
                    <a:pt x="40659" y="36150"/>
                  </a:cubicBezTo>
                  <a:cubicBezTo>
                    <a:pt x="39711" y="37481"/>
                    <a:pt x="38602" y="38688"/>
                    <a:pt x="37359" y="39747"/>
                  </a:cubicBezTo>
                  <a:cubicBezTo>
                    <a:pt x="37248" y="39841"/>
                    <a:pt x="37202" y="39989"/>
                    <a:pt x="37240" y="40129"/>
                  </a:cubicBezTo>
                  <a:lnTo>
                    <a:pt x="38366" y="44205"/>
                  </a:lnTo>
                  <a:lnTo>
                    <a:pt x="34486" y="46444"/>
                  </a:lnTo>
                  <a:lnTo>
                    <a:pt x="31513" y="43421"/>
                  </a:lnTo>
                  <a:cubicBezTo>
                    <a:pt x="31441" y="43349"/>
                    <a:pt x="31346" y="43310"/>
                    <a:pt x="31248" y="43310"/>
                  </a:cubicBezTo>
                  <a:cubicBezTo>
                    <a:pt x="31207" y="43310"/>
                    <a:pt x="31165" y="43317"/>
                    <a:pt x="31124" y="43332"/>
                  </a:cubicBezTo>
                  <a:cubicBezTo>
                    <a:pt x="29588" y="43869"/>
                    <a:pt x="27990" y="44215"/>
                    <a:pt x="26369" y="44361"/>
                  </a:cubicBezTo>
                  <a:cubicBezTo>
                    <a:pt x="26223" y="44373"/>
                    <a:pt x="26100" y="44469"/>
                    <a:pt x="26051" y="44606"/>
                  </a:cubicBezTo>
                  <a:lnTo>
                    <a:pt x="24629" y="48621"/>
                  </a:lnTo>
                  <a:lnTo>
                    <a:pt x="20168" y="48230"/>
                  </a:lnTo>
                  <a:lnTo>
                    <a:pt x="19464" y="43988"/>
                  </a:lnTo>
                  <a:cubicBezTo>
                    <a:pt x="19440" y="43847"/>
                    <a:pt x="19338" y="43731"/>
                    <a:pt x="19198" y="43691"/>
                  </a:cubicBezTo>
                  <a:cubicBezTo>
                    <a:pt x="17649" y="43251"/>
                    <a:pt x="16160" y="42623"/>
                    <a:pt x="14764" y="41820"/>
                  </a:cubicBezTo>
                  <a:cubicBezTo>
                    <a:pt x="14706" y="41787"/>
                    <a:pt x="14642" y="41770"/>
                    <a:pt x="14578" y="41770"/>
                  </a:cubicBezTo>
                  <a:cubicBezTo>
                    <a:pt x="14502" y="41770"/>
                    <a:pt x="14426" y="41793"/>
                    <a:pt x="14362" y="41839"/>
                  </a:cubicBezTo>
                  <a:lnTo>
                    <a:pt x="10845" y="44358"/>
                  </a:lnTo>
                  <a:lnTo>
                    <a:pt x="7415" y="41481"/>
                  </a:lnTo>
                  <a:lnTo>
                    <a:pt x="9316" y="37534"/>
                  </a:lnTo>
                  <a:cubicBezTo>
                    <a:pt x="9378" y="37404"/>
                    <a:pt x="9359" y="37251"/>
                    <a:pt x="9268" y="37138"/>
                  </a:cubicBezTo>
                  <a:cubicBezTo>
                    <a:pt x="8267" y="35905"/>
                    <a:pt x="7418" y="34554"/>
                    <a:pt x="6741" y="33117"/>
                  </a:cubicBezTo>
                  <a:cubicBezTo>
                    <a:pt x="6679" y="32986"/>
                    <a:pt x="6542" y="32915"/>
                    <a:pt x="6399" y="32904"/>
                  </a:cubicBezTo>
                  <a:lnTo>
                    <a:pt x="1997" y="32961"/>
                  </a:lnTo>
                  <a:lnTo>
                    <a:pt x="840" y="28638"/>
                  </a:lnTo>
                  <a:lnTo>
                    <a:pt x="4730" y="26466"/>
                  </a:lnTo>
                  <a:cubicBezTo>
                    <a:pt x="4857" y="26396"/>
                    <a:pt x="4931" y="26259"/>
                    <a:pt x="4920" y="26115"/>
                  </a:cubicBezTo>
                  <a:cubicBezTo>
                    <a:pt x="4882" y="25582"/>
                    <a:pt x="4865" y="25140"/>
                    <a:pt x="4865" y="24722"/>
                  </a:cubicBezTo>
                  <a:cubicBezTo>
                    <a:pt x="4867" y="23617"/>
                    <a:pt x="4960" y="22516"/>
                    <a:pt x="5145" y="21429"/>
                  </a:cubicBezTo>
                  <a:cubicBezTo>
                    <a:pt x="5168" y="21285"/>
                    <a:pt x="5106" y="21141"/>
                    <a:pt x="4986" y="21059"/>
                  </a:cubicBezTo>
                  <a:lnTo>
                    <a:pt x="1287" y="18549"/>
                  </a:lnTo>
                  <a:lnTo>
                    <a:pt x="2818" y="14345"/>
                  </a:lnTo>
                  <a:lnTo>
                    <a:pt x="7286" y="14806"/>
                  </a:lnTo>
                  <a:cubicBezTo>
                    <a:pt x="7299" y="14807"/>
                    <a:pt x="7312" y="14808"/>
                    <a:pt x="7324" y="14808"/>
                  </a:cubicBezTo>
                  <a:cubicBezTo>
                    <a:pt x="7454" y="14808"/>
                    <a:pt x="7576" y="14740"/>
                    <a:pt x="7644" y="14628"/>
                  </a:cubicBezTo>
                  <a:cubicBezTo>
                    <a:pt x="8444" y="13287"/>
                    <a:pt x="9400" y="12047"/>
                    <a:pt x="10493" y="10932"/>
                  </a:cubicBezTo>
                  <a:cubicBezTo>
                    <a:pt x="10594" y="10828"/>
                    <a:pt x="10627" y="10675"/>
                    <a:pt x="10575" y="10540"/>
                  </a:cubicBezTo>
                  <a:lnTo>
                    <a:pt x="8971" y="6339"/>
                  </a:lnTo>
                  <a:lnTo>
                    <a:pt x="12638" y="3773"/>
                  </a:lnTo>
                  <a:lnTo>
                    <a:pt x="16031" y="6710"/>
                  </a:lnTo>
                  <a:cubicBezTo>
                    <a:pt x="16100" y="6770"/>
                    <a:pt x="16187" y="6801"/>
                    <a:pt x="16274" y="6801"/>
                  </a:cubicBezTo>
                  <a:cubicBezTo>
                    <a:pt x="16326" y="6801"/>
                    <a:pt x="16378" y="6790"/>
                    <a:pt x="16427" y="6768"/>
                  </a:cubicBezTo>
                  <a:cubicBezTo>
                    <a:pt x="17853" y="6119"/>
                    <a:pt x="19350" y="5644"/>
                    <a:pt x="20887" y="5351"/>
                  </a:cubicBezTo>
                  <a:cubicBezTo>
                    <a:pt x="21029" y="5323"/>
                    <a:pt x="21142" y="5216"/>
                    <a:pt x="21178" y="5076"/>
                  </a:cubicBezTo>
                  <a:lnTo>
                    <a:pt x="22270" y="743"/>
                  </a:lnTo>
                  <a:close/>
                  <a:moveTo>
                    <a:pt x="27037" y="1"/>
                  </a:moveTo>
                  <a:cubicBezTo>
                    <a:pt x="27036" y="1"/>
                    <a:pt x="27035" y="1"/>
                    <a:pt x="27034" y="1"/>
                  </a:cubicBezTo>
                  <a:lnTo>
                    <a:pt x="21981" y="1"/>
                  </a:lnTo>
                  <a:cubicBezTo>
                    <a:pt x="21980" y="1"/>
                    <a:pt x="21979" y="1"/>
                    <a:pt x="21978" y="1"/>
                  </a:cubicBezTo>
                  <a:cubicBezTo>
                    <a:pt x="21808" y="1"/>
                    <a:pt x="21661" y="116"/>
                    <a:pt x="21620" y="281"/>
                  </a:cubicBezTo>
                  <a:lnTo>
                    <a:pt x="20514" y="4667"/>
                  </a:lnTo>
                  <a:cubicBezTo>
                    <a:pt x="19078" y="4958"/>
                    <a:pt x="17678" y="5402"/>
                    <a:pt x="16338" y="5994"/>
                  </a:cubicBezTo>
                  <a:lnTo>
                    <a:pt x="12903" y="3021"/>
                  </a:lnTo>
                  <a:cubicBezTo>
                    <a:pt x="12834" y="2961"/>
                    <a:pt x="12747" y="2931"/>
                    <a:pt x="12660" y="2931"/>
                  </a:cubicBezTo>
                  <a:cubicBezTo>
                    <a:pt x="12586" y="2931"/>
                    <a:pt x="12512" y="2953"/>
                    <a:pt x="12448" y="2997"/>
                  </a:cubicBezTo>
                  <a:lnTo>
                    <a:pt x="8309" y="5896"/>
                  </a:lnTo>
                  <a:cubicBezTo>
                    <a:pt x="8168" y="5994"/>
                    <a:pt x="8113" y="6174"/>
                    <a:pt x="8174" y="6334"/>
                  </a:cubicBezTo>
                  <a:lnTo>
                    <a:pt x="9795" y="10583"/>
                  </a:lnTo>
                  <a:cubicBezTo>
                    <a:pt x="8787" y="11638"/>
                    <a:pt x="7893" y="12798"/>
                    <a:pt x="7129" y="14042"/>
                  </a:cubicBezTo>
                  <a:lnTo>
                    <a:pt x="2605" y="13576"/>
                  </a:lnTo>
                  <a:cubicBezTo>
                    <a:pt x="2592" y="13575"/>
                    <a:pt x="2580" y="13574"/>
                    <a:pt x="2567" y="13574"/>
                  </a:cubicBezTo>
                  <a:cubicBezTo>
                    <a:pt x="2412" y="13574"/>
                    <a:pt x="2271" y="13672"/>
                    <a:pt x="2218" y="13820"/>
                  </a:cubicBezTo>
                  <a:lnTo>
                    <a:pt x="489" y="18567"/>
                  </a:lnTo>
                  <a:cubicBezTo>
                    <a:pt x="431" y="18728"/>
                    <a:pt x="489" y="18906"/>
                    <a:pt x="630" y="19002"/>
                  </a:cubicBezTo>
                  <a:lnTo>
                    <a:pt x="4372" y="21541"/>
                  </a:lnTo>
                  <a:cubicBezTo>
                    <a:pt x="4208" y="22593"/>
                    <a:pt x="4123" y="23656"/>
                    <a:pt x="4121" y="24721"/>
                  </a:cubicBezTo>
                  <a:cubicBezTo>
                    <a:pt x="4121" y="25092"/>
                    <a:pt x="4135" y="25483"/>
                    <a:pt x="4163" y="25931"/>
                  </a:cubicBezTo>
                  <a:lnTo>
                    <a:pt x="222" y="28130"/>
                  </a:lnTo>
                  <a:cubicBezTo>
                    <a:pt x="74" y="28213"/>
                    <a:pt x="1" y="28387"/>
                    <a:pt x="45" y="28550"/>
                  </a:cubicBezTo>
                  <a:lnTo>
                    <a:pt x="1352" y="33433"/>
                  </a:lnTo>
                  <a:cubicBezTo>
                    <a:pt x="1397" y="33596"/>
                    <a:pt x="1558" y="33699"/>
                    <a:pt x="1716" y="33708"/>
                  </a:cubicBezTo>
                  <a:lnTo>
                    <a:pt x="6171" y="33651"/>
                  </a:lnTo>
                  <a:cubicBezTo>
                    <a:pt x="6823" y="34991"/>
                    <a:pt x="7617" y="36256"/>
                    <a:pt x="8544" y="37423"/>
                  </a:cubicBezTo>
                  <a:lnTo>
                    <a:pt x="6619" y="41420"/>
                  </a:lnTo>
                  <a:cubicBezTo>
                    <a:pt x="6546" y="41573"/>
                    <a:pt x="6585" y="41756"/>
                    <a:pt x="6716" y="41866"/>
                  </a:cubicBezTo>
                  <a:lnTo>
                    <a:pt x="10587" y="45114"/>
                  </a:lnTo>
                  <a:cubicBezTo>
                    <a:pt x="10656" y="45171"/>
                    <a:pt x="10741" y="45200"/>
                    <a:pt x="10827" y="45200"/>
                  </a:cubicBezTo>
                  <a:cubicBezTo>
                    <a:pt x="10902" y="45200"/>
                    <a:pt x="10978" y="45177"/>
                    <a:pt x="11043" y="45131"/>
                  </a:cubicBezTo>
                  <a:lnTo>
                    <a:pt x="14599" y="42583"/>
                  </a:lnTo>
                  <a:cubicBezTo>
                    <a:pt x="15919" y="43321"/>
                    <a:pt x="17317" y="43912"/>
                    <a:pt x="18767" y="44341"/>
                  </a:cubicBezTo>
                  <a:lnTo>
                    <a:pt x="19482" y="48637"/>
                  </a:lnTo>
                  <a:cubicBezTo>
                    <a:pt x="19510" y="48804"/>
                    <a:pt x="19647" y="48931"/>
                    <a:pt x="19816" y="48946"/>
                  </a:cubicBezTo>
                  <a:lnTo>
                    <a:pt x="24850" y="49386"/>
                  </a:lnTo>
                  <a:cubicBezTo>
                    <a:pt x="24862" y="49387"/>
                    <a:pt x="24872" y="49387"/>
                    <a:pt x="24882" y="49387"/>
                  </a:cubicBezTo>
                  <a:cubicBezTo>
                    <a:pt x="25040" y="49387"/>
                    <a:pt x="25181" y="49289"/>
                    <a:pt x="25233" y="49141"/>
                  </a:cubicBezTo>
                  <a:lnTo>
                    <a:pt x="26672" y="45078"/>
                  </a:lnTo>
                  <a:cubicBezTo>
                    <a:pt x="28195" y="44923"/>
                    <a:pt x="29695" y="44600"/>
                    <a:pt x="31146" y="44110"/>
                  </a:cubicBezTo>
                  <a:lnTo>
                    <a:pt x="34157" y="47170"/>
                  </a:lnTo>
                  <a:cubicBezTo>
                    <a:pt x="34229" y="47243"/>
                    <a:pt x="34325" y="47281"/>
                    <a:pt x="34423" y="47281"/>
                  </a:cubicBezTo>
                  <a:cubicBezTo>
                    <a:pt x="34486" y="47281"/>
                    <a:pt x="34551" y="47265"/>
                    <a:pt x="34609" y="47231"/>
                  </a:cubicBezTo>
                  <a:lnTo>
                    <a:pt x="38985" y="44705"/>
                  </a:lnTo>
                  <a:cubicBezTo>
                    <a:pt x="39132" y="44621"/>
                    <a:pt x="39203" y="44447"/>
                    <a:pt x="39159" y="44283"/>
                  </a:cubicBezTo>
                  <a:lnTo>
                    <a:pt x="38018" y="40158"/>
                  </a:lnTo>
                  <a:cubicBezTo>
                    <a:pt x="39177" y="39150"/>
                    <a:pt x="40219" y="38014"/>
                    <a:pt x="41125" y="36774"/>
                  </a:cubicBezTo>
                  <a:lnTo>
                    <a:pt x="45339" y="37551"/>
                  </a:lnTo>
                  <a:cubicBezTo>
                    <a:pt x="45362" y="37555"/>
                    <a:pt x="45385" y="37557"/>
                    <a:pt x="45407" y="37557"/>
                  </a:cubicBezTo>
                  <a:cubicBezTo>
                    <a:pt x="45549" y="37557"/>
                    <a:pt x="45681" y="37475"/>
                    <a:pt x="45743" y="37343"/>
                  </a:cubicBezTo>
                  <a:lnTo>
                    <a:pt x="47878" y="32762"/>
                  </a:lnTo>
                  <a:cubicBezTo>
                    <a:pt x="47950" y="32609"/>
                    <a:pt x="47908" y="32426"/>
                    <a:pt x="47777" y="32319"/>
                  </a:cubicBezTo>
                  <a:lnTo>
                    <a:pt x="44470" y="29588"/>
                  </a:lnTo>
                  <a:cubicBezTo>
                    <a:pt x="44831" y="28101"/>
                    <a:pt x="45026" y="26578"/>
                    <a:pt x="45048" y="25049"/>
                  </a:cubicBezTo>
                  <a:lnTo>
                    <a:pt x="48979" y="23260"/>
                  </a:lnTo>
                  <a:cubicBezTo>
                    <a:pt x="49133" y="23188"/>
                    <a:pt x="49219" y="23023"/>
                    <a:pt x="49191" y="22856"/>
                  </a:cubicBezTo>
                  <a:lnTo>
                    <a:pt x="48312" y="17880"/>
                  </a:lnTo>
                  <a:cubicBezTo>
                    <a:pt x="48282" y="17713"/>
                    <a:pt x="48144" y="17587"/>
                    <a:pt x="47975" y="17574"/>
                  </a:cubicBezTo>
                  <a:lnTo>
                    <a:pt x="43636" y="17237"/>
                  </a:lnTo>
                  <a:cubicBezTo>
                    <a:pt x="43083" y="15830"/>
                    <a:pt x="42375" y="14491"/>
                    <a:pt x="41527" y="13241"/>
                  </a:cubicBezTo>
                  <a:lnTo>
                    <a:pt x="43762" y="9464"/>
                  </a:lnTo>
                  <a:cubicBezTo>
                    <a:pt x="43848" y="9317"/>
                    <a:pt x="43826" y="9132"/>
                    <a:pt x="43706" y="9011"/>
                  </a:cubicBezTo>
                  <a:lnTo>
                    <a:pt x="40133" y="5439"/>
                  </a:lnTo>
                  <a:cubicBezTo>
                    <a:pt x="40061" y="5367"/>
                    <a:pt x="39966" y="5329"/>
                    <a:pt x="39869" y="5329"/>
                  </a:cubicBezTo>
                  <a:cubicBezTo>
                    <a:pt x="39804" y="5329"/>
                    <a:pt x="39739" y="5346"/>
                    <a:pt x="39680" y="5381"/>
                  </a:cubicBezTo>
                  <a:lnTo>
                    <a:pt x="35870" y="7644"/>
                  </a:lnTo>
                  <a:cubicBezTo>
                    <a:pt x="33635" y="6162"/>
                    <a:pt x="31128" y="5139"/>
                    <a:pt x="28497" y="4634"/>
                  </a:cubicBezTo>
                  <a:lnTo>
                    <a:pt x="27395" y="280"/>
                  </a:lnTo>
                  <a:cubicBezTo>
                    <a:pt x="27354" y="116"/>
                    <a:pt x="27207" y="1"/>
                    <a:pt x="270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1"/>
            <p:cNvSpPr/>
            <p:nvPr/>
          </p:nvSpPr>
          <p:spPr>
            <a:xfrm>
              <a:off x="1927200" y="1756100"/>
              <a:ext cx="2152400" cy="2162325"/>
            </a:xfrm>
            <a:custGeom>
              <a:avLst/>
              <a:gdLst/>
              <a:ahLst/>
              <a:cxnLst/>
              <a:rect l="l" t="t" r="r" b="b"/>
              <a:pathLst>
                <a:path w="86096" h="86493" extrusionOk="0">
                  <a:moveTo>
                    <a:pt x="43001" y="20861"/>
                  </a:moveTo>
                  <a:cubicBezTo>
                    <a:pt x="55391" y="20861"/>
                    <a:pt x="65436" y="30905"/>
                    <a:pt x="65436" y="43296"/>
                  </a:cubicBezTo>
                  <a:cubicBezTo>
                    <a:pt x="65436" y="55686"/>
                    <a:pt x="55391" y="65732"/>
                    <a:pt x="43001" y="65732"/>
                  </a:cubicBezTo>
                  <a:cubicBezTo>
                    <a:pt x="30611" y="65732"/>
                    <a:pt x="20565" y="55686"/>
                    <a:pt x="20565" y="43296"/>
                  </a:cubicBezTo>
                  <a:cubicBezTo>
                    <a:pt x="20565" y="30905"/>
                    <a:pt x="30611" y="20861"/>
                    <a:pt x="43001" y="20861"/>
                  </a:cubicBezTo>
                  <a:close/>
                  <a:moveTo>
                    <a:pt x="38365" y="1"/>
                  </a:moveTo>
                  <a:lnTo>
                    <a:pt x="36298" y="8203"/>
                  </a:lnTo>
                  <a:cubicBezTo>
                    <a:pt x="33511" y="8734"/>
                    <a:pt x="30798" y="9595"/>
                    <a:pt x="28217" y="10771"/>
                  </a:cubicBezTo>
                  <a:lnTo>
                    <a:pt x="21795" y="5211"/>
                  </a:lnTo>
                  <a:lnTo>
                    <a:pt x="14434" y="10364"/>
                  </a:lnTo>
                  <a:lnTo>
                    <a:pt x="17468" y="18313"/>
                  </a:lnTo>
                  <a:cubicBezTo>
                    <a:pt x="15488" y="20334"/>
                    <a:pt x="13757" y="22582"/>
                    <a:pt x="12306" y="25009"/>
                  </a:cubicBezTo>
                  <a:lnTo>
                    <a:pt x="3846" y="24137"/>
                  </a:lnTo>
                  <a:lnTo>
                    <a:pt x="774" y="32580"/>
                  </a:lnTo>
                  <a:lnTo>
                    <a:pt x="7777" y="37331"/>
                  </a:lnTo>
                  <a:cubicBezTo>
                    <a:pt x="7443" y="39301"/>
                    <a:pt x="7273" y="41297"/>
                    <a:pt x="7272" y="43296"/>
                  </a:cubicBezTo>
                  <a:cubicBezTo>
                    <a:pt x="7272" y="44145"/>
                    <a:pt x="7312" y="44984"/>
                    <a:pt x="7370" y="45820"/>
                  </a:cubicBezTo>
                  <a:lnTo>
                    <a:pt x="0" y="49933"/>
                  </a:lnTo>
                  <a:lnTo>
                    <a:pt x="2326" y="58613"/>
                  </a:lnTo>
                  <a:lnTo>
                    <a:pt x="10668" y="58506"/>
                  </a:lnTo>
                  <a:cubicBezTo>
                    <a:pt x="11896" y="61111"/>
                    <a:pt x="13433" y="63556"/>
                    <a:pt x="15249" y="65793"/>
                  </a:cubicBezTo>
                  <a:lnTo>
                    <a:pt x="11648" y="73272"/>
                  </a:lnTo>
                  <a:lnTo>
                    <a:pt x="18531" y="79049"/>
                  </a:lnTo>
                  <a:lnTo>
                    <a:pt x="25201" y="74270"/>
                  </a:lnTo>
                  <a:cubicBezTo>
                    <a:pt x="27730" y="75727"/>
                    <a:pt x="30428" y="76867"/>
                    <a:pt x="33236" y="77663"/>
                  </a:cubicBezTo>
                  <a:lnTo>
                    <a:pt x="34574" y="85710"/>
                  </a:lnTo>
                  <a:lnTo>
                    <a:pt x="43525" y="86493"/>
                  </a:lnTo>
                  <a:lnTo>
                    <a:pt x="46225" y="78874"/>
                  </a:lnTo>
                  <a:cubicBezTo>
                    <a:pt x="49164" y="78612"/>
                    <a:pt x="52058" y="77986"/>
                    <a:pt x="54841" y="77009"/>
                  </a:cubicBezTo>
                  <a:lnTo>
                    <a:pt x="60489" y="82748"/>
                  </a:lnTo>
                  <a:lnTo>
                    <a:pt x="68270" y="78256"/>
                  </a:lnTo>
                  <a:lnTo>
                    <a:pt x="66134" y="70516"/>
                  </a:lnTo>
                  <a:cubicBezTo>
                    <a:pt x="68386" y="68598"/>
                    <a:pt x="70395" y="66410"/>
                    <a:pt x="72112" y="64000"/>
                  </a:cubicBezTo>
                  <a:lnTo>
                    <a:pt x="80018" y="65459"/>
                  </a:lnTo>
                  <a:lnTo>
                    <a:pt x="83815" y="57315"/>
                  </a:lnTo>
                  <a:lnTo>
                    <a:pt x="77612" y="52194"/>
                  </a:lnTo>
                  <a:cubicBezTo>
                    <a:pt x="78343" y="49336"/>
                    <a:pt x="78717" y="46399"/>
                    <a:pt x="78726" y="43452"/>
                  </a:cubicBezTo>
                  <a:lnTo>
                    <a:pt x="86096" y="40093"/>
                  </a:lnTo>
                  <a:lnTo>
                    <a:pt x="84536" y="31244"/>
                  </a:lnTo>
                  <a:lnTo>
                    <a:pt x="76406" y="30613"/>
                  </a:lnTo>
                  <a:cubicBezTo>
                    <a:pt x="75370" y="27888"/>
                    <a:pt x="74004" y="25301"/>
                    <a:pt x="72336" y="22909"/>
                  </a:cubicBezTo>
                  <a:lnTo>
                    <a:pt x="76528" y="15829"/>
                  </a:lnTo>
                  <a:lnTo>
                    <a:pt x="70176" y="9476"/>
                  </a:lnTo>
                  <a:lnTo>
                    <a:pt x="63039" y="13713"/>
                  </a:lnTo>
                  <a:cubicBezTo>
                    <a:pt x="58935" y="10928"/>
                    <a:pt x="54294" y="9033"/>
                    <a:pt x="49415" y="8151"/>
                  </a:cubicBezTo>
                  <a:lnTo>
                    <a:pt x="47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1"/>
            <p:cNvSpPr/>
            <p:nvPr/>
          </p:nvSpPr>
          <p:spPr>
            <a:xfrm>
              <a:off x="1927200" y="1669825"/>
              <a:ext cx="2152400" cy="2162375"/>
            </a:xfrm>
            <a:custGeom>
              <a:avLst/>
              <a:gdLst/>
              <a:ahLst/>
              <a:cxnLst/>
              <a:rect l="l" t="t" r="r" b="b"/>
              <a:pathLst>
                <a:path w="86096" h="86495" extrusionOk="0">
                  <a:moveTo>
                    <a:pt x="43001" y="20861"/>
                  </a:moveTo>
                  <a:cubicBezTo>
                    <a:pt x="55391" y="20861"/>
                    <a:pt x="65436" y="30905"/>
                    <a:pt x="65436" y="43296"/>
                  </a:cubicBezTo>
                  <a:cubicBezTo>
                    <a:pt x="65436" y="55686"/>
                    <a:pt x="55391" y="65730"/>
                    <a:pt x="43001" y="65730"/>
                  </a:cubicBezTo>
                  <a:cubicBezTo>
                    <a:pt x="30611" y="65730"/>
                    <a:pt x="20565" y="55686"/>
                    <a:pt x="20565" y="43296"/>
                  </a:cubicBezTo>
                  <a:cubicBezTo>
                    <a:pt x="20565" y="30905"/>
                    <a:pt x="30611" y="20861"/>
                    <a:pt x="43001" y="20861"/>
                  </a:cubicBezTo>
                  <a:close/>
                  <a:moveTo>
                    <a:pt x="38365" y="1"/>
                  </a:moveTo>
                  <a:lnTo>
                    <a:pt x="36298" y="8203"/>
                  </a:lnTo>
                  <a:cubicBezTo>
                    <a:pt x="33511" y="8732"/>
                    <a:pt x="30798" y="9595"/>
                    <a:pt x="28217" y="10769"/>
                  </a:cubicBezTo>
                  <a:lnTo>
                    <a:pt x="21795" y="5210"/>
                  </a:lnTo>
                  <a:lnTo>
                    <a:pt x="14434" y="10364"/>
                  </a:lnTo>
                  <a:lnTo>
                    <a:pt x="17468" y="18313"/>
                  </a:lnTo>
                  <a:cubicBezTo>
                    <a:pt x="15488" y="20334"/>
                    <a:pt x="13757" y="22581"/>
                    <a:pt x="12306" y="25009"/>
                  </a:cubicBezTo>
                  <a:lnTo>
                    <a:pt x="3846" y="24137"/>
                  </a:lnTo>
                  <a:lnTo>
                    <a:pt x="774" y="32580"/>
                  </a:lnTo>
                  <a:lnTo>
                    <a:pt x="7777" y="37331"/>
                  </a:lnTo>
                  <a:cubicBezTo>
                    <a:pt x="7443" y="39301"/>
                    <a:pt x="7273" y="41297"/>
                    <a:pt x="7272" y="43296"/>
                  </a:cubicBezTo>
                  <a:cubicBezTo>
                    <a:pt x="7272" y="44145"/>
                    <a:pt x="7312" y="44984"/>
                    <a:pt x="7370" y="45820"/>
                  </a:cubicBezTo>
                  <a:lnTo>
                    <a:pt x="0" y="49933"/>
                  </a:lnTo>
                  <a:lnTo>
                    <a:pt x="2327" y="58614"/>
                  </a:lnTo>
                  <a:lnTo>
                    <a:pt x="10668" y="58506"/>
                  </a:lnTo>
                  <a:cubicBezTo>
                    <a:pt x="11896" y="61111"/>
                    <a:pt x="13433" y="63556"/>
                    <a:pt x="15249" y="65791"/>
                  </a:cubicBezTo>
                  <a:lnTo>
                    <a:pt x="11648" y="73272"/>
                  </a:lnTo>
                  <a:lnTo>
                    <a:pt x="18531" y="79047"/>
                  </a:lnTo>
                  <a:lnTo>
                    <a:pt x="25201" y="74270"/>
                  </a:lnTo>
                  <a:cubicBezTo>
                    <a:pt x="27730" y="75727"/>
                    <a:pt x="30428" y="76866"/>
                    <a:pt x="33236" y="77663"/>
                  </a:cubicBezTo>
                  <a:lnTo>
                    <a:pt x="34574" y="85709"/>
                  </a:lnTo>
                  <a:lnTo>
                    <a:pt x="43525" y="86494"/>
                  </a:lnTo>
                  <a:lnTo>
                    <a:pt x="46225" y="78874"/>
                  </a:lnTo>
                  <a:cubicBezTo>
                    <a:pt x="49164" y="78612"/>
                    <a:pt x="52058" y="77986"/>
                    <a:pt x="54841" y="77008"/>
                  </a:cubicBezTo>
                  <a:lnTo>
                    <a:pt x="60489" y="82748"/>
                  </a:lnTo>
                  <a:lnTo>
                    <a:pt x="68270" y="78256"/>
                  </a:lnTo>
                  <a:lnTo>
                    <a:pt x="66134" y="70516"/>
                  </a:lnTo>
                  <a:cubicBezTo>
                    <a:pt x="68386" y="68599"/>
                    <a:pt x="70395" y="66412"/>
                    <a:pt x="72112" y="64002"/>
                  </a:cubicBezTo>
                  <a:lnTo>
                    <a:pt x="80018" y="65459"/>
                  </a:lnTo>
                  <a:lnTo>
                    <a:pt x="83815" y="57315"/>
                  </a:lnTo>
                  <a:lnTo>
                    <a:pt x="77612" y="52194"/>
                  </a:lnTo>
                  <a:cubicBezTo>
                    <a:pt x="78343" y="49336"/>
                    <a:pt x="78717" y="46399"/>
                    <a:pt x="78726" y="43450"/>
                  </a:cubicBezTo>
                  <a:lnTo>
                    <a:pt x="86096" y="40093"/>
                  </a:lnTo>
                  <a:lnTo>
                    <a:pt x="84536" y="31244"/>
                  </a:lnTo>
                  <a:lnTo>
                    <a:pt x="76406" y="30613"/>
                  </a:lnTo>
                  <a:cubicBezTo>
                    <a:pt x="75370" y="27888"/>
                    <a:pt x="74004" y="25301"/>
                    <a:pt x="72336" y="22909"/>
                  </a:cubicBezTo>
                  <a:lnTo>
                    <a:pt x="76528" y="15829"/>
                  </a:lnTo>
                  <a:lnTo>
                    <a:pt x="70174" y="9475"/>
                  </a:lnTo>
                  <a:lnTo>
                    <a:pt x="63039" y="13711"/>
                  </a:lnTo>
                  <a:cubicBezTo>
                    <a:pt x="58935" y="10928"/>
                    <a:pt x="54294" y="9033"/>
                    <a:pt x="49415" y="8151"/>
                  </a:cubicBezTo>
                  <a:lnTo>
                    <a:pt x="47351"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1"/>
            <p:cNvSpPr/>
            <p:nvPr/>
          </p:nvSpPr>
          <p:spPr>
            <a:xfrm>
              <a:off x="1917125" y="1660550"/>
              <a:ext cx="2172350" cy="2180925"/>
            </a:xfrm>
            <a:custGeom>
              <a:avLst/>
              <a:gdLst/>
              <a:ahLst/>
              <a:cxnLst/>
              <a:rect l="l" t="t" r="r" b="b"/>
              <a:pathLst>
                <a:path w="86894" h="87237" extrusionOk="0">
                  <a:moveTo>
                    <a:pt x="43404" y="21603"/>
                  </a:moveTo>
                  <a:cubicBezTo>
                    <a:pt x="55570" y="21603"/>
                    <a:pt x="65467" y="31502"/>
                    <a:pt x="65467" y="43667"/>
                  </a:cubicBezTo>
                  <a:cubicBezTo>
                    <a:pt x="65467" y="55833"/>
                    <a:pt x="55570" y="65730"/>
                    <a:pt x="43404" y="65730"/>
                  </a:cubicBezTo>
                  <a:cubicBezTo>
                    <a:pt x="31238" y="65730"/>
                    <a:pt x="21339" y="55833"/>
                    <a:pt x="21339" y="43667"/>
                  </a:cubicBezTo>
                  <a:cubicBezTo>
                    <a:pt x="21339" y="31501"/>
                    <a:pt x="31238" y="21603"/>
                    <a:pt x="43404" y="21603"/>
                  </a:cubicBezTo>
                  <a:close/>
                  <a:moveTo>
                    <a:pt x="43404" y="20861"/>
                  </a:moveTo>
                  <a:cubicBezTo>
                    <a:pt x="30828" y="20861"/>
                    <a:pt x="20597" y="31092"/>
                    <a:pt x="20597" y="43667"/>
                  </a:cubicBezTo>
                  <a:cubicBezTo>
                    <a:pt x="20597" y="56243"/>
                    <a:pt x="30828" y="66474"/>
                    <a:pt x="43404" y="66474"/>
                  </a:cubicBezTo>
                  <a:cubicBezTo>
                    <a:pt x="55979" y="66474"/>
                    <a:pt x="66210" y="56243"/>
                    <a:pt x="66210" y="43667"/>
                  </a:cubicBezTo>
                  <a:cubicBezTo>
                    <a:pt x="66210" y="31091"/>
                    <a:pt x="55980" y="20861"/>
                    <a:pt x="43404" y="20861"/>
                  </a:cubicBezTo>
                  <a:close/>
                  <a:moveTo>
                    <a:pt x="47465" y="744"/>
                  </a:moveTo>
                  <a:lnTo>
                    <a:pt x="49457" y="8614"/>
                  </a:lnTo>
                  <a:cubicBezTo>
                    <a:pt x="49492" y="8756"/>
                    <a:pt x="49607" y="8862"/>
                    <a:pt x="49751" y="8889"/>
                  </a:cubicBezTo>
                  <a:cubicBezTo>
                    <a:pt x="54617" y="9771"/>
                    <a:pt x="59153" y="11622"/>
                    <a:pt x="63233" y="14391"/>
                  </a:cubicBezTo>
                  <a:cubicBezTo>
                    <a:pt x="63295" y="14433"/>
                    <a:pt x="63368" y="14454"/>
                    <a:pt x="63441" y="14454"/>
                  </a:cubicBezTo>
                  <a:cubicBezTo>
                    <a:pt x="63507" y="14454"/>
                    <a:pt x="63572" y="14437"/>
                    <a:pt x="63631" y="14403"/>
                  </a:cubicBezTo>
                  <a:lnTo>
                    <a:pt x="70519" y="10313"/>
                  </a:lnTo>
                  <a:lnTo>
                    <a:pt x="76463" y="16259"/>
                  </a:lnTo>
                  <a:lnTo>
                    <a:pt x="72420" y="23090"/>
                  </a:lnTo>
                  <a:cubicBezTo>
                    <a:pt x="72346" y="23214"/>
                    <a:pt x="72352" y="23372"/>
                    <a:pt x="72435" y="23491"/>
                  </a:cubicBezTo>
                  <a:cubicBezTo>
                    <a:pt x="74083" y="25858"/>
                    <a:pt x="75434" y="28419"/>
                    <a:pt x="76460" y="31116"/>
                  </a:cubicBezTo>
                  <a:cubicBezTo>
                    <a:pt x="76511" y="31250"/>
                    <a:pt x="76636" y="31343"/>
                    <a:pt x="76780" y="31353"/>
                  </a:cubicBezTo>
                  <a:lnTo>
                    <a:pt x="84623" y="31962"/>
                  </a:lnTo>
                  <a:lnTo>
                    <a:pt x="86083" y="40245"/>
                  </a:lnTo>
                  <a:lnTo>
                    <a:pt x="78976" y="43483"/>
                  </a:lnTo>
                  <a:cubicBezTo>
                    <a:pt x="78844" y="43543"/>
                    <a:pt x="78759" y="43674"/>
                    <a:pt x="78758" y="43820"/>
                  </a:cubicBezTo>
                  <a:cubicBezTo>
                    <a:pt x="78747" y="46738"/>
                    <a:pt x="78378" y="49644"/>
                    <a:pt x="77656" y="52472"/>
                  </a:cubicBezTo>
                  <a:cubicBezTo>
                    <a:pt x="77620" y="52612"/>
                    <a:pt x="77669" y="52759"/>
                    <a:pt x="77779" y="52851"/>
                  </a:cubicBezTo>
                  <a:lnTo>
                    <a:pt x="83759" y="57789"/>
                  </a:lnTo>
                  <a:lnTo>
                    <a:pt x="80205" y="65411"/>
                  </a:lnTo>
                  <a:lnTo>
                    <a:pt x="72582" y="64006"/>
                  </a:lnTo>
                  <a:cubicBezTo>
                    <a:pt x="72557" y="64001"/>
                    <a:pt x="72533" y="63998"/>
                    <a:pt x="72509" y="63998"/>
                  </a:cubicBezTo>
                  <a:cubicBezTo>
                    <a:pt x="72391" y="63998"/>
                    <a:pt x="72280" y="64056"/>
                    <a:pt x="72212" y="64156"/>
                  </a:cubicBezTo>
                  <a:cubicBezTo>
                    <a:pt x="70513" y="66541"/>
                    <a:pt x="68526" y="68706"/>
                    <a:pt x="66296" y="70604"/>
                  </a:cubicBezTo>
                  <a:cubicBezTo>
                    <a:pt x="66186" y="70697"/>
                    <a:pt x="66140" y="70847"/>
                    <a:pt x="66179" y="70987"/>
                  </a:cubicBezTo>
                  <a:lnTo>
                    <a:pt x="68238" y="78449"/>
                  </a:lnTo>
                  <a:lnTo>
                    <a:pt x="60955" y="82653"/>
                  </a:lnTo>
                  <a:lnTo>
                    <a:pt x="55509" y="77118"/>
                  </a:lnTo>
                  <a:cubicBezTo>
                    <a:pt x="55438" y="77046"/>
                    <a:pt x="55342" y="77007"/>
                    <a:pt x="55245" y="77007"/>
                  </a:cubicBezTo>
                  <a:cubicBezTo>
                    <a:pt x="55203" y="77007"/>
                    <a:pt x="55161" y="77014"/>
                    <a:pt x="55120" y="77029"/>
                  </a:cubicBezTo>
                  <a:cubicBezTo>
                    <a:pt x="52366" y="77994"/>
                    <a:pt x="49503" y="78615"/>
                    <a:pt x="46595" y="78875"/>
                  </a:cubicBezTo>
                  <a:cubicBezTo>
                    <a:pt x="46451" y="78887"/>
                    <a:pt x="46326" y="78983"/>
                    <a:pt x="46279" y="79120"/>
                  </a:cubicBezTo>
                  <a:lnTo>
                    <a:pt x="43674" y="86469"/>
                  </a:lnTo>
                  <a:lnTo>
                    <a:pt x="35296" y="85737"/>
                  </a:lnTo>
                  <a:lnTo>
                    <a:pt x="34006" y="77973"/>
                  </a:lnTo>
                  <a:cubicBezTo>
                    <a:pt x="33982" y="77831"/>
                    <a:pt x="33880" y="77715"/>
                    <a:pt x="33742" y="77676"/>
                  </a:cubicBezTo>
                  <a:cubicBezTo>
                    <a:pt x="30962" y="76888"/>
                    <a:pt x="28290" y="75761"/>
                    <a:pt x="25788" y="74320"/>
                  </a:cubicBezTo>
                  <a:cubicBezTo>
                    <a:pt x="25730" y="74287"/>
                    <a:pt x="25666" y="74271"/>
                    <a:pt x="25602" y="74271"/>
                  </a:cubicBezTo>
                  <a:cubicBezTo>
                    <a:pt x="25526" y="74271"/>
                    <a:pt x="25450" y="74294"/>
                    <a:pt x="25386" y="74340"/>
                  </a:cubicBezTo>
                  <a:lnTo>
                    <a:pt x="18950" y="78949"/>
                  </a:lnTo>
                  <a:lnTo>
                    <a:pt x="12508" y="73544"/>
                  </a:lnTo>
                  <a:lnTo>
                    <a:pt x="15985" y="66324"/>
                  </a:lnTo>
                  <a:cubicBezTo>
                    <a:pt x="16047" y="66193"/>
                    <a:pt x="16029" y="66040"/>
                    <a:pt x="15939" y="65928"/>
                  </a:cubicBezTo>
                  <a:cubicBezTo>
                    <a:pt x="14143" y="63716"/>
                    <a:pt x="12621" y="61296"/>
                    <a:pt x="11405" y="58720"/>
                  </a:cubicBezTo>
                  <a:cubicBezTo>
                    <a:pt x="11343" y="58587"/>
                    <a:pt x="11219" y="58518"/>
                    <a:pt x="11065" y="58506"/>
                  </a:cubicBezTo>
                  <a:lnTo>
                    <a:pt x="3012" y="58610"/>
                  </a:lnTo>
                  <a:lnTo>
                    <a:pt x="837" y="50489"/>
                  </a:lnTo>
                  <a:lnTo>
                    <a:pt x="7953" y="46516"/>
                  </a:lnTo>
                  <a:cubicBezTo>
                    <a:pt x="8079" y="46447"/>
                    <a:pt x="8153" y="46310"/>
                    <a:pt x="8143" y="46167"/>
                  </a:cubicBezTo>
                  <a:cubicBezTo>
                    <a:pt x="8076" y="45210"/>
                    <a:pt x="8045" y="44415"/>
                    <a:pt x="8045" y="43668"/>
                  </a:cubicBezTo>
                  <a:cubicBezTo>
                    <a:pt x="8048" y="41689"/>
                    <a:pt x="8215" y="39715"/>
                    <a:pt x="8545" y="37764"/>
                  </a:cubicBezTo>
                  <a:cubicBezTo>
                    <a:pt x="8569" y="37621"/>
                    <a:pt x="8508" y="37476"/>
                    <a:pt x="8388" y="37396"/>
                  </a:cubicBezTo>
                  <a:lnTo>
                    <a:pt x="1624" y="32807"/>
                  </a:lnTo>
                  <a:lnTo>
                    <a:pt x="4499" y="24907"/>
                  </a:lnTo>
                  <a:lnTo>
                    <a:pt x="12670" y="25749"/>
                  </a:lnTo>
                  <a:cubicBezTo>
                    <a:pt x="12683" y="25751"/>
                    <a:pt x="12696" y="25751"/>
                    <a:pt x="12709" y="25751"/>
                  </a:cubicBezTo>
                  <a:cubicBezTo>
                    <a:pt x="12838" y="25751"/>
                    <a:pt x="12959" y="25683"/>
                    <a:pt x="13027" y="25571"/>
                  </a:cubicBezTo>
                  <a:cubicBezTo>
                    <a:pt x="14463" y="23168"/>
                    <a:pt x="16178" y="20944"/>
                    <a:pt x="18135" y="18944"/>
                  </a:cubicBezTo>
                  <a:cubicBezTo>
                    <a:pt x="18237" y="18840"/>
                    <a:pt x="18268" y="18687"/>
                    <a:pt x="18217" y="18552"/>
                  </a:cubicBezTo>
                  <a:lnTo>
                    <a:pt x="15287" y="10873"/>
                  </a:lnTo>
                  <a:lnTo>
                    <a:pt x="22172" y="6051"/>
                  </a:lnTo>
                  <a:lnTo>
                    <a:pt x="28378" y="11423"/>
                  </a:lnTo>
                  <a:cubicBezTo>
                    <a:pt x="28447" y="11482"/>
                    <a:pt x="28533" y="11513"/>
                    <a:pt x="28620" y="11513"/>
                  </a:cubicBezTo>
                  <a:cubicBezTo>
                    <a:pt x="28672" y="11513"/>
                    <a:pt x="28725" y="11502"/>
                    <a:pt x="28774" y="11479"/>
                  </a:cubicBezTo>
                  <a:cubicBezTo>
                    <a:pt x="31329" y="10316"/>
                    <a:pt x="34012" y="9464"/>
                    <a:pt x="36769" y="8940"/>
                  </a:cubicBezTo>
                  <a:cubicBezTo>
                    <a:pt x="36912" y="8913"/>
                    <a:pt x="37025" y="8806"/>
                    <a:pt x="37060" y="8665"/>
                  </a:cubicBezTo>
                  <a:lnTo>
                    <a:pt x="39058" y="744"/>
                  </a:lnTo>
                  <a:close/>
                  <a:moveTo>
                    <a:pt x="38768" y="0"/>
                  </a:moveTo>
                  <a:cubicBezTo>
                    <a:pt x="38599" y="0"/>
                    <a:pt x="38449" y="116"/>
                    <a:pt x="38409" y="281"/>
                  </a:cubicBezTo>
                  <a:lnTo>
                    <a:pt x="36398" y="8255"/>
                  </a:lnTo>
                  <a:cubicBezTo>
                    <a:pt x="33742" y="8778"/>
                    <a:pt x="31155" y="9600"/>
                    <a:pt x="28684" y="10705"/>
                  </a:cubicBezTo>
                  <a:lnTo>
                    <a:pt x="22440" y="5300"/>
                  </a:lnTo>
                  <a:cubicBezTo>
                    <a:pt x="22370" y="5240"/>
                    <a:pt x="22283" y="5209"/>
                    <a:pt x="22196" y="5209"/>
                  </a:cubicBezTo>
                  <a:cubicBezTo>
                    <a:pt x="22122" y="5209"/>
                    <a:pt x="22048" y="5231"/>
                    <a:pt x="21984" y="5276"/>
                  </a:cubicBezTo>
                  <a:lnTo>
                    <a:pt x="14623" y="10431"/>
                  </a:lnTo>
                  <a:cubicBezTo>
                    <a:pt x="14483" y="10527"/>
                    <a:pt x="14428" y="10708"/>
                    <a:pt x="14489" y="10867"/>
                  </a:cubicBezTo>
                  <a:lnTo>
                    <a:pt x="17438" y="18595"/>
                  </a:lnTo>
                  <a:cubicBezTo>
                    <a:pt x="15564" y="20534"/>
                    <a:pt x="13912" y="22678"/>
                    <a:pt x="12513" y="24985"/>
                  </a:cubicBezTo>
                  <a:lnTo>
                    <a:pt x="4288" y="24138"/>
                  </a:lnTo>
                  <a:cubicBezTo>
                    <a:pt x="4278" y="24137"/>
                    <a:pt x="4268" y="24137"/>
                    <a:pt x="4259" y="24137"/>
                  </a:cubicBezTo>
                  <a:cubicBezTo>
                    <a:pt x="4101" y="24137"/>
                    <a:pt x="3955" y="24229"/>
                    <a:pt x="3900" y="24380"/>
                  </a:cubicBezTo>
                  <a:lnTo>
                    <a:pt x="828" y="32824"/>
                  </a:lnTo>
                  <a:cubicBezTo>
                    <a:pt x="770" y="32984"/>
                    <a:pt x="826" y="33162"/>
                    <a:pt x="967" y="33259"/>
                  </a:cubicBezTo>
                  <a:lnTo>
                    <a:pt x="7774" y="37875"/>
                  </a:lnTo>
                  <a:cubicBezTo>
                    <a:pt x="7463" y="39789"/>
                    <a:pt x="7305" y="41727"/>
                    <a:pt x="7302" y="43667"/>
                  </a:cubicBezTo>
                  <a:cubicBezTo>
                    <a:pt x="7302" y="44371"/>
                    <a:pt x="7329" y="45112"/>
                    <a:pt x="7387" y="45982"/>
                  </a:cubicBezTo>
                  <a:lnTo>
                    <a:pt x="222" y="49982"/>
                  </a:lnTo>
                  <a:cubicBezTo>
                    <a:pt x="73" y="50064"/>
                    <a:pt x="1" y="50238"/>
                    <a:pt x="45" y="50402"/>
                  </a:cubicBezTo>
                  <a:lnTo>
                    <a:pt x="2371" y="59080"/>
                  </a:lnTo>
                  <a:cubicBezTo>
                    <a:pt x="2413" y="59236"/>
                    <a:pt x="2549" y="59358"/>
                    <a:pt x="2707" y="59358"/>
                  </a:cubicBezTo>
                  <a:cubicBezTo>
                    <a:pt x="2716" y="59358"/>
                    <a:pt x="2725" y="59357"/>
                    <a:pt x="2734" y="59357"/>
                  </a:cubicBezTo>
                  <a:lnTo>
                    <a:pt x="10838" y="59254"/>
                  </a:lnTo>
                  <a:cubicBezTo>
                    <a:pt x="12027" y="61733"/>
                    <a:pt x="13496" y="64068"/>
                    <a:pt x="15214" y="66214"/>
                  </a:cubicBezTo>
                  <a:lnTo>
                    <a:pt x="11715" y="73483"/>
                  </a:lnTo>
                  <a:cubicBezTo>
                    <a:pt x="11641" y="73636"/>
                    <a:pt x="11681" y="73820"/>
                    <a:pt x="11812" y="73928"/>
                  </a:cubicBezTo>
                  <a:lnTo>
                    <a:pt x="18695" y="79705"/>
                  </a:lnTo>
                  <a:cubicBezTo>
                    <a:pt x="18764" y="79762"/>
                    <a:pt x="18849" y="79792"/>
                    <a:pt x="18934" y="79792"/>
                  </a:cubicBezTo>
                  <a:cubicBezTo>
                    <a:pt x="19009" y="79792"/>
                    <a:pt x="19084" y="79769"/>
                    <a:pt x="19149" y="79723"/>
                  </a:cubicBezTo>
                  <a:lnTo>
                    <a:pt x="25626" y="75084"/>
                  </a:lnTo>
                  <a:cubicBezTo>
                    <a:pt x="28054" y="76459"/>
                    <a:pt x="30632" y="77549"/>
                    <a:pt x="33311" y="78327"/>
                  </a:cubicBezTo>
                  <a:lnTo>
                    <a:pt x="34610" y="86142"/>
                  </a:lnTo>
                  <a:cubicBezTo>
                    <a:pt x="34639" y="86310"/>
                    <a:pt x="34775" y="86436"/>
                    <a:pt x="34944" y="86451"/>
                  </a:cubicBezTo>
                  <a:lnTo>
                    <a:pt x="43896" y="87235"/>
                  </a:lnTo>
                  <a:cubicBezTo>
                    <a:pt x="43908" y="87237"/>
                    <a:pt x="43918" y="87237"/>
                    <a:pt x="43928" y="87237"/>
                  </a:cubicBezTo>
                  <a:cubicBezTo>
                    <a:pt x="44086" y="87235"/>
                    <a:pt x="44227" y="87136"/>
                    <a:pt x="44279" y="86987"/>
                  </a:cubicBezTo>
                  <a:lnTo>
                    <a:pt x="46898" y="79592"/>
                  </a:lnTo>
                  <a:cubicBezTo>
                    <a:pt x="49708" y="79322"/>
                    <a:pt x="52474" y="78723"/>
                    <a:pt x="55143" y="77807"/>
                  </a:cubicBezTo>
                  <a:lnTo>
                    <a:pt x="60626" y="83379"/>
                  </a:lnTo>
                  <a:cubicBezTo>
                    <a:pt x="60698" y="83451"/>
                    <a:pt x="60794" y="83489"/>
                    <a:pt x="60892" y="83489"/>
                  </a:cubicBezTo>
                  <a:cubicBezTo>
                    <a:pt x="60956" y="83489"/>
                    <a:pt x="61020" y="83473"/>
                    <a:pt x="61078" y="83440"/>
                  </a:cubicBezTo>
                  <a:lnTo>
                    <a:pt x="68859" y="78948"/>
                  </a:lnTo>
                  <a:cubicBezTo>
                    <a:pt x="69005" y="78863"/>
                    <a:pt x="69076" y="78691"/>
                    <a:pt x="69031" y="78527"/>
                  </a:cubicBezTo>
                  <a:lnTo>
                    <a:pt x="66957" y="71015"/>
                  </a:lnTo>
                  <a:cubicBezTo>
                    <a:pt x="69101" y="69166"/>
                    <a:pt x="71021" y="67074"/>
                    <a:pt x="72678" y="64778"/>
                  </a:cubicBezTo>
                  <a:lnTo>
                    <a:pt x="80352" y="66193"/>
                  </a:lnTo>
                  <a:cubicBezTo>
                    <a:pt x="80375" y="66198"/>
                    <a:pt x="80398" y="66200"/>
                    <a:pt x="80421" y="66200"/>
                  </a:cubicBezTo>
                  <a:cubicBezTo>
                    <a:pt x="80563" y="66200"/>
                    <a:pt x="80695" y="66117"/>
                    <a:pt x="80756" y="65985"/>
                  </a:cubicBezTo>
                  <a:lnTo>
                    <a:pt x="84555" y="57842"/>
                  </a:lnTo>
                  <a:cubicBezTo>
                    <a:pt x="84626" y="57688"/>
                    <a:pt x="84585" y="57505"/>
                    <a:pt x="84454" y="57398"/>
                  </a:cubicBezTo>
                  <a:lnTo>
                    <a:pt x="78434" y="52426"/>
                  </a:lnTo>
                  <a:cubicBezTo>
                    <a:pt x="79113" y="49690"/>
                    <a:pt x="79470" y="46882"/>
                    <a:pt x="79499" y="44062"/>
                  </a:cubicBezTo>
                  <a:lnTo>
                    <a:pt x="86652" y="40802"/>
                  </a:lnTo>
                  <a:cubicBezTo>
                    <a:pt x="86806" y="40731"/>
                    <a:pt x="86894" y="40566"/>
                    <a:pt x="86864" y="40398"/>
                  </a:cubicBezTo>
                  <a:lnTo>
                    <a:pt x="85305" y="31550"/>
                  </a:lnTo>
                  <a:cubicBezTo>
                    <a:pt x="85275" y="31383"/>
                    <a:pt x="85137" y="31257"/>
                    <a:pt x="84968" y="31244"/>
                  </a:cubicBezTo>
                  <a:lnTo>
                    <a:pt x="77071" y="30632"/>
                  </a:lnTo>
                  <a:cubicBezTo>
                    <a:pt x="76062" y="28033"/>
                    <a:pt x="74757" y="25561"/>
                    <a:pt x="73180" y="23263"/>
                  </a:cubicBezTo>
                  <a:lnTo>
                    <a:pt x="77250" y="16388"/>
                  </a:lnTo>
                  <a:cubicBezTo>
                    <a:pt x="77337" y="16243"/>
                    <a:pt x="77313" y="16057"/>
                    <a:pt x="77193" y="15937"/>
                  </a:cubicBezTo>
                  <a:lnTo>
                    <a:pt x="70840" y="9584"/>
                  </a:lnTo>
                  <a:cubicBezTo>
                    <a:pt x="70768" y="9512"/>
                    <a:pt x="70673" y="9475"/>
                    <a:pt x="70576" y="9475"/>
                  </a:cubicBezTo>
                  <a:cubicBezTo>
                    <a:pt x="70511" y="9475"/>
                    <a:pt x="70446" y="9492"/>
                    <a:pt x="70387" y="9526"/>
                  </a:cubicBezTo>
                  <a:lnTo>
                    <a:pt x="63454" y="13643"/>
                  </a:lnTo>
                  <a:cubicBezTo>
                    <a:pt x="59404" y="10934"/>
                    <a:pt x="54921" y="9103"/>
                    <a:pt x="50119" y="8200"/>
                  </a:cubicBezTo>
                  <a:lnTo>
                    <a:pt x="48114" y="281"/>
                  </a:lnTo>
                  <a:cubicBezTo>
                    <a:pt x="48071" y="116"/>
                    <a:pt x="47924" y="0"/>
                    <a:pt x="477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1"/>
            <p:cNvSpPr/>
            <p:nvPr/>
          </p:nvSpPr>
          <p:spPr>
            <a:xfrm>
              <a:off x="3959700" y="2245050"/>
              <a:ext cx="2152375" cy="2162350"/>
            </a:xfrm>
            <a:custGeom>
              <a:avLst/>
              <a:gdLst/>
              <a:ahLst/>
              <a:cxnLst/>
              <a:rect l="l" t="t" r="r" b="b"/>
              <a:pathLst>
                <a:path w="86095" h="86494" extrusionOk="0">
                  <a:moveTo>
                    <a:pt x="43000" y="20861"/>
                  </a:moveTo>
                  <a:cubicBezTo>
                    <a:pt x="55391" y="20861"/>
                    <a:pt x="65435" y="30906"/>
                    <a:pt x="65435" y="43296"/>
                  </a:cubicBezTo>
                  <a:lnTo>
                    <a:pt x="65436" y="43296"/>
                  </a:lnTo>
                  <a:cubicBezTo>
                    <a:pt x="65436" y="55686"/>
                    <a:pt x="55392" y="65731"/>
                    <a:pt x="43002" y="65731"/>
                  </a:cubicBezTo>
                  <a:cubicBezTo>
                    <a:pt x="30611" y="65731"/>
                    <a:pt x="20566" y="55686"/>
                    <a:pt x="20566" y="43296"/>
                  </a:cubicBezTo>
                  <a:cubicBezTo>
                    <a:pt x="20566" y="30906"/>
                    <a:pt x="30610" y="20861"/>
                    <a:pt x="43000" y="20861"/>
                  </a:cubicBezTo>
                  <a:close/>
                  <a:moveTo>
                    <a:pt x="38366" y="1"/>
                  </a:moveTo>
                  <a:lnTo>
                    <a:pt x="36297" y="8204"/>
                  </a:lnTo>
                  <a:cubicBezTo>
                    <a:pt x="33510" y="8732"/>
                    <a:pt x="30799" y="9595"/>
                    <a:pt x="28218" y="10770"/>
                  </a:cubicBezTo>
                  <a:lnTo>
                    <a:pt x="21794" y="5210"/>
                  </a:lnTo>
                  <a:lnTo>
                    <a:pt x="14433" y="10364"/>
                  </a:lnTo>
                  <a:lnTo>
                    <a:pt x="17467" y="18313"/>
                  </a:lnTo>
                  <a:cubicBezTo>
                    <a:pt x="15489" y="20334"/>
                    <a:pt x="13756" y="22581"/>
                    <a:pt x="12305" y="25009"/>
                  </a:cubicBezTo>
                  <a:lnTo>
                    <a:pt x="3847" y="24137"/>
                  </a:lnTo>
                  <a:lnTo>
                    <a:pt x="773" y="32581"/>
                  </a:lnTo>
                  <a:lnTo>
                    <a:pt x="7776" y="37332"/>
                  </a:lnTo>
                  <a:cubicBezTo>
                    <a:pt x="7442" y="39303"/>
                    <a:pt x="7273" y="41297"/>
                    <a:pt x="7271" y="43297"/>
                  </a:cubicBezTo>
                  <a:cubicBezTo>
                    <a:pt x="7271" y="44147"/>
                    <a:pt x="7311" y="44986"/>
                    <a:pt x="7369" y="45822"/>
                  </a:cubicBezTo>
                  <a:lnTo>
                    <a:pt x="1" y="49935"/>
                  </a:lnTo>
                  <a:lnTo>
                    <a:pt x="2326" y="58613"/>
                  </a:lnTo>
                  <a:lnTo>
                    <a:pt x="10667" y="58506"/>
                  </a:lnTo>
                  <a:cubicBezTo>
                    <a:pt x="11895" y="61111"/>
                    <a:pt x="13434" y="63557"/>
                    <a:pt x="15248" y="65791"/>
                  </a:cubicBezTo>
                  <a:lnTo>
                    <a:pt x="11647" y="73273"/>
                  </a:lnTo>
                  <a:lnTo>
                    <a:pt x="18530" y="79049"/>
                  </a:lnTo>
                  <a:lnTo>
                    <a:pt x="25200" y="74271"/>
                  </a:lnTo>
                  <a:cubicBezTo>
                    <a:pt x="27729" y="75727"/>
                    <a:pt x="30429" y="76868"/>
                    <a:pt x="33235" y="77664"/>
                  </a:cubicBezTo>
                  <a:lnTo>
                    <a:pt x="34573" y="85711"/>
                  </a:lnTo>
                  <a:lnTo>
                    <a:pt x="43524" y="86493"/>
                  </a:lnTo>
                  <a:lnTo>
                    <a:pt x="46224" y="78874"/>
                  </a:lnTo>
                  <a:cubicBezTo>
                    <a:pt x="49163" y="78613"/>
                    <a:pt x="52055" y="77986"/>
                    <a:pt x="54840" y="77009"/>
                  </a:cubicBezTo>
                  <a:lnTo>
                    <a:pt x="60487" y="82748"/>
                  </a:lnTo>
                  <a:lnTo>
                    <a:pt x="68270" y="78256"/>
                  </a:lnTo>
                  <a:lnTo>
                    <a:pt x="66133" y="70517"/>
                  </a:lnTo>
                  <a:cubicBezTo>
                    <a:pt x="68385" y="68599"/>
                    <a:pt x="70393" y="66411"/>
                    <a:pt x="72110" y="64002"/>
                  </a:cubicBezTo>
                  <a:lnTo>
                    <a:pt x="80015" y="65459"/>
                  </a:lnTo>
                  <a:lnTo>
                    <a:pt x="83814" y="57315"/>
                  </a:lnTo>
                  <a:lnTo>
                    <a:pt x="77611" y="52194"/>
                  </a:lnTo>
                  <a:cubicBezTo>
                    <a:pt x="78342" y="49337"/>
                    <a:pt x="78716" y="46400"/>
                    <a:pt x="78727" y="43452"/>
                  </a:cubicBezTo>
                  <a:lnTo>
                    <a:pt x="86095" y="40093"/>
                  </a:lnTo>
                  <a:lnTo>
                    <a:pt x="84534" y="31244"/>
                  </a:lnTo>
                  <a:lnTo>
                    <a:pt x="76404" y="30613"/>
                  </a:lnTo>
                  <a:cubicBezTo>
                    <a:pt x="75369" y="27888"/>
                    <a:pt x="74001" y="25300"/>
                    <a:pt x="72335" y="22909"/>
                  </a:cubicBezTo>
                  <a:lnTo>
                    <a:pt x="76527" y="15829"/>
                  </a:lnTo>
                  <a:lnTo>
                    <a:pt x="70173" y="9475"/>
                  </a:lnTo>
                  <a:lnTo>
                    <a:pt x="63038" y="13711"/>
                  </a:lnTo>
                  <a:cubicBezTo>
                    <a:pt x="58934" y="10929"/>
                    <a:pt x="54293" y="9034"/>
                    <a:pt x="49414" y="8152"/>
                  </a:cubicBezTo>
                  <a:lnTo>
                    <a:pt x="4735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1"/>
            <p:cNvSpPr/>
            <p:nvPr/>
          </p:nvSpPr>
          <p:spPr>
            <a:xfrm>
              <a:off x="3959700" y="2158775"/>
              <a:ext cx="2152375" cy="2162375"/>
            </a:xfrm>
            <a:custGeom>
              <a:avLst/>
              <a:gdLst/>
              <a:ahLst/>
              <a:cxnLst/>
              <a:rect l="l" t="t" r="r" b="b"/>
              <a:pathLst>
                <a:path w="86095" h="86495" extrusionOk="0">
                  <a:moveTo>
                    <a:pt x="43000" y="20861"/>
                  </a:moveTo>
                  <a:cubicBezTo>
                    <a:pt x="55391" y="20861"/>
                    <a:pt x="65435" y="30906"/>
                    <a:pt x="65435" y="43296"/>
                  </a:cubicBezTo>
                  <a:lnTo>
                    <a:pt x="65436" y="43296"/>
                  </a:lnTo>
                  <a:cubicBezTo>
                    <a:pt x="65436" y="55686"/>
                    <a:pt x="55392" y="65731"/>
                    <a:pt x="43002" y="65731"/>
                  </a:cubicBezTo>
                  <a:cubicBezTo>
                    <a:pt x="30611" y="65731"/>
                    <a:pt x="20566" y="55688"/>
                    <a:pt x="20566" y="43296"/>
                  </a:cubicBezTo>
                  <a:cubicBezTo>
                    <a:pt x="20566" y="30904"/>
                    <a:pt x="30610" y="20861"/>
                    <a:pt x="43000" y="20861"/>
                  </a:cubicBezTo>
                  <a:close/>
                  <a:moveTo>
                    <a:pt x="38366" y="1"/>
                  </a:moveTo>
                  <a:lnTo>
                    <a:pt x="36297" y="8204"/>
                  </a:lnTo>
                  <a:cubicBezTo>
                    <a:pt x="33510" y="8732"/>
                    <a:pt x="30799" y="9594"/>
                    <a:pt x="28216" y="10770"/>
                  </a:cubicBezTo>
                  <a:lnTo>
                    <a:pt x="21794" y="5210"/>
                  </a:lnTo>
                  <a:lnTo>
                    <a:pt x="14433" y="10364"/>
                  </a:lnTo>
                  <a:lnTo>
                    <a:pt x="17467" y="18313"/>
                  </a:lnTo>
                  <a:cubicBezTo>
                    <a:pt x="15489" y="20334"/>
                    <a:pt x="13756" y="22581"/>
                    <a:pt x="12305" y="25009"/>
                  </a:cubicBezTo>
                  <a:lnTo>
                    <a:pt x="3845" y="24136"/>
                  </a:lnTo>
                  <a:lnTo>
                    <a:pt x="773" y="32579"/>
                  </a:lnTo>
                  <a:lnTo>
                    <a:pt x="7776" y="37331"/>
                  </a:lnTo>
                  <a:cubicBezTo>
                    <a:pt x="7442" y="39301"/>
                    <a:pt x="7273" y="41296"/>
                    <a:pt x="7271" y="43296"/>
                  </a:cubicBezTo>
                  <a:cubicBezTo>
                    <a:pt x="7271" y="44145"/>
                    <a:pt x="7311" y="44984"/>
                    <a:pt x="7369" y="45820"/>
                  </a:cubicBezTo>
                  <a:lnTo>
                    <a:pt x="1" y="49934"/>
                  </a:lnTo>
                  <a:lnTo>
                    <a:pt x="2326" y="58613"/>
                  </a:lnTo>
                  <a:lnTo>
                    <a:pt x="10667" y="58505"/>
                  </a:lnTo>
                  <a:cubicBezTo>
                    <a:pt x="11895" y="61109"/>
                    <a:pt x="13434" y="63555"/>
                    <a:pt x="15248" y="65791"/>
                  </a:cubicBezTo>
                  <a:lnTo>
                    <a:pt x="11647" y="73273"/>
                  </a:lnTo>
                  <a:lnTo>
                    <a:pt x="18530" y="79048"/>
                  </a:lnTo>
                  <a:lnTo>
                    <a:pt x="25200" y="74270"/>
                  </a:lnTo>
                  <a:cubicBezTo>
                    <a:pt x="27729" y="75727"/>
                    <a:pt x="30429" y="76868"/>
                    <a:pt x="33237" y="77665"/>
                  </a:cubicBezTo>
                  <a:lnTo>
                    <a:pt x="34573" y="85711"/>
                  </a:lnTo>
                  <a:lnTo>
                    <a:pt x="43524" y="86495"/>
                  </a:lnTo>
                  <a:lnTo>
                    <a:pt x="46224" y="78874"/>
                  </a:lnTo>
                  <a:cubicBezTo>
                    <a:pt x="49163" y="78612"/>
                    <a:pt x="52057" y="77986"/>
                    <a:pt x="54840" y="77009"/>
                  </a:cubicBezTo>
                  <a:lnTo>
                    <a:pt x="60488" y="82748"/>
                  </a:lnTo>
                  <a:lnTo>
                    <a:pt x="68270" y="78256"/>
                  </a:lnTo>
                  <a:lnTo>
                    <a:pt x="66133" y="70518"/>
                  </a:lnTo>
                  <a:cubicBezTo>
                    <a:pt x="68385" y="68599"/>
                    <a:pt x="70395" y="66412"/>
                    <a:pt x="72111" y="64002"/>
                  </a:cubicBezTo>
                  <a:lnTo>
                    <a:pt x="80017" y="65460"/>
                  </a:lnTo>
                  <a:lnTo>
                    <a:pt x="83814" y="57317"/>
                  </a:lnTo>
                  <a:lnTo>
                    <a:pt x="77613" y="52195"/>
                  </a:lnTo>
                  <a:cubicBezTo>
                    <a:pt x="78342" y="49337"/>
                    <a:pt x="78716" y="46399"/>
                    <a:pt x="78727" y="43450"/>
                  </a:cubicBezTo>
                  <a:lnTo>
                    <a:pt x="86095" y="40093"/>
                  </a:lnTo>
                  <a:lnTo>
                    <a:pt x="84534" y="31244"/>
                  </a:lnTo>
                  <a:lnTo>
                    <a:pt x="76404" y="30613"/>
                  </a:lnTo>
                  <a:cubicBezTo>
                    <a:pt x="75369" y="27888"/>
                    <a:pt x="74001" y="25300"/>
                    <a:pt x="72335" y="22908"/>
                  </a:cubicBezTo>
                  <a:lnTo>
                    <a:pt x="76527" y="15829"/>
                  </a:lnTo>
                  <a:lnTo>
                    <a:pt x="70173" y="9475"/>
                  </a:lnTo>
                  <a:lnTo>
                    <a:pt x="63038" y="13711"/>
                  </a:lnTo>
                  <a:cubicBezTo>
                    <a:pt x="58934" y="10927"/>
                    <a:pt x="54293" y="9034"/>
                    <a:pt x="49414" y="8152"/>
                  </a:cubicBezTo>
                  <a:lnTo>
                    <a:pt x="47350"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1"/>
            <p:cNvSpPr/>
            <p:nvPr/>
          </p:nvSpPr>
          <p:spPr>
            <a:xfrm>
              <a:off x="3949600" y="2149500"/>
              <a:ext cx="2172425" cy="2180900"/>
            </a:xfrm>
            <a:custGeom>
              <a:avLst/>
              <a:gdLst/>
              <a:ahLst/>
              <a:cxnLst/>
              <a:rect l="l" t="t" r="r" b="b"/>
              <a:pathLst>
                <a:path w="86897" h="87236" extrusionOk="0">
                  <a:moveTo>
                    <a:pt x="43404" y="21604"/>
                  </a:moveTo>
                  <a:cubicBezTo>
                    <a:pt x="55570" y="21604"/>
                    <a:pt x="65468" y="31501"/>
                    <a:pt x="65468" y="43667"/>
                  </a:cubicBezTo>
                  <a:cubicBezTo>
                    <a:pt x="65468" y="55833"/>
                    <a:pt x="55570" y="65730"/>
                    <a:pt x="43404" y="65730"/>
                  </a:cubicBezTo>
                  <a:cubicBezTo>
                    <a:pt x="31238" y="65730"/>
                    <a:pt x="21341" y="55833"/>
                    <a:pt x="21341" y="43667"/>
                  </a:cubicBezTo>
                  <a:cubicBezTo>
                    <a:pt x="21341" y="31501"/>
                    <a:pt x="31238" y="21604"/>
                    <a:pt x="43404" y="21604"/>
                  </a:cubicBezTo>
                  <a:close/>
                  <a:moveTo>
                    <a:pt x="43404" y="20861"/>
                  </a:moveTo>
                  <a:cubicBezTo>
                    <a:pt x="30828" y="20861"/>
                    <a:pt x="20599" y="31091"/>
                    <a:pt x="20599" y="43667"/>
                  </a:cubicBezTo>
                  <a:cubicBezTo>
                    <a:pt x="20599" y="56243"/>
                    <a:pt x="30828" y="66473"/>
                    <a:pt x="43404" y="66473"/>
                  </a:cubicBezTo>
                  <a:cubicBezTo>
                    <a:pt x="55980" y="66473"/>
                    <a:pt x="66212" y="56241"/>
                    <a:pt x="66212" y="43667"/>
                  </a:cubicBezTo>
                  <a:cubicBezTo>
                    <a:pt x="66212" y="31092"/>
                    <a:pt x="55980" y="20861"/>
                    <a:pt x="43404" y="20861"/>
                  </a:cubicBezTo>
                  <a:close/>
                  <a:moveTo>
                    <a:pt x="47466" y="743"/>
                  </a:moveTo>
                  <a:lnTo>
                    <a:pt x="49457" y="8613"/>
                  </a:lnTo>
                  <a:cubicBezTo>
                    <a:pt x="49493" y="8754"/>
                    <a:pt x="49608" y="8863"/>
                    <a:pt x="49751" y="8888"/>
                  </a:cubicBezTo>
                  <a:cubicBezTo>
                    <a:pt x="54619" y="9770"/>
                    <a:pt x="59155" y="11622"/>
                    <a:pt x="63234" y="14390"/>
                  </a:cubicBezTo>
                  <a:cubicBezTo>
                    <a:pt x="63297" y="14432"/>
                    <a:pt x="63370" y="14454"/>
                    <a:pt x="63443" y="14454"/>
                  </a:cubicBezTo>
                  <a:cubicBezTo>
                    <a:pt x="63508" y="14454"/>
                    <a:pt x="63573" y="14437"/>
                    <a:pt x="63632" y="14402"/>
                  </a:cubicBezTo>
                  <a:lnTo>
                    <a:pt x="70519" y="10312"/>
                  </a:lnTo>
                  <a:lnTo>
                    <a:pt x="76467" y="16259"/>
                  </a:lnTo>
                  <a:lnTo>
                    <a:pt x="72422" y="23092"/>
                  </a:lnTo>
                  <a:cubicBezTo>
                    <a:pt x="72347" y="23216"/>
                    <a:pt x="72353" y="23374"/>
                    <a:pt x="72436" y="23492"/>
                  </a:cubicBezTo>
                  <a:cubicBezTo>
                    <a:pt x="74085" y="25859"/>
                    <a:pt x="75437" y="28421"/>
                    <a:pt x="76464" y="31116"/>
                  </a:cubicBezTo>
                  <a:cubicBezTo>
                    <a:pt x="76514" y="31251"/>
                    <a:pt x="76639" y="31343"/>
                    <a:pt x="76781" y="31355"/>
                  </a:cubicBezTo>
                  <a:lnTo>
                    <a:pt x="84625" y="31964"/>
                  </a:lnTo>
                  <a:lnTo>
                    <a:pt x="86086" y="40246"/>
                  </a:lnTo>
                  <a:lnTo>
                    <a:pt x="78976" y="43484"/>
                  </a:lnTo>
                  <a:cubicBezTo>
                    <a:pt x="78844" y="43545"/>
                    <a:pt x="78759" y="43676"/>
                    <a:pt x="78759" y="43821"/>
                  </a:cubicBezTo>
                  <a:cubicBezTo>
                    <a:pt x="78749" y="46739"/>
                    <a:pt x="78379" y="49645"/>
                    <a:pt x="77657" y="52473"/>
                  </a:cubicBezTo>
                  <a:cubicBezTo>
                    <a:pt x="77622" y="52612"/>
                    <a:pt x="77669" y="52759"/>
                    <a:pt x="77781" y="52851"/>
                  </a:cubicBezTo>
                  <a:lnTo>
                    <a:pt x="83761" y="57789"/>
                  </a:lnTo>
                  <a:lnTo>
                    <a:pt x="80207" y="65413"/>
                  </a:lnTo>
                  <a:lnTo>
                    <a:pt x="72583" y="64006"/>
                  </a:lnTo>
                  <a:cubicBezTo>
                    <a:pt x="72559" y="64002"/>
                    <a:pt x="72535" y="63999"/>
                    <a:pt x="72512" y="63999"/>
                  </a:cubicBezTo>
                  <a:cubicBezTo>
                    <a:pt x="72393" y="63999"/>
                    <a:pt x="72280" y="64056"/>
                    <a:pt x="72212" y="64155"/>
                  </a:cubicBezTo>
                  <a:cubicBezTo>
                    <a:pt x="70513" y="66541"/>
                    <a:pt x="68527" y="68706"/>
                    <a:pt x="66296" y="70604"/>
                  </a:cubicBezTo>
                  <a:cubicBezTo>
                    <a:pt x="66185" y="70697"/>
                    <a:pt x="66139" y="70846"/>
                    <a:pt x="66179" y="70986"/>
                  </a:cubicBezTo>
                  <a:lnTo>
                    <a:pt x="68238" y="78447"/>
                  </a:lnTo>
                  <a:lnTo>
                    <a:pt x="60955" y="82653"/>
                  </a:lnTo>
                  <a:lnTo>
                    <a:pt x="55508" y="77118"/>
                  </a:lnTo>
                  <a:cubicBezTo>
                    <a:pt x="55437" y="77047"/>
                    <a:pt x="55342" y="77008"/>
                    <a:pt x="55245" y="77008"/>
                  </a:cubicBezTo>
                  <a:cubicBezTo>
                    <a:pt x="55203" y="77008"/>
                    <a:pt x="55161" y="77015"/>
                    <a:pt x="55120" y="77029"/>
                  </a:cubicBezTo>
                  <a:cubicBezTo>
                    <a:pt x="52366" y="77995"/>
                    <a:pt x="49503" y="78615"/>
                    <a:pt x="46595" y="78875"/>
                  </a:cubicBezTo>
                  <a:cubicBezTo>
                    <a:pt x="46451" y="78887"/>
                    <a:pt x="46327" y="78983"/>
                    <a:pt x="46278" y="79120"/>
                  </a:cubicBezTo>
                  <a:lnTo>
                    <a:pt x="43676" y="86469"/>
                  </a:lnTo>
                  <a:lnTo>
                    <a:pt x="35298" y="85736"/>
                  </a:lnTo>
                  <a:lnTo>
                    <a:pt x="34006" y="77974"/>
                  </a:lnTo>
                  <a:cubicBezTo>
                    <a:pt x="33982" y="77833"/>
                    <a:pt x="33880" y="77717"/>
                    <a:pt x="33742" y="77677"/>
                  </a:cubicBezTo>
                  <a:cubicBezTo>
                    <a:pt x="30963" y="76888"/>
                    <a:pt x="28292" y="75761"/>
                    <a:pt x="25790" y="74321"/>
                  </a:cubicBezTo>
                  <a:cubicBezTo>
                    <a:pt x="25732" y="74287"/>
                    <a:pt x="25668" y="74271"/>
                    <a:pt x="25604" y="74271"/>
                  </a:cubicBezTo>
                  <a:cubicBezTo>
                    <a:pt x="25528" y="74271"/>
                    <a:pt x="25452" y="74294"/>
                    <a:pt x="25387" y="74340"/>
                  </a:cubicBezTo>
                  <a:lnTo>
                    <a:pt x="18952" y="78949"/>
                  </a:lnTo>
                  <a:lnTo>
                    <a:pt x="12512" y="73544"/>
                  </a:lnTo>
                  <a:lnTo>
                    <a:pt x="15986" y="66324"/>
                  </a:lnTo>
                  <a:cubicBezTo>
                    <a:pt x="16049" y="66194"/>
                    <a:pt x="16031" y="66041"/>
                    <a:pt x="15940" y="65928"/>
                  </a:cubicBezTo>
                  <a:cubicBezTo>
                    <a:pt x="14145" y="63717"/>
                    <a:pt x="12623" y="61296"/>
                    <a:pt x="11408" y="58720"/>
                  </a:cubicBezTo>
                  <a:cubicBezTo>
                    <a:pt x="11346" y="58588"/>
                    <a:pt x="11221" y="58524"/>
                    <a:pt x="11067" y="58506"/>
                  </a:cubicBezTo>
                  <a:lnTo>
                    <a:pt x="3014" y="58610"/>
                  </a:lnTo>
                  <a:lnTo>
                    <a:pt x="838" y="50490"/>
                  </a:lnTo>
                  <a:lnTo>
                    <a:pt x="7953" y="46517"/>
                  </a:lnTo>
                  <a:cubicBezTo>
                    <a:pt x="8079" y="46447"/>
                    <a:pt x="8153" y="46310"/>
                    <a:pt x="8143" y="46166"/>
                  </a:cubicBezTo>
                  <a:cubicBezTo>
                    <a:pt x="8076" y="45207"/>
                    <a:pt x="8045" y="44412"/>
                    <a:pt x="8045" y="43667"/>
                  </a:cubicBezTo>
                  <a:cubicBezTo>
                    <a:pt x="8048" y="41689"/>
                    <a:pt x="8216" y="39715"/>
                    <a:pt x="8547" y="37764"/>
                  </a:cubicBezTo>
                  <a:cubicBezTo>
                    <a:pt x="8570" y="37622"/>
                    <a:pt x="8508" y="37478"/>
                    <a:pt x="8388" y="37396"/>
                  </a:cubicBezTo>
                  <a:lnTo>
                    <a:pt x="1624" y="32808"/>
                  </a:lnTo>
                  <a:lnTo>
                    <a:pt x="4500" y="24909"/>
                  </a:lnTo>
                  <a:lnTo>
                    <a:pt x="12670" y="25751"/>
                  </a:lnTo>
                  <a:cubicBezTo>
                    <a:pt x="12682" y="25752"/>
                    <a:pt x="12694" y="25753"/>
                    <a:pt x="12706" y="25753"/>
                  </a:cubicBezTo>
                  <a:cubicBezTo>
                    <a:pt x="12837" y="25753"/>
                    <a:pt x="12959" y="25685"/>
                    <a:pt x="13028" y="25571"/>
                  </a:cubicBezTo>
                  <a:cubicBezTo>
                    <a:pt x="14464" y="23169"/>
                    <a:pt x="16178" y="20946"/>
                    <a:pt x="18135" y="18946"/>
                  </a:cubicBezTo>
                  <a:cubicBezTo>
                    <a:pt x="18237" y="18842"/>
                    <a:pt x="18269" y="18689"/>
                    <a:pt x="18217" y="18552"/>
                  </a:cubicBezTo>
                  <a:lnTo>
                    <a:pt x="15287" y="10873"/>
                  </a:lnTo>
                  <a:lnTo>
                    <a:pt x="22174" y="6053"/>
                  </a:lnTo>
                  <a:lnTo>
                    <a:pt x="28378" y="11423"/>
                  </a:lnTo>
                  <a:cubicBezTo>
                    <a:pt x="28447" y="11482"/>
                    <a:pt x="28533" y="11513"/>
                    <a:pt x="28620" y="11513"/>
                  </a:cubicBezTo>
                  <a:cubicBezTo>
                    <a:pt x="28673" y="11513"/>
                    <a:pt x="28726" y="11502"/>
                    <a:pt x="28776" y="11479"/>
                  </a:cubicBezTo>
                  <a:cubicBezTo>
                    <a:pt x="31329" y="10316"/>
                    <a:pt x="34014" y="9464"/>
                    <a:pt x="36770" y="8940"/>
                  </a:cubicBezTo>
                  <a:cubicBezTo>
                    <a:pt x="36912" y="8913"/>
                    <a:pt x="37026" y="8806"/>
                    <a:pt x="37062" y="8665"/>
                  </a:cubicBezTo>
                  <a:lnTo>
                    <a:pt x="39059" y="743"/>
                  </a:lnTo>
                  <a:close/>
                  <a:moveTo>
                    <a:pt x="38770" y="1"/>
                  </a:moveTo>
                  <a:cubicBezTo>
                    <a:pt x="38599" y="1"/>
                    <a:pt x="38451" y="115"/>
                    <a:pt x="38410" y="281"/>
                  </a:cubicBezTo>
                  <a:lnTo>
                    <a:pt x="36398" y="8254"/>
                  </a:lnTo>
                  <a:cubicBezTo>
                    <a:pt x="33742" y="8778"/>
                    <a:pt x="31155" y="9599"/>
                    <a:pt x="28684" y="10704"/>
                  </a:cubicBezTo>
                  <a:lnTo>
                    <a:pt x="22441" y="5300"/>
                  </a:lnTo>
                  <a:cubicBezTo>
                    <a:pt x="22371" y="5240"/>
                    <a:pt x="22284" y="5209"/>
                    <a:pt x="22197" y="5209"/>
                  </a:cubicBezTo>
                  <a:cubicBezTo>
                    <a:pt x="22123" y="5209"/>
                    <a:pt x="22048" y="5232"/>
                    <a:pt x="21984" y="5277"/>
                  </a:cubicBezTo>
                  <a:lnTo>
                    <a:pt x="14625" y="10431"/>
                  </a:lnTo>
                  <a:cubicBezTo>
                    <a:pt x="14485" y="10527"/>
                    <a:pt x="14429" y="10709"/>
                    <a:pt x="14491" y="10867"/>
                  </a:cubicBezTo>
                  <a:lnTo>
                    <a:pt x="17439" y="18595"/>
                  </a:lnTo>
                  <a:cubicBezTo>
                    <a:pt x="15565" y="20536"/>
                    <a:pt x="13912" y="22679"/>
                    <a:pt x="12512" y="24985"/>
                  </a:cubicBezTo>
                  <a:lnTo>
                    <a:pt x="4289" y="24138"/>
                  </a:lnTo>
                  <a:cubicBezTo>
                    <a:pt x="4278" y="24137"/>
                    <a:pt x="4267" y="24137"/>
                    <a:pt x="4256" y="24137"/>
                  </a:cubicBezTo>
                  <a:cubicBezTo>
                    <a:pt x="4100" y="24137"/>
                    <a:pt x="3959" y="24233"/>
                    <a:pt x="3902" y="24380"/>
                  </a:cubicBezTo>
                  <a:lnTo>
                    <a:pt x="828" y="32824"/>
                  </a:lnTo>
                  <a:cubicBezTo>
                    <a:pt x="770" y="32983"/>
                    <a:pt x="828" y="33162"/>
                    <a:pt x="969" y="33257"/>
                  </a:cubicBezTo>
                  <a:lnTo>
                    <a:pt x="7775" y="37876"/>
                  </a:lnTo>
                  <a:cubicBezTo>
                    <a:pt x="7463" y="39790"/>
                    <a:pt x="7305" y="41726"/>
                    <a:pt x="7302" y="43667"/>
                  </a:cubicBezTo>
                  <a:cubicBezTo>
                    <a:pt x="7302" y="44366"/>
                    <a:pt x="7329" y="45109"/>
                    <a:pt x="7387" y="45982"/>
                  </a:cubicBezTo>
                  <a:lnTo>
                    <a:pt x="224" y="49982"/>
                  </a:lnTo>
                  <a:cubicBezTo>
                    <a:pt x="75" y="50064"/>
                    <a:pt x="1" y="50238"/>
                    <a:pt x="45" y="50403"/>
                  </a:cubicBezTo>
                  <a:lnTo>
                    <a:pt x="2371" y="59081"/>
                  </a:lnTo>
                  <a:cubicBezTo>
                    <a:pt x="2414" y="59246"/>
                    <a:pt x="2552" y="59336"/>
                    <a:pt x="2735" y="59357"/>
                  </a:cubicBezTo>
                  <a:lnTo>
                    <a:pt x="10839" y="59253"/>
                  </a:lnTo>
                  <a:cubicBezTo>
                    <a:pt x="12027" y="61733"/>
                    <a:pt x="13496" y="64067"/>
                    <a:pt x="15216" y="66214"/>
                  </a:cubicBezTo>
                  <a:lnTo>
                    <a:pt x="11716" y="73483"/>
                  </a:lnTo>
                  <a:cubicBezTo>
                    <a:pt x="11643" y="73636"/>
                    <a:pt x="11681" y="73820"/>
                    <a:pt x="11812" y="73929"/>
                  </a:cubicBezTo>
                  <a:lnTo>
                    <a:pt x="18695" y="79704"/>
                  </a:lnTo>
                  <a:cubicBezTo>
                    <a:pt x="18764" y="79761"/>
                    <a:pt x="18849" y="79790"/>
                    <a:pt x="18935" y="79790"/>
                  </a:cubicBezTo>
                  <a:cubicBezTo>
                    <a:pt x="19010" y="79790"/>
                    <a:pt x="19086" y="79768"/>
                    <a:pt x="19151" y="79722"/>
                  </a:cubicBezTo>
                  <a:lnTo>
                    <a:pt x="25628" y="75084"/>
                  </a:lnTo>
                  <a:cubicBezTo>
                    <a:pt x="28054" y="76459"/>
                    <a:pt x="30634" y="77548"/>
                    <a:pt x="33313" y="78327"/>
                  </a:cubicBezTo>
                  <a:lnTo>
                    <a:pt x="34612" y="86142"/>
                  </a:lnTo>
                  <a:cubicBezTo>
                    <a:pt x="34639" y="86309"/>
                    <a:pt x="34777" y="86436"/>
                    <a:pt x="34946" y="86451"/>
                  </a:cubicBezTo>
                  <a:lnTo>
                    <a:pt x="43897" y="87234"/>
                  </a:lnTo>
                  <a:cubicBezTo>
                    <a:pt x="43908" y="87235"/>
                    <a:pt x="43918" y="87235"/>
                    <a:pt x="43928" y="87235"/>
                  </a:cubicBezTo>
                  <a:cubicBezTo>
                    <a:pt x="44087" y="87235"/>
                    <a:pt x="44227" y="87136"/>
                    <a:pt x="44280" y="86987"/>
                  </a:cubicBezTo>
                  <a:lnTo>
                    <a:pt x="46900" y="79592"/>
                  </a:lnTo>
                  <a:cubicBezTo>
                    <a:pt x="49709" y="79322"/>
                    <a:pt x="52476" y="78724"/>
                    <a:pt x="55146" y="77807"/>
                  </a:cubicBezTo>
                  <a:lnTo>
                    <a:pt x="60628" y="83379"/>
                  </a:lnTo>
                  <a:cubicBezTo>
                    <a:pt x="60700" y="83452"/>
                    <a:pt x="60796" y="83490"/>
                    <a:pt x="60893" y="83490"/>
                  </a:cubicBezTo>
                  <a:cubicBezTo>
                    <a:pt x="60957" y="83490"/>
                    <a:pt x="61020" y="83473"/>
                    <a:pt x="61078" y="83440"/>
                  </a:cubicBezTo>
                  <a:lnTo>
                    <a:pt x="68859" y="78948"/>
                  </a:lnTo>
                  <a:cubicBezTo>
                    <a:pt x="69006" y="78863"/>
                    <a:pt x="69077" y="78691"/>
                    <a:pt x="69033" y="78528"/>
                  </a:cubicBezTo>
                  <a:lnTo>
                    <a:pt x="66958" y="71015"/>
                  </a:lnTo>
                  <a:cubicBezTo>
                    <a:pt x="69103" y="69166"/>
                    <a:pt x="71023" y="67074"/>
                    <a:pt x="72680" y="64778"/>
                  </a:cubicBezTo>
                  <a:lnTo>
                    <a:pt x="80354" y="66194"/>
                  </a:lnTo>
                  <a:cubicBezTo>
                    <a:pt x="80378" y="66199"/>
                    <a:pt x="80402" y="66201"/>
                    <a:pt x="80426" y="66201"/>
                  </a:cubicBezTo>
                  <a:cubicBezTo>
                    <a:pt x="80567" y="66201"/>
                    <a:pt x="80700" y="66118"/>
                    <a:pt x="80758" y="65986"/>
                  </a:cubicBezTo>
                  <a:lnTo>
                    <a:pt x="84555" y="57842"/>
                  </a:lnTo>
                  <a:cubicBezTo>
                    <a:pt x="84626" y="57688"/>
                    <a:pt x="84585" y="57507"/>
                    <a:pt x="84456" y="57398"/>
                  </a:cubicBezTo>
                  <a:lnTo>
                    <a:pt x="78436" y="52427"/>
                  </a:lnTo>
                  <a:cubicBezTo>
                    <a:pt x="79116" y="49690"/>
                    <a:pt x="79472" y="46882"/>
                    <a:pt x="79500" y="44062"/>
                  </a:cubicBezTo>
                  <a:lnTo>
                    <a:pt x="86655" y="40802"/>
                  </a:lnTo>
                  <a:cubicBezTo>
                    <a:pt x="86809" y="40733"/>
                    <a:pt x="86897" y="40566"/>
                    <a:pt x="86867" y="40400"/>
                  </a:cubicBezTo>
                  <a:lnTo>
                    <a:pt x="85306" y="31551"/>
                  </a:lnTo>
                  <a:cubicBezTo>
                    <a:pt x="85277" y="31383"/>
                    <a:pt x="85139" y="31257"/>
                    <a:pt x="84969" y="31245"/>
                  </a:cubicBezTo>
                  <a:lnTo>
                    <a:pt x="77072" y="30632"/>
                  </a:lnTo>
                  <a:cubicBezTo>
                    <a:pt x="76066" y="28033"/>
                    <a:pt x="74759" y="25561"/>
                    <a:pt x="73182" y="23264"/>
                  </a:cubicBezTo>
                  <a:lnTo>
                    <a:pt x="77252" y="16388"/>
                  </a:lnTo>
                  <a:cubicBezTo>
                    <a:pt x="77338" y="16243"/>
                    <a:pt x="77316" y="16057"/>
                    <a:pt x="77196" y="15937"/>
                  </a:cubicBezTo>
                  <a:lnTo>
                    <a:pt x="70842" y="9583"/>
                  </a:lnTo>
                  <a:cubicBezTo>
                    <a:pt x="70770" y="9512"/>
                    <a:pt x="70675" y="9475"/>
                    <a:pt x="70579" y="9475"/>
                  </a:cubicBezTo>
                  <a:cubicBezTo>
                    <a:pt x="70514" y="9475"/>
                    <a:pt x="70449" y="9492"/>
                    <a:pt x="70390" y="9526"/>
                  </a:cubicBezTo>
                  <a:lnTo>
                    <a:pt x="63455" y="13643"/>
                  </a:lnTo>
                  <a:cubicBezTo>
                    <a:pt x="59408" y="10934"/>
                    <a:pt x="54923" y="9103"/>
                    <a:pt x="50121" y="8200"/>
                  </a:cubicBezTo>
                  <a:lnTo>
                    <a:pt x="48116" y="280"/>
                  </a:lnTo>
                  <a:cubicBezTo>
                    <a:pt x="48074" y="115"/>
                    <a:pt x="47926" y="1"/>
                    <a:pt x="47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1"/>
            <p:cNvSpPr/>
            <p:nvPr/>
          </p:nvSpPr>
          <p:spPr>
            <a:xfrm>
              <a:off x="5638800" y="3738150"/>
              <a:ext cx="407500" cy="367050"/>
            </a:xfrm>
            <a:custGeom>
              <a:avLst/>
              <a:gdLst/>
              <a:ahLst/>
              <a:cxnLst/>
              <a:rect l="l" t="t" r="r" b="b"/>
              <a:pathLst>
                <a:path w="16300" h="14682" extrusionOk="0">
                  <a:moveTo>
                    <a:pt x="5682" y="0"/>
                  </a:moveTo>
                  <a:cubicBezTo>
                    <a:pt x="2619" y="0"/>
                    <a:pt x="1854" y="1531"/>
                    <a:pt x="1854" y="1531"/>
                  </a:cubicBezTo>
                  <a:cubicBezTo>
                    <a:pt x="1854" y="1531"/>
                    <a:pt x="2040" y="2086"/>
                    <a:pt x="1483" y="3199"/>
                  </a:cubicBezTo>
                  <a:cubicBezTo>
                    <a:pt x="926" y="4309"/>
                    <a:pt x="1" y="4679"/>
                    <a:pt x="556" y="5236"/>
                  </a:cubicBezTo>
                  <a:cubicBezTo>
                    <a:pt x="1113" y="5791"/>
                    <a:pt x="2408" y="6347"/>
                    <a:pt x="2408" y="6347"/>
                  </a:cubicBezTo>
                  <a:cubicBezTo>
                    <a:pt x="2408" y="6347"/>
                    <a:pt x="2779" y="10050"/>
                    <a:pt x="4445" y="11718"/>
                  </a:cubicBezTo>
                  <a:cubicBezTo>
                    <a:pt x="4929" y="12201"/>
                    <a:pt x="5600" y="12373"/>
                    <a:pt x="6310" y="12373"/>
                  </a:cubicBezTo>
                  <a:cubicBezTo>
                    <a:pt x="8043" y="12373"/>
                    <a:pt x="10002" y="11348"/>
                    <a:pt x="10002" y="11348"/>
                  </a:cubicBezTo>
                  <a:lnTo>
                    <a:pt x="11854" y="14682"/>
                  </a:lnTo>
                  <a:lnTo>
                    <a:pt x="16300" y="12087"/>
                  </a:lnTo>
                  <a:cubicBezTo>
                    <a:pt x="16300" y="12087"/>
                    <a:pt x="15189" y="10977"/>
                    <a:pt x="13892" y="7088"/>
                  </a:cubicBezTo>
                  <a:cubicBezTo>
                    <a:pt x="12596" y="3197"/>
                    <a:pt x="10559" y="420"/>
                    <a:pt x="6670" y="49"/>
                  </a:cubicBezTo>
                  <a:cubicBezTo>
                    <a:pt x="6316" y="15"/>
                    <a:pt x="5988" y="0"/>
                    <a:pt x="56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1"/>
            <p:cNvSpPr/>
            <p:nvPr/>
          </p:nvSpPr>
          <p:spPr>
            <a:xfrm>
              <a:off x="5632450" y="3729600"/>
              <a:ext cx="427800" cy="387400"/>
            </a:xfrm>
            <a:custGeom>
              <a:avLst/>
              <a:gdLst/>
              <a:ahLst/>
              <a:cxnLst/>
              <a:rect l="l" t="t" r="r" b="b"/>
              <a:pathLst>
                <a:path w="17112" h="15496" extrusionOk="0">
                  <a:moveTo>
                    <a:pt x="5924" y="684"/>
                  </a:moveTo>
                  <a:cubicBezTo>
                    <a:pt x="6222" y="684"/>
                    <a:pt x="6544" y="699"/>
                    <a:pt x="6891" y="732"/>
                  </a:cubicBezTo>
                  <a:cubicBezTo>
                    <a:pt x="10222" y="1050"/>
                    <a:pt x="12359" y="3149"/>
                    <a:pt x="13821" y="7538"/>
                  </a:cubicBezTo>
                  <a:cubicBezTo>
                    <a:pt x="14763" y="10362"/>
                    <a:pt x="15615" y="11758"/>
                    <a:pt x="16037" y="12334"/>
                  </a:cubicBezTo>
                  <a:lnTo>
                    <a:pt x="12240" y="14550"/>
                  </a:lnTo>
                  <a:lnTo>
                    <a:pt x="10394" y="11231"/>
                  </a:lnTo>
                  <a:lnTo>
                    <a:pt x="10098" y="11386"/>
                  </a:lnTo>
                  <a:cubicBezTo>
                    <a:pt x="10072" y="11399"/>
                    <a:pt x="8175" y="12378"/>
                    <a:pt x="6566" y="12378"/>
                  </a:cubicBezTo>
                  <a:cubicBezTo>
                    <a:pt x="5939" y="12378"/>
                    <a:pt x="5356" y="12230"/>
                    <a:pt x="4944" y="11818"/>
                  </a:cubicBezTo>
                  <a:cubicBezTo>
                    <a:pt x="3385" y="10258"/>
                    <a:pt x="3009" y="6690"/>
                    <a:pt x="3005" y="6654"/>
                  </a:cubicBezTo>
                  <a:lnTo>
                    <a:pt x="2984" y="6454"/>
                  </a:lnTo>
                  <a:lnTo>
                    <a:pt x="2798" y="6374"/>
                  </a:lnTo>
                  <a:cubicBezTo>
                    <a:pt x="2454" y="6225"/>
                    <a:pt x="1471" y="5750"/>
                    <a:pt x="1054" y="5334"/>
                  </a:cubicBezTo>
                  <a:cubicBezTo>
                    <a:pt x="948" y="5229"/>
                    <a:pt x="929" y="5210"/>
                    <a:pt x="1314" y="4749"/>
                  </a:cubicBezTo>
                  <a:cubicBezTo>
                    <a:pt x="1538" y="4482"/>
                    <a:pt x="1817" y="4148"/>
                    <a:pt x="2044" y="3693"/>
                  </a:cubicBezTo>
                  <a:cubicBezTo>
                    <a:pt x="2488" y="2807"/>
                    <a:pt x="2501" y="2217"/>
                    <a:pt x="2469" y="1941"/>
                  </a:cubicBezTo>
                  <a:cubicBezTo>
                    <a:pt x="2677" y="1646"/>
                    <a:pt x="3545" y="684"/>
                    <a:pt x="5924" y="684"/>
                  </a:cubicBezTo>
                  <a:close/>
                  <a:moveTo>
                    <a:pt x="5947" y="0"/>
                  </a:moveTo>
                  <a:cubicBezTo>
                    <a:pt x="2701" y="0"/>
                    <a:pt x="1840" y="1644"/>
                    <a:pt x="1801" y="1720"/>
                  </a:cubicBezTo>
                  <a:lnTo>
                    <a:pt x="1746" y="1846"/>
                  </a:lnTo>
                  <a:lnTo>
                    <a:pt x="1780" y="1972"/>
                  </a:lnTo>
                  <a:cubicBezTo>
                    <a:pt x="1781" y="1977"/>
                    <a:pt x="1900" y="2449"/>
                    <a:pt x="1431" y="3386"/>
                  </a:cubicBezTo>
                  <a:cubicBezTo>
                    <a:pt x="1239" y="3769"/>
                    <a:pt x="999" y="4056"/>
                    <a:pt x="788" y="4310"/>
                  </a:cubicBezTo>
                  <a:cubicBezTo>
                    <a:pt x="437" y="4730"/>
                    <a:pt x="1" y="5251"/>
                    <a:pt x="568" y="5820"/>
                  </a:cubicBezTo>
                  <a:cubicBezTo>
                    <a:pt x="1040" y="6291"/>
                    <a:pt x="1954" y="6741"/>
                    <a:pt x="2346" y="6922"/>
                  </a:cubicBezTo>
                  <a:cubicBezTo>
                    <a:pt x="2450" y="7736"/>
                    <a:pt x="2934" y="10777"/>
                    <a:pt x="4459" y="12302"/>
                  </a:cubicBezTo>
                  <a:cubicBezTo>
                    <a:pt x="5018" y="12860"/>
                    <a:pt x="5778" y="13056"/>
                    <a:pt x="6568" y="13056"/>
                  </a:cubicBezTo>
                  <a:cubicBezTo>
                    <a:pt x="7978" y="13056"/>
                    <a:pt x="9483" y="12434"/>
                    <a:pt x="10115" y="12140"/>
                  </a:cubicBezTo>
                  <a:lnTo>
                    <a:pt x="11980" y="15496"/>
                  </a:lnTo>
                  <a:lnTo>
                    <a:pt x="17112" y="12504"/>
                  </a:lnTo>
                  <a:lnTo>
                    <a:pt x="16797" y="12187"/>
                  </a:lnTo>
                  <a:cubicBezTo>
                    <a:pt x="16785" y="12177"/>
                    <a:pt x="15728" y="11089"/>
                    <a:pt x="14472" y="7321"/>
                  </a:cubicBezTo>
                  <a:cubicBezTo>
                    <a:pt x="12933" y="2702"/>
                    <a:pt x="10544" y="392"/>
                    <a:pt x="6956" y="49"/>
                  </a:cubicBezTo>
                  <a:cubicBezTo>
                    <a:pt x="6596" y="16"/>
                    <a:pt x="6260" y="0"/>
                    <a:pt x="59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1"/>
            <p:cNvSpPr/>
            <p:nvPr/>
          </p:nvSpPr>
          <p:spPr>
            <a:xfrm>
              <a:off x="5130575" y="4063075"/>
              <a:ext cx="290675" cy="212750"/>
            </a:xfrm>
            <a:custGeom>
              <a:avLst/>
              <a:gdLst/>
              <a:ahLst/>
              <a:cxnLst/>
              <a:rect l="l" t="t" r="r" b="b"/>
              <a:pathLst>
                <a:path w="11627" h="8510" extrusionOk="0">
                  <a:moveTo>
                    <a:pt x="4348" y="1"/>
                  </a:moveTo>
                  <a:cubicBezTo>
                    <a:pt x="4304" y="1"/>
                    <a:pt x="4260" y="6"/>
                    <a:pt x="4217" y="17"/>
                  </a:cubicBezTo>
                  <a:cubicBezTo>
                    <a:pt x="3477" y="203"/>
                    <a:pt x="4588" y="1313"/>
                    <a:pt x="5143" y="1869"/>
                  </a:cubicBezTo>
                  <a:cubicBezTo>
                    <a:pt x="5699" y="2424"/>
                    <a:pt x="6440" y="2795"/>
                    <a:pt x="6440" y="2795"/>
                  </a:cubicBezTo>
                  <a:cubicBezTo>
                    <a:pt x="6440" y="2795"/>
                    <a:pt x="3847" y="2610"/>
                    <a:pt x="1810" y="2054"/>
                  </a:cubicBezTo>
                  <a:cubicBezTo>
                    <a:pt x="1343" y="1927"/>
                    <a:pt x="1002" y="1868"/>
                    <a:pt x="773" y="1868"/>
                  </a:cubicBezTo>
                  <a:cubicBezTo>
                    <a:pt x="1" y="1868"/>
                    <a:pt x="483" y="2537"/>
                    <a:pt x="1624" y="3536"/>
                  </a:cubicBezTo>
                  <a:cubicBezTo>
                    <a:pt x="3106" y="4833"/>
                    <a:pt x="5329" y="6129"/>
                    <a:pt x="6068" y="6129"/>
                  </a:cubicBezTo>
                  <a:cubicBezTo>
                    <a:pt x="6809" y="6129"/>
                    <a:pt x="8663" y="6684"/>
                    <a:pt x="8663" y="6684"/>
                  </a:cubicBezTo>
                  <a:lnTo>
                    <a:pt x="9665" y="8509"/>
                  </a:lnTo>
                  <a:lnTo>
                    <a:pt x="11627" y="6315"/>
                  </a:lnTo>
                  <a:cubicBezTo>
                    <a:pt x="11627" y="6315"/>
                    <a:pt x="11070" y="4833"/>
                    <a:pt x="10514" y="3351"/>
                  </a:cubicBezTo>
                  <a:cubicBezTo>
                    <a:pt x="9959" y="1869"/>
                    <a:pt x="8663" y="1313"/>
                    <a:pt x="7181" y="1313"/>
                  </a:cubicBezTo>
                  <a:cubicBezTo>
                    <a:pt x="5786" y="1313"/>
                    <a:pt x="5048" y="1"/>
                    <a:pt x="43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1"/>
            <p:cNvSpPr/>
            <p:nvPr/>
          </p:nvSpPr>
          <p:spPr>
            <a:xfrm>
              <a:off x="5127850" y="4054500"/>
              <a:ext cx="303250" cy="236100"/>
            </a:xfrm>
            <a:custGeom>
              <a:avLst/>
              <a:gdLst/>
              <a:ahLst/>
              <a:cxnLst/>
              <a:rect l="l" t="t" r="r" b="b"/>
              <a:pathLst>
                <a:path w="12130" h="9444" extrusionOk="0">
                  <a:moveTo>
                    <a:pt x="4453" y="687"/>
                  </a:moveTo>
                  <a:cubicBezTo>
                    <a:pt x="4639" y="687"/>
                    <a:pt x="4898" y="892"/>
                    <a:pt x="5184" y="1107"/>
                  </a:cubicBezTo>
                  <a:cubicBezTo>
                    <a:pt x="5707" y="1505"/>
                    <a:pt x="6357" y="1999"/>
                    <a:pt x="7290" y="1999"/>
                  </a:cubicBezTo>
                  <a:cubicBezTo>
                    <a:pt x="8837" y="1999"/>
                    <a:pt x="9851" y="2610"/>
                    <a:pt x="10303" y="3814"/>
                  </a:cubicBezTo>
                  <a:lnTo>
                    <a:pt x="11341" y="6583"/>
                  </a:lnTo>
                  <a:lnTo>
                    <a:pt x="9841" y="8263"/>
                  </a:lnTo>
                  <a:lnTo>
                    <a:pt x="9005" y="6739"/>
                  </a:lnTo>
                  <a:lnTo>
                    <a:pt x="8870" y="6699"/>
                  </a:lnTo>
                  <a:cubicBezTo>
                    <a:pt x="8792" y="6676"/>
                    <a:pt x="6961" y="6129"/>
                    <a:pt x="6179" y="6129"/>
                  </a:cubicBezTo>
                  <a:cubicBezTo>
                    <a:pt x="5588" y="6129"/>
                    <a:pt x="3436" y="4913"/>
                    <a:pt x="1960" y="3621"/>
                  </a:cubicBezTo>
                  <a:cubicBezTo>
                    <a:pt x="1295" y="3039"/>
                    <a:pt x="1028" y="2717"/>
                    <a:pt x="921" y="2553"/>
                  </a:cubicBezTo>
                  <a:lnTo>
                    <a:pt x="921" y="2553"/>
                  </a:lnTo>
                  <a:cubicBezTo>
                    <a:pt x="1068" y="2559"/>
                    <a:pt x="1341" y="2595"/>
                    <a:pt x="1826" y="2727"/>
                  </a:cubicBezTo>
                  <a:cubicBezTo>
                    <a:pt x="3874" y="3285"/>
                    <a:pt x="6416" y="3472"/>
                    <a:pt x="6523" y="3480"/>
                  </a:cubicBezTo>
                  <a:lnTo>
                    <a:pt x="8246" y="3603"/>
                  </a:lnTo>
                  <a:lnTo>
                    <a:pt x="6702" y="2831"/>
                  </a:lnTo>
                  <a:cubicBezTo>
                    <a:pt x="6696" y="2828"/>
                    <a:pt x="6005" y="2479"/>
                    <a:pt x="5494" y="1968"/>
                  </a:cubicBezTo>
                  <a:cubicBezTo>
                    <a:pt x="4854" y="1330"/>
                    <a:pt x="4498" y="899"/>
                    <a:pt x="4434" y="688"/>
                  </a:cubicBezTo>
                  <a:cubicBezTo>
                    <a:pt x="4440" y="688"/>
                    <a:pt x="4447" y="687"/>
                    <a:pt x="4453" y="687"/>
                  </a:cubicBezTo>
                  <a:close/>
                  <a:moveTo>
                    <a:pt x="4460" y="1"/>
                  </a:moveTo>
                  <a:cubicBezTo>
                    <a:pt x="4390" y="1"/>
                    <a:pt x="4318" y="9"/>
                    <a:pt x="4244" y="27"/>
                  </a:cubicBezTo>
                  <a:cubicBezTo>
                    <a:pt x="3902" y="114"/>
                    <a:pt x="3794" y="336"/>
                    <a:pt x="3760" y="461"/>
                  </a:cubicBezTo>
                  <a:cubicBezTo>
                    <a:pt x="3623" y="951"/>
                    <a:pt x="4094" y="1541"/>
                    <a:pt x="5010" y="2455"/>
                  </a:cubicBezTo>
                  <a:cubicBezTo>
                    <a:pt x="5081" y="2525"/>
                    <a:pt x="5156" y="2593"/>
                    <a:pt x="5230" y="2659"/>
                  </a:cubicBezTo>
                  <a:cubicBezTo>
                    <a:pt x="4315" y="2547"/>
                    <a:pt x="3078" y="2357"/>
                    <a:pt x="2009" y="2066"/>
                  </a:cubicBezTo>
                  <a:cubicBezTo>
                    <a:pt x="1567" y="1946"/>
                    <a:pt x="1187" y="1866"/>
                    <a:pt x="886" y="1866"/>
                  </a:cubicBezTo>
                  <a:cubicBezTo>
                    <a:pt x="570" y="1866"/>
                    <a:pt x="343" y="1954"/>
                    <a:pt x="224" y="2173"/>
                  </a:cubicBezTo>
                  <a:cubicBezTo>
                    <a:pt x="0" y="2589"/>
                    <a:pt x="347" y="3122"/>
                    <a:pt x="1509" y="4136"/>
                  </a:cubicBezTo>
                  <a:cubicBezTo>
                    <a:pt x="2922" y="5375"/>
                    <a:pt x="5272" y="6815"/>
                    <a:pt x="6179" y="6815"/>
                  </a:cubicBezTo>
                  <a:cubicBezTo>
                    <a:pt x="6700" y="6815"/>
                    <a:pt x="7953" y="7146"/>
                    <a:pt x="8540" y="7317"/>
                  </a:cubicBezTo>
                  <a:lnTo>
                    <a:pt x="9709" y="9443"/>
                  </a:lnTo>
                  <a:lnTo>
                    <a:pt x="12129" y="6732"/>
                  </a:lnTo>
                  <a:lnTo>
                    <a:pt x="10944" y="3575"/>
                  </a:lnTo>
                  <a:cubicBezTo>
                    <a:pt x="10389" y="2096"/>
                    <a:pt x="9125" y="1315"/>
                    <a:pt x="7290" y="1315"/>
                  </a:cubicBezTo>
                  <a:cubicBezTo>
                    <a:pt x="6589" y="1315"/>
                    <a:pt x="6063" y="914"/>
                    <a:pt x="5598" y="562"/>
                  </a:cubicBezTo>
                  <a:cubicBezTo>
                    <a:pt x="5222" y="274"/>
                    <a:pt x="4863"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1"/>
            <p:cNvSpPr/>
            <p:nvPr/>
          </p:nvSpPr>
          <p:spPr>
            <a:xfrm>
              <a:off x="5741425" y="3353475"/>
              <a:ext cx="210250" cy="262950"/>
            </a:xfrm>
            <a:custGeom>
              <a:avLst/>
              <a:gdLst/>
              <a:ahLst/>
              <a:cxnLst/>
              <a:rect l="l" t="t" r="r" b="b"/>
              <a:pathLst>
                <a:path w="8410" h="10518" extrusionOk="0">
                  <a:moveTo>
                    <a:pt x="1617" y="0"/>
                  </a:moveTo>
                  <a:cubicBezTo>
                    <a:pt x="1321" y="0"/>
                    <a:pt x="1326" y="416"/>
                    <a:pt x="1754" y="1405"/>
                  </a:cubicBezTo>
                  <a:cubicBezTo>
                    <a:pt x="2593" y="3344"/>
                    <a:pt x="3144" y="5883"/>
                    <a:pt x="3144" y="5883"/>
                  </a:cubicBezTo>
                  <a:cubicBezTo>
                    <a:pt x="3144" y="5883"/>
                    <a:pt x="2672" y="5203"/>
                    <a:pt x="2043" y="4732"/>
                  </a:cubicBezTo>
                  <a:cubicBezTo>
                    <a:pt x="1585" y="4388"/>
                    <a:pt x="790" y="3791"/>
                    <a:pt x="364" y="3791"/>
                  </a:cubicBezTo>
                  <a:cubicBezTo>
                    <a:pt x="207" y="3791"/>
                    <a:pt x="100" y="3873"/>
                    <a:pt x="79" y="4078"/>
                  </a:cubicBezTo>
                  <a:cubicBezTo>
                    <a:pt x="0" y="4838"/>
                    <a:pt x="1573" y="5361"/>
                    <a:pt x="1782" y="6828"/>
                  </a:cubicBezTo>
                  <a:cubicBezTo>
                    <a:pt x="1993" y="8293"/>
                    <a:pt x="2727" y="9499"/>
                    <a:pt x="4272" y="9838"/>
                  </a:cubicBezTo>
                  <a:lnTo>
                    <a:pt x="7363" y="10518"/>
                  </a:lnTo>
                  <a:lnTo>
                    <a:pt x="8409" y="8166"/>
                  </a:lnTo>
                  <a:lnTo>
                    <a:pt x="7178" y="6615"/>
                  </a:lnTo>
                  <a:cubicBezTo>
                    <a:pt x="7178" y="6615"/>
                    <a:pt x="6497" y="5778"/>
                    <a:pt x="6391" y="5044"/>
                  </a:cubicBezTo>
                  <a:cubicBezTo>
                    <a:pt x="6286" y="4311"/>
                    <a:pt x="4688" y="2294"/>
                    <a:pt x="3194" y="1011"/>
                  </a:cubicBezTo>
                  <a:cubicBezTo>
                    <a:pt x="2463" y="383"/>
                    <a:pt x="1902" y="0"/>
                    <a:pt x="1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1"/>
            <p:cNvSpPr/>
            <p:nvPr/>
          </p:nvSpPr>
          <p:spPr>
            <a:xfrm>
              <a:off x="5733575" y="3344875"/>
              <a:ext cx="228050" cy="281425"/>
            </a:xfrm>
            <a:custGeom>
              <a:avLst/>
              <a:gdLst/>
              <a:ahLst/>
              <a:cxnLst/>
              <a:rect l="l" t="t" r="r" b="b"/>
              <a:pathLst>
                <a:path w="9122" h="11257" extrusionOk="0">
                  <a:moveTo>
                    <a:pt x="2083" y="737"/>
                  </a:moveTo>
                  <a:cubicBezTo>
                    <a:pt x="2259" y="821"/>
                    <a:pt x="2616" y="1040"/>
                    <a:pt x="3286" y="1617"/>
                  </a:cubicBezTo>
                  <a:cubicBezTo>
                    <a:pt x="4815" y="2929"/>
                    <a:pt x="6282" y="4846"/>
                    <a:pt x="6367" y="5437"/>
                  </a:cubicBezTo>
                  <a:cubicBezTo>
                    <a:pt x="6484" y="6256"/>
                    <a:pt x="7197" y="7139"/>
                    <a:pt x="7225" y="7173"/>
                  </a:cubicBezTo>
                  <a:lnTo>
                    <a:pt x="8327" y="8560"/>
                  </a:lnTo>
                  <a:lnTo>
                    <a:pt x="7479" y="10467"/>
                  </a:lnTo>
                  <a:lnTo>
                    <a:pt x="4659" y="9846"/>
                  </a:lnTo>
                  <a:cubicBezTo>
                    <a:pt x="3404" y="9570"/>
                    <a:pt x="2656" y="8654"/>
                    <a:pt x="2436" y="7121"/>
                  </a:cubicBezTo>
                  <a:cubicBezTo>
                    <a:pt x="2304" y="6199"/>
                    <a:pt x="1722" y="5626"/>
                    <a:pt x="1254" y="5164"/>
                  </a:cubicBezTo>
                  <a:cubicBezTo>
                    <a:pt x="1002" y="4916"/>
                    <a:pt x="764" y="4680"/>
                    <a:pt x="740" y="4482"/>
                  </a:cubicBezTo>
                  <a:lnTo>
                    <a:pt x="740" y="4482"/>
                  </a:lnTo>
                  <a:cubicBezTo>
                    <a:pt x="962" y="4521"/>
                    <a:pt x="1434" y="4812"/>
                    <a:pt x="2154" y="5351"/>
                  </a:cubicBezTo>
                  <a:cubicBezTo>
                    <a:pt x="2729" y="5782"/>
                    <a:pt x="3174" y="6417"/>
                    <a:pt x="3177" y="6423"/>
                  </a:cubicBezTo>
                  <a:lnTo>
                    <a:pt x="4159" y="7834"/>
                  </a:lnTo>
                  <a:lnTo>
                    <a:pt x="4159" y="7834"/>
                  </a:lnTo>
                  <a:lnTo>
                    <a:pt x="3795" y="6155"/>
                  </a:lnTo>
                  <a:cubicBezTo>
                    <a:pt x="3771" y="6049"/>
                    <a:pt x="3226" y="3559"/>
                    <a:pt x="2384" y="1614"/>
                  </a:cubicBezTo>
                  <a:cubicBezTo>
                    <a:pt x="2184" y="1149"/>
                    <a:pt x="2108" y="883"/>
                    <a:pt x="2083" y="737"/>
                  </a:cubicBezTo>
                  <a:close/>
                  <a:moveTo>
                    <a:pt x="1927" y="0"/>
                  </a:moveTo>
                  <a:cubicBezTo>
                    <a:pt x="1805" y="0"/>
                    <a:pt x="1700" y="35"/>
                    <a:pt x="1608" y="103"/>
                  </a:cubicBezTo>
                  <a:cubicBezTo>
                    <a:pt x="1214" y="393"/>
                    <a:pt x="1382" y="1026"/>
                    <a:pt x="1755" y="1885"/>
                  </a:cubicBezTo>
                  <a:cubicBezTo>
                    <a:pt x="2194" y="2901"/>
                    <a:pt x="2556" y="4099"/>
                    <a:pt x="2797" y="4990"/>
                  </a:cubicBezTo>
                  <a:cubicBezTo>
                    <a:pt x="2721" y="4925"/>
                    <a:pt x="2643" y="4860"/>
                    <a:pt x="2561" y="4799"/>
                  </a:cubicBezTo>
                  <a:cubicBezTo>
                    <a:pt x="1827" y="4249"/>
                    <a:pt x="1168" y="3794"/>
                    <a:pt x="674" y="3794"/>
                  </a:cubicBezTo>
                  <a:cubicBezTo>
                    <a:pt x="581" y="3794"/>
                    <a:pt x="493" y="3810"/>
                    <a:pt x="412" y="3845"/>
                  </a:cubicBezTo>
                  <a:cubicBezTo>
                    <a:pt x="295" y="3899"/>
                    <a:pt x="90" y="4037"/>
                    <a:pt x="53" y="4386"/>
                  </a:cubicBezTo>
                  <a:cubicBezTo>
                    <a:pt x="1" y="4892"/>
                    <a:pt x="375" y="5262"/>
                    <a:pt x="773" y="5653"/>
                  </a:cubicBezTo>
                  <a:cubicBezTo>
                    <a:pt x="1187" y="6062"/>
                    <a:pt x="1658" y="6526"/>
                    <a:pt x="1756" y="7221"/>
                  </a:cubicBezTo>
                  <a:cubicBezTo>
                    <a:pt x="2017" y="9038"/>
                    <a:pt x="2971" y="10179"/>
                    <a:pt x="4512" y="10517"/>
                  </a:cubicBezTo>
                  <a:lnTo>
                    <a:pt x="7877" y="11257"/>
                  </a:lnTo>
                  <a:lnTo>
                    <a:pt x="9121" y="8459"/>
                  </a:lnTo>
                  <a:lnTo>
                    <a:pt x="7760" y="6744"/>
                  </a:lnTo>
                  <a:cubicBezTo>
                    <a:pt x="7586" y="6532"/>
                    <a:pt x="7121" y="5865"/>
                    <a:pt x="7047" y="5339"/>
                  </a:cubicBezTo>
                  <a:cubicBezTo>
                    <a:pt x="6918" y="4442"/>
                    <a:pt x="5160" y="2322"/>
                    <a:pt x="3732" y="1097"/>
                  </a:cubicBezTo>
                  <a:cubicBezTo>
                    <a:pt x="2850" y="337"/>
                    <a:pt x="2304" y="0"/>
                    <a:pt x="1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1"/>
            <p:cNvSpPr/>
            <p:nvPr/>
          </p:nvSpPr>
          <p:spPr>
            <a:xfrm>
              <a:off x="5347125" y="4216450"/>
              <a:ext cx="194475" cy="425450"/>
            </a:xfrm>
            <a:custGeom>
              <a:avLst/>
              <a:gdLst/>
              <a:ahLst/>
              <a:cxnLst/>
              <a:rect l="l" t="t" r="r" b="b"/>
              <a:pathLst>
                <a:path w="7779" h="17018" extrusionOk="0">
                  <a:moveTo>
                    <a:pt x="1882" y="1"/>
                  </a:moveTo>
                  <a:cubicBezTo>
                    <a:pt x="768" y="1"/>
                    <a:pt x="1" y="549"/>
                    <a:pt x="1" y="549"/>
                  </a:cubicBezTo>
                  <a:lnTo>
                    <a:pt x="1113" y="16291"/>
                  </a:lnTo>
                  <a:cubicBezTo>
                    <a:pt x="1705" y="16810"/>
                    <a:pt x="2328" y="17018"/>
                    <a:pt x="2944" y="17018"/>
                  </a:cubicBezTo>
                  <a:cubicBezTo>
                    <a:pt x="5409" y="17018"/>
                    <a:pt x="7779" y="13699"/>
                    <a:pt x="7779" y="13699"/>
                  </a:cubicBezTo>
                  <a:lnTo>
                    <a:pt x="2965" y="178"/>
                  </a:lnTo>
                  <a:cubicBezTo>
                    <a:pt x="2580" y="50"/>
                    <a:pt x="2215" y="1"/>
                    <a:pt x="1882"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1"/>
            <p:cNvSpPr/>
            <p:nvPr/>
          </p:nvSpPr>
          <p:spPr>
            <a:xfrm>
              <a:off x="5338250" y="4207900"/>
              <a:ext cx="212975" cy="442575"/>
            </a:xfrm>
            <a:custGeom>
              <a:avLst/>
              <a:gdLst/>
              <a:ahLst/>
              <a:cxnLst/>
              <a:rect l="l" t="t" r="r" b="b"/>
              <a:pathLst>
                <a:path w="8519" h="17703" extrusionOk="0">
                  <a:moveTo>
                    <a:pt x="2229" y="685"/>
                  </a:moveTo>
                  <a:cubicBezTo>
                    <a:pt x="2485" y="685"/>
                    <a:pt x="2762" y="717"/>
                    <a:pt x="3054" y="798"/>
                  </a:cubicBezTo>
                  <a:lnTo>
                    <a:pt x="7749" y="13981"/>
                  </a:lnTo>
                  <a:cubicBezTo>
                    <a:pt x="7298" y="14566"/>
                    <a:pt x="5474" y="16782"/>
                    <a:pt x="3590" y="17000"/>
                  </a:cubicBezTo>
                  <a:cubicBezTo>
                    <a:pt x="3491" y="17011"/>
                    <a:pt x="3395" y="17017"/>
                    <a:pt x="3299" y="17017"/>
                  </a:cubicBezTo>
                  <a:cubicBezTo>
                    <a:pt x="2758" y="17017"/>
                    <a:pt x="2262" y="16837"/>
                    <a:pt x="1799" y="16466"/>
                  </a:cubicBezTo>
                  <a:lnTo>
                    <a:pt x="712" y="1074"/>
                  </a:lnTo>
                  <a:cubicBezTo>
                    <a:pt x="968" y="932"/>
                    <a:pt x="1518" y="685"/>
                    <a:pt x="2229" y="685"/>
                  </a:cubicBezTo>
                  <a:close/>
                  <a:moveTo>
                    <a:pt x="2232" y="1"/>
                  </a:moveTo>
                  <a:cubicBezTo>
                    <a:pt x="1032" y="1"/>
                    <a:pt x="201" y="580"/>
                    <a:pt x="157" y="612"/>
                  </a:cubicBezTo>
                  <a:lnTo>
                    <a:pt x="1" y="724"/>
                  </a:lnTo>
                  <a:lnTo>
                    <a:pt x="1135" y="16798"/>
                  </a:lnTo>
                  <a:lnTo>
                    <a:pt x="1242" y="16892"/>
                  </a:lnTo>
                  <a:cubicBezTo>
                    <a:pt x="1858" y="17431"/>
                    <a:pt x="2547" y="17703"/>
                    <a:pt x="3297" y="17703"/>
                  </a:cubicBezTo>
                  <a:cubicBezTo>
                    <a:pt x="3422" y="17703"/>
                    <a:pt x="3547" y="17695"/>
                    <a:pt x="3670" y="17682"/>
                  </a:cubicBezTo>
                  <a:cubicBezTo>
                    <a:pt x="6135" y="17394"/>
                    <a:pt x="8321" y="14369"/>
                    <a:pt x="8414" y="14240"/>
                  </a:cubicBezTo>
                  <a:lnTo>
                    <a:pt x="8518" y="14094"/>
                  </a:lnTo>
                  <a:lnTo>
                    <a:pt x="3642" y="406"/>
                  </a:lnTo>
                  <a:lnTo>
                    <a:pt x="3587" y="248"/>
                  </a:lnTo>
                  <a:lnTo>
                    <a:pt x="3428" y="197"/>
                  </a:lnTo>
                  <a:cubicBezTo>
                    <a:pt x="3003" y="55"/>
                    <a:pt x="2600" y="1"/>
                    <a:pt x="2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1"/>
            <p:cNvSpPr/>
            <p:nvPr/>
          </p:nvSpPr>
          <p:spPr>
            <a:xfrm>
              <a:off x="5523425" y="4919025"/>
              <a:ext cx="365475" cy="181875"/>
            </a:xfrm>
            <a:custGeom>
              <a:avLst/>
              <a:gdLst/>
              <a:ahLst/>
              <a:cxnLst/>
              <a:rect l="l" t="t" r="r" b="b"/>
              <a:pathLst>
                <a:path w="14619" h="7275" extrusionOk="0">
                  <a:moveTo>
                    <a:pt x="3038" y="0"/>
                  </a:moveTo>
                  <a:cubicBezTo>
                    <a:pt x="1792" y="0"/>
                    <a:pt x="746" y="322"/>
                    <a:pt x="543" y="1339"/>
                  </a:cubicBezTo>
                  <a:cubicBezTo>
                    <a:pt x="1" y="4045"/>
                    <a:pt x="8234" y="7274"/>
                    <a:pt x="11406" y="7274"/>
                  </a:cubicBezTo>
                  <a:cubicBezTo>
                    <a:pt x="11493" y="7274"/>
                    <a:pt x="11576" y="7272"/>
                    <a:pt x="11654" y="7267"/>
                  </a:cubicBezTo>
                  <a:cubicBezTo>
                    <a:pt x="14618" y="7081"/>
                    <a:pt x="11840" y="2450"/>
                    <a:pt x="7951" y="968"/>
                  </a:cubicBezTo>
                  <a:cubicBezTo>
                    <a:pt x="7951" y="968"/>
                    <a:pt x="5196" y="0"/>
                    <a:pt x="30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1"/>
            <p:cNvSpPr/>
            <p:nvPr/>
          </p:nvSpPr>
          <p:spPr>
            <a:xfrm>
              <a:off x="5525475" y="4910550"/>
              <a:ext cx="334650" cy="198850"/>
            </a:xfrm>
            <a:custGeom>
              <a:avLst/>
              <a:gdLst/>
              <a:ahLst/>
              <a:cxnLst/>
              <a:rect l="l" t="t" r="r" b="b"/>
              <a:pathLst>
                <a:path w="13386" h="7954" extrusionOk="0">
                  <a:moveTo>
                    <a:pt x="2940" y="685"/>
                  </a:moveTo>
                  <a:cubicBezTo>
                    <a:pt x="4620" y="685"/>
                    <a:pt x="6809" y="1299"/>
                    <a:pt x="7749" y="1629"/>
                  </a:cubicBezTo>
                  <a:cubicBezTo>
                    <a:pt x="10604" y="2719"/>
                    <a:pt x="12642" y="5444"/>
                    <a:pt x="12459" y="6647"/>
                  </a:cubicBezTo>
                  <a:cubicBezTo>
                    <a:pt x="12438" y="6786"/>
                    <a:pt x="12374" y="7211"/>
                    <a:pt x="11550" y="7262"/>
                  </a:cubicBezTo>
                  <a:cubicBezTo>
                    <a:pt x="11477" y="7266"/>
                    <a:pt x="11399" y="7268"/>
                    <a:pt x="11318" y="7268"/>
                  </a:cubicBezTo>
                  <a:cubicBezTo>
                    <a:pt x="8924" y="7268"/>
                    <a:pt x="3240" y="5288"/>
                    <a:pt x="1335" y="3108"/>
                  </a:cubicBezTo>
                  <a:cubicBezTo>
                    <a:pt x="899" y="2606"/>
                    <a:pt x="716" y="2147"/>
                    <a:pt x="796" y="1745"/>
                  </a:cubicBezTo>
                  <a:cubicBezTo>
                    <a:pt x="863" y="1415"/>
                    <a:pt x="1043" y="1170"/>
                    <a:pt x="1349" y="998"/>
                  </a:cubicBezTo>
                  <a:cubicBezTo>
                    <a:pt x="1742" y="772"/>
                    <a:pt x="2305" y="685"/>
                    <a:pt x="2940" y="685"/>
                  </a:cubicBezTo>
                  <a:close/>
                  <a:moveTo>
                    <a:pt x="2962" y="0"/>
                  </a:moveTo>
                  <a:cubicBezTo>
                    <a:pt x="2212" y="0"/>
                    <a:pt x="1521" y="110"/>
                    <a:pt x="1009" y="401"/>
                  </a:cubicBezTo>
                  <a:cubicBezTo>
                    <a:pt x="527" y="676"/>
                    <a:pt x="230" y="1083"/>
                    <a:pt x="125" y="1611"/>
                  </a:cubicBezTo>
                  <a:cubicBezTo>
                    <a:pt x="0" y="2232"/>
                    <a:pt x="233" y="2888"/>
                    <a:pt x="820" y="3558"/>
                  </a:cubicBezTo>
                  <a:cubicBezTo>
                    <a:pt x="2868" y="5904"/>
                    <a:pt x="8758" y="7954"/>
                    <a:pt x="11335" y="7954"/>
                  </a:cubicBezTo>
                  <a:cubicBezTo>
                    <a:pt x="11425" y="7954"/>
                    <a:pt x="11512" y="7952"/>
                    <a:pt x="11593" y="7946"/>
                  </a:cubicBezTo>
                  <a:cubicBezTo>
                    <a:pt x="12792" y="7872"/>
                    <a:pt x="13077" y="7165"/>
                    <a:pt x="13139" y="6749"/>
                  </a:cubicBezTo>
                  <a:cubicBezTo>
                    <a:pt x="13386" y="5132"/>
                    <a:pt x="11057" y="2155"/>
                    <a:pt x="7991" y="988"/>
                  </a:cubicBezTo>
                  <a:lnTo>
                    <a:pt x="7982" y="983"/>
                  </a:lnTo>
                  <a:cubicBezTo>
                    <a:pt x="7831" y="931"/>
                    <a:pt x="5150" y="0"/>
                    <a:pt x="29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1"/>
            <p:cNvSpPr/>
            <p:nvPr/>
          </p:nvSpPr>
          <p:spPr>
            <a:xfrm>
              <a:off x="5453625" y="4504375"/>
              <a:ext cx="1037200" cy="744450"/>
            </a:xfrm>
            <a:custGeom>
              <a:avLst/>
              <a:gdLst/>
              <a:ahLst/>
              <a:cxnLst/>
              <a:rect l="l" t="t" r="r" b="b"/>
              <a:pathLst>
                <a:path w="41488" h="29778" extrusionOk="0">
                  <a:moveTo>
                    <a:pt x="36940" y="1"/>
                  </a:moveTo>
                  <a:cubicBezTo>
                    <a:pt x="36177" y="1"/>
                    <a:pt x="35335" y="429"/>
                    <a:pt x="34449" y="1442"/>
                  </a:cubicBezTo>
                  <a:cubicBezTo>
                    <a:pt x="31886" y="4371"/>
                    <a:pt x="25526" y="12002"/>
                    <a:pt x="22875" y="12002"/>
                  </a:cubicBezTo>
                  <a:cubicBezTo>
                    <a:pt x="22843" y="12002"/>
                    <a:pt x="22812" y="12001"/>
                    <a:pt x="22781" y="11999"/>
                  </a:cubicBezTo>
                  <a:cubicBezTo>
                    <a:pt x="22781" y="11999"/>
                    <a:pt x="11854" y="5146"/>
                    <a:pt x="8891" y="3665"/>
                  </a:cubicBezTo>
                  <a:cubicBezTo>
                    <a:pt x="7788" y="3113"/>
                    <a:pt x="6633" y="2818"/>
                    <a:pt x="5551" y="2818"/>
                  </a:cubicBezTo>
                  <a:cubicBezTo>
                    <a:pt x="3727" y="2818"/>
                    <a:pt x="2111" y="3657"/>
                    <a:pt x="1297" y="5517"/>
                  </a:cubicBezTo>
                  <a:cubicBezTo>
                    <a:pt x="1" y="8479"/>
                    <a:pt x="12964" y="20518"/>
                    <a:pt x="15928" y="24593"/>
                  </a:cubicBezTo>
                  <a:cubicBezTo>
                    <a:pt x="18891" y="28667"/>
                    <a:pt x="26115" y="29778"/>
                    <a:pt x="29819" y="29778"/>
                  </a:cubicBezTo>
                  <a:cubicBezTo>
                    <a:pt x="33523" y="29778"/>
                    <a:pt x="40005" y="25705"/>
                    <a:pt x="40746" y="22185"/>
                  </a:cubicBezTo>
                  <a:cubicBezTo>
                    <a:pt x="41487" y="18666"/>
                    <a:pt x="41117" y="6813"/>
                    <a:pt x="40191" y="3665"/>
                  </a:cubicBezTo>
                  <a:cubicBezTo>
                    <a:pt x="39581" y="1592"/>
                    <a:pt x="38409" y="1"/>
                    <a:pt x="369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1"/>
            <p:cNvSpPr/>
            <p:nvPr/>
          </p:nvSpPr>
          <p:spPr>
            <a:xfrm>
              <a:off x="5913475" y="4810525"/>
              <a:ext cx="96075" cy="285950"/>
            </a:xfrm>
            <a:custGeom>
              <a:avLst/>
              <a:gdLst/>
              <a:ahLst/>
              <a:cxnLst/>
              <a:rect l="l" t="t" r="r" b="b"/>
              <a:pathLst>
                <a:path w="3843" h="11438" extrusionOk="0">
                  <a:moveTo>
                    <a:pt x="3525" y="1"/>
                  </a:moveTo>
                  <a:cubicBezTo>
                    <a:pt x="3381" y="350"/>
                    <a:pt x="1" y="8587"/>
                    <a:pt x="408" y="11438"/>
                  </a:cubicBezTo>
                  <a:lnTo>
                    <a:pt x="746" y="11389"/>
                  </a:lnTo>
                  <a:cubicBezTo>
                    <a:pt x="353" y="8631"/>
                    <a:pt x="3807" y="216"/>
                    <a:pt x="3842" y="131"/>
                  </a:cubicBezTo>
                  <a:lnTo>
                    <a:pt x="35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1"/>
            <p:cNvSpPr/>
            <p:nvPr/>
          </p:nvSpPr>
          <p:spPr>
            <a:xfrm>
              <a:off x="6387250" y="4779000"/>
              <a:ext cx="85275" cy="178575"/>
            </a:xfrm>
            <a:custGeom>
              <a:avLst/>
              <a:gdLst/>
              <a:ahLst/>
              <a:cxnLst/>
              <a:rect l="l" t="t" r="r" b="b"/>
              <a:pathLst>
                <a:path w="3411" h="7143" extrusionOk="0">
                  <a:moveTo>
                    <a:pt x="262" y="1"/>
                  </a:moveTo>
                  <a:lnTo>
                    <a:pt x="1" y="222"/>
                  </a:lnTo>
                  <a:cubicBezTo>
                    <a:pt x="29" y="256"/>
                    <a:pt x="2936" y="3728"/>
                    <a:pt x="3067" y="7142"/>
                  </a:cubicBezTo>
                  <a:lnTo>
                    <a:pt x="3410" y="7129"/>
                  </a:lnTo>
                  <a:cubicBezTo>
                    <a:pt x="3274" y="3599"/>
                    <a:pt x="385" y="145"/>
                    <a:pt x="2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1"/>
            <p:cNvSpPr/>
            <p:nvPr/>
          </p:nvSpPr>
          <p:spPr>
            <a:xfrm>
              <a:off x="5356400" y="3558800"/>
              <a:ext cx="1041800" cy="1322550"/>
            </a:xfrm>
            <a:custGeom>
              <a:avLst/>
              <a:gdLst/>
              <a:ahLst/>
              <a:cxnLst/>
              <a:rect l="l" t="t" r="r" b="b"/>
              <a:pathLst>
                <a:path w="41672" h="52902" extrusionOk="0">
                  <a:moveTo>
                    <a:pt x="22780" y="0"/>
                  </a:moveTo>
                  <a:lnTo>
                    <a:pt x="22039" y="2779"/>
                  </a:lnTo>
                  <a:cubicBezTo>
                    <a:pt x="22039" y="2779"/>
                    <a:pt x="33151" y="10928"/>
                    <a:pt x="33336" y="11669"/>
                  </a:cubicBezTo>
                  <a:cubicBezTo>
                    <a:pt x="33522" y="12410"/>
                    <a:pt x="27781" y="18336"/>
                    <a:pt x="27781" y="18336"/>
                  </a:cubicBezTo>
                  <a:cubicBezTo>
                    <a:pt x="27781" y="18336"/>
                    <a:pt x="23706" y="20558"/>
                    <a:pt x="22040" y="22411"/>
                  </a:cubicBezTo>
                  <a:cubicBezTo>
                    <a:pt x="20373" y="24263"/>
                    <a:pt x="3519" y="39265"/>
                    <a:pt x="1853" y="40190"/>
                  </a:cubicBezTo>
                  <a:cubicBezTo>
                    <a:pt x="185" y="41115"/>
                    <a:pt x="1" y="44820"/>
                    <a:pt x="2963" y="45192"/>
                  </a:cubicBezTo>
                  <a:cubicBezTo>
                    <a:pt x="3032" y="45200"/>
                    <a:pt x="3107" y="45204"/>
                    <a:pt x="3188" y="45204"/>
                  </a:cubicBezTo>
                  <a:cubicBezTo>
                    <a:pt x="6590" y="45204"/>
                    <a:pt x="20372" y="37784"/>
                    <a:pt x="20373" y="37783"/>
                  </a:cubicBezTo>
                  <a:lnTo>
                    <a:pt x="20373" y="37783"/>
                  </a:lnTo>
                  <a:cubicBezTo>
                    <a:pt x="20373" y="37783"/>
                    <a:pt x="19076" y="41117"/>
                    <a:pt x="20373" y="42228"/>
                  </a:cubicBezTo>
                  <a:cubicBezTo>
                    <a:pt x="21669" y="43338"/>
                    <a:pt x="25003" y="44265"/>
                    <a:pt x="25374" y="45747"/>
                  </a:cubicBezTo>
                  <a:cubicBezTo>
                    <a:pt x="25744" y="47229"/>
                    <a:pt x="25188" y="50191"/>
                    <a:pt x="27040" y="51673"/>
                  </a:cubicBezTo>
                  <a:cubicBezTo>
                    <a:pt x="27946" y="52398"/>
                    <a:pt x="29782" y="52901"/>
                    <a:pt x="31834" y="52901"/>
                  </a:cubicBezTo>
                  <a:cubicBezTo>
                    <a:pt x="33977" y="52901"/>
                    <a:pt x="36355" y="52352"/>
                    <a:pt x="38153" y="50932"/>
                  </a:cubicBezTo>
                  <a:cubicBezTo>
                    <a:pt x="41671" y="48154"/>
                    <a:pt x="41487" y="41487"/>
                    <a:pt x="40746" y="37042"/>
                  </a:cubicBezTo>
                  <a:cubicBezTo>
                    <a:pt x="40005" y="32596"/>
                    <a:pt x="41302" y="16299"/>
                    <a:pt x="40375" y="12594"/>
                  </a:cubicBezTo>
                  <a:cubicBezTo>
                    <a:pt x="39448" y="8891"/>
                    <a:pt x="22780" y="0"/>
                    <a:pt x="22780"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1"/>
            <p:cNvSpPr/>
            <p:nvPr/>
          </p:nvSpPr>
          <p:spPr>
            <a:xfrm>
              <a:off x="5359225" y="3546175"/>
              <a:ext cx="1057750" cy="1344000"/>
            </a:xfrm>
            <a:custGeom>
              <a:avLst/>
              <a:gdLst/>
              <a:ahLst/>
              <a:cxnLst/>
              <a:rect l="l" t="t" r="r" b="b"/>
              <a:pathLst>
                <a:path w="42310" h="53760" extrusionOk="0">
                  <a:moveTo>
                    <a:pt x="22888" y="1012"/>
                  </a:moveTo>
                  <a:cubicBezTo>
                    <a:pt x="27738" y="3630"/>
                    <a:pt x="39220" y="10341"/>
                    <a:pt x="39931" y="13182"/>
                  </a:cubicBezTo>
                  <a:cubicBezTo>
                    <a:pt x="40403" y="15074"/>
                    <a:pt x="40278" y="20491"/>
                    <a:pt x="40158" y="25731"/>
                  </a:cubicBezTo>
                  <a:cubicBezTo>
                    <a:pt x="40044" y="30728"/>
                    <a:pt x="39935" y="35449"/>
                    <a:pt x="40295" y="37602"/>
                  </a:cubicBezTo>
                  <a:cubicBezTo>
                    <a:pt x="40696" y="40011"/>
                    <a:pt x="41704" y="48107"/>
                    <a:pt x="37828" y="51169"/>
                  </a:cubicBezTo>
                  <a:cubicBezTo>
                    <a:pt x="36082" y="52546"/>
                    <a:pt x="33789" y="53067"/>
                    <a:pt x="31733" y="53067"/>
                  </a:cubicBezTo>
                  <a:cubicBezTo>
                    <a:pt x="29744" y="53067"/>
                    <a:pt x="27978" y="52580"/>
                    <a:pt x="27142" y="51911"/>
                  </a:cubicBezTo>
                  <a:cubicBezTo>
                    <a:pt x="25943" y="50952"/>
                    <a:pt x="25852" y="49283"/>
                    <a:pt x="25773" y="47811"/>
                  </a:cubicBezTo>
                  <a:cubicBezTo>
                    <a:pt x="25739" y="47202"/>
                    <a:pt x="25708" y="46628"/>
                    <a:pt x="25594" y="46169"/>
                  </a:cubicBezTo>
                  <a:cubicBezTo>
                    <a:pt x="25323" y="45086"/>
                    <a:pt x="23864" y="44345"/>
                    <a:pt x="22450" y="43628"/>
                  </a:cubicBezTo>
                  <a:cubicBezTo>
                    <a:pt x="21670" y="43233"/>
                    <a:pt x="20934" y="42859"/>
                    <a:pt x="20482" y="42471"/>
                  </a:cubicBezTo>
                  <a:cubicBezTo>
                    <a:pt x="19572" y="41692"/>
                    <a:pt x="20243" y="39276"/>
                    <a:pt x="20579" y="38411"/>
                  </a:cubicBezTo>
                  <a:lnTo>
                    <a:pt x="20916" y="37544"/>
                  </a:lnTo>
                  <a:lnTo>
                    <a:pt x="20916" y="37544"/>
                  </a:lnTo>
                  <a:lnTo>
                    <a:pt x="20096" y="37985"/>
                  </a:lnTo>
                  <a:cubicBezTo>
                    <a:pt x="16206" y="40082"/>
                    <a:pt x="5774" y="45367"/>
                    <a:pt x="3084" y="45367"/>
                  </a:cubicBezTo>
                  <a:cubicBezTo>
                    <a:pt x="3015" y="45367"/>
                    <a:pt x="2952" y="45364"/>
                    <a:pt x="2893" y="45357"/>
                  </a:cubicBezTo>
                  <a:cubicBezTo>
                    <a:pt x="1450" y="45175"/>
                    <a:pt x="1046" y="44173"/>
                    <a:pt x="933" y="43592"/>
                  </a:cubicBezTo>
                  <a:cubicBezTo>
                    <a:pt x="731" y="42551"/>
                    <a:pt x="1159" y="41410"/>
                    <a:pt x="1906" y="40995"/>
                  </a:cubicBezTo>
                  <a:cubicBezTo>
                    <a:pt x="3645" y="40029"/>
                    <a:pt x="20447" y="25072"/>
                    <a:pt x="22183" y="23143"/>
                  </a:cubicBezTo>
                  <a:cubicBezTo>
                    <a:pt x="23789" y="21358"/>
                    <a:pt x="27793" y="19164"/>
                    <a:pt x="27833" y="19141"/>
                  </a:cubicBezTo>
                  <a:lnTo>
                    <a:pt x="27915" y="19079"/>
                  </a:lnTo>
                  <a:cubicBezTo>
                    <a:pt x="30595" y="16314"/>
                    <a:pt x="33749" y="12855"/>
                    <a:pt x="33557" y="12091"/>
                  </a:cubicBezTo>
                  <a:cubicBezTo>
                    <a:pt x="33373" y="11353"/>
                    <a:pt x="26526" y="6233"/>
                    <a:pt x="22319" y="3145"/>
                  </a:cubicBezTo>
                  <a:lnTo>
                    <a:pt x="22888" y="1012"/>
                  </a:lnTo>
                  <a:close/>
                  <a:moveTo>
                    <a:pt x="22449" y="0"/>
                  </a:moveTo>
                  <a:lnTo>
                    <a:pt x="21535" y="3422"/>
                  </a:lnTo>
                  <a:lnTo>
                    <a:pt x="21724" y="3561"/>
                  </a:lnTo>
                  <a:cubicBezTo>
                    <a:pt x="25763" y="6524"/>
                    <a:pt x="32257" y="11425"/>
                    <a:pt x="32874" y="12251"/>
                  </a:cubicBezTo>
                  <a:cubicBezTo>
                    <a:pt x="32663" y="12921"/>
                    <a:pt x="30001" y="15938"/>
                    <a:pt x="27457" y="18565"/>
                  </a:cubicBezTo>
                  <a:cubicBezTo>
                    <a:pt x="26978" y="18829"/>
                    <a:pt x="23282" y="20896"/>
                    <a:pt x="21672" y="22686"/>
                  </a:cubicBezTo>
                  <a:cubicBezTo>
                    <a:pt x="20036" y="24503"/>
                    <a:pt x="3198" y="39492"/>
                    <a:pt x="1573" y="40395"/>
                  </a:cubicBezTo>
                  <a:cubicBezTo>
                    <a:pt x="565" y="40955"/>
                    <a:pt x="1" y="42387"/>
                    <a:pt x="261" y="43723"/>
                  </a:cubicBezTo>
                  <a:cubicBezTo>
                    <a:pt x="511" y="45022"/>
                    <a:pt x="1440" y="45866"/>
                    <a:pt x="2807" y="46037"/>
                  </a:cubicBezTo>
                  <a:cubicBezTo>
                    <a:pt x="2883" y="46046"/>
                    <a:pt x="2965" y="46051"/>
                    <a:pt x="3053" y="46051"/>
                  </a:cubicBezTo>
                  <a:cubicBezTo>
                    <a:pt x="6105" y="46051"/>
                    <a:pt x="16700" y="40561"/>
                    <a:pt x="19666" y="38994"/>
                  </a:cubicBezTo>
                  <a:lnTo>
                    <a:pt x="19666" y="38994"/>
                  </a:lnTo>
                  <a:cubicBezTo>
                    <a:pt x="19342" y="40131"/>
                    <a:pt x="18987" y="42093"/>
                    <a:pt x="20037" y="42993"/>
                  </a:cubicBezTo>
                  <a:cubicBezTo>
                    <a:pt x="20551" y="43434"/>
                    <a:pt x="21323" y="43826"/>
                    <a:pt x="22140" y="44240"/>
                  </a:cubicBezTo>
                  <a:cubicBezTo>
                    <a:pt x="23356" y="44858"/>
                    <a:pt x="24734" y="45557"/>
                    <a:pt x="24928" y="46335"/>
                  </a:cubicBezTo>
                  <a:cubicBezTo>
                    <a:pt x="25026" y="46730"/>
                    <a:pt x="25056" y="47274"/>
                    <a:pt x="25087" y="47848"/>
                  </a:cubicBezTo>
                  <a:cubicBezTo>
                    <a:pt x="25170" y="49384"/>
                    <a:pt x="25274" y="51296"/>
                    <a:pt x="26713" y="52447"/>
                  </a:cubicBezTo>
                  <a:cubicBezTo>
                    <a:pt x="27713" y="53246"/>
                    <a:pt x="29602" y="53760"/>
                    <a:pt x="31689" y="53760"/>
                  </a:cubicBezTo>
                  <a:cubicBezTo>
                    <a:pt x="33930" y="53760"/>
                    <a:pt x="36401" y="53169"/>
                    <a:pt x="38251" y="51708"/>
                  </a:cubicBezTo>
                  <a:cubicBezTo>
                    <a:pt x="42310" y="48503"/>
                    <a:pt x="41505" y="40698"/>
                    <a:pt x="40970" y="37491"/>
                  </a:cubicBezTo>
                  <a:cubicBezTo>
                    <a:pt x="40621" y="35401"/>
                    <a:pt x="40734" y="30494"/>
                    <a:pt x="40844" y="25748"/>
                  </a:cubicBezTo>
                  <a:cubicBezTo>
                    <a:pt x="40970" y="20219"/>
                    <a:pt x="41091" y="14998"/>
                    <a:pt x="40595" y="13017"/>
                  </a:cubicBezTo>
                  <a:cubicBezTo>
                    <a:pt x="39643" y="9208"/>
                    <a:pt x="23516" y="569"/>
                    <a:pt x="22829" y="202"/>
                  </a:cubicBezTo>
                  <a:lnTo>
                    <a:pt x="224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1"/>
            <p:cNvSpPr/>
            <p:nvPr/>
          </p:nvSpPr>
          <p:spPr>
            <a:xfrm>
              <a:off x="5856600" y="4439350"/>
              <a:ext cx="187175" cy="72575"/>
            </a:xfrm>
            <a:custGeom>
              <a:avLst/>
              <a:gdLst/>
              <a:ahLst/>
              <a:cxnLst/>
              <a:rect l="l" t="t" r="r" b="b"/>
              <a:pathLst>
                <a:path w="7487" h="2903" extrusionOk="0">
                  <a:moveTo>
                    <a:pt x="7102" y="0"/>
                  </a:moveTo>
                  <a:cubicBezTo>
                    <a:pt x="7067" y="0"/>
                    <a:pt x="7031" y="6"/>
                    <a:pt x="6995" y="17"/>
                  </a:cubicBezTo>
                  <a:lnTo>
                    <a:pt x="258" y="2235"/>
                  </a:lnTo>
                  <a:cubicBezTo>
                    <a:pt x="97" y="2288"/>
                    <a:pt x="1" y="2448"/>
                    <a:pt x="28" y="2615"/>
                  </a:cubicBezTo>
                  <a:cubicBezTo>
                    <a:pt x="54" y="2781"/>
                    <a:pt x="197" y="2903"/>
                    <a:pt x="365" y="2903"/>
                  </a:cubicBezTo>
                  <a:cubicBezTo>
                    <a:pt x="369" y="2903"/>
                    <a:pt x="372" y="2903"/>
                    <a:pt x="376" y="2903"/>
                  </a:cubicBezTo>
                  <a:cubicBezTo>
                    <a:pt x="409" y="2903"/>
                    <a:pt x="441" y="2897"/>
                    <a:pt x="472" y="2888"/>
                  </a:cubicBezTo>
                  <a:lnTo>
                    <a:pt x="7209" y="669"/>
                  </a:lnTo>
                  <a:cubicBezTo>
                    <a:pt x="7389" y="610"/>
                    <a:pt x="7487" y="415"/>
                    <a:pt x="7427" y="236"/>
                  </a:cubicBezTo>
                  <a:cubicBezTo>
                    <a:pt x="7380" y="92"/>
                    <a:pt x="7246" y="0"/>
                    <a:pt x="71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1"/>
            <p:cNvSpPr/>
            <p:nvPr/>
          </p:nvSpPr>
          <p:spPr>
            <a:xfrm>
              <a:off x="5874475" y="4483475"/>
              <a:ext cx="168700" cy="65725"/>
            </a:xfrm>
            <a:custGeom>
              <a:avLst/>
              <a:gdLst/>
              <a:ahLst/>
              <a:cxnLst/>
              <a:rect l="l" t="t" r="r" b="b"/>
              <a:pathLst>
                <a:path w="6748" h="2629" extrusionOk="0">
                  <a:moveTo>
                    <a:pt x="385" y="1"/>
                  </a:moveTo>
                  <a:cubicBezTo>
                    <a:pt x="240" y="1"/>
                    <a:pt x="106" y="93"/>
                    <a:pt x="60" y="238"/>
                  </a:cubicBezTo>
                  <a:cubicBezTo>
                    <a:pt x="0" y="418"/>
                    <a:pt x="100" y="611"/>
                    <a:pt x="279" y="670"/>
                  </a:cubicBezTo>
                  <a:lnTo>
                    <a:pt x="6282" y="2611"/>
                  </a:lnTo>
                  <a:cubicBezTo>
                    <a:pt x="6316" y="2623"/>
                    <a:pt x="6351" y="2629"/>
                    <a:pt x="6387" y="2629"/>
                  </a:cubicBezTo>
                  <a:lnTo>
                    <a:pt x="6387" y="2627"/>
                  </a:lnTo>
                  <a:cubicBezTo>
                    <a:pt x="6555" y="2626"/>
                    <a:pt x="6696" y="2504"/>
                    <a:pt x="6723" y="2338"/>
                  </a:cubicBezTo>
                  <a:cubicBezTo>
                    <a:pt x="6748" y="2173"/>
                    <a:pt x="6651" y="2012"/>
                    <a:pt x="6492" y="1959"/>
                  </a:cubicBezTo>
                  <a:lnTo>
                    <a:pt x="492" y="18"/>
                  </a:lnTo>
                  <a:cubicBezTo>
                    <a:pt x="456" y="6"/>
                    <a:pt x="420" y="1"/>
                    <a:pt x="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1"/>
            <p:cNvSpPr/>
            <p:nvPr/>
          </p:nvSpPr>
          <p:spPr>
            <a:xfrm>
              <a:off x="5583275" y="3511925"/>
              <a:ext cx="1060350" cy="1271750"/>
            </a:xfrm>
            <a:custGeom>
              <a:avLst/>
              <a:gdLst/>
              <a:ahLst/>
              <a:cxnLst/>
              <a:rect l="l" t="t" r="r" b="b"/>
              <a:pathLst>
                <a:path w="42414" h="50870" extrusionOk="0">
                  <a:moveTo>
                    <a:pt x="15598" y="0"/>
                  </a:moveTo>
                  <a:cubicBezTo>
                    <a:pt x="13531" y="0"/>
                    <a:pt x="11504" y="845"/>
                    <a:pt x="10001" y="1691"/>
                  </a:cubicBezTo>
                  <a:cubicBezTo>
                    <a:pt x="10001" y="1691"/>
                    <a:pt x="8749" y="674"/>
                    <a:pt x="6906" y="674"/>
                  </a:cubicBezTo>
                  <a:cubicBezTo>
                    <a:pt x="5914" y="674"/>
                    <a:pt x="4750" y="969"/>
                    <a:pt x="3518" y="1877"/>
                  </a:cubicBezTo>
                  <a:cubicBezTo>
                    <a:pt x="0" y="4469"/>
                    <a:pt x="2222" y="8358"/>
                    <a:pt x="3147" y="9471"/>
                  </a:cubicBezTo>
                  <a:lnTo>
                    <a:pt x="4073" y="10581"/>
                  </a:lnTo>
                  <a:cubicBezTo>
                    <a:pt x="4073" y="10581"/>
                    <a:pt x="6852" y="15583"/>
                    <a:pt x="9630" y="17620"/>
                  </a:cubicBezTo>
                  <a:cubicBezTo>
                    <a:pt x="12408" y="19657"/>
                    <a:pt x="18706" y="20211"/>
                    <a:pt x="18706" y="20211"/>
                  </a:cubicBezTo>
                  <a:cubicBezTo>
                    <a:pt x="18706" y="20211"/>
                    <a:pt x="21115" y="22618"/>
                    <a:pt x="20743" y="29471"/>
                  </a:cubicBezTo>
                  <a:cubicBezTo>
                    <a:pt x="20374" y="36324"/>
                    <a:pt x="17965" y="40028"/>
                    <a:pt x="22225" y="45585"/>
                  </a:cubicBezTo>
                  <a:cubicBezTo>
                    <a:pt x="24710" y="48826"/>
                    <a:pt x="28330" y="50869"/>
                    <a:pt x="31651" y="50869"/>
                  </a:cubicBezTo>
                  <a:cubicBezTo>
                    <a:pt x="34022" y="50869"/>
                    <a:pt x="36240" y="49828"/>
                    <a:pt x="37783" y="47436"/>
                  </a:cubicBezTo>
                  <a:cubicBezTo>
                    <a:pt x="41487" y="41696"/>
                    <a:pt x="42413" y="35768"/>
                    <a:pt x="37969" y="29841"/>
                  </a:cubicBezTo>
                  <a:cubicBezTo>
                    <a:pt x="33524" y="23915"/>
                    <a:pt x="26115" y="21322"/>
                    <a:pt x="24077" y="20397"/>
                  </a:cubicBezTo>
                  <a:cubicBezTo>
                    <a:pt x="22040" y="19470"/>
                    <a:pt x="21299" y="17988"/>
                    <a:pt x="21299" y="17247"/>
                  </a:cubicBezTo>
                  <a:cubicBezTo>
                    <a:pt x="21299" y="16506"/>
                    <a:pt x="24633" y="7987"/>
                    <a:pt x="21299" y="3172"/>
                  </a:cubicBezTo>
                  <a:cubicBezTo>
                    <a:pt x="19656" y="799"/>
                    <a:pt x="17608" y="0"/>
                    <a:pt x="155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1"/>
            <p:cNvSpPr/>
            <p:nvPr/>
          </p:nvSpPr>
          <p:spPr>
            <a:xfrm>
              <a:off x="5714400" y="3569250"/>
              <a:ext cx="205975" cy="396225"/>
            </a:xfrm>
            <a:custGeom>
              <a:avLst/>
              <a:gdLst/>
              <a:ahLst/>
              <a:cxnLst/>
              <a:rect l="l" t="t" r="r" b="b"/>
              <a:pathLst>
                <a:path w="8239" h="15849" extrusionOk="0">
                  <a:moveTo>
                    <a:pt x="3226" y="1"/>
                  </a:moveTo>
                  <a:cubicBezTo>
                    <a:pt x="2865" y="1"/>
                    <a:pt x="2421" y="73"/>
                    <a:pt x="1991" y="335"/>
                  </a:cubicBezTo>
                  <a:cubicBezTo>
                    <a:pt x="1219" y="804"/>
                    <a:pt x="729" y="1731"/>
                    <a:pt x="536" y="3090"/>
                  </a:cubicBezTo>
                  <a:cubicBezTo>
                    <a:pt x="0" y="6838"/>
                    <a:pt x="2326" y="13533"/>
                    <a:pt x="7934" y="15835"/>
                  </a:cubicBezTo>
                  <a:cubicBezTo>
                    <a:pt x="7955" y="15844"/>
                    <a:pt x="7977" y="15848"/>
                    <a:pt x="8000" y="15848"/>
                  </a:cubicBezTo>
                  <a:cubicBezTo>
                    <a:pt x="8187" y="15848"/>
                    <a:pt x="8239" y="15590"/>
                    <a:pt x="8065" y="15519"/>
                  </a:cubicBezTo>
                  <a:cubicBezTo>
                    <a:pt x="2615" y="13282"/>
                    <a:pt x="355" y="6778"/>
                    <a:pt x="875" y="3139"/>
                  </a:cubicBezTo>
                  <a:cubicBezTo>
                    <a:pt x="1053" y="1888"/>
                    <a:pt x="1488" y="1043"/>
                    <a:pt x="2167" y="631"/>
                  </a:cubicBezTo>
                  <a:cubicBezTo>
                    <a:pt x="2532" y="407"/>
                    <a:pt x="2916" y="346"/>
                    <a:pt x="3229" y="346"/>
                  </a:cubicBezTo>
                  <a:cubicBezTo>
                    <a:pt x="3610" y="346"/>
                    <a:pt x="3886" y="437"/>
                    <a:pt x="3891" y="439"/>
                  </a:cubicBezTo>
                  <a:cubicBezTo>
                    <a:pt x="3910" y="446"/>
                    <a:pt x="3929" y="449"/>
                    <a:pt x="3948" y="449"/>
                  </a:cubicBezTo>
                  <a:cubicBezTo>
                    <a:pt x="4018" y="449"/>
                    <a:pt x="4084" y="405"/>
                    <a:pt x="4109" y="334"/>
                  </a:cubicBezTo>
                  <a:cubicBezTo>
                    <a:pt x="4140" y="244"/>
                    <a:pt x="4094" y="146"/>
                    <a:pt x="4004" y="115"/>
                  </a:cubicBezTo>
                  <a:cubicBezTo>
                    <a:pt x="3981" y="108"/>
                    <a:pt x="3664" y="1"/>
                    <a:pt x="32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1"/>
            <p:cNvSpPr/>
            <p:nvPr/>
          </p:nvSpPr>
          <p:spPr>
            <a:xfrm>
              <a:off x="5777825" y="3713750"/>
              <a:ext cx="323375" cy="285500"/>
            </a:xfrm>
            <a:custGeom>
              <a:avLst/>
              <a:gdLst/>
              <a:ahLst/>
              <a:cxnLst/>
              <a:rect l="l" t="t" r="r" b="b"/>
              <a:pathLst>
                <a:path w="12935" h="11420" extrusionOk="0">
                  <a:moveTo>
                    <a:pt x="195" y="0"/>
                  </a:moveTo>
                  <a:cubicBezTo>
                    <a:pt x="175" y="0"/>
                    <a:pt x="155" y="3"/>
                    <a:pt x="136" y="11"/>
                  </a:cubicBezTo>
                  <a:cubicBezTo>
                    <a:pt x="47" y="43"/>
                    <a:pt x="1" y="141"/>
                    <a:pt x="34" y="231"/>
                  </a:cubicBezTo>
                  <a:cubicBezTo>
                    <a:pt x="48" y="271"/>
                    <a:pt x="1572" y="4357"/>
                    <a:pt x="4938" y="7588"/>
                  </a:cubicBezTo>
                  <a:cubicBezTo>
                    <a:pt x="8318" y="10833"/>
                    <a:pt x="12693" y="11412"/>
                    <a:pt x="12736" y="11418"/>
                  </a:cubicBezTo>
                  <a:cubicBezTo>
                    <a:pt x="12743" y="11420"/>
                    <a:pt x="12751" y="11420"/>
                    <a:pt x="12757" y="11420"/>
                  </a:cubicBezTo>
                  <a:cubicBezTo>
                    <a:pt x="12847" y="11420"/>
                    <a:pt x="12923" y="11348"/>
                    <a:pt x="12929" y="11258"/>
                  </a:cubicBezTo>
                  <a:cubicBezTo>
                    <a:pt x="12935" y="11167"/>
                    <a:pt x="12868" y="11088"/>
                    <a:pt x="12779" y="11077"/>
                  </a:cubicBezTo>
                  <a:cubicBezTo>
                    <a:pt x="12736" y="11072"/>
                    <a:pt x="8474" y="10508"/>
                    <a:pt x="5176" y="7342"/>
                  </a:cubicBezTo>
                  <a:cubicBezTo>
                    <a:pt x="1869" y="4167"/>
                    <a:pt x="371" y="152"/>
                    <a:pt x="356" y="112"/>
                  </a:cubicBezTo>
                  <a:cubicBezTo>
                    <a:pt x="330" y="42"/>
                    <a:pt x="265" y="0"/>
                    <a:pt x="1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1"/>
            <p:cNvSpPr/>
            <p:nvPr/>
          </p:nvSpPr>
          <p:spPr>
            <a:xfrm>
              <a:off x="6129100" y="4061550"/>
              <a:ext cx="424450" cy="684700"/>
            </a:xfrm>
            <a:custGeom>
              <a:avLst/>
              <a:gdLst/>
              <a:ahLst/>
              <a:cxnLst/>
              <a:rect l="l" t="t" r="r" b="b"/>
              <a:pathLst>
                <a:path w="16978" h="27388" extrusionOk="0">
                  <a:moveTo>
                    <a:pt x="192" y="0"/>
                  </a:moveTo>
                  <a:cubicBezTo>
                    <a:pt x="151" y="0"/>
                    <a:pt x="110" y="15"/>
                    <a:pt x="76" y="44"/>
                  </a:cubicBezTo>
                  <a:cubicBezTo>
                    <a:pt x="6" y="108"/>
                    <a:pt x="0" y="216"/>
                    <a:pt x="64" y="286"/>
                  </a:cubicBezTo>
                  <a:cubicBezTo>
                    <a:pt x="113" y="341"/>
                    <a:pt x="4976" y="5844"/>
                    <a:pt x="3132" y="12961"/>
                  </a:cubicBezTo>
                  <a:cubicBezTo>
                    <a:pt x="2041" y="17173"/>
                    <a:pt x="2963" y="21797"/>
                    <a:pt x="5483" y="24746"/>
                  </a:cubicBezTo>
                  <a:cubicBezTo>
                    <a:pt x="6953" y="26464"/>
                    <a:pt x="8787" y="27388"/>
                    <a:pt x="10702" y="27388"/>
                  </a:cubicBezTo>
                  <a:cubicBezTo>
                    <a:pt x="10895" y="27388"/>
                    <a:pt x="11091" y="27377"/>
                    <a:pt x="11285" y="27360"/>
                  </a:cubicBezTo>
                  <a:cubicBezTo>
                    <a:pt x="16912" y="26810"/>
                    <a:pt x="16978" y="19027"/>
                    <a:pt x="16978" y="18949"/>
                  </a:cubicBezTo>
                  <a:cubicBezTo>
                    <a:pt x="16978" y="18854"/>
                    <a:pt x="16901" y="18777"/>
                    <a:pt x="16806" y="18777"/>
                  </a:cubicBezTo>
                  <a:cubicBezTo>
                    <a:pt x="16710" y="18777"/>
                    <a:pt x="16635" y="18854"/>
                    <a:pt x="16635" y="18949"/>
                  </a:cubicBezTo>
                  <a:cubicBezTo>
                    <a:pt x="16635" y="19025"/>
                    <a:pt x="16572" y="26498"/>
                    <a:pt x="11252" y="27018"/>
                  </a:cubicBezTo>
                  <a:cubicBezTo>
                    <a:pt x="11069" y="27036"/>
                    <a:pt x="10886" y="27045"/>
                    <a:pt x="10705" y="27045"/>
                  </a:cubicBezTo>
                  <a:cubicBezTo>
                    <a:pt x="8892" y="27045"/>
                    <a:pt x="7146" y="26163"/>
                    <a:pt x="5744" y="24523"/>
                  </a:cubicBezTo>
                  <a:cubicBezTo>
                    <a:pt x="3294" y="21657"/>
                    <a:pt x="2400" y="17153"/>
                    <a:pt x="3465" y="13048"/>
                  </a:cubicBezTo>
                  <a:cubicBezTo>
                    <a:pt x="5357" y="5749"/>
                    <a:pt x="370" y="112"/>
                    <a:pt x="318" y="56"/>
                  </a:cubicBezTo>
                  <a:cubicBezTo>
                    <a:pt x="284" y="19"/>
                    <a:pt x="238" y="0"/>
                    <a:pt x="1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1"/>
            <p:cNvSpPr/>
            <p:nvPr/>
          </p:nvSpPr>
          <p:spPr>
            <a:xfrm>
              <a:off x="6105925" y="4034525"/>
              <a:ext cx="387425" cy="650650"/>
            </a:xfrm>
            <a:custGeom>
              <a:avLst/>
              <a:gdLst/>
              <a:ahLst/>
              <a:cxnLst/>
              <a:rect l="l" t="t" r="r" b="b"/>
              <a:pathLst>
                <a:path w="15497" h="26026" extrusionOk="0">
                  <a:moveTo>
                    <a:pt x="175" y="1"/>
                  </a:moveTo>
                  <a:cubicBezTo>
                    <a:pt x="84" y="1"/>
                    <a:pt x="10" y="72"/>
                    <a:pt x="5" y="164"/>
                  </a:cubicBezTo>
                  <a:cubicBezTo>
                    <a:pt x="1" y="256"/>
                    <a:pt x="71" y="336"/>
                    <a:pt x="164" y="344"/>
                  </a:cubicBezTo>
                  <a:cubicBezTo>
                    <a:pt x="194" y="345"/>
                    <a:pt x="3125" y="572"/>
                    <a:pt x="7464" y="6487"/>
                  </a:cubicBezTo>
                  <a:cubicBezTo>
                    <a:pt x="10525" y="10661"/>
                    <a:pt x="10162" y="14571"/>
                    <a:pt x="9843" y="18022"/>
                  </a:cubicBezTo>
                  <a:cubicBezTo>
                    <a:pt x="9697" y="19586"/>
                    <a:pt x="9561" y="21063"/>
                    <a:pt x="9729" y="22481"/>
                  </a:cubicBezTo>
                  <a:cubicBezTo>
                    <a:pt x="10048" y="25199"/>
                    <a:pt x="11462" y="25843"/>
                    <a:pt x="12274" y="25986"/>
                  </a:cubicBezTo>
                  <a:cubicBezTo>
                    <a:pt x="12428" y="26013"/>
                    <a:pt x="12586" y="26026"/>
                    <a:pt x="12743" y="26026"/>
                  </a:cubicBezTo>
                  <a:cubicBezTo>
                    <a:pt x="13848" y="26026"/>
                    <a:pt x="14979" y="25383"/>
                    <a:pt x="15455" y="24427"/>
                  </a:cubicBezTo>
                  <a:cubicBezTo>
                    <a:pt x="15496" y="24342"/>
                    <a:pt x="15462" y="24240"/>
                    <a:pt x="15377" y="24197"/>
                  </a:cubicBezTo>
                  <a:cubicBezTo>
                    <a:pt x="15353" y="24185"/>
                    <a:pt x="15327" y="24179"/>
                    <a:pt x="15302" y="24179"/>
                  </a:cubicBezTo>
                  <a:cubicBezTo>
                    <a:pt x="15239" y="24179"/>
                    <a:pt x="15178" y="24214"/>
                    <a:pt x="15147" y="24274"/>
                  </a:cubicBezTo>
                  <a:cubicBezTo>
                    <a:pt x="14727" y="25116"/>
                    <a:pt x="13731" y="25683"/>
                    <a:pt x="12750" y="25683"/>
                  </a:cubicBezTo>
                  <a:cubicBezTo>
                    <a:pt x="12610" y="25683"/>
                    <a:pt x="12471" y="25671"/>
                    <a:pt x="12333" y="25647"/>
                  </a:cubicBezTo>
                  <a:cubicBezTo>
                    <a:pt x="11613" y="25521"/>
                    <a:pt x="10363" y="24936"/>
                    <a:pt x="10069" y="22440"/>
                  </a:cubicBezTo>
                  <a:cubicBezTo>
                    <a:pt x="9905" y="21057"/>
                    <a:pt x="10041" y="19598"/>
                    <a:pt x="10185" y="18052"/>
                  </a:cubicBezTo>
                  <a:cubicBezTo>
                    <a:pt x="10510" y="14541"/>
                    <a:pt x="10878" y="10562"/>
                    <a:pt x="7740" y="6284"/>
                  </a:cubicBezTo>
                  <a:cubicBezTo>
                    <a:pt x="3286" y="209"/>
                    <a:pt x="305" y="7"/>
                    <a:pt x="180" y="1"/>
                  </a:cubicBezTo>
                  <a:cubicBezTo>
                    <a:pt x="179" y="1"/>
                    <a:pt x="177" y="1"/>
                    <a:pt x="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1"/>
            <p:cNvSpPr/>
            <p:nvPr/>
          </p:nvSpPr>
          <p:spPr>
            <a:xfrm>
              <a:off x="4612200" y="693350"/>
              <a:ext cx="1274525" cy="1028100"/>
            </a:xfrm>
            <a:custGeom>
              <a:avLst/>
              <a:gdLst/>
              <a:ahLst/>
              <a:cxnLst/>
              <a:rect l="l" t="t" r="r" b="b"/>
              <a:pathLst>
                <a:path w="50981" h="41124" extrusionOk="0">
                  <a:moveTo>
                    <a:pt x="13441" y="0"/>
                  </a:moveTo>
                  <a:cubicBezTo>
                    <a:pt x="9177" y="0"/>
                    <a:pt x="5353" y="1744"/>
                    <a:pt x="5736" y="6643"/>
                  </a:cubicBezTo>
                  <a:cubicBezTo>
                    <a:pt x="5462" y="6821"/>
                    <a:pt x="5189" y="7010"/>
                    <a:pt x="4920" y="7219"/>
                  </a:cubicBezTo>
                  <a:cubicBezTo>
                    <a:pt x="4470" y="7285"/>
                    <a:pt x="4030" y="7408"/>
                    <a:pt x="3612" y="7586"/>
                  </a:cubicBezTo>
                  <a:cubicBezTo>
                    <a:pt x="261" y="8997"/>
                    <a:pt x="0" y="15951"/>
                    <a:pt x="2501" y="19133"/>
                  </a:cubicBezTo>
                  <a:cubicBezTo>
                    <a:pt x="3830" y="20823"/>
                    <a:pt x="6439" y="22247"/>
                    <a:pt x="8836" y="23043"/>
                  </a:cubicBezTo>
                  <a:lnTo>
                    <a:pt x="8849" y="23116"/>
                  </a:lnTo>
                  <a:cubicBezTo>
                    <a:pt x="8849" y="23116"/>
                    <a:pt x="9052" y="23811"/>
                    <a:pt x="16015" y="24471"/>
                  </a:cubicBezTo>
                  <a:cubicBezTo>
                    <a:pt x="22978" y="25131"/>
                    <a:pt x="25013" y="27891"/>
                    <a:pt x="24695" y="31238"/>
                  </a:cubicBezTo>
                  <a:cubicBezTo>
                    <a:pt x="24462" y="33749"/>
                    <a:pt x="25321" y="36240"/>
                    <a:pt x="27054" y="38071"/>
                  </a:cubicBezTo>
                  <a:cubicBezTo>
                    <a:pt x="27902" y="39259"/>
                    <a:pt x="29268" y="40191"/>
                    <a:pt x="31472" y="40730"/>
                  </a:cubicBezTo>
                  <a:cubicBezTo>
                    <a:pt x="32565" y="40998"/>
                    <a:pt x="33618" y="41124"/>
                    <a:pt x="34627" y="41124"/>
                  </a:cubicBezTo>
                  <a:cubicBezTo>
                    <a:pt x="45362" y="41124"/>
                    <a:pt x="50981" y="26888"/>
                    <a:pt x="44008" y="18331"/>
                  </a:cubicBezTo>
                  <a:cubicBezTo>
                    <a:pt x="40383" y="13881"/>
                    <a:pt x="34111" y="13009"/>
                    <a:pt x="29460" y="9839"/>
                  </a:cubicBezTo>
                  <a:cubicBezTo>
                    <a:pt x="26356" y="7723"/>
                    <a:pt x="23369" y="5378"/>
                    <a:pt x="20561" y="2880"/>
                  </a:cubicBezTo>
                  <a:cubicBezTo>
                    <a:pt x="20489" y="2880"/>
                    <a:pt x="20418" y="2885"/>
                    <a:pt x="20348" y="2897"/>
                  </a:cubicBezTo>
                  <a:cubicBezTo>
                    <a:pt x="18716" y="1311"/>
                    <a:pt x="16860" y="231"/>
                    <a:pt x="14844" y="60"/>
                  </a:cubicBezTo>
                  <a:cubicBezTo>
                    <a:pt x="14374" y="21"/>
                    <a:pt x="13905" y="0"/>
                    <a:pt x="134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1"/>
            <p:cNvSpPr/>
            <p:nvPr/>
          </p:nvSpPr>
          <p:spPr>
            <a:xfrm>
              <a:off x="4825175" y="909275"/>
              <a:ext cx="942150" cy="497100"/>
            </a:xfrm>
            <a:custGeom>
              <a:avLst/>
              <a:gdLst/>
              <a:ahLst/>
              <a:cxnLst/>
              <a:rect l="l" t="t" r="r" b="b"/>
              <a:pathLst>
                <a:path w="37686" h="19884" extrusionOk="0">
                  <a:moveTo>
                    <a:pt x="192" y="1"/>
                  </a:moveTo>
                  <a:cubicBezTo>
                    <a:pt x="153" y="1"/>
                    <a:pt x="113" y="14"/>
                    <a:pt x="80" y="42"/>
                  </a:cubicBezTo>
                  <a:cubicBezTo>
                    <a:pt x="9" y="101"/>
                    <a:pt x="0" y="207"/>
                    <a:pt x="58" y="280"/>
                  </a:cubicBezTo>
                  <a:cubicBezTo>
                    <a:pt x="106" y="336"/>
                    <a:pt x="4932" y="5906"/>
                    <a:pt x="12267" y="7946"/>
                  </a:cubicBezTo>
                  <a:cubicBezTo>
                    <a:pt x="15479" y="8839"/>
                    <a:pt x="18770" y="8879"/>
                    <a:pt x="21954" y="8916"/>
                  </a:cubicBezTo>
                  <a:cubicBezTo>
                    <a:pt x="25978" y="8964"/>
                    <a:pt x="29781" y="9008"/>
                    <a:pt x="32463" y="10921"/>
                  </a:cubicBezTo>
                  <a:cubicBezTo>
                    <a:pt x="36989" y="14147"/>
                    <a:pt x="37329" y="17462"/>
                    <a:pt x="36818" y="19673"/>
                  </a:cubicBezTo>
                  <a:cubicBezTo>
                    <a:pt x="36797" y="19765"/>
                    <a:pt x="36854" y="19857"/>
                    <a:pt x="36946" y="19879"/>
                  </a:cubicBezTo>
                  <a:cubicBezTo>
                    <a:pt x="36959" y="19882"/>
                    <a:pt x="36972" y="19884"/>
                    <a:pt x="36986" y="19884"/>
                  </a:cubicBezTo>
                  <a:cubicBezTo>
                    <a:pt x="37064" y="19884"/>
                    <a:pt x="37133" y="19829"/>
                    <a:pt x="37151" y="19752"/>
                  </a:cubicBezTo>
                  <a:cubicBezTo>
                    <a:pt x="37685" y="17437"/>
                    <a:pt x="37341" y="13978"/>
                    <a:pt x="32662" y="10643"/>
                  </a:cubicBezTo>
                  <a:cubicBezTo>
                    <a:pt x="29891" y="8667"/>
                    <a:pt x="26037" y="8622"/>
                    <a:pt x="21957" y="8573"/>
                  </a:cubicBezTo>
                  <a:cubicBezTo>
                    <a:pt x="18797" y="8536"/>
                    <a:pt x="15528" y="8497"/>
                    <a:pt x="12359" y="7617"/>
                  </a:cubicBezTo>
                  <a:cubicBezTo>
                    <a:pt x="5126" y="5605"/>
                    <a:pt x="366" y="113"/>
                    <a:pt x="320" y="57"/>
                  </a:cubicBezTo>
                  <a:cubicBezTo>
                    <a:pt x="286" y="20"/>
                    <a:pt x="239" y="1"/>
                    <a:pt x="1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1"/>
            <p:cNvSpPr/>
            <p:nvPr/>
          </p:nvSpPr>
          <p:spPr>
            <a:xfrm>
              <a:off x="4793625" y="826875"/>
              <a:ext cx="828125" cy="283075"/>
            </a:xfrm>
            <a:custGeom>
              <a:avLst/>
              <a:gdLst/>
              <a:ahLst/>
              <a:cxnLst/>
              <a:rect l="l" t="t" r="r" b="b"/>
              <a:pathLst>
                <a:path w="33125" h="11323" extrusionOk="0">
                  <a:moveTo>
                    <a:pt x="4582" y="1"/>
                  </a:moveTo>
                  <a:cubicBezTo>
                    <a:pt x="2029" y="1"/>
                    <a:pt x="211" y="959"/>
                    <a:pt x="114" y="1011"/>
                  </a:cubicBezTo>
                  <a:cubicBezTo>
                    <a:pt x="31" y="1056"/>
                    <a:pt x="0" y="1160"/>
                    <a:pt x="45" y="1243"/>
                  </a:cubicBezTo>
                  <a:cubicBezTo>
                    <a:pt x="75" y="1300"/>
                    <a:pt x="135" y="1333"/>
                    <a:pt x="196" y="1333"/>
                  </a:cubicBezTo>
                  <a:cubicBezTo>
                    <a:pt x="224" y="1333"/>
                    <a:pt x="252" y="1326"/>
                    <a:pt x="278" y="1312"/>
                  </a:cubicBezTo>
                  <a:cubicBezTo>
                    <a:pt x="300" y="1300"/>
                    <a:pt x="2105" y="349"/>
                    <a:pt x="4609" y="349"/>
                  </a:cubicBezTo>
                  <a:cubicBezTo>
                    <a:pt x="5307" y="349"/>
                    <a:pt x="6060" y="423"/>
                    <a:pt x="6843" y="612"/>
                  </a:cubicBezTo>
                  <a:cubicBezTo>
                    <a:pt x="8537" y="1020"/>
                    <a:pt x="10019" y="2279"/>
                    <a:pt x="11734" y="3737"/>
                  </a:cubicBezTo>
                  <a:cubicBezTo>
                    <a:pt x="13765" y="5464"/>
                    <a:pt x="16069" y="7422"/>
                    <a:pt x="19548" y="8835"/>
                  </a:cubicBezTo>
                  <a:cubicBezTo>
                    <a:pt x="23130" y="10292"/>
                    <a:pt x="25860" y="10363"/>
                    <a:pt x="28055" y="10421"/>
                  </a:cubicBezTo>
                  <a:cubicBezTo>
                    <a:pt x="29916" y="10470"/>
                    <a:pt x="31384" y="10510"/>
                    <a:pt x="32802" y="11302"/>
                  </a:cubicBezTo>
                  <a:cubicBezTo>
                    <a:pt x="32829" y="11315"/>
                    <a:pt x="32857" y="11323"/>
                    <a:pt x="32887" y="11323"/>
                  </a:cubicBezTo>
                  <a:cubicBezTo>
                    <a:pt x="32888" y="11323"/>
                    <a:pt x="32888" y="11323"/>
                    <a:pt x="32889" y="11323"/>
                  </a:cubicBezTo>
                  <a:cubicBezTo>
                    <a:pt x="33064" y="11323"/>
                    <a:pt x="33124" y="11088"/>
                    <a:pt x="32970" y="11002"/>
                  </a:cubicBezTo>
                  <a:cubicBezTo>
                    <a:pt x="31478" y="10169"/>
                    <a:pt x="29896" y="10127"/>
                    <a:pt x="28064" y="10078"/>
                  </a:cubicBezTo>
                  <a:cubicBezTo>
                    <a:pt x="25897" y="10022"/>
                    <a:pt x="23201" y="9950"/>
                    <a:pt x="19677" y="8519"/>
                  </a:cubicBezTo>
                  <a:cubicBezTo>
                    <a:pt x="16248" y="7125"/>
                    <a:pt x="13969" y="5187"/>
                    <a:pt x="11957" y="3476"/>
                  </a:cubicBezTo>
                  <a:cubicBezTo>
                    <a:pt x="10209" y="1990"/>
                    <a:pt x="8697" y="705"/>
                    <a:pt x="6923" y="277"/>
                  </a:cubicBezTo>
                  <a:cubicBezTo>
                    <a:pt x="6098" y="79"/>
                    <a:pt x="5310" y="1"/>
                    <a:pt x="45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1"/>
            <p:cNvSpPr/>
            <p:nvPr/>
          </p:nvSpPr>
          <p:spPr>
            <a:xfrm>
              <a:off x="4714250" y="932600"/>
              <a:ext cx="88225" cy="275250"/>
            </a:xfrm>
            <a:custGeom>
              <a:avLst/>
              <a:gdLst/>
              <a:ahLst/>
              <a:cxnLst/>
              <a:rect l="l" t="t" r="r" b="b"/>
              <a:pathLst>
                <a:path w="3529" h="11010" extrusionOk="0">
                  <a:moveTo>
                    <a:pt x="3333" y="0"/>
                  </a:moveTo>
                  <a:cubicBezTo>
                    <a:pt x="3302" y="0"/>
                    <a:pt x="3270" y="9"/>
                    <a:pt x="3242" y="27"/>
                  </a:cubicBezTo>
                  <a:cubicBezTo>
                    <a:pt x="3209" y="47"/>
                    <a:pt x="0" y="2122"/>
                    <a:pt x="21" y="6225"/>
                  </a:cubicBezTo>
                  <a:cubicBezTo>
                    <a:pt x="43" y="10374"/>
                    <a:pt x="3205" y="11000"/>
                    <a:pt x="3237" y="11006"/>
                  </a:cubicBezTo>
                  <a:cubicBezTo>
                    <a:pt x="3248" y="11008"/>
                    <a:pt x="3258" y="11009"/>
                    <a:pt x="3269" y="11009"/>
                  </a:cubicBezTo>
                  <a:cubicBezTo>
                    <a:pt x="3356" y="11009"/>
                    <a:pt x="3430" y="10941"/>
                    <a:pt x="3439" y="10853"/>
                  </a:cubicBezTo>
                  <a:cubicBezTo>
                    <a:pt x="3447" y="10764"/>
                    <a:pt x="3386" y="10684"/>
                    <a:pt x="3298" y="10669"/>
                  </a:cubicBezTo>
                  <a:cubicBezTo>
                    <a:pt x="3270" y="10663"/>
                    <a:pt x="385" y="10090"/>
                    <a:pt x="364" y="6222"/>
                  </a:cubicBezTo>
                  <a:cubicBezTo>
                    <a:pt x="343" y="2315"/>
                    <a:pt x="3395" y="336"/>
                    <a:pt x="3425" y="316"/>
                  </a:cubicBezTo>
                  <a:cubicBezTo>
                    <a:pt x="3505" y="266"/>
                    <a:pt x="3528" y="160"/>
                    <a:pt x="3478" y="80"/>
                  </a:cubicBezTo>
                  <a:cubicBezTo>
                    <a:pt x="3445" y="28"/>
                    <a:pt x="3390" y="0"/>
                    <a:pt x="3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1"/>
            <p:cNvSpPr/>
            <p:nvPr/>
          </p:nvSpPr>
          <p:spPr>
            <a:xfrm>
              <a:off x="4639150" y="916625"/>
              <a:ext cx="137825" cy="260825"/>
            </a:xfrm>
            <a:custGeom>
              <a:avLst/>
              <a:gdLst/>
              <a:ahLst/>
              <a:cxnLst/>
              <a:rect l="l" t="t" r="r" b="b"/>
              <a:pathLst>
                <a:path w="5513" h="10433" extrusionOk="0">
                  <a:moveTo>
                    <a:pt x="5316" y="1"/>
                  </a:moveTo>
                  <a:cubicBezTo>
                    <a:pt x="5288" y="1"/>
                    <a:pt x="5259" y="8"/>
                    <a:pt x="5233" y="23"/>
                  </a:cubicBezTo>
                  <a:cubicBezTo>
                    <a:pt x="5019" y="143"/>
                    <a:pt x="0" y="3007"/>
                    <a:pt x="386" y="6227"/>
                  </a:cubicBezTo>
                  <a:cubicBezTo>
                    <a:pt x="772" y="9437"/>
                    <a:pt x="3331" y="10411"/>
                    <a:pt x="3356" y="10422"/>
                  </a:cubicBezTo>
                  <a:cubicBezTo>
                    <a:pt x="3375" y="10428"/>
                    <a:pt x="3395" y="10432"/>
                    <a:pt x="3416" y="10432"/>
                  </a:cubicBezTo>
                  <a:lnTo>
                    <a:pt x="3416" y="10431"/>
                  </a:lnTo>
                  <a:cubicBezTo>
                    <a:pt x="3606" y="10431"/>
                    <a:pt x="3653" y="10165"/>
                    <a:pt x="3474" y="10098"/>
                  </a:cubicBezTo>
                  <a:cubicBezTo>
                    <a:pt x="3450" y="10091"/>
                    <a:pt x="1087" y="9189"/>
                    <a:pt x="726" y="6185"/>
                  </a:cubicBezTo>
                  <a:cubicBezTo>
                    <a:pt x="368" y="3193"/>
                    <a:pt x="5350" y="351"/>
                    <a:pt x="5401" y="323"/>
                  </a:cubicBezTo>
                  <a:cubicBezTo>
                    <a:pt x="5484" y="275"/>
                    <a:pt x="5512" y="171"/>
                    <a:pt x="5466" y="88"/>
                  </a:cubicBezTo>
                  <a:cubicBezTo>
                    <a:pt x="5435" y="32"/>
                    <a:pt x="5376" y="1"/>
                    <a:pt x="53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1"/>
            <p:cNvSpPr/>
            <p:nvPr/>
          </p:nvSpPr>
          <p:spPr>
            <a:xfrm>
              <a:off x="4688850" y="1495400"/>
              <a:ext cx="762925" cy="871700"/>
            </a:xfrm>
            <a:custGeom>
              <a:avLst/>
              <a:gdLst/>
              <a:ahLst/>
              <a:cxnLst/>
              <a:rect l="l" t="t" r="r" b="b"/>
              <a:pathLst>
                <a:path w="30517" h="34868" extrusionOk="0">
                  <a:moveTo>
                    <a:pt x="16009" y="0"/>
                  </a:moveTo>
                  <a:cubicBezTo>
                    <a:pt x="12651" y="0"/>
                    <a:pt x="8440" y="948"/>
                    <a:pt x="7410" y="2543"/>
                  </a:cubicBezTo>
                  <a:cubicBezTo>
                    <a:pt x="7410" y="2543"/>
                    <a:pt x="3091" y="6335"/>
                    <a:pt x="2023" y="10962"/>
                  </a:cubicBezTo>
                  <a:cubicBezTo>
                    <a:pt x="955" y="15587"/>
                    <a:pt x="1" y="32462"/>
                    <a:pt x="1578" y="34002"/>
                  </a:cubicBezTo>
                  <a:cubicBezTo>
                    <a:pt x="2206" y="34615"/>
                    <a:pt x="2883" y="34868"/>
                    <a:pt x="3543" y="34868"/>
                  </a:cubicBezTo>
                  <a:cubicBezTo>
                    <a:pt x="4542" y="34868"/>
                    <a:pt x="5500" y="34290"/>
                    <a:pt x="6185" y="33512"/>
                  </a:cubicBezTo>
                  <a:cubicBezTo>
                    <a:pt x="7323" y="32220"/>
                    <a:pt x="13003" y="14168"/>
                    <a:pt x="13003" y="14168"/>
                  </a:cubicBezTo>
                  <a:lnTo>
                    <a:pt x="14629" y="14585"/>
                  </a:lnTo>
                  <a:cubicBezTo>
                    <a:pt x="14629" y="14585"/>
                    <a:pt x="21128" y="29191"/>
                    <a:pt x="21834" y="30866"/>
                  </a:cubicBezTo>
                  <a:cubicBezTo>
                    <a:pt x="22393" y="32193"/>
                    <a:pt x="24177" y="34175"/>
                    <a:pt x="26219" y="34175"/>
                  </a:cubicBezTo>
                  <a:cubicBezTo>
                    <a:pt x="26752" y="34175"/>
                    <a:pt x="27302" y="34040"/>
                    <a:pt x="27852" y="33724"/>
                  </a:cubicBezTo>
                  <a:cubicBezTo>
                    <a:pt x="30516" y="32195"/>
                    <a:pt x="28510" y="20687"/>
                    <a:pt x="27181" y="16431"/>
                  </a:cubicBezTo>
                  <a:cubicBezTo>
                    <a:pt x="25853" y="12176"/>
                    <a:pt x="22206" y="1590"/>
                    <a:pt x="19357" y="469"/>
                  </a:cubicBezTo>
                  <a:cubicBezTo>
                    <a:pt x="18545" y="150"/>
                    <a:pt x="17345" y="0"/>
                    <a:pt x="16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1"/>
            <p:cNvSpPr/>
            <p:nvPr/>
          </p:nvSpPr>
          <p:spPr>
            <a:xfrm>
              <a:off x="4858250" y="1527775"/>
              <a:ext cx="333825" cy="184425"/>
            </a:xfrm>
            <a:custGeom>
              <a:avLst/>
              <a:gdLst/>
              <a:ahLst/>
              <a:cxnLst/>
              <a:rect l="l" t="t" r="r" b="b"/>
              <a:pathLst>
                <a:path w="13353" h="7377" extrusionOk="0">
                  <a:moveTo>
                    <a:pt x="12567" y="1"/>
                  </a:moveTo>
                  <a:cubicBezTo>
                    <a:pt x="9957" y="1"/>
                    <a:pt x="0" y="2909"/>
                    <a:pt x="0" y="2909"/>
                  </a:cubicBezTo>
                  <a:cubicBezTo>
                    <a:pt x="0" y="2909"/>
                    <a:pt x="2965" y="7376"/>
                    <a:pt x="6815" y="7376"/>
                  </a:cubicBezTo>
                  <a:cubicBezTo>
                    <a:pt x="7141" y="7376"/>
                    <a:pt x="7475" y="7344"/>
                    <a:pt x="7813" y="7274"/>
                  </a:cubicBezTo>
                  <a:cubicBezTo>
                    <a:pt x="12135" y="6382"/>
                    <a:pt x="13353" y="1286"/>
                    <a:pt x="13185" y="197"/>
                  </a:cubicBezTo>
                  <a:cubicBezTo>
                    <a:pt x="13164" y="60"/>
                    <a:pt x="12941" y="1"/>
                    <a:pt x="1256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1"/>
            <p:cNvSpPr/>
            <p:nvPr/>
          </p:nvSpPr>
          <p:spPr>
            <a:xfrm>
              <a:off x="4844650" y="1519800"/>
              <a:ext cx="356525" cy="200975"/>
            </a:xfrm>
            <a:custGeom>
              <a:avLst/>
              <a:gdLst/>
              <a:ahLst/>
              <a:cxnLst/>
              <a:rect l="l" t="t" r="r" b="b"/>
              <a:pathLst>
                <a:path w="14261" h="8039" extrusionOk="0">
                  <a:moveTo>
                    <a:pt x="13111" y="650"/>
                  </a:moveTo>
                  <a:cubicBezTo>
                    <a:pt x="13232" y="650"/>
                    <a:pt x="13329" y="658"/>
                    <a:pt x="13400" y="675"/>
                  </a:cubicBezTo>
                  <a:cubicBezTo>
                    <a:pt x="13431" y="1728"/>
                    <a:pt x="12359" y="6417"/>
                    <a:pt x="8288" y="7256"/>
                  </a:cubicBezTo>
                  <a:cubicBezTo>
                    <a:pt x="7977" y="7321"/>
                    <a:pt x="7670" y="7351"/>
                    <a:pt x="7367" y="7351"/>
                  </a:cubicBezTo>
                  <a:cubicBezTo>
                    <a:pt x="4396" y="7351"/>
                    <a:pt x="1919" y="4476"/>
                    <a:pt x="1110" y="3421"/>
                  </a:cubicBezTo>
                  <a:lnTo>
                    <a:pt x="1109" y="3421"/>
                  </a:lnTo>
                  <a:cubicBezTo>
                    <a:pt x="6174" y="1957"/>
                    <a:pt x="11582" y="650"/>
                    <a:pt x="13111" y="650"/>
                  </a:cubicBezTo>
                  <a:close/>
                  <a:moveTo>
                    <a:pt x="13123" y="0"/>
                  </a:moveTo>
                  <a:cubicBezTo>
                    <a:pt x="10593" y="0"/>
                    <a:pt x="2968" y="2164"/>
                    <a:pt x="448" y="2899"/>
                  </a:cubicBezTo>
                  <a:lnTo>
                    <a:pt x="1" y="3029"/>
                  </a:lnTo>
                  <a:lnTo>
                    <a:pt x="258" y="3418"/>
                  </a:lnTo>
                  <a:cubicBezTo>
                    <a:pt x="393" y="3621"/>
                    <a:pt x="3376" y="8039"/>
                    <a:pt x="7347" y="8039"/>
                  </a:cubicBezTo>
                  <a:cubicBezTo>
                    <a:pt x="7354" y="8039"/>
                    <a:pt x="7361" y="8039"/>
                    <a:pt x="7368" y="8039"/>
                  </a:cubicBezTo>
                  <a:cubicBezTo>
                    <a:pt x="7723" y="8039"/>
                    <a:pt x="8078" y="8002"/>
                    <a:pt x="8426" y="7930"/>
                  </a:cubicBezTo>
                  <a:cubicBezTo>
                    <a:pt x="12969" y="6992"/>
                    <a:pt x="14261" y="1717"/>
                    <a:pt x="14068" y="464"/>
                  </a:cubicBezTo>
                  <a:cubicBezTo>
                    <a:pt x="14044" y="322"/>
                    <a:pt x="13959" y="197"/>
                    <a:pt x="13836" y="123"/>
                  </a:cubicBezTo>
                  <a:cubicBezTo>
                    <a:pt x="13703" y="38"/>
                    <a:pt x="13458" y="0"/>
                    <a:pt x="131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1"/>
            <p:cNvSpPr/>
            <p:nvPr/>
          </p:nvSpPr>
          <p:spPr>
            <a:xfrm>
              <a:off x="4398550" y="1135475"/>
              <a:ext cx="1147700" cy="1132850"/>
            </a:xfrm>
            <a:custGeom>
              <a:avLst/>
              <a:gdLst/>
              <a:ahLst/>
              <a:cxnLst/>
              <a:rect l="l" t="t" r="r" b="b"/>
              <a:pathLst>
                <a:path w="45908" h="45314" extrusionOk="0">
                  <a:moveTo>
                    <a:pt x="28493" y="1"/>
                  </a:moveTo>
                  <a:cubicBezTo>
                    <a:pt x="25318" y="1"/>
                    <a:pt x="21822" y="449"/>
                    <a:pt x="21822" y="449"/>
                  </a:cubicBezTo>
                  <a:cubicBezTo>
                    <a:pt x="21822" y="449"/>
                    <a:pt x="12071" y="3744"/>
                    <a:pt x="10232" y="6259"/>
                  </a:cubicBezTo>
                  <a:cubicBezTo>
                    <a:pt x="8390" y="8775"/>
                    <a:pt x="5795" y="26573"/>
                    <a:pt x="5460" y="27294"/>
                  </a:cubicBezTo>
                  <a:cubicBezTo>
                    <a:pt x="5126" y="28014"/>
                    <a:pt x="0" y="45313"/>
                    <a:pt x="0" y="45313"/>
                  </a:cubicBezTo>
                  <a:lnTo>
                    <a:pt x="2865" y="45092"/>
                  </a:lnTo>
                  <a:cubicBezTo>
                    <a:pt x="2865" y="45092"/>
                    <a:pt x="11360" y="27941"/>
                    <a:pt x="11694" y="27221"/>
                  </a:cubicBezTo>
                  <a:cubicBezTo>
                    <a:pt x="12028" y="26499"/>
                    <a:pt x="14581" y="15622"/>
                    <a:pt x="14581" y="15622"/>
                  </a:cubicBezTo>
                  <a:cubicBezTo>
                    <a:pt x="14581" y="15622"/>
                    <a:pt x="15741" y="18788"/>
                    <a:pt x="17585" y="19171"/>
                  </a:cubicBezTo>
                  <a:cubicBezTo>
                    <a:pt x="17928" y="19242"/>
                    <a:pt x="18381" y="19273"/>
                    <a:pt x="18914" y="19273"/>
                  </a:cubicBezTo>
                  <a:cubicBezTo>
                    <a:pt x="21241" y="19273"/>
                    <a:pt x="25087" y="18678"/>
                    <a:pt x="27923" y="18238"/>
                  </a:cubicBezTo>
                  <a:cubicBezTo>
                    <a:pt x="31410" y="17699"/>
                    <a:pt x="32498" y="17530"/>
                    <a:pt x="33786" y="15770"/>
                  </a:cubicBezTo>
                  <a:cubicBezTo>
                    <a:pt x="35075" y="14009"/>
                    <a:pt x="34888" y="11362"/>
                    <a:pt x="34888" y="11362"/>
                  </a:cubicBezTo>
                  <a:lnTo>
                    <a:pt x="34888" y="11362"/>
                  </a:lnTo>
                  <a:lnTo>
                    <a:pt x="40581" y="23639"/>
                  </a:lnTo>
                  <a:lnTo>
                    <a:pt x="36729" y="43416"/>
                  </a:lnTo>
                  <a:lnTo>
                    <a:pt x="39578" y="44535"/>
                  </a:lnTo>
                  <a:cubicBezTo>
                    <a:pt x="39578" y="44535"/>
                    <a:pt x="45509" y="26667"/>
                    <a:pt x="45708" y="25074"/>
                  </a:cubicBezTo>
                  <a:cubicBezTo>
                    <a:pt x="45907" y="23482"/>
                    <a:pt x="41656" y="11874"/>
                    <a:pt x="38852" y="6731"/>
                  </a:cubicBezTo>
                  <a:cubicBezTo>
                    <a:pt x="36049" y="1591"/>
                    <a:pt x="35395" y="1692"/>
                    <a:pt x="32764" y="538"/>
                  </a:cubicBezTo>
                  <a:cubicBezTo>
                    <a:pt x="31839" y="132"/>
                    <a:pt x="30213" y="1"/>
                    <a:pt x="28493"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1"/>
            <p:cNvSpPr/>
            <p:nvPr/>
          </p:nvSpPr>
          <p:spPr>
            <a:xfrm>
              <a:off x="4386750" y="1126925"/>
              <a:ext cx="1168525" cy="1150900"/>
            </a:xfrm>
            <a:custGeom>
              <a:avLst/>
              <a:gdLst/>
              <a:ahLst/>
              <a:cxnLst/>
              <a:rect l="l" t="t" r="r" b="b"/>
              <a:pathLst>
                <a:path w="46741" h="46036" extrusionOk="0">
                  <a:moveTo>
                    <a:pt x="28993" y="684"/>
                  </a:moveTo>
                  <a:cubicBezTo>
                    <a:pt x="30660" y="684"/>
                    <a:pt x="32222" y="810"/>
                    <a:pt x="33098" y="1195"/>
                  </a:cubicBezTo>
                  <a:cubicBezTo>
                    <a:pt x="33330" y="1296"/>
                    <a:pt x="33546" y="1388"/>
                    <a:pt x="33750" y="1474"/>
                  </a:cubicBezTo>
                  <a:cubicBezTo>
                    <a:pt x="35824" y="2354"/>
                    <a:pt x="36524" y="2651"/>
                    <a:pt x="39024" y="7238"/>
                  </a:cubicBezTo>
                  <a:cubicBezTo>
                    <a:pt x="41850" y="12419"/>
                    <a:pt x="46029" y="23876"/>
                    <a:pt x="45840" y="25374"/>
                  </a:cubicBezTo>
                  <a:cubicBezTo>
                    <a:pt x="45689" y="26584"/>
                    <a:pt x="41914" y="38165"/>
                    <a:pt x="39840" y="44426"/>
                  </a:cubicBezTo>
                  <a:lnTo>
                    <a:pt x="37593" y="43542"/>
                  </a:lnTo>
                  <a:lnTo>
                    <a:pt x="41388" y="24046"/>
                  </a:lnTo>
                  <a:lnTo>
                    <a:pt x="41409" y="23937"/>
                  </a:lnTo>
                  <a:lnTo>
                    <a:pt x="34887" y="9874"/>
                  </a:lnTo>
                  <a:lnTo>
                    <a:pt x="35017" y="11727"/>
                  </a:lnTo>
                  <a:cubicBezTo>
                    <a:pt x="35018" y="11753"/>
                    <a:pt x="35178" y="14272"/>
                    <a:pt x="33982" y="15909"/>
                  </a:cubicBezTo>
                  <a:cubicBezTo>
                    <a:pt x="32776" y="17554"/>
                    <a:pt x="31837" y="17701"/>
                    <a:pt x="28343" y="18242"/>
                  </a:cubicBezTo>
                  <a:cubicBezTo>
                    <a:pt x="25590" y="18668"/>
                    <a:pt x="21684" y="19273"/>
                    <a:pt x="19383" y="19273"/>
                  </a:cubicBezTo>
                  <a:cubicBezTo>
                    <a:pt x="18877" y="19273"/>
                    <a:pt x="18448" y="19244"/>
                    <a:pt x="18127" y="19177"/>
                  </a:cubicBezTo>
                  <a:cubicBezTo>
                    <a:pt x="16492" y="18837"/>
                    <a:pt x="15387" y="15875"/>
                    <a:pt x="15377" y="15845"/>
                  </a:cubicBezTo>
                  <a:lnTo>
                    <a:pt x="14982" y="14771"/>
                  </a:lnTo>
                  <a:lnTo>
                    <a:pt x="14720" y="15885"/>
                  </a:lnTo>
                  <a:cubicBezTo>
                    <a:pt x="13697" y="20243"/>
                    <a:pt x="12089" y="26912"/>
                    <a:pt x="11856" y="27419"/>
                  </a:cubicBezTo>
                  <a:cubicBezTo>
                    <a:pt x="11546" y="28088"/>
                    <a:pt x="4014" y="43296"/>
                    <a:pt x="3117" y="45107"/>
                  </a:cubicBezTo>
                  <a:lnTo>
                    <a:pt x="942" y="45275"/>
                  </a:lnTo>
                  <a:cubicBezTo>
                    <a:pt x="3000" y="38336"/>
                    <a:pt x="6013" y="28280"/>
                    <a:pt x="6244" y="27780"/>
                  </a:cubicBezTo>
                  <a:cubicBezTo>
                    <a:pt x="6348" y="27557"/>
                    <a:pt x="6516" y="26630"/>
                    <a:pt x="7011" y="23822"/>
                  </a:cubicBezTo>
                  <a:cubicBezTo>
                    <a:pt x="7950" y="18487"/>
                    <a:pt x="9700" y="8554"/>
                    <a:pt x="10981" y="6803"/>
                  </a:cubicBezTo>
                  <a:cubicBezTo>
                    <a:pt x="12686" y="4473"/>
                    <a:pt x="21753" y="1339"/>
                    <a:pt x="22372" y="1126"/>
                  </a:cubicBezTo>
                  <a:cubicBezTo>
                    <a:pt x="22742" y="1081"/>
                    <a:pt x="26033" y="684"/>
                    <a:pt x="28993" y="684"/>
                  </a:cubicBezTo>
                  <a:close/>
                  <a:moveTo>
                    <a:pt x="28931" y="1"/>
                  </a:moveTo>
                  <a:cubicBezTo>
                    <a:pt x="25825" y="1"/>
                    <a:pt x="22467" y="423"/>
                    <a:pt x="22249" y="451"/>
                  </a:cubicBezTo>
                  <a:lnTo>
                    <a:pt x="22184" y="465"/>
                  </a:lnTo>
                  <a:cubicBezTo>
                    <a:pt x="21781" y="602"/>
                    <a:pt x="12310" y="3824"/>
                    <a:pt x="10427" y="6398"/>
                  </a:cubicBezTo>
                  <a:cubicBezTo>
                    <a:pt x="9158" y="8132"/>
                    <a:pt x="7649" y="16240"/>
                    <a:pt x="6333" y="23703"/>
                  </a:cubicBezTo>
                  <a:cubicBezTo>
                    <a:pt x="6011" y="25543"/>
                    <a:pt x="5704" y="27282"/>
                    <a:pt x="5621" y="27491"/>
                  </a:cubicBezTo>
                  <a:cubicBezTo>
                    <a:pt x="5285" y="28215"/>
                    <a:pt x="668" y="43784"/>
                    <a:pt x="143" y="45557"/>
                  </a:cubicBezTo>
                  <a:lnTo>
                    <a:pt x="0" y="46036"/>
                  </a:lnTo>
                  <a:lnTo>
                    <a:pt x="3558" y="45761"/>
                  </a:lnTo>
                  <a:lnTo>
                    <a:pt x="3646" y="45587"/>
                  </a:lnTo>
                  <a:cubicBezTo>
                    <a:pt x="3992" y="44886"/>
                    <a:pt x="12145" y="28423"/>
                    <a:pt x="12478" y="27707"/>
                  </a:cubicBezTo>
                  <a:cubicBezTo>
                    <a:pt x="12768" y="27082"/>
                    <a:pt x="14495" y="19831"/>
                    <a:pt x="15155" y="17032"/>
                  </a:cubicBezTo>
                  <a:cubicBezTo>
                    <a:pt x="15675" y="18055"/>
                    <a:pt x="16652" y="19571"/>
                    <a:pt x="17987" y="19848"/>
                  </a:cubicBezTo>
                  <a:cubicBezTo>
                    <a:pt x="18352" y="19924"/>
                    <a:pt x="18830" y="19957"/>
                    <a:pt x="19388" y="19957"/>
                  </a:cubicBezTo>
                  <a:cubicBezTo>
                    <a:pt x="21740" y="19957"/>
                    <a:pt x="25530" y="19371"/>
                    <a:pt x="28447" y="18919"/>
                  </a:cubicBezTo>
                  <a:cubicBezTo>
                    <a:pt x="31974" y="18374"/>
                    <a:pt x="33162" y="18190"/>
                    <a:pt x="34534" y="16314"/>
                  </a:cubicBezTo>
                  <a:cubicBezTo>
                    <a:pt x="35259" y="15324"/>
                    <a:pt x="35544" y="14093"/>
                    <a:pt x="35651" y="13148"/>
                  </a:cubicBezTo>
                  <a:lnTo>
                    <a:pt x="40695" y="24024"/>
                  </a:lnTo>
                  <a:lnTo>
                    <a:pt x="36810" y="43971"/>
                  </a:lnTo>
                  <a:lnTo>
                    <a:pt x="40263" y="45329"/>
                  </a:lnTo>
                  <a:lnTo>
                    <a:pt x="40377" y="44986"/>
                  </a:lnTo>
                  <a:cubicBezTo>
                    <a:pt x="40618" y="44255"/>
                    <a:pt x="46318" y="27065"/>
                    <a:pt x="46520" y="25459"/>
                  </a:cubicBezTo>
                  <a:cubicBezTo>
                    <a:pt x="46740" y="23708"/>
                    <a:pt x="42358" y="11920"/>
                    <a:pt x="39626" y="6910"/>
                  </a:cubicBezTo>
                  <a:cubicBezTo>
                    <a:pt x="37011" y="2112"/>
                    <a:pt x="36196" y="1766"/>
                    <a:pt x="34017" y="843"/>
                  </a:cubicBezTo>
                  <a:cubicBezTo>
                    <a:pt x="33817" y="758"/>
                    <a:pt x="33603" y="666"/>
                    <a:pt x="33374" y="566"/>
                  </a:cubicBezTo>
                  <a:cubicBezTo>
                    <a:pt x="32397" y="138"/>
                    <a:pt x="30705" y="1"/>
                    <a:pt x="28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1"/>
            <p:cNvSpPr/>
            <p:nvPr/>
          </p:nvSpPr>
          <p:spPr>
            <a:xfrm>
              <a:off x="4924500" y="1268075"/>
              <a:ext cx="117175" cy="145525"/>
            </a:xfrm>
            <a:custGeom>
              <a:avLst/>
              <a:gdLst/>
              <a:ahLst/>
              <a:cxnLst/>
              <a:rect l="l" t="t" r="r" b="b"/>
              <a:pathLst>
                <a:path w="4687" h="5821" extrusionOk="0">
                  <a:moveTo>
                    <a:pt x="3990" y="0"/>
                  </a:moveTo>
                  <a:lnTo>
                    <a:pt x="1" y="173"/>
                  </a:lnTo>
                  <a:cubicBezTo>
                    <a:pt x="1" y="173"/>
                    <a:pt x="559" y="5216"/>
                    <a:pt x="2655" y="5784"/>
                  </a:cubicBezTo>
                  <a:cubicBezTo>
                    <a:pt x="2744" y="5809"/>
                    <a:pt x="2828" y="5820"/>
                    <a:pt x="2908" y="5820"/>
                  </a:cubicBezTo>
                  <a:cubicBezTo>
                    <a:pt x="4686" y="5820"/>
                    <a:pt x="3990" y="0"/>
                    <a:pt x="39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1"/>
            <p:cNvSpPr/>
            <p:nvPr/>
          </p:nvSpPr>
          <p:spPr>
            <a:xfrm>
              <a:off x="4914975" y="1259175"/>
              <a:ext cx="131300" cy="162975"/>
            </a:xfrm>
            <a:custGeom>
              <a:avLst/>
              <a:gdLst/>
              <a:ahLst/>
              <a:cxnLst/>
              <a:rect l="l" t="t" r="r" b="b"/>
              <a:pathLst>
                <a:path w="5252" h="6519" extrusionOk="0">
                  <a:moveTo>
                    <a:pt x="4063" y="713"/>
                  </a:moveTo>
                  <a:lnTo>
                    <a:pt x="4063" y="713"/>
                  </a:lnTo>
                  <a:cubicBezTo>
                    <a:pt x="4238" y="2464"/>
                    <a:pt x="4246" y="5132"/>
                    <a:pt x="3554" y="5730"/>
                  </a:cubicBezTo>
                  <a:cubicBezTo>
                    <a:pt x="3495" y="5781"/>
                    <a:pt x="3414" y="5832"/>
                    <a:pt x="3285" y="5832"/>
                  </a:cubicBezTo>
                  <a:cubicBezTo>
                    <a:pt x="3238" y="5832"/>
                    <a:pt x="3185" y="5825"/>
                    <a:pt x="3125" y="5809"/>
                  </a:cubicBezTo>
                  <a:cubicBezTo>
                    <a:pt x="1717" y="5428"/>
                    <a:pt x="992" y="2383"/>
                    <a:pt x="770" y="855"/>
                  </a:cubicBezTo>
                  <a:lnTo>
                    <a:pt x="4063" y="713"/>
                  </a:lnTo>
                  <a:close/>
                  <a:moveTo>
                    <a:pt x="4672" y="0"/>
                  </a:moveTo>
                  <a:lnTo>
                    <a:pt x="0" y="202"/>
                  </a:lnTo>
                  <a:lnTo>
                    <a:pt x="40" y="566"/>
                  </a:lnTo>
                  <a:cubicBezTo>
                    <a:pt x="100" y="1106"/>
                    <a:pt x="691" y="5860"/>
                    <a:pt x="2945" y="6470"/>
                  </a:cubicBezTo>
                  <a:cubicBezTo>
                    <a:pt x="3058" y="6501"/>
                    <a:pt x="3172" y="6517"/>
                    <a:pt x="3288" y="6519"/>
                  </a:cubicBezTo>
                  <a:cubicBezTo>
                    <a:pt x="3551" y="6519"/>
                    <a:pt x="3805" y="6424"/>
                    <a:pt x="4001" y="6250"/>
                  </a:cubicBezTo>
                  <a:cubicBezTo>
                    <a:pt x="5251" y="5169"/>
                    <a:pt x="4769" y="809"/>
                    <a:pt x="4709" y="316"/>
                  </a:cubicBezTo>
                  <a:lnTo>
                    <a:pt x="46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1"/>
            <p:cNvSpPr/>
            <p:nvPr/>
          </p:nvSpPr>
          <p:spPr>
            <a:xfrm>
              <a:off x="4807250" y="1023050"/>
              <a:ext cx="278950" cy="303000"/>
            </a:xfrm>
            <a:custGeom>
              <a:avLst/>
              <a:gdLst/>
              <a:ahLst/>
              <a:cxnLst/>
              <a:rect l="l" t="t" r="r" b="b"/>
              <a:pathLst>
                <a:path w="11158" h="12120" extrusionOk="0">
                  <a:moveTo>
                    <a:pt x="3205" y="1"/>
                  </a:moveTo>
                  <a:cubicBezTo>
                    <a:pt x="2570" y="1434"/>
                    <a:pt x="1179" y="2602"/>
                    <a:pt x="0" y="3394"/>
                  </a:cubicBezTo>
                  <a:cubicBezTo>
                    <a:pt x="500" y="5113"/>
                    <a:pt x="1270" y="6990"/>
                    <a:pt x="2461" y="8535"/>
                  </a:cubicBezTo>
                  <a:cubicBezTo>
                    <a:pt x="4460" y="11129"/>
                    <a:pt x="5832" y="12119"/>
                    <a:pt x="6981" y="12119"/>
                  </a:cubicBezTo>
                  <a:cubicBezTo>
                    <a:pt x="7597" y="12119"/>
                    <a:pt x="8148" y="11835"/>
                    <a:pt x="8697" y="11361"/>
                  </a:cubicBezTo>
                  <a:cubicBezTo>
                    <a:pt x="10032" y="10208"/>
                    <a:pt x="11156" y="6682"/>
                    <a:pt x="11158" y="3642"/>
                  </a:cubicBezTo>
                  <a:cubicBezTo>
                    <a:pt x="4342" y="1784"/>
                    <a:pt x="3205" y="1"/>
                    <a:pt x="32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1"/>
            <p:cNvSpPr/>
            <p:nvPr/>
          </p:nvSpPr>
          <p:spPr>
            <a:xfrm>
              <a:off x="4797300" y="1004975"/>
              <a:ext cx="297475" cy="329650"/>
            </a:xfrm>
            <a:custGeom>
              <a:avLst/>
              <a:gdLst/>
              <a:ahLst/>
              <a:cxnLst/>
              <a:rect l="l" t="t" r="r" b="b"/>
              <a:pathLst>
                <a:path w="11899" h="13186" extrusionOk="0">
                  <a:moveTo>
                    <a:pt x="3689" y="1313"/>
                  </a:moveTo>
                  <a:cubicBezTo>
                    <a:pt x="4409" y="1958"/>
                    <a:pt x="6363" y="3278"/>
                    <a:pt x="11210" y="4626"/>
                  </a:cubicBezTo>
                  <a:cubicBezTo>
                    <a:pt x="11148" y="7513"/>
                    <a:pt x="10101" y="10762"/>
                    <a:pt x="8871" y="11824"/>
                  </a:cubicBezTo>
                  <a:cubicBezTo>
                    <a:pt x="8335" y="12286"/>
                    <a:pt x="7867" y="12499"/>
                    <a:pt x="7379" y="12499"/>
                  </a:cubicBezTo>
                  <a:cubicBezTo>
                    <a:pt x="7322" y="12499"/>
                    <a:pt x="7264" y="12496"/>
                    <a:pt x="7207" y="12490"/>
                  </a:cubicBezTo>
                  <a:cubicBezTo>
                    <a:pt x="6152" y="12384"/>
                    <a:pt x="4857" y="11289"/>
                    <a:pt x="3130" y="9048"/>
                  </a:cubicBezTo>
                  <a:cubicBezTo>
                    <a:pt x="2167" y="7798"/>
                    <a:pt x="1383" y="6188"/>
                    <a:pt x="799" y="4259"/>
                  </a:cubicBezTo>
                  <a:cubicBezTo>
                    <a:pt x="2149" y="3322"/>
                    <a:pt x="3118" y="2335"/>
                    <a:pt x="3689" y="1313"/>
                  </a:cubicBezTo>
                  <a:close/>
                  <a:moveTo>
                    <a:pt x="3548" y="1"/>
                  </a:moveTo>
                  <a:lnTo>
                    <a:pt x="3289" y="586"/>
                  </a:lnTo>
                  <a:cubicBezTo>
                    <a:pt x="2676" y="1971"/>
                    <a:pt x="1274" y="3116"/>
                    <a:pt x="208" y="3832"/>
                  </a:cubicBezTo>
                  <a:lnTo>
                    <a:pt x="0" y="3971"/>
                  </a:lnTo>
                  <a:lnTo>
                    <a:pt x="68" y="4212"/>
                  </a:lnTo>
                  <a:cubicBezTo>
                    <a:pt x="685" y="6329"/>
                    <a:pt x="1531" y="8097"/>
                    <a:pt x="2587" y="9467"/>
                  </a:cubicBezTo>
                  <a:cubicBezTo>
                    <a:pt x="4462" y="11901"/>
                    <a:pt x="5866" y="13044"/>
                    <a:pt x="7138" y="13172"/>
                  </a:cubicBezTo>
                  <a:cubicBezTo>
                    <a:pt x="7220" y="13181"/>
                    <a:pt x="7302" y="13185"/>
                    <a:pt x="7383" y="13185"/>
                  </a:cubicBezTo>
                  <a:cubicBezTo>
                    <a:pt x="8037" y="13185"/>
                    <a:pt x="8660" y="12914"/>
                    <a:pt x="9320" y="12342"/>
                  </a:cubicBezTo>
                  <a:cubicBezTo>
                    <a:pt x="10739" y="11117"/>
                    <a:pt x="11896" y="7538"/>
                    <a:pt x="11899" y="4365"/>
                  </a:cubicBezTo>
                  <a:lnTo>
                    <a:pt x="11899" y="4103"/>
                  </a:lnTo>
                  <a:lnTo>
                    <a:pt x="11646" y="4034"/>
                  </a:lnTo>
                  <a:cubicBezTo>
                    <a:pt x="5194" y="2277"/>
                    <a:pt x="3926" y="586"/>
                    <a:pt x="3889" y="535"/>
                  </a:cubicBezTo>
                  <a:lnTo>
                    <a:pt x="3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1"/>
            <p:cNvSpPr/>
            <p:nvPr/>
          </p:nvSpPr>
          <p:spPr>
            <a:xfrm>
              <a:off x="4840175" y="1114775"/>
              <a:ext cx="145575" cy="130075"/>
            </a:xfrm>
            <a:custGeom>
              <a:avLst/>
              <a:gdLst/>
              <a:ahLst/>
              <a:cxnLst/>
              <a:rect l="l" t="t" r="r" b="b"/>
              <a:pathLst>
                <a:path w="5823" h="5203" extrusionOk="0">
                  <a:moveTo>
                    <a:pt x="1676" y="1"/>
                  </a:moveTo>
                  <a:cubicBezTo>
                    <a:pt x="623" y="1"/>
                    <a:pt x="82" y="711"/>
                    <a:pt x="57" y="745"/>
                  </a:cubicBezTo>
                  <a:cubicBezTo>
                    <a:pt x="0" y="821"/>
                    <a:pt x="17" y="929"/>
                    <a:pt x="92" y="984"/>
                  </a:cubicBezTo>
                  <a:cubicBezTo>
                    <a:pt x="123" y="1007"/>
                    <a:pt x="159" y="1018"/>
                    <a:pt x="195" y="1018"/>
                  </a:cubicBezTo>
                  <a:cubicBezTo>
                    <a:pt x="247" y="1018"/>
                    <a:pt x="299" y="994"/>
                    <a:pt x="333" y="948"/>
                  </a:cubicBezTo>
                  <a:cubicBezTo>
                    <a:pt x="352" y="921"/>
                    <a:pt x="796" y="343"/>
                    <a:pt x="1670" y="343"/>
                  </a:cubicBezTo>
                  <a:cubicBezTo>
                    <a:pt x="1787" y="343"/>
                    <a:pt x="1912" y="353"/>
                    <a:pt x="2045" y="377"/>
                  </a:cubicBezTo>
                  <a:cubicBezTo>
                    <a:pt x="2985" y="539"/>
                    <a:pt x="3269" y="1635"/>
                    <a:pt x="3520" y="2600"/>
                  </a:cubicBezTo>
                  <a:cubicBezTo>
                    <a:pt x="3569" y="2788"/>
                    <a:pt x="3615" y="2968"/>
                    <a:pt x="3665" y="3133"/>
                  </a:cubicBezTo>
                  <a:cubicBezTo>
                    <a:pt x="3713" y="3293"/>
                    <a:pt x="3756" y="3476"/>
                    <a:pt x="3800" y="3664"/>
                  </a:cubicBezTo>
                  <a:cubicBezTo>
                    <a:pt x="3965" y="4356"/>
                    <a:pt x="4136" y="5074"/>
                    <a:pt x="4618" y="5188"/>
                  </a:cubicBezTo>
                  <a:cubicBezTo>
                    <a:pt x="4661" y="5197"/>
                    <a:pt x="4704" y="5203"/>
                    <a:pt x="4749" y="5203"/>
                  </a:cubicBezTo>
                  <a:cubicBezTo>
                    <a:pt x="5042" y="5203"/>
                    <a:pt x="5367" y="4977"/>
                    <a:pt x="5762" y="4503"/>
                  </a:cubicBezTo>
                  <a:cubicBezTo>
                    <a:pt x="5823" y="4432"/>
                    <a:pt x="5814" y="4324"/>
                    <a:pt x="5741" y="4263"/>
                  </a:cubicBezTo>
                  <a:cubicBezTo>
                    <a:pt x="5709" y="4236"/>
                    <a:pt x="5669" y="4223"/>
                    <a:pt x="5630" y="4223"/>
                  </a:cubicBezTo>
                  <a:cubicBezTo>
                    <a:pt x="5582" y="4223"/>
                    <a:pt x="5533" y="4243"/>
                    <a:pt x="5500" y="4284"/>
                  </a:cubicBezTo>
                  <a:cubicBezTo>
                    <a:pt x="5099" y="4764"/>
                    <a:pt x="4868" y="4858"/>
                    <a:pt x="4746" y="4858"/>
                  </a:cubicBezTo>
                  <a:cubicBezTo>
                    <a:pt x="4727" y="4858"/>
                    <a:pt x="4711" y="4856"/>
                    <a:pt x="4697" y="4852"/>
                  </a:cubicBezTo>
                  <a:cubicBezTo>
                    <a:pt x="4421" y="4787"/>
                    <a:pt x="4262" y="4120"/>
                    <a:pt x="4134" y="3584"/>
                  </a:cubicBezTo>
                  <a:cubicBezTo>
                    <a:pt x="4088" y="3388"/>
                    <a:pt x="4042" y="3200"/>
                    <a:pt x="3993" y="3033"/>
                  </a:cubicBezTo>
                  <a:cubicBezTo>
                    <a:pt x="3944" y="2873"/>
                    <a:pt x="3898" y="2696"/>
                    <a:pt x="3851" y="2514"/>
                  </a:cubicBezTo>
                  <a:cubicBezTo>
                    <a:pt x="3588" y="1499"/>
                    <a:pt x="3263" y="239"/>
                    <a:pt x="2103" y="38"/>
                  </a:cubicBezTo>
                  <a:cubicBezTo>
                    <a:pt x="1952" y="12"/>
                    <a:pt x="1810" y="1"/>
                    <a:pt x="1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1"/>
            <p:cNvSpPr/>
            <p:nvPr/>
          </p:nvSpPr>
          <p:spPr>
            <a:xfrm>
              <a:off x="4958625" y="1093850"/>
              <a:ext cx="86775" cy="27250"/>
            </a:xfrm>
            <a:custGeom>
              <a:avLst/>
              <a:gdLst/>
              <a:ahLst/>
              <a:cxnLst/>
              <a:rect l="l" t="t" r="r" b="b"/>
              <a:pathLst>
                <a:path w="3471" h="1090" extrusionOk="0">
                  <a:moveTo>
                    <a:pt x="1602" y="0"/>
                  </a:moveTo>
                  <a:cubicBezTo>
                    <a:pt x="1531" y="0"/>
                    <a:pt x="1461" y="4"/>
                    <a:pt x="1391" y="12"/>
                  </a:cubicBezTo>
                  <a:cubicBezTo>
                    <a:pt x="547" y="115"/>
                    <a:pt x="75" y="780"/>
                    <a:pt x="57" y="808"/>
                  </a:cubicBezTo>
                  <a:cubicBezTo>
                    <a:pt x="1" y="886"/>
                    <a:pt x="18" y="995"/>
                    <a:pt x="97" y="1050"/>
                  </a:cubicBezTo>
                  <a:cubicBezTo>
                    <a:pt x="127" y="1071"/>
                    <a:pt x="161" y="1081"/>
                    <a:pt x="195" y="1081"/>
                  </a:cubicBezTo>
                  <a:cubicBezTo>
                    <a:pt x="250" y="1081"/>
                    <a:pt x="304" y="1054"/>
                    <a:pt x="338" y="1004"/>
                  </a:cubicBezTo>
                  <a:cubicBezTo>
                    <a:pt x="342" y="998"/>
                    <a:pt x="740" y="437"/>
                    <a:pt x="1432" y="354"/>
                  </a:cubicBezTo>
                  <a:cubicBezTo>
                    <a:pt x="1491" y="347"/>
                    <a:pt x="1550" y="343"/>
                    <a:pt x="1610" y="343"/>
                  </a:cubicBezTo>
                  <a:cubicBezTo>
                    <a:pt x="2090" y="343"/>
                    <a:pt x="2599" y="581"/>
                    <a:pt x="3125" y="1046"/>
                  </a:cubicBezTo>
                  <a:cubicBezTo>
                    <a:pt x="3156" y="1074"/>
                    <a:pt x="3196" y="1089"/>
                    <a:pt x="3238" y="1089"/>
                  </a:cubicBezTo>
                  <a:cubicBezTo>
                    <a:pt x="3238" y="1089"/>
                    <a:pt x="3239" y="1089"/>
                    <a:pt x="3240" y="1089"/>
                  </a:cubicBezTo>
                  <a:cubicBezTo>
                    <a:pt x="3397" y="1089"/>
                    <a:pt x="3471" y="894"/>
                    <a:pt x="3352" y="791"/>
                  </a:cubicBezTo>
                  <a:cubicBezTo>
                    <a:pt x="2758" y="264"/>
                    <a:pt x="2169" y="0"/>
                    <a:pt x="16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1"/>
            <p:cNvSpPr/>
            <p:nvPr/>
          </p:nvSpPr>
          <p:spPr>
            <a:xfrm>
              <a:off x="4944400" y="1251825"/>
              <a:ext cx="65675" cy="24875"/>
            </a:xfrm>
            <a:custGeom>
              <a:avLst/>
              <a:gdLst/>
              <a:ahLst/>
              <a:cxnLst/>
              <a:rect l="l" t="t" r="r" b="b"/>
              <a:pathLst>
                <a:path w="2627" h="995" extrusionOk="0">
                  <a:moveTo>
                    <a:pt x="2432" y="1"/>
                  </a:moveTo>
                  <a:cubicBezTo>
                    <a:pt x="2379" y="1"/>
                    <a:pt x="2327" y="25"/>
                    <a:pt x="2294" y="70"/>
                  </a:cubicBezTo>
                  <a:cubicBezTo>
                    <a:pt x="1955" y="532"/>
                    <a:pt x="1514" y="659"/>
                    <a:pt x="1131" y="659"/>
                  </a:cubicBezTo>
                  <a:cubicBezTo>
                    <a:pt x="675" y="659"/>
                    <a:pt x="299" y="479"/>
                    <a:pt x="271" y="465"/>
                  </a:cubicBezTo>
                  <a:cubicBezTo>
                    <a:pt x="247" y="453"/>
                    <a:pt x="222" y="448"/>
                    <a:pt x="197" y="448"/>
                  </a:cubicBezTo>
                  <a:cubicBezTo>
                    <a:pt x="133" y="448"/>
                    <a:pt x="72" y="483"/>
                    <a:pt x="42" y="543"/>
                  </a:cubicBezTo>
                  <a:cubicBezTo>
                    <a:pt x="1" y="627"/>
                    <a:pt x="34" y="729"/>
                    <a:pt x="118" y="772"/>
                  </a:cubicBezTo>
                  <a:cubicBezTo>
                    <a:pt x="439" y="916"/>
                    <a:pt x="786" y="992"/>
                    <a:pt x="1138" y="995"/>
                  </a:cubicBezTo>
                  <a:cubicBezTo>
                    <a:pt x="1609" y="995"/>
                    <a:pt x="2153" y="840"/>
                    <a:pt x="2570" y="275"/>
                  </a:cubicBezTo>
                  <a:cubicBezTo>
                    <a:pt x="2626" y="198"/>
                    <a:pt x="2610" y="91"/>
                    <a:pt x="2534" y="34"/>
                  </a:cubicBezTo>
                  <a:cubicBezTo>
                    <a:pt x="2503" y="11"/>
                    <a:pt x="2467" y="1"/>
                    <a:pt x="24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1"/>
            <p:cNvSpPr/>
            <p:nvPr/>
          </p:nvSpPr>
          <p:spPr>
            <a:xfrm>
              <a:off x="4868150" y="1150850"/>
              <a:ext cx="46800" cy="21325"/>
            </a:xfrm>
            <a:custGeom>
              <a:avLst/>
              <a:gdLst/>
              <a:ahLst/>
              <a:cxnLst/>
              <a:rect l="l" t="t" r="r" b="b"/>
              <a:pathLst>
                <a:path w="1872" h="853" extrusionOk="0">
                  <a:moveTo>
                    <a:pt x="1681" y="1"/>
                  </a:moveTo>
                  <a:cubicBezTo>
                    <a:pt x="1630" y="1"/>
                    <a:pt x="1579" y="23"/>
                    <a:pt x="1545" y="67"/>
                  </a:cubicBezTo>
                  <a:cubicBezTo>
                    <a:pt x="1306" y="355"/>
                    <a:pt x="1066" y="503"/>
                    <a:pt x="828" y="509"/>
                  </a:cubicBezTo>
                  <a:lnTo>
                    <a:pt x="815" y="509"/>
                  </a:lnTo>
                  <a:cubicBezTo>
                    <a:pt x="522" y="509"/>
                    <a:pt x="320" y="288"/>
                    <a:pt x="319" y="287"/>
                  </a:cubicBezTo>
                  <a:cubicBezTo>
                    <a:pt x="285" y="250"/>
                    <a:pt x="239" y="232"/>
                    <a:pt x="192" y="232"/>
                  </a:cubicBezTo>
                  <a:cubicBezTo>
                    <a:pt x="152" y="232"/>
                    <a:pt x="111" y="246"/>
                    <a:pt x="78" y="275"/>
                  </a:cubicBezTo>
                  <a:cubicBezTo>
                    <a:pt x="10" y="337"/>
                    <a:pt x="1" y="442"/>
                    <a:pt x="62" y="514"/>
                  </a:cubicBezTo>
                  <a:cubicBezTo>
                    <a:pt x="75" y="529"/>
                    <a:pt x="366" y="852"/>
                    <a:pt x="815" y="852"/>
                  </a:cubicBezTo>
                  <a:lnTo>
                    <a:pt x="829" y="852"/>
                  </a:lnTo>
                  <a:cubicBezTo>
                    <a:pt x="1174" y="846"/>
                    <a:pt x="1502" y="656"/>
                    <a:pt x="1808" y="285"/>
                  </a:cubicBezTo>
                  <a:cubicBezTo>
                    <a:pt x="1872" y="212"/>
                    <a:pt x="1863" y="101"/>
                    <a:pt x="1789" y="40"/>
                  </a:cubicBezTo>
                  <a:cubicBezTo>
                    <a:pt x="1757" y="13"/>
                    <a:pt x="1719" y="1"/>
                    <a:pt x="16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1"/>
            <p:cNvSpPr/>
            <p:nvPr/>
          </p:nvSpPr>
          <p:spPr>
            <a:xfrm>
              <a:off x="4983050" y="1140550"/>
              <a:ext cx="58275" cy="21125"/>
            </a:xfrm>
            <a:custGeom>
              <a:avLst/>
              <a:gdLst/>
              <a:ahLst/>
              <a:cxnLst/>
              <a:rect l="l" t="t" r="r" b="b"/>
              <a:pathLst>
                <a:path w="2331" h="845" extrusionOk="0">
                  <a:moveTo>
                    <a:pt x="2139" y="1"/>
                  </a:moveTo>
                  <a:cubicBezTo>
                    <a:pt x="2095" y="1"/>
                    <a:pt x="2052" y="18"/>
                    <a:pt x="2019" y="51"/>
                  </a:cubicBezTo>
                  <a:cubicBezTo>
                    <a:pt x="1662" y="393"/>
                    <a:pt x="1332" y="500"/>
                    <a:pt x="1059" y="500"/>
                  </a:cubicBezTo>
                  <a:cubicBezTo>
                    <a:pt x="616" y="500"/>
                    <a:pt x="323" y="219"/>
                    <a:pt x="304" y="200"/>
                  </a:cubicBezTo>
                  <a:cubicBezTo>
                    <a:pt x="271" y="170"/>
                    <a:pt x="229" y="155"/>
                    <a:pt x="188" y="155"/>
                  </a:cubicBezTo>
                  <a:cubicBezTo>
                    <a:pt x="145" y="155"/>
                    <a:pt x="101" y="172"/>
                    <a:pt x="68" y="206"/>
                  </a:cubicBezTo>
                  <a:cubicBezTo>
                    <a:pt x="4" y="269"/>
                    <a:pt x="1" y="372"/>
                    <a:pt x="60" y="440"/>
                  </a:cubicBezTo>
                  <a:cubicBezTo>
                    <a:pt x="68" y="446"/>
                    <a:pt x="473" y="844"/>
                    <a:pt x="1071" y="844"/>
                  </a:cubicBezTo>
                  <a:cubicBezTo>
                    <a:pt x="1416" y="844"/>
                    <a:pt x="1824" y="712"/>
                    <a:pt x="2255" y="299"/>
                  </a:cubicBezTo>
                  <a:cubicBezTo>
                    <a:pt x="2326" y="234"/>
                    <a:pt x="2331" y="124"/>
                    <a:pt x="2264" y="54"/>
                  </a:cubicBezTo>
                  <a:cubicBezTo>
                    <a:pt x="2230" y="19"/>
                    <a:pt x="2184" y="1"/>
                    <a:pt x="21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1"/>
            <p:cNvSpPr/>
            <p:nvPr/>
          </p:nvSpPr>
          <p:spPr>
            <a:xfrm>
              <a:off x="4296950" y="2262775"/>
              <a:ext cx="184550" cy="195975"/>
            </a:xfrm>
            <a:custGeom>
              <a:avLst/>
              <a:gdLst/>
              <a:ahLst/>
              <a:cxnLst/>
              <a:rect l="l" t="t" r="r" b="b"/>
              <a:pathLst>
                <a:path w="7382" h="7839" extrusionOk="0">
                  <a:moveTo>
                    <a:pt x="6929" y="0"/>
                  </a:moveTo>
                  <a:lnTo>
                    <a:pt x="4063" y="221"/>
                  </a:lnTo>
                  <a:cubicBezTo>
                    <a:pt x="4063" y="221"/>
                    <a:pt x="2373" y="2268"/>
                    <a:pt x="1922" y="3675"/>
                  </a:cubicBezTo>
                  <a:cubicBezTo>
                    <a:pt x="1483" y="5044"/>
                    <a:pt x="1" y="7839"/>
                    <a:pt x="919" y="7839"/>
                  </a:cubicBezTo>
                  <a:cubicBezTo>
                    <a:pt x="945" y="7839"/>
                    <a:pt x="974" y="7836"/>
                    <a:pt x="1004" y="7832"/>
                  </a:cubicBezTo>
                  <a:cubicBezTo>
                    <a:pt x="2094" y="7664"/>
                    <a:pt x="3548" y="4093"/>
                    <a:pt x="3548" y="4093"/>
                  </a:cubicBezTo>
                  <a:cubicBezTo>
                    <a:pt x="3548" y="4093"/>
                    <a:pt x="5474" y="3571"/>
                    <a:pt x="6428" y="2530"/>
                  </a:cubicBezTo>
                  <a:cubicBezTo>
                    <a:pt x="7382" y="1491"/>
                    <a:pt x="6929" y="0"/>
                    <a:pt x="69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1"/>
            <p:cNvSpPr/>
            <p:nvPr/>
          </p:nvSpPr>
          <p:spPr>
            <a:xfrm>
              <a:off x="4298275" y="2253675"/>
              <a:ext cx="192550" cy="213675"/>
            </a:xfrm>
            <a:custGeom>
              <a:avLst/>
              <a:gdLst/>
              <a:ahLst/>
              <a:cxnLst/>
              <a:rect l="l" t="t" r="r" b="b"/>
              <a:pathLst>
                <a:path w="7702" h="8547" extrusionOk="0">
                  <a:moveTo>
                    <a:pt x="6604" y="729"/>
                  </a:moveTo>
                  <a:lnTo>
                    <a:pt x="6604" y="729"/>
                  </a:lnTo>
                  <a:cubicBezTo>
                    <a:pt x="6672" y="1159"/>
                    <a:pt x="6712" y="2020"/>
                    <a:pt x="6123" y="2663"/>
                  </a:cubicBezTo>
                  <a:cubicBezTo>
                    <a:pt x="5248" y="3616"/>
                    <a:pt x="3423" y="4121"/>
                    <a:pt x="3404" y="4126"/>
                  </a:cubicBezTo>
                  <a:lnTo>
                    <a:pt x="3241" y="4170"/>
                  </a:lnTo>
                  <a:lnTo>
                    <a:pt x="3177" y="4327"/>
                  </a:lnTo>
                  <a:cubicBezTo>
                    <a:pt x="2531" y="5912"/>
                    <a:pt x="1512" y="7670"/>
                    <a:pt x="911" y="7848"/>
                  </a:cubicBezTo>
                  <a:cubicBezTo>
                    <a:pt x="868" y="7461"/>
                    <a:pt x="1389" y="6194"/>
                    <a:pt x="1675" y="5493"/>
                  </a:cubicBezTo>
                  <a:cubicBezTo>
                    <a:pt x="1880" y="4994"/>
                    <a:pt x="2073" y="4523"/>
                    <a:pt x="2195" y="4143"/>
                  </a:cubicBezTo>
                  <a:cubicBezTo>
                    <a:pt x="2562" y="2997"/>
                    <a:pt x="3833" y="1356"/>
                    <a:pt x="4184" y="915"/>
                  </a:cubicBezTo>
                  <a:lnTo>
                    <a:pt x="6604" y="729"/>
                  </a:lnTo>
                  <a:close/>
                  <a:moveTo>
                    <a:pt x="7124" y="0"/>
                  </a:moveTo>
                  <a:lnTo>
                    <a:pt x="3839" y="253"/>
                  </a:lnTo>
                  <a:lnTo>
                    <a:pt x="3745" y="366"/>
                  </a:lnTo>
                  <a:cubicBezTo>
                    <a:pt x="3676" y="452"/>
                    <a:pt x="2008" y="2480"/>
                    <a:pt x="1542" y="3934"/>
                  </a:cubicBezTo>
                  <a:cubicBezTo>
                    <a:pt x="1429" y="4287"/>
                    <a:pt x="1240" y="4748"/>
                    <a:pt x="1041" y="5233"/>
                  </a:cubicBezTo>
                  <a:cubicBezTo>
                    <a:pt x="384" y="6836"/>
                    <a:pt x="0" y="7842"/>
                    <a:pt x="379" y="8322"/>
                  </a:cubicBezTo>
                  <a:cubicBezTo>
                    <a:pt x="449" y="8411"/>
                    <a:pt x="599" y="8546"/>
                    <a:pt x="866" y="8546"/>
                  </a:cubicBezTo>
                  <a:cubicBezTo>
                    <a:pt x="912" y="8546"/>
                    <a:pt x="960" y="8542"/>
                    <a:pt x="1004" y="8534"/>
                  </a:cubicBezTo>
                  <a:cubicBezTo>
                    <a:pt x="2145" y="8358"/>
                    <a:pt x="3385" y="5609"/>
                    <a:pt x="3750" y="4739"/>
                  </a:cubicBezTo>
                  <a:cubicBezTo>
                    <a:pt x="4253" y="4583"/>
                    <a:pt x="5777" y="4054"/>
                    <a:pt x="6629" y="3126"/>
                  </a:cubicBezTo>
                  <a:cubicBezTo>
                    <a:pt x="7701" y="1955"/>
                    <a:pt x="7225" y="333"/>
                    <a:pt x="7204" y="263"/>
                  </a:cubicBezTo>
                  <a:lnTo>
                    <a:pt x="71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1"/>
            <p:cNvSpPr/>
            <p:nvPr/>
          </p:nvSpPr>
          <p:spPr>
            <a:xfrm>
              <a:off x="5254950" y="2220850"/>
              <a:ext cx="133075" cy="226425"/>
            </a:xfrm>
            <a:custGeom>
              <a:avLst/>
              <a:gdLst/>
              <a:ahLst/>
              <a:cxnLst/>
              <a:rect l="l" t="t" r="r" b="b"/>
              <a:pathLst>
                <a:path w="5323" h="9057" extrusionOk="0">
                  <a:moveTo>
                    <a:pt x="2473" y="1"/>
                  </a:moveTo>
                  <a:cubicBezTo>
                    <a:pt x="2473" y="1"/>
                    <a:pt x="381" y="2332"/>
                    <a:pt x="263" y="3020"/>
                  </a:cubicBezTo>
                  <a:cubicBezTo>
                    <a:pt x="147" y="3706"/>
                    <a:pt x="0" y="7075"/>
                    <a:pt x="0" y="7075"/>
                  </a:cubicBezTo>
                  <a:cubicBezTo>
                    <a:pt x="0" y="7075"/>
                    <a:pt x="119" y="7306"/>
                    <a:pt x="387" y="7306"/>
                  </a:cubicBezTo>
                  <a:cubicBezTo>
                    <a:pt x="558" y="7306"/>
                    <a:pt x="789" y="7212"/>
                    <a:pt x="1089" y="6906"/>
                  </a:cubicBezTo>
                  <a:cubicBezTo>
                    <a:pt x="1488" y="6496"/>
                    <a:pt x="1653" y="6123"/>
                    <a:pt x="1719" y="5859"/>
                  </a:cubicBezTo>
                  <a:lnTo>
                    <a:pt x="1719" y="5859"/>
                  </a:lnTo>
                  <a:cubicBezTo>
                    <a:pt x="1656" y="6598"/>
                    <a:pt x="1562" y="8169"/>
                    <a:pt x="1827" y="8799"/>
                  </a:cubicBezTo>
                  <a:cubicBezTo>
                    <a:pt x="1903" y="8979"/>
                    <a:pt x="2046" y="9056"/>
                    <a:pt x="2228" y="9056"/>
                  </a:cubicBezTo>
                  <a:cubicBezTo>
                    <a:pt x="2893" y="9056"/>
                    <a:pt x="4083" y="8034"/>
                    <a:pt x="4491" y="7271"/>
                  </a:cubicBezTo>
                  <a:cubicBezTo>
                    <a:pt x="5009" y="6298"/>
                    <a:pt x="5322" y="1120"/>
                    <a:pt x="5322" y="1120"/>
                  </a:cubicBezTo>
                  <a:lnTo>
                    <a:pt x="24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1"/>
            <p:cNvSpPr/>
            <p:nvPr/>
          </p:nvSpPr>
          <p:spPr>
            <a:xfrm>
              <a:off x="5246300" y="2210675"/>
              <a:ext cx="150675" cy="245150"/>
            </a:xfrm>
            <a:custGeom>
              <a:avLst/>
              <a:gdLst/>
              <a:ahLst/>
              <a:cxnLst/>
              <a:rect l="l" t="t" r="r" b="b"/>
              <a:pathLst>
                <a:path w="6027" h="9806" extrusionOk="0">
                  <a:moveTo>
                    <a:pt x="2917" y="813"/>
                  </a:moveTo>
                  <a:lnTo>
                    <a:pt x="5311" y="1754"/>
                  </a:lnTo>
                  <a:cubicBezTo>
                    <a:pt x="5177" y="3813"/>
                    <a:pt x="4874" y="6878"/>
                    <a:pt x="4534" y="7516"/>
                  </a:cubicBezTo>
                  <a:cubicBezTo>
                    <a:pt x="4163" y="8212"/>
                    <a:pt x="3095" y="9119"/>
                    <a:pt x="2591" y="9119"/>
                  </a:cubicBezTo>
                  <a:cubicBezTo>
                    <a:pt x="2581" y="9119"/>
                    <a:pt x="2572" y="9119"/>
                    <a:pt x="2562" y="9118"/>
                  </a:cubicBezTo>
                  <a:cubicBezTo>
                    <a:pt x="2512" y="9117"/>
                    <a:pt x="2506" y="9108"/>
                    <a:pt x="2491" y="9071"/>
                  </a:cubicBezTo>
                  <a:cubicBezTo>
                    <a:pt x="2274" y="8557"/>
                    <a:pt x="2333" y="7170"/>
                    <a:pt x="2403" y="6334"/>
                  </a:cubicBezTo>
                  <a:lnTo>
                    <a:pt x="2403" y="6334"/>
                  </a:lnTo>
                  <a:lnTo>
                    <a:pt x="2403" y="6336"/>
                  </a:lnTo>
                  <a:cubicBezTo>
                    <a:pt x="2473" y="6050"/>
                    <a:pt x="2449" y="5859"/>
                    <a:pt x="2443" y="5819"/>
                  </a:cubicBezTo>
                  <a:lnTo>
                    <a:pt x="2053" y="3288"/>
                  </a:lnTo>
                  <a:lnTo>
                    <a:pt x="1765" y="5832"/>
                  </a:lnTo>
                  <a:cubicBezTo>
                    <a:pt x="1759" y="5886"/>
                    <a:pt x="1744" y="6024"/>
                    <a:pt x="1726" y="6218"/>
                  </a:cubicBezTo>
                  <a:cubicBezTo>
                    <a:pt x="1667" y="6428"/>
                    <a:pt x="1526" y="6729"/>
                    <a:pt x="1191" y="7072"/>
                  </a:cubicBezTo>
                  <a:cubicBezTo>
                    <a:pt x="918" y="7351"/>
                    <a:pt x="773" y="7369"/>
                    <a:pt x="730" y="7369"/>
                  </a:cubicBezTo>
                  <a:cubicBezTo>
                    <a:pt x="727" y="7369"/>
                    <a:pt x="724" y="7369"/>
                    <a:pt x="722" y="7369"/>
                  </a:cubicBezTo>
                  <a:cubicBezTo>
                    <a:pt x="713" y="7368"/>
                    <a:pt x="703" y="7365"/>
                    <a:pt x="695" y="7360"/>
                  </a:cubicBezTo>
                  <a:cubicBezTo>
                    <a:pt x="749" y="6166"/>
                    <a:pt x="863" y="3989"/>
                    <a:pt x="949" y="3483"/>
                  </a:cubicBezTo>
                  <a:cubicBezTo>
                    <a:pt x="1007" y="3134"/>
                    <a:pt x="1968" y="1887"/>
                    <a:pt x="2917" y="813"/>
                  </a:cubicBezTo>
                  <a:close/>
                  <a:moveTo>
                    <a:pt x="2722" y="1"/>
                  </a:moveTo>
                  <a:lnTo>
                    <a:pt x="2565" y="177"/>
                  </a:lnTo>
                  <a:cubicBezTo>
                    <a:pt x="2204" y="580"/>
                    <a:pt x="398" y="2622"/>
                    <a:pt x="272" y="3369"/>
                  </a:cubicBezTo>
                  <a:cubicBezTo>
                    <a:pt x="153" y="4070"/>
                    <a:pt x="11" y="7327"/>
                    <a:pt x="3" y="7466"/>
                  </a:cubicBezTo>
                  <a:lnTo>
                    <a:pt x="0" y="7558"/>
                  </a:lnTo>
                  <a:lnTo>
                    <a:pt x="42" y="7638"/>
                  </a:lnTo>
                  <a:cubicBezTo>
                    <a:pt x="60" y="7673"/>
                    <a:pt x="232" y="7988"/>
                    <a:pt x="617" y="8046"/>
                  </a:cubicBezTo>
                  <a:cubicBezTo>
                    <a:pt x="656" y="8052"/>
                    <a:pt x="696" y="8055"/>
                    <a:pt x="737" y="8055"/>
                  </a:cubicBezTo>
                  <a:cubicBezTo>
                    <a:pt x="1029" y="8055"/>
                    <a:pt x="1337" y="7894"/>
                    <a:pt x="1653" y="7578"/>
                  </a:cubicBezTo>
                  <a:lnTo>
                    <a:pt x="1653" y="7578"/>
                  </a:lnTo>
                  <a:cubicBezTo>
                    <a:pt x="1646" y="8245"/>
                    <a:pt x="1689" y="8937"/>
                    <a:pt x="1858" y="9338"/>
                  </a:cubicBezTo>
                  <a:cubicBezTo>
                    <a:pt x="1977" y="9620"/>
                    <a:pt x="2222" y="9790"/>
                    <a:pt x="2531" y="9804"/>
                  </a:cubicBezTo>
                  <a:cubicBezTo>
                    <a:pt x="2544" y="9806"/>
                    <a:pt x="2559" y="9806"/>
                    <a:pt x="2574" y="9806"/>
                  </a:cubicBezTo>
                  <a:cubicBezTo>
                    <a:pt x="3443" y="9806"/>
                    <a:pt x="4720" y="8627"/>
                    <a:pt x="5140" y="7838"/>
                  </a:cubicBezTo>
                  <a:cubicBezTo>
                    <a:pt x="5677" y="6830"/>
                    <a:pt x="5979" y="2086"/>
                    <a:pt x="6012" y="1548"/>
                  </a:cubicBezTo>
                  <a:lnTo>
                    <a:pt x="6026" y="1299"/>
                  </a:lnTo>
                  <a:lnTo>
                    <a:pt x="27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1"/>
            <p:cNvSpPr/>
            <p:nvPr/>
          </p:nvSpPr>
          <p:spPr>
            <a:xfrm>
              <a:off x="1337525" y="3829075"/>
              <a:ext cx="375050" cy="110550"/>
            </a:xfrm>
            <a:custGeom>
              <a:avLst/>
              <a:gdLst/>
              <a:ahLst/>
              <a:cxnLst/>
              <a:rect l="l" t="t" r="r" b="b"/>
              <a:pathLst>
                <a:path w="15002" h="4422" extrusionOk="0">
                  <a:moveTo>
                    <a:pt x="3209" y="0"/>
                  </a:moveTo>
                  <a:cubicBezTo>
                    <a:pt x="2777" y="0"/>
                    <a:pt x="2377" y="26"/>
                    <a:pt x="2038" y="87"/>
                  </a:cubicBezTo>
                  <a:cubicBezTo>
                    <a:pt x="0" y="458"/>
                    <a:pt x="370" y="3237"/>
                    <a:pt x="2963" y="3978"/>
                  </a:cubicBezTo>
                  <a:cubicBezTo>
                    <a:pt x="4000" y="4274"/>
                    <a:pt x="5363" y="4422"/>
                    <a:pt x="6780" y="4422"/>
                  </a:cubicBezTo>
                  <a:cubicBezTo>
                    <a:pt x="8905" y="4422"/>
                    <a:pt x="11150" y="4088"/>
                    <a:pt x="12594" y="3421"/>
                  </a:cubicBezTo>
                  <a:cubicBezTo>
                    <a:pt x="15001" y="2310"/>
                    <a:pt x="8334" y="644"/>
                    <a:pt x="8334" y="644"/>
                  </a:cubicBezTo>
                  <a:cubicBezTo>
                    <a:pt x="8334" y="644"/>
                    <a:pt x="5374" y="0"/>
                    <a:pt x="32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1"/>
            <p:cNvSpPr/>
            <p:nvPr/>
          </p:nvSpPr>
          <p:spPr>
            <a:xfrm>
              <a:off x="1346025" y="3820500"/>
              <a:ext cx="328850" cy="127700"/>
            </a:xfrm>
            <a:custGeom>
              <a:avLst/>
              <a:gdLst/>
              <a:ahLst/>
              <a:cxnLst/>
              <a:rect l="l" t="t" r="r" b="b"/>
              <a:pathLst>
                <a:path w="13154" h="5108" extrusionOk="0">
                  <a:moveTo>
                    <a:pt x="2871" y="686"/>
                  </a:moveTo>
                  <a:cubicBezTo>
                    <a:pt x="4927" y="686"/>
                    <a:pt x="7778" y="1291"/>
                    <a:pt x="7917" y="1321"/>
                  </a:cubicBezTo>
                  <a:cubicBezTo>
                    <a:pt x="10272" y="1909"/>
                    <a:pt x="12425" y="2817"/>
                    <a:pt x="12435" y="3222"/>
                  </a:cubicBezTo>
                  <a:cubicBezTo>
                    <a:pt x="12435" y="3223"/>
                    <a:pt x="12401" y="3318"/>
                    <a:pt x="12110" y="3452"/>
                  </a:cubicBezTo>
                  <a:cubicBezTo>
                    <a:pt x="10755" y="4078"/>
                    <a:pt x="8523" y="4418"/>
                    <a:pt x="6395" y="4418"/>
                  </a:cubicBezTo>
                  <a:cubicBezTo>
                    <a:pt x="5043" y="4418"/>
                    <a:pt x="3733" y="4281"/>
                    <a:pt x="2718" y="3991"/>
                  </a:cubicBezTo>
                  <a:cubicBezTo>
                    <a:pt x="1365" y="3604"/>
                    <a:pt x="695" y="2610"/>
                    <a:pt x="734" y="1826"/>
                  </a:cubicBezTo>
                  <a:cubicBezTo>
                    <a:pt x="762" y="1268"/>
                    <a:pt x="1135" y="882"/>
                    <a:pt x="1759" y="769"/>
                  </a:cubicBezTo>
                  <a:cubicBezTo>
                    <a:pt x="2079" y="711"/>
                    <a:pt x="2458" y="686"/>
                    <a:pt x="2871" y="686"/>
                  </a:cubicBezTo>
                  <a:close/>
                  <a:moveTo>
                    <a:pt x="2876" y="0"/>
                  </a:moveTo>
                  <a:cubicBezTo>
                    <a:pt x="2421" y="0"/>
                    <a:pt x="1998" y="27"/>
                    <a:pt x="1637" y="93"/>
                  </a:cubicBezTo>
                  <a:cubicBezTo>
                    <a:pt x="701" y="264"/>
                    <a:pt x="94" y="916"/>
                    <a:pt x="51" y="1793"/>
                  </a:cubicBezTo>
                  <a:cubicBezTo>
                    <a:pt x="0" y="2814"/>
                    <a:pt x="755" y="4143"/>
                    <a:pt x="2529" y="4650"/>
                  </a:cubicBezTo>
                  <a:cubicBezTo>
                    <a:pt x="3615" y="4961"/>
                    <a:pt x="4993" y="5108"/>
                    <a:pt x="6409" y="5108"/>
                  </a:cubicBezTo>
                  <a:cubicBezTo>
                    <a:pt x="8629" y="5108"/>
                    <a:pt x="10947" y="4745"/>
                    <a:pt x="12398" y="4077"/>
                  </a:cubicBezTo>
                  <a:cubicBezTo>
                    <a:pt x="12912" y="3840"/>
                    <a:pt x="13154" y="3531"/>
                    <a:pt x="13118" y="3160"/>
                  </a:cubicBezTo>
                  <a:cubicBezTo>
                    <a:pt x="13011" y="2009"/>
                    <a:pt x="9557" y="1024"/>
                    <a:pt x="8078" y="654"/>
                  </a:cubicBezTo>
                  <a:lnTo>
                    <a:pt x="8068" y="651"/>
                  </a:lnTo>
                  <a:cubicBezTo>
                    <a:pt x="7922" y="620"/>
                    <a:pt x="5045" y="0"/>
                    <a:pt x="28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1"/>
            <p:cNvSpPr/>
            <p:nvPr/>
          </p:nvSpPr>
          <p:spPr>
            <a:xfrm>
              <a:off x="856000" y="4382275"/>
              <a:ext cx="231525" cy="455175"/>
            </a:xfrm>
            <a:custGeom>
              <a:avLst/>
              <a:gdLst/>
              <a:ahLst/>
              <a:cxnLst/>
              <a:rect l="l" t="t" r="r" b="b"/>
              <a:pathLst>
                <a:path w="9261" h="18207" extrusionOk="0">
                  <a:moveTo>
                    <a:pt x="7037" y="0"/>
                  </a:moveTo>
                  <a:lnTo>
                    <a:pt x="0" y="1666"/>
                  </a:lnTo>
                  <a:lnTo>
                    <a:pt x="741" y="5741"/>
                  </a:lnTo>
                  <a:lnTo>
                    <a:pt x="2407" y="6112"/>
                  </a:lnTo>
                  <a:cubicBezTo>
                    <a:pt x="2407" y="6112"/>
                    <a:pt x="1852" y="10928"/>
                    <a:pt x="2593" y="12965"/>
                  </a:cubicBezTo>
                  <a:cubicBezTo>
                    <a:pt x="3283" y="14863"/>
                    <a:pt x="3812" y="18207"/>
                    <a:pt x="5079" y="18207"/>
                  </a:cubicBezTo>
                  <a:cubicBezTo>
                    <a:pt x="5173" y="18207"/>
                    <a:pt x="5270" y="18189"/>
                    <a:pt x="5371" y="18151"/>
                  </a:cubicBezTo>
                  <a:cubicBezTo>
                    <a:pt x="6853" y="17595"/>
                    <a:pt x="5926" y="9817"/>
                    <a:pt x="6482" y="8891"/>
                  </a:cubicBezTo>
                  <a:cubicBezTo>
                    <a:pt x="7037" y="7964"/>
                    <a:pt x="9260" y="5741"/>
                    <a:pt x="9260" y="5741"/>
                  </a:cubicBezTo>
                  <a:lnTo>
                    <a:pt x="7408" y="741"/>
                  </a:lnTo>
                  <a:lnTo>
                    <a:pt x="70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1"/>
            <p:cNvSpPr/>
            <p:nvPr/>
          </p:nvSpPr>
          <p:spPr>
            <a:xfrm>
              <a:off x="846750" y="4373675"/>
              <a:ext cx="249975" cy="472325"/>
            </a:xfrm>
            <a:custGeom>
              <a:avLst/>
              <a:gdLst/>
              <a:ahLst/>
              <a:cxnLst/>
              <a:rect l="l" t="t" r="r" b="b"/>
              <a:pathLst>
                <a:path w="9999" h="18893" extrusionOk="0">
                  <a:moveTo>
                    <a:pt x="7223" y="739"/>
                  </a:moveTo>
                  <a:lnTo>
                    <a:pt x="7456" y="1204"/>
                  </a:lnTo>
                  <a:lnTo>
                    <a:pt x="9232" y="5999"/>
                  </a:lnTo>
                  <a:cubicBezTo>
                    <a:pt x="8711" y="6529"/>
                    <a:pt x="7046" y="8241"/>
                    <a:pt x="6558" y="9058"/>
                  </a:cubicBezTo>
                  <a:cubicBezTo>
                    <a:pt x="6308" y="9472"/>
                    <a:pt x="6299" y="10519"/>
                    <a:pt x="6304" y="12488"/>
                  </a:cubicBezTo>
                  <a:cubicBezTo>
                    <a:pt x="6307" y="14384"/>
                    <a:pt x="6316" y="17913"/>
                    <a:pt x="5621" y="18174"/>
                  </a:cubicBezTo>
                  <a:cubicBezTo>
                    <a:pt x="5560" y="18197"/>
                    <a:pt x="5505" y="18208"/>
                    <a:pt x="5451" y="18208"/>
                  </a:cubicBezTo>
                  <a:cubicBezTo>
                    <a:pt x="5390" y="18208"/>
                    <a:pt x="5332" y="18193"/>
                    <a:pt x="5272" y="18164"/>
                  </a:cubicBezTo>
                  <a:cubicBezTo>
                    <a:pt x="4660" y="17855"/>
                    <a:pt x="4183" y="16193"/>
                    <a:pt x="3800" y="14857"/>
                  </a:cubicBezTo>
                  <a:cubicBezTo>
                    <a:pt x="3627" y="14252"/>
                    <a:pt x="3463" y="13682"/>
                    <a:pt x="3285" y="13191"/>
                  </a:cubicBezTo>
                  <a:cubicBezTo>
                    <a:pt x="2580" y="11253"/>
                    <a:pt x="3113" y="6542"/>
                    <a:pt x="3117" y="6495"/>
                  </a:cubicBezTo>
                  <a:cubicBezTo>
                    <a:pt x="3138" y="6321"/>
                    <a:pt x="3024" y="6159"/>
                    <a:pt x="2851" y="6121"/>
                  </a:cubicBezTo>
                  <a:lnTo>
                    <a:pt x="1408" y="5800"/>
                  </a:lnTo>
                  <a:lnTo>
                    <a:pt x="765" y="2269"/>
                  </a:lnTo>
                  <a:lnTo>
                    <a:pt x="7223" y="739"/>
                  </a:lnTo>
                  <a:close/>
                  <a:moveTo>
                    <a:pt x="7411" y="0"/>
                  </a:moveTo>
                  <a:cubicBezTo>
                    <a:pt x="7383" y="0"/>
                    <a:pt x="7356" y="3"/>
                    <a:pt x="7329" y="10"/>
                  </a:cubicBezTo>
                  <a:lnTo>
                    <a:pt x="291" y="1678"/>
                  </a:lnTo>
                  <a:cubicBezTo>
                    <a:pt x="113" y="1719"/>
                    <a:pt x="0" y="1893"/>
                    <a:pt x="33" y="2073"/>
                  </a:cubicBezTo>
                  <a:lnTo>
                    <a:pt x="774" y="6147"/>
                  </a:lnTo>
                  <a:cubicBezTo>
                    <a:pt x="798" y="6283"/>
                    <a:pt x="902" y="6390"/>
                    <a:pt x="1037" y="6419"/>
                  </a:cubicBezTo>
                  <a:lnTo>
                    <a:pt x="2403" y="6724"/>
                  </a:lnTo>
                  <a:cubicBezTo>
                    <a:pt x="2293" y="7834"/>
                    <a:pt x="1981" y="11615"/>
                    <a:pt x="2641" y="13425"/>
                  </a:cubicBezTo>
                  <a:cubicBezTo>
                    <a:pt x="2811" y="13894"/>
                    <a:pt x="2972" y="14453"/>
                    <a:pt x="3141" y="15045"/>
                  </a:cubicBezTo>
                  <a:cubicBezTo>
                    <a:pt x="3625" y="16737"/>
                    <a:pt x="4084" y="18333"/>
                    <a:pt x="4965" y="18775"/>
                  </a:cubicBezTo>
                  <a:cubicBezTo>
                    <a:pt x="5114" y="18853"/>
                    <a:pt x="5281" y="18893"/>
                    <a:pt x="5450" y="18893"/>
                  </a:cubicBezTo>
                  <a:cubicBezTo>
                    <a:pt x="5591" y="18893"/>
                    <a:pt x="5731" y="18866"/>
                    <a:pt x="5861" y="18816"/>
                  </a:cubicBezTo>
                  <a:cubicBezTo>
                    <a:pt x="6925" y="18416"/>
                    <a:pt x="6999" y="16051"/>
                    <a:pt x="6990" y="12487"/>
                  </a:cubicBezTo>
                  <a:cubicBezTo>
                    <a:pt x="6988" y="11236"/>
                    <a:pt x="6984" y="9680"/>
                    <a:pt x="7146" y="9410"/>
                  </a:cubicBezTo>
                  <a:cubicBezTo>
                    <a:pt x="7675" y="8531"/>
                    <a:pt x="9851" y="6349"/>
                    <a:pt x="9874" y="6327"/>
                  </a:cubicBezTo>
                  <a:cubicBezTo>
                    <a:pt x="9967" y="6232"/>
                    <a:pt x="9998" y="6091"/>
                    <a:pt x="9952" y="5966"/>
                  </a:cubicBezTo>
                  <a:lnTo>
                    <a:pt x="8086" y="931"/>
                  </a:lnTo>
                  <a:lnTo>
                    <a:pt x="7715" y="190"/>
                  </a:lnTo>
                  <a:cubicBezTo>
                    <a:pt x="7657" y="71"/>
                    <a:pt x="7537" y="0"/>
                    <a:pt x="74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1"/>
            <p:cNvSpPr/>
            <p:nvPr/>
          </p:nvSpPr>
          <p:spPr>
            <a:xfrm>
              <a:off x="910850" y="4404550"/>
              <a:ext cx="89175" cy="440075"/>
            </a:xfrm>
            <a:custGeom>
              <a:avLst/>
              <a:gdLst/>
              <a:ahLst/>
              <a:cxnLst/>
              <a:rect l="l" t="t" r="r" b="b"/>
              <a:pathLst>
                <a:path w="3567" h="17603" extrusionOk="0">
                  <a:moveTo>
                    <a:pt x="361" y="1"/>
                  </a:moveTo>
                  <a:cubicBezTo>
                    <a:pt x="352" y="1"/>
                    <a:pt x="343" y="1"/>
                    <a:pt x="333" y="2"/>
                  </a:cubicBezTo>
                  <a:cubicBezTo>
                    <a:pt x="145" y="14"/>
                    <a:pt x="1" y="175"/>
                    <a:pt x="13" y="364"/>
                  </a:cubicBezTo>
                  <a:cubicBezTo>
                    <a:pt x="47" y="946"/>
                    <a:pt x="886" y="14664"/>
                    <a:pt x="2898" y="17460"/>
                  </a:cubicBezTo>
                  <a:cubicBezTo>
                    <a:pt x="2963" y="17549"/>
                    <a:pt x="3067" y="17603"/>
                    <a:pt x="3177" y="17603"/>
                  </a:cubicBezTo>
                  <a:cubicBezTo>
                    <a:pt x="3248" y="17603"/>
                    <a:pt x="3318" y="17581"/>
                    <a:pt x="3378" y="17538"/>
                  </a:cubicBezTo>
                  <a:cubicBezTo>
                    <a:pt x="3531" y="17428"/>
                    <a:pt x="3566" y="17214"/>
                    <a:pt x="3455" y="17059"/>
                  </a:cubicBezTo>
                  <a:cubicBezTo>
                    <a:pt x="1557" y="14424"/>
                    <a:pt x="705" y="465"/>
                    <a:pt x="696" y="324"/>
                  </a:cubicBezTo>
                  <a:cubicBezTo>
                    <a:pt x="686" y="144"/>
                    <a:pt x="548" y="1"/>
                    <a:pt x="3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1"/>
            <p:cNvSpPr/>
            <p:nvPr/>
          </p:nvSpPr>
          <p:spPr>
            <a:xfrm>
              <a:off x="1022575" y="3877575"/>
              <a:ext cx="1055800" cy="694525"/>
            </a:xfrm>
            <a:custGeom>
              <a:avLst/>
              <a:gdLst/>
              <a:ahLst/>
              <a:cxnLst/>
              <a:rect l="l" t="t" r="r" b="b"/>
              <a:pathLst>
                <a:path w="42232" h="27781" extrusionOk="0">
                  <a:moveTo>
                    <a:pt x="13523" y="0"/>
                  </a:moveTo>
                  <a:cubicBezTo>
                    <a:pt x="13523" y="0"/>
                    <a:pt x="4635" y="1111"/>
                    <a:pt x="2597" y="5557"/>
                  </a:cubicBezTo>
                  <a:cubicBezTo>
                    <a:pt x="560" y="10002"/>
                    <a:pt x="4819" y="11484"/>
                    <a:pt x="4819" y="11484"/>
                  </a:cubicBezTo>
                  <a:lnTo>
                    <a:pt x="16671" y="16114"/>
                  </a:lnTo>
                  <a:lnTo>
                    <a:pt x="0" y="19594"/>
                  </a:lnTo>
                  <a:lnTo>
                    <a:pt x="1856" y="27781"/>
                  </a:lnTo>
                  <a:cubicBezTo>
                    <a:pt x="1856" y="27781"/>
                    <a:pt x="9636" y="26300"/>
                    <a:pt x="14264" y="25003"/>
                  </a:cubicBezTo>
                  <a:cubicBezTo>
                    <a:pt x="18894" y="23706"/>
                    <a:pt x="34823" y="20372"/>
                    <a:pt x="38527" y="17039"/>
                  </a:cubicBezTo>
                  <a:cubicBezTo>
                    <a:pt x="42232" y="13705"/>
                    <a:pt x="38898" y="9261"/>
                    <a:pt x="32786" y="6298"/>
                  </a:cubicBezTo>
                  <a:cubicBezTo>
                    <a:pt x="26674" y="3334"/>
                    <a:pt x="13523" y="0"/>
                    <a:pt x="135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1"/>
            <p:cNvSpPr/>
            <p:nvPr/>
          </p:nvSpPr>
          <p:spPr>
            <a:xfrm>
              <a:off x="1434850" y="4276150"/>
              <a:ext cx="360825" cy="54875"/>
            </a:xfrm>
            <a:custGeom>
              <a:avLst/>
              <a:gdLst/>
              <a:ahLst/>
              <a:cxnLst/>
              <a:rect l="l" t="t" r="r" b="b"/>
              <a:pathLst>
                <a:path w="14433" h="2195" extrusionOk="0">
                  <a:moveTo>
                    <a:pt x="186" y="1"/>
                  </a:moveTo>
                  <a:cubicBezTo>
                    <a:pt x="104" y="1"/>
                    <a:pt x="32" y="59"/>
                    <a:pt x="17" y="141"/>
                  </a:cubicBezTo>
                  <a:cubicBezTo>
                    <a:pt x="1" y="233"/>
                    <a:pt x="59" y="321"/>
                    <a:pt x="151" y="340"/>
                  </a:cubicBezTo>
                  <a:cubicBezTo>
                    <a:pt x="253" y="359"/>
                    <a:pt x="10397" y="2195"/>
                    <a:pt x="14258" y="2195"/>
                  </a:cubicBezTo>
                  <a:lnTo>
                    <a:pt x="14256" y="2195"/>
                  </a:lnTo>
                  <a:cubicBezTo>
                    <a:pt x="14258" y="2195"/>
                    <a:pt x="14260" y="2195"/>
                    <a:pt x="14262" y="2195"/>
                  </a:cubicBezTo>
                  <a:cubicBezTo>
                    <a:pt x="14356" y="2195"/>
                    <a:pt x="14433" y="2119"/>
                    <a:pt x="14433" y="2024"/>
                  </a:cubicBezTo>
                  <a:cubicBezTo>
                    <a:pt x="14433" y="1928"/>
                    <a:pt x="14356" y="1851"/>
                    <a:pt x="14262" y="1851"/>
                  </a:cubicBezTo>
                  <a:cubicBezTo>
                    <a:pt x="14260" y="1851"/>
                    <a:pt x="14258" y="1852"/>
                    <a:pt x="14256" y="1852"/>
                  </a:cubicBezTo>
                  <a:cubicBezTo>
                    <a:pt x="10428" y="1852"/>
                    <a:pt x="313" y="21"/>
                    <a:pt x="212" y="3"/>
                  </a:cubicBezTo>
                  <a:cubicBezTo>
                    <a:pt x="203" y="2"/>
                    <a:pt x="195" y="1"/>
                    <a:pt x="1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1"/>
            <p:cNvSpPr/>
            <p:nvPr/>
          </p:nvSpPr>
          <p:spPr>
            <a:xfrm>
              <a:off x="1430100" y="3368225"/>
              <a:ext cx="555650" cy="514025"/>
            </a:xfrm>
            <a:custGeom>
              <a:avLst/>
              <a:gdLst/>
              <a:ahLst/>
              <a:cxnLst/>
              <a:rect l="l" t="t" r="r" b="b"/>
              <a:pathLst>
                <a:path w="22226" h="20561" extrusionOk="0">
                  <a:moveTo>
                    <a:pt x="4447" y="1"/>
                  </a:moveTo>
                  <a:lnTo>
                    <a:pt x="1" y="18707"/>
                  </a:lnTo>
                  <a:lnTo>
                    <a:pt x="4447" y="20560"/>
                  </a:lnTo>
                  <a:cubicBezTo>
                    <a:pt x="4447" y="20560"/>
                    <a:pt x="7595" y="17226"/>
                    <a:pt x="12225" y="15189"/>
                  </a:cubicBezTo>
                  <a:cubicBezTo>
                    <a:pt x="16855" y="13152"/>
                    <a:pt x="22226" y="11484"/>
                    <a:pt x="21299" y="6113"/>
                  </a:cubicBezTo>
                  <a:cubicBezTo>
                    <a:pt x="20374" y="742"/>
                    <a:pt x="16114" y="1"/>
                    <a:pt x="11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1"/>
            <p:cNvSpPr/>
            <p:nvPr/>
          </p:nvSpPr>
          <p:spPr>
            <a:xfrm>
              <a:off x="1854100" y="2460300"/>
              <a:ext cx="327550" cy="227525"/>
            </a:xfrm>
            <a:custGeom>
              <a:avLst/>
              <a:gdLst/>
              <a:ahLst/>
              <a:cxnLst/>
              <a:rect l="l" t="t" r="r" b="b"/>
              <a:pathLst>
                <a:path w="13102" h="9101" extrusionOk="0">
                  <a:moveTo>
                    <a:pt x="11588" y="1"/>
                  </a:moveTo>
                  <a:cubicBezTo>
                    <a:pt x="10827" y="1"/>
                    <a:pt x="9848" y="323"/>
                    <a:pt x="9222" y="323"/>
                  </a:cubicBezTo>
                  <a:cubicBezTo>
                    <a:pt x="9211" y="323"/>
                    <a:pt x="9200" y="323"/>
                    <a:pt x="9189" y="323"/>
                  </a:cubicBezTo>
                  <a:cubicBezTo>
                    <a:pt x="9161" y="322"/>
                    <a:pt x="9131" y="322"/>
                    <a:pt x="9099" y="322"/>
                  </a:cubicBezTo>
                  <a:cubicBezTo>
                    <a:pt x="8068" y="322"/>
                    <a:pt x="4962" y="610"/>
                    <a:pt x="3825" y="1774"/>
                  </a:cubicBezTo>
                  <a:cubicBezTo>
                    <a:pt x="2654" y="2973"/>
                    <a:pt x="0" y="6071"/>
                    <a:pt x="0" y="6071"/>
                  </a:cubicBezTo>
                  <a:lnTo>
                    <a:pt x="2286" y="8561"/>
                  </a:lnTo>
                  <a:cubicBezTo>
                    <a:pt x="2286" y="8561"/>
                    <a:pt x="4691" y="9101"/>
                    <a:pt x="5846" y="9101"/>
                  </a:cubicBezTo>
                  <a:cubicBezTo>
                    <a:pt x="6143" y="9101"/>
                    <a:pt x="6357" y="9065"/>
                    <a:pt x="6427" y="8976"/>
                  </a:cubicBezTo>
                  <a:cubicBezTo>
                    <a:pt x="6770" y="8538"/>
                    <a:pt x="10540" y="7018"/>
                    <a:pt x="11289" y="6662"/>
                  </a:cubicBezTo>
                  <a:cubicBezTo>
                    <a:pt x="12037" y="6306"/>
                    <a:pt x="12460" y="5462"/>
                    <a:pt x="11648" y="5297"/>
                  </a:cubicBezTo>
                  <a:cubicBezTo>
                    <a:pt x="11593" y="5286"/>
                    <a:pt x="11524" y="5281"/>
                    <a:pt x="11444" y="5281"/>
                  </a:cubicBezTo>
                  <a:cubicBezTo>
                    <a:pt x="10350" y="5281"/>
                    <a:pt x="7147" y="6248"/>
                    <a:pt x="7147" y="6248"/>
                  </a:cubicBezTo>
                  <a:lnTo>
                    <a:pt x="9508" y="2923"/>
                  </a:lnTo>
                  <a:cubicBezTo>
                    <a:pt x="9508" y="2923"/>
                    <a:pt x="13102" y="1030"/>
                    <a:pt x="12486" y="312"/>
                  </a:cubicBezTo>
                  <a:cubicBezTo>
                    <a:pt x="12285" y="79"/>
                    <a:pt x="11963" y="1"/>
                    <a:pt x="115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1"/>
            <p:cNvSpPr/>
            <p:nvPr/>
          </p:nvSpPr>
          <p:spPr>
            <a:xfrm>
              <a:off x="1844775" y="2451775"/>
              <a:ext cx="332550" cy="244475"/>
            </a:xfrm>
            <a:custGeom>
              <a:avLst/>
              <a:gdLst/>
              <a:ahLst/>
              <a:cxnLst/>
              <a:rect l="l" t="t" r="r" b="b"/>
              <a:pathLst>
                <a:path w="13302" h="9779" extrusionOk="0">
                  <a:moveTo>
                    <a:pt x="12007" y="680"/>
                  </a:moveTo>
                  <a:cubicBezTo>
                    <a:pt x="12266" y="680"/>
                    <a:pt x="12477" y="723"/>
                    <a:pt x="12588" y="843"/>
                  </a:cubicBezTo>
                  <a:cubicBezTo>
                    <a:pt x="12572" y="1175"/>
                    <a:pt x="11234" y="2164"/>
                    <a:pt x="9722" y="2960"/>
                  </a:cubicBezTo>
                  <a:cubicBezTo>
                    <a:pt x="9675" y="2985"/>
                    <a:pt x="9633" y="3020"/>
                    <a:pt x="9602" y="3065"/>
                  </a:cubicBezTo>
                  <a:lnTo>
                    <a:pt x="7241" y="6390"/>
                  </a:lnTo>
                  <a:cubicBezTo>
                    <a:pt x="7073" y="6627"/>
                    <a:pt x="7254" y="6933"/>
                    <a:pt x="7516" y="6933"/>
                  </a:cubicBezTo>
                  <a:cubicBezTo>
                    <a:pt x="7550" y="6933"/>
                    <a:pt x="7584" y="6928"/>
                    <a:pt x="7620" y="6917"/>
                  </a:cubicBezTo>
                  <a:cubicBezTo>
                    <a:pt x="8904" y="6528"/>
                    <a:pt x="11050" y="5962"/>
                    <a:pt x="11795" y="5962"/>
                  </a:cubicBezTo>
                  <a:cubicBezTo>
                    <a:pt x="11859" y="5962"/>
                    <a:pt x="11912" y="5967"/>
                    <a:pt x="11954" y="5975"/>
                  </a:cubicBezTo>
                  <a:cubicBezTo>
                    <a:pt x="12063" y="5998"/>
                    <a:pt x="12116" y="6032"/>
                    <a:pt x="12119" y="6051"/>
                  </a:cubicBezTo>
                  <a:cubicBezTo>
                    <a:pt x="12133" y="6164"/>
                    <a:pt x="11932" y="6495"/>
                    <a:pt x="11515" y="6693"/>
                  </a:cubicBezTo>
                  <a:cubicBezTo>
                    <a:pt x="11325" y="6783"/>
                    <a:pt x="10939" y="6950"/>
                    <a:pt x="10463" y="7153"/>
                  </a:cubicBezTo>
                  <a:cubicBezTo>
                    <a:pt x="8059" y="8187"/>
                    <a:pt x="6791" y="8772"/>
                    <a:pt x="6579" y="9063"/>
                  </a:cubicBezTo>
                  <a:cubicBezTo>
                    <a:pt x="6521" y="9090"/>
                    <a:pt x="6407" y="9103"/>
                    <a:pt x="6250" y="9103"/>
                  </a:cubicBezTo>
                  <a:cubicBezTo>
                    <a:pt x="5578" y="9103"/>
                    <a:pt x="4119" y="8872"/>
                    <a:pt x="2838" y="8590"/>
                  </a:cubicBezTo>
                  <a:lnTo>
                    <a:pt x="832" y="6405"/>
                  </a:lnTo>
                  <a:cubicBezTo>
                    <a:pt x="1469" y="5665"/>
                    <a:pt x="3480" y="3344"/>
                    <a:pt x="4445" y="2355"/>
                  </a:cubicBezTo>
                  <a:cubicBezTo>
                    <a:pt x="5453" y="1324"/>
                    <a:pt x="8384" y="1006"/>
                    <a:pt x="9447" y="1006"/>
                  </a:cubicBezTo>
                  <a:cubicBezTo>
                    <a:pt x="9486" y="1006"/>
                    <a:pt x="9522" y="1006"/>
                    <a:pt x="9556" y="1007"/>
                  </a:cubicBezTo>
                  <a:cubicBezTo>
                    <a:pt x="9568" y="1007"/>
                    <a:pt x="9580" y="1007"/>
                    <a:pt x="9593" y="1007"/>
                  </a:cubicBezTo>
                  <a:cubicBezTo>
                    <a:pt x="9919" y="1007"/>
                    <a:pt x="10317" y="932"/>
                    <a:pt x="10732" y="852"/>
                  </a:cubicBezTo>
                  <a:cubicBezTo>
                    <a:pt x="11151" y="772"/>
                    <a:pt x="11630" y="680"/>
                    <a:pt x="12007" y="680"/>
                  </a:cubicBezTo>
                  <a:close/>
                  <a:moveTo>
                    <a:pt x="11962" y="0"/>
                  </a:moveTo>
                  <a:cubicBezTo>
                    <a:pt x="11527" y="0"/>
                    <a:pt x="11051" y="92"/>
                    <a:pt x="10603" y="178"/>
                  </a:cubicBezTo>
                  <a:cubicBezTo>
                    <a:pt x="10220" y="252"/>
                    <a:pt x="9851" y="321"/>
                    <a:pt x="9593" y="321"/>
                  </a:cubicBezTo>
                  <a:cubicBezTo>
                    <a:pt x="9585" y="321"/>
                    <a:pt x="9577" y="321"/>
                    <a:pt x="9570" y="321"/>
                  </a:cubicBezTo>
                  <a:cubicBezTo>
                    <a:pt x="9546" y="320"/>
                    <a:pt x="9521" y="320"/>
                    <a:pt x="9493" y="320"/>
                  </a:cubicBezTo>
                  <a:cubicBezTo>
                    <a:pt x="8571" y="320"/>
                    <a:pt x="5227" y="573"/>
                    <a:pt x="3953" y="1875"/>
                  </a:cubicBezTo>
                  <a:cubicBezTo>
                    <a:pt x="2788" y="3069"/>
                    <a:pt x="222" y="6062"/>
                    <a:pt x="113" y="6189"/>
                  </a:cubicBezTo>
                  <a:cubicBezTo>
                    <a:pt x="1" y="6321"/>
                    <a:pt x="4" y="6516"/>
                    <a:pt x="121" y="6644"/>
                  </a:cubicBezTo>
                  <a:lnTo>
                    <a:pt x="2406" y="9134"/>
                  </a:lnTo>
                  <a:cubicBezTo>
                    <a:pt x="2454" y="9186"/>
                    <a:pt x="2516" y="9222"/>
                    <a:pt x="2584" y="9236"/>
                  </a:cubicBezTo>
                  <a:cubicBezTo>
                    <a:pt x="4442" y="9654"/>
                    <a:pt x="5516" y="9778"/>
                    <a:pt x="6145" y="9778"/>
                  </a:cubicBezTo>
                  <a:cubicBezTo>
                    <a:pt x="6874" y="9778"/>
                    <a:pt x="7007" y="9611"/>
                    <a:pt x="7067" y="9532"/>
                  </a:cubicBezTo>
                  <a:cubicBezTo>
                    <a:pt x="7332" y="9245"/>
                    <a:pt x="9715" y="8221"/>
                    <a:pt x="10734" y="7784"/>
                  </a:cubicBezTo>
                  <a:cubicBezTo>
                    <a:pt x="11221" y="7575"/>
                    <a:pt x="11616" y="7405"/>
                    <a:pt x="11810" y="7313"/>
                  </a:cubicBezTo>
                  <a:cubicBezTo>
                    <a:pt x="12352" y="7055"/>
                    <a:pt x="12866" y="6510"/>
                    <a:pt x="12799" y="5968"/>
                  </a:cubicBezTo>
                  <a:cubicBezTo>
                    <a:pt x="12780" y="5806"/>
                    <a:pt x="12672" y="5420"/>
                    <a:pt x="12091" y="5303"/>
                  </a:cubicBezTo>
                  <a:cubicBezTo>
                    <a:pt x="12020" y="5288"/>
                    <a:pt x="11932" y="5281"/>
                    <a:pt x="11831" y="5281"/>
                  </a:cubicBezTo>
                  <a:cubicBezTo>
                    <a:pt x="11043" y="5281"/>
                    <a:pt x="9439" y="5688"/>
                    <a:pt x="8370" y="5986"/>
                  </a:cubicBezTo>
                  <a:lnTo>
                    <a:pt x="10115" y="3528"/>
                  </a:lnTo>
                  <a:cubicBezTo>
                    <a:pt x="10900" y="3111"/>
                    <a:pt x="13092" y="1870"/>
                    <a:pt x="13261" y="977"/>
                  </a:cubicBezTo>
                  <a:cubicBezTo>
                    <a:pt x="13301" y="783"/>
                    <a:pt x="13249" y="581"/>
                    <a:pt x="13120" y="431"/>
                  </a:cubicBezTo>
                  <a:cubicBezTo>
                    <a:pt x="12839" y="104"/>
                    <a:pt x="12424" y="0"/>
                    <a:pt x="119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1"/>
            <p:cNvSpPr/>
            <p:nvPr/>
          </p:nvSpPr>
          <p:spPr>
            <a:xfrm>
              <a:off x="661500" y="2639125"/>
              <a:ext cx="1278075" cy="1632050"/>
            </a:xfrm>
            <a:custGeom>
              <a:avLst/>
              <a:gdLst/>
              <a:ahLst/>
              <a:cxnLst/>
              <a:rect l="l" t="t" r="r" b="b"/>
              <a:pathLst>
                <a:path w="51123" h="65282" extrusionOk="0">
                  <a:moveTo>
                    <a:pt x="48139" y="1"/>
                  </a:moveTo>
                  <a:lnTo>
                    <a:pt x="35410" y="5372"/>
                  </a:lnTo>
                  <a:lnTo>
                    <a:pt x="35410" y="5383"/>
                  </a:lnTo>
                  <a:cubicBezTo>
                    <a:pt x="31551" y="6436"/>
                    <a:pt x="27120" y="7801"/>
                    <a:pt x="25929" y="8793"/>
                  </a:cubicBezTo>
                  <a:cubicBezTo>
                    <a:pt x="23706" y="10645"/>
                    <a:pt x="23706" y="16571"/>
                    <a:pt x="23706" y="17126"/>
                  </a:cubicBezTo>
                  <a:cubicBezTo>
                    <a:pt x="23706" y="17682"/>
                    <a:pt x="20372" y="23053"/>
                    <a:pt x="15744" y="27499"/>
                  </a:cubicBezTo>
                  <a:cubicBezTo>
                    <a:pt x="11114" y="31943"/>
                    <a:pt x="3705" y="35463"/>
                    <a:pt x="1854" y="37130"/>
                  </a:cubicBezTo>
                  <a:cubicBezTo>
                    <a:pt x="0" y="38796"/>
                    <a:pt x="1854" y="51020"/>
                    <a:pt x="7225" y="56576"/>
                  </a:cubicBezTo>
                  <a:cubicBezTo>
                    <a:pt x="12596" y="62132"/>
                    <a:pt x="19447" y="65282"/>
                    <a:pt x="19447" y="65282"/>
                  </a:cubicBezTo>
                  <a:cubicBezTo>
                    <a:pt x="19447" y="65282"/>
                    <a:pt x="31671" y="49724"/>
                    <a:pt x="33153" y="46946"/>
                  </a:cubicBezTo>
                  <a:cubicBezTo>
                    <a:pt x="34634" y="44167"/>
                    <a:pt x="35005" y="43612"/>
                    <a:pt x="35005" y="43612"/>
                  </a:cubicBezTo>
                  <a:cubicBezTo>
                    <a:pt x="35005" y="43612"/>
                    <a:pt x="39635" y="35650"/>
                    <a:pt x="39265" y="33241"/>
                  </a:cubicBezTo>
                  <a:cubicBezTo>
                    <a:pt x="38894" y="30833"/>
                    <a:pt x="38708" y="20647"/>
                    <a:pt x="38708" y="18424"/>
                  </a:cubicBezTo>
                  <a:cubicBezTo>
                    <a:pt x="38708" y="16201"/>
                    <a:pt x="42042" y="11386"/>
                    <a:pt x="42599" y="9718"/>
                  </a:cubicBezTo>
                  <a:cubicBezTo>
                    <a:pt x="42624" y="9641"/>
                    <a:pt x="42658" y="9555"/>
                    <a:pt x="42691" y="9470"/>
                  </a:cubicBezTo>
                  <a:lnTo>
                    <a:pt x="51123" y="2189"/>
                  </a:lnTo>
                  <a:lnTo>
                    <a:pt x="48139" y="1"/>
                  </a:ln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1"/>
            <p:cNvSpPr/>
            <p:nvPr/>
          </p:nvSpPr>
          <p:spPr>
            <a:xfrm>
              <a:off x="678200" y="2630575"/>
              <a:ext cx="1271150" cy="1649150"/>
            </a:xfrm>
            <a:custGeom>
              <a:avLst/>
              <a:gdLst/>
              <a:ahLst/>
              <a:cxnLst/>
              <a:rect l="l" t="t" r="r" b="b"/>
              <a:pathLst>
                <a:path w="50846" h="65966" extrusionOk="0">
                  <a:moveTo>
                    <a:pt x="47427" y="735"/>
                  </a:moveTo>
                  <a:lnTo>
                    <a:pt x="49905" y="2552"/>
                  </a:lnTo>
                  <a:lnTo>
                    <a:pt x="41800" y="9554"/>
                  </a:lnTo>
                  <a:cubicBezTo>
                    <a:pt x="41757" y="9589"/>
                    <a:pt x="41725" y="9635"/>
                    <a:pt x="41704" y="9687"/>
                  </a:cubicBezTo>
                  <a:cubicBezTo>
                    <a:pt x="41668" y="9778"/>
                    <a:pt x="41633" y="9868"/>
                    <a:pt x="41606" y="9953"/>
                  </a:cubicBezTo>
                  <a:cubicBezTo>
                    <a:pt x="41419" y="10511"/>
                    <a:pt x="40887" y="11472"/>
                    <a:pt x="40272" y="12584"/>
                  </a:cubicBezTo>
                  <a:cubicBezTo>
                    <a:pt x="39065" y="14767"/>
                    <a:pt x="37697" y="17240"/>
                    <a:pt x="37697" y="18766"/>
                  </a:cubicBezTo>
                  <a:cubicBezTo>
                    <a:pt x="37697" y="20909"/>
                    <a:pt x="37885" y="31207"/>
                    <a:pt x="38259" y="33634"/>
                  </a:cubicBezTo>
                  <a:cubicBezTo>
                    <a:pt x="38547" y="35511"/>
                    <a:pt x="35311" y="41596"/>
                    <a:pt x="34052" y="43764"/>
                  </a:cubicBezTo>
                  <a:cubicBezTo>
                    <a:pt x="34037" y="43788"/>
                    <a:pt x="33655" y="44364"/>
                    <a:pt x="32182" y="47126"/>
                  </a:cubicBezTo>
                  <a:cubicBezTo>
                    <a:pt x="30827" y="49670"/>
                    <a:pt x="20162" y="63304"/>
                    <a:pt x="18680" y="65195"/>
                  </a:cubicBezTo>
                  <a:cubicBezTo>
                    <a:pt x="17418" y="64578"/>
                    <a:pt x="11503" y="61543"/>
                    <a:pt x="6803" y="56680"/>
                  </a:cubicBezTo>
                  <a:cubicBezTo>
                    <a:pt x="2681" y="52415"/>
                    <a:pt x="690" y="44263"/>
                    <a:pt x="838" y="40019"/>
                  </a:cubicBezTo>
                  <a:cubicBezTo>
                    <a:pt x="895" y="38366"/>
                    <a:pt x="1260" y="37866"/>
                    <a:pt x="1413" y="37728"/>
                  </a:cubicBezTo>
                  <a:cubicBezTo>
                    <a:pt x="2066" y="37140"/>
                    <a:pt x="3458" y="36299"/>
                    <a:pt x="5217" y="35237"/>
                  </a:cubicBezTo>
                  <a:cubicBezTo>
                    <a:pt x="8227" y="33421"/>
                    <a:pt x="12348" y="30932"/>
                    <a:pt x="15312" y="28087"/>
                  </a:cubicBezTo>
                  <a:cubicBezTo>
                    <a:pt x="19802" y="23777"/>
                    <a:pt x="23381" y="18279"/>
                    <a:pt x="23381" y="17468"/>
                  </a:cubicBezTo>
                  <a:cubicBezTo>
                    <a:pt x="23381" y="16413"/>
                    <a:pt x="23482" y="11062"/>
                    <a:pt x="25481" y="9398"/>
                  </a:cubicBezTo>
                  <a:cubicBezTo>
                    <a:pt x="26124" y="8862"/>
                    <a:pt x="28268" y="7847"/>
                    <a:pt x="34833" y="6057"/>
                  </a:cubicBezTo>
                  <a:cubicBezTo>
                    <a:pt x="34875" y="6045"/>
                    <a:pt x="34913" y="6025"/>
                    <a:pt x="34947" y="5999"/>
                  </a:cubicBezTo>
                  <a:lnTo>
                    <a:pt x="47427" y="735"/>
                  </a:lnTo>
                  <a:close/>
                  <a:moveTo>
                    <a:pt x="47471" y="0"/>
                  </a:moveTo>
                  <a:cubicBezTo>
                    <a:pt x="47426" y="0"/>
                    <a:pt x="47381" y="9"/>
                    <a:pt x="47338" y="28"/>
                  </a:cubicBezTo>
                  <a:lnTo>
                    <a:pt x="34609" y="5397"/>
                  </a:lnTo>
                  <a:cubicBezTo>
                    <a:pt x="34595" y="5403"/>
                    <a:pt x="34582" y="5411"/>
                    <a:pt x="34569" y="5418"/>
                  </a:cubicBezTo>
                  <a:cubicBezTo>
                    <a:pt x="29253" y="6872"/>
                    <a:pt x="26048" y="8033"/>
                    <a:pt x="25043" y="8871"/>
                  </a:cubicBezTo>
                  <a:cubicBezTo>
                    <a:pt x="22864" y="10685"/>
                    <a:pt x="22697" y="15911"/>
                    <a:pt x="22698" y="17448"/>
                  </a:cubicBezTo>
                  <a:cubicBezTo>
                    <a:pt x="22591" y="18071"/>
                    <a:pt x="19326" y="23285"/>
                    <a:pt x="14838" y="27593"/>
                  </a:cubicBezTo>
                  <a:cubicBezTo>
                    <a:pt x="11929" y="30385"/>
                    <a:pt x="7846" y="32850"/>
                    <a:pt x="4864" y="34649"/>
                  </a:cubicBezTo>
                  <a:cubicBezTo>
                    <a:pt x="3072" y="35732"/>
                    <a:pt x="1658" y="36586"/>
                    <a:pt x="956" y="37217"/>
                  </a:cubicBezTo>
                  <a:cubicBezTo>
                    <a:pt x="471" y="37652"/>
                    <a:pt x="201" y="38587"/>
                    <a:pt x="152" y="39995"/>
                  </a:cubicBezTo>
                  <a:cubicBezTo>
                    <a:pt x="1" y="44362"/>
                    <a:pt x="2056" y="52755"/>
                    <a:pt x="6310" y="57157"/>
                  </a:cubicBezTo>
                  <a:cubicBezTo>
                    <a:pt x="11663" y="62694"/>
                    <a:pt x="18567" y="65903"/>
                    <a:pt x="18637" y="65934"/>
                  </a:cubicBezTo>
                  <a:cubicBezTo>
                    <a:pt x="18681" y="65955"/>
                    <a:pt x="18730" y="65965"/>
                    <a:pt x="18779" y="65965"/>
                  </a:cubicBezTo>
                  <a:cubicBezTo>
                    <a:pt x="18885" y="65965"/>
                    <a:pt x="18984" y="65918"/>
                    <a:pt x="19050" y="65835"/>
                  </a:cubicBezTo>
                  <a:cubicBezTo>
                    <a:pt x="19550" y="65198"/>
                    <a:pt x="31309" y="50222"/>
                    <a:pt x="32788" y="47448"/>
                  </a:cubicBezTo>
                  <a:cubicBezTo>
                    <a:pt x="34232" y="44743"/>
                    <a:pt x="34619" y="44150"/>
                    <a:pt x="34634" y="44126"/>
                  </a:cubicBezTo>
                  <a:cubicBezTo>
                    <a:pt x="34826" y="43797"/>
                    <a:pt x="39321" y="36029"/>
                    <a:pt x="38936" y="33530"/>
                  </a:cubicBezTo>
                  <a:cubicBezTo>
                    <a:pt x="38568" y="31139"/>
                    <a:pt x="38384" y="20900"/>
                    <a:pt x="38384" y="18766"/>
                  </a:cubicBezTo>
                  <a:cubicBezTo>
                    <a:pt x="38384" y="17416"/>
                    <a:pt x="39765" y="14922"/>
                    <a:pt x="40872" y="12917"/>
                  </a:cubicBezTo>
                  <a:cubicBezTo>
                    <a:pt x="41505" y="11775"/>
                    <a:pt x="42050" y="10788"/>
                    <a:pt x="42256" y="10170"/>
                  </a:cubicBezTo>
                  <a:cubicBezTo>
                    <a:pt x="42273" y="10121"/>
                    <a:pt x="42292" y="10069"/>
                    <a:pt x="42311" y="10017"/>
                  </a:cubicBezTo>
                  <a:lnTo>
                    <a:pt x="50679" y="2791"/>
                  </a:lnTo>
                  <a:cubicBezTo>
                    <a:pt x="50845" y="2647"/>
                    <a:pt x="50835" y="2384"/>
                    <a:pt x="50658" y="2255"/>
                  </a:cubicBezTo>
                  <a:lnTo>
                    <a:pt x="47673" y="68"/>
                  </a:lnTo>
                  <a:cubicBezTo>
                    <a:pt x="47614" y="23"/>
                    <a:pt x="47543" y="0"/>
                    <a:pt x="47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1"/>
            <p:cNvSpPr/>
            <p:nvPr/>
          </p:nvSpPr>
          <p:spPr>
            <a:xfrm>
              <a:off x="1243075" y="2870025"/>
              <a:ext cx="216150" cy="205850"/>
            </a:xfrm>
            <a:custGeom>
              <a:avLst/>
              <a:gdLst/>
              <a:ahLst/>
              <a:cxnLst/>
              <a:rect l="l" t="t" r="r" b="b"/>
              <a:pathLst>
                <a:path w="8646" h="8234" extrusionOk="0">
                  <a:moveTo>
                    <a:pt x="8254" y="0"/>
                  </a:moveTo>
                  <a:cubicBezTo>
                    <a:pt x="8200" y="0"/>
                    <a:pt x="8146" y="13"/>
                    <a:pt x="8095" y="40"/>
                  </a:cubicBezTo>
                  <a:cubicBezTo>
                    <a:pt x="4491" y="1927"/>
                    <a:pt x="344" y="7451"/>
                    <a:pt x="170" y="7686"/>
                  </a:cubicBezTo>
                  <a:cubicBezTo>
                    <a:pt x="1" y="7911"/>
                    <a:pt x="162" y="8233"/>
                    <a:pt x="445" y="8233"/>
                  </a:cubicBezTo>
                  <a:cubicBezTo>
                    <a:pt x="552" y="8233"/>
                    <a:pt x="654" y="8183"/>
                    <a:pt x="719" y="8095"/>
                  </a:cubicBezTo>
                  <a:cubicBezTo>
                    <a:pt x="761" y="8039"/>
                    <a:pt x="4945" y="2463"/>
                    <a:pt x="8413" y="648"/>
                  </a:cubicBezTo>
                  <a:cubicBezTo>
                    <a:pt x="8581" y="559"/>
                    <a:pt x="8646" y="353"/>
                    <a:pt x="8558" y="185"/>
                  </a:cubicBezTo>
                  <a:cubicBezTo>
                    <a:pt x="8497" y="67"/>
                    <a:pt x="8378" y="0"/>
                    <a:pt x="8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1"/>
            <p:cNvSpPr/>
            <p:nvPr/>
          </p:nvSpPr>
          <p:spPr>
            <a:xfrm>
              <a:off x="1629200" y="2749375"/>
              <a:ext cx="444550" cy="438700"/>
            </a:xfrm>
            <a:custGeom>
              <a:avLst/>
              <a:gdLst/>
              <a:ahLst/>
              <a:cxnLst/>
              <a:rect l="l" t="t" r="r" b="b"/>
              <a:pathLst>
                <a:path w="17782" h="17548" extrusionOk="0">
                  <a:moveTo>
                    <a:pt x="10962" y="0"/>
                  </a:moveTo>
                  <a:cubicBezTo>
                    <a:pt x="9143" y="0"/>
                    <a:pt x="7337" y="456"/>
                    <a:pt x="6298" y="1235"/>
                  </a:cubicBezTo>
                  <a:cubicBezTo>
                    <a:pt x="4075" y="2901"/>
                    <a:pt x="2409" y="6420"/>
                    <a:pt x="2409" y="6420"/>
                  </a:cubicBezTo>
                  <a:cubicBezTo>
                    <a:pt x="2409" y="6420"/>
                    <a:pt x="0" y="6976"/>
                    <a:pt x="0" y="9013"/>
                  </a:cubicBezTo>
                  <a:cubicBezTo>
                    <a:pt x="0" y="11050"/>
                    <a:pt x="372" y="16606"/>
                    <a:pt x="372" y="16606"/>
                  </a:cubicBezTo>
                  <a:cubicBezTo>
                    <a:pt x="372" y="16606"/>
                    <a:pt x="3150" y="15124"/>
                    <a:pt x="4261" y="15124"/>
                  </a:cubicBezTo>
                  <a:cubicBezTo>
                    <a:pt x="5373" y="15124"/>
                    <a:pt x="8335" y="17347"/>
                    <a:pt x="9632" y="17532"/>
                  </a:cubicBezTo>
                  <a:cubicBezTo>
                    <a:pt x="9707" y="17543"/>
                    <a:pt x="9782" y="17548"/>
                    <a:pt x="9858" y="17548"/>
                  </a:cubicBezTo>
                  <a:cubicBezTo>
                    <a:pt x="11096" y="17548"/>
                    <a:pt x="12442" y="16172"/>
                    <a:pt x="12966" y="15124"/>
                  </a:cubicBezTo>
                  <a:lnTo>
                    <a:pt x="15003" y="11050"/>
                  </a:lnTo>
                  <a:cubicBezTo>
                    <a:pt x="15003" y="11050"/>
                    <a:pt x="15929" y="10124"/>
                    <a:pt x="16855" y="9383"/>
                  </a:cubicBezTo>
                  <a:cubicBezTo>
                    <a:pt x="17781" y="8642"/>
                    <a:pt x="15929" y="7901"/>
                    <a:pt x="16299" y="6235"/>
                  </a:cubicBezTo>
                  <a:cubicBezTo>
                    <a:pt x="16669" y="4567"/>
                    <a:pt x="16114" y="1974"/>
                    <a:pt x="16114" y="1974"/>
                  </a:cubicBezTo>
                  <a:cubicBezTo>
                    <a:pt x="15127" y="593"/>
                    <a:pt x="13036" y="0"/>
                    <a:pt x="109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1"/>
            <p:cNvSpPr/>
            <p:nvPr/>
          </p:nvSpPr>
          <p:spPr>
            <a:xfrm>
              <a:off x="1620650" y="2740850"/>
              <a:ext cx="452750" cy="455825"/>
            </a:xfrm>
            <a:custGeom>
              <a:avLst/>
              <a:gdLst/>
              <a:ahLst/>
              <a:cxnLst/>
              <a:rect l="l" t="t" r="r" b="b"/>
              <a:pathLst>
                <a:path w="18110" h="18233" extrusionOk="0">
                  <a:moveTo>
                    <a:pt x="11295" y="683"/>
                  </a:moveTo>
                  <a:cubicBezTo>
                    <a:pt x="11802" y="683"/>
                    <a:pt x="12311" y="720"/>
                    <a:pt x="12804" y="796"/>
                  </a:cubicBezTo>
                  <a:cubicBezTo>
                    <a:pt x="14325" y="1032"/>
                    <a:pt x="15504" y="1620"/>
                    <a:pt x="16135" y="2458"/>
                  </a:cubicBezTo>
                  <a:cubicBezTo>
                    <a:pt x="16218" y="2878"/>
                    <a:pt x="16623" y="5074"/>
                    <a:pt x="16306" y="6501"/>
                  </a:cubicBezTo>
                  <a:cubicBezTo>
                    <a:pt x="16090" y="7474"/>
                    <a:pt x="16522" y="8172"/>
                    <a:pt x="16839" y="8683"/>
                  </a:cubicBezTo>
                  <a:cubicBezTo>
                    <a:pt x="17194" y="9257"/>
                    <a:pt x="17168" y="9308"/>
                    <a:pt x="16983" y="9456"/>
                  </a:cubicBezTo>
                  <a:cubicBezTo>
                    <a:pt x="16052" y="10200"/>
                    <a:pt x="15140" y="11111"/>
                    <a:pt x="15101" y="11149"/>
                  </a:cubicBezTo>
                  <a:cubicBezTo>
                    <a:pt x="15076" y="11175"/>
                    <a:pt x="15054" y="11206"/>
                    <a:pt x="15037" y="11238"/>
                  </a:cubicBezTo>
                  <a:lnTo>
                    <a:pt x="13000" y="15313"/>
                  </a:lnTo>
                  <a:cubicBezTo>
                    <a:pt x="12512" y="16289"/>
                    <a:pt x="11243" y="17547"/>
                    <a:pt x="10196" y="17547"/>
                  </a:cubicBezTo>
                  <a:cubicBezTo>
                    <a:pt x="10137" y="17547"/>
                    <a:pt x="10079" y="17543"/>
                    <a:pt x="10021" y="17535"/>
                  </a:cubicBezTo>
                  <a:cubicBezTo>
                    <a:pt x="9460" y="17454"/>
                    <a:pt x="8462" y="16899"/>
                    <a:pt x="7497" y="16363"/>
                  </a:cubicBezTo>
                  <a:cubicBezTo>
                    <a:pt x="6351" y="15726"/>
                    <a:pt x="5267" y="15123"/>
                    <a:pt x="4603" y="15123"/>
                  </a:cubicBezTo>
                  <a:cubicBezTo>
                    <a:pt x="3690" y="15123"/>
                    <a:pt x="1893" y="15965"/>
                    <a:pt x="1023" y="16403"/>
                  </a:cubicBezTo>
                  <a:cubicBezTo>
                    <a:pt x="931" y="14973"/>
                    <a:pt x="686" y="10992"/>
                    <a:pt x="686" y="9354"/>
                  </a:cubicBezTo>
                  <a:cubicBezTo>
                    <a:pt x="686" y="7618"/>
                    <a:pt x="2741" y="7116"/>
                    <a:pt x="2828" y="7095"/>
                  </a:cubicBezTo>
                  <a:cubicBezTo>
                    <a:pt x="2931" y="7072"/>
                    <a:pt x="3015" y="7002"/>
                    <a:pt x="3060" y="6908"/>
                  </a:cubicBezTo>
                  <a:cubicBezTo>
                    <a:pt x="3078" y="6874"/>
                    <a:pt x="4719" y="3445"/>
                    <a:pt x="6845" y="1849"/>
                  </a:cubicBezTo>
                  <a:cubicBezTo>
                    <a:pt x="7825" y="1115"/>
                    <a:pt x="9551" y="683"/>
                    <a:pt x="11295" y="683"/>
                  </a:cubicBezTo>
                  <a:close/>
                  <a:moveTo>
                    <a:pt x="11322" y="1"/>
                  </a:moveTo>
                  <a:cubicBezTo>
                    <a:pt x="9424" y="1"/>
                    <a:pt x="7526" y="483"/>
                    <a:pt x="6435" y="1301"/>
                  </a:cubicBezTo>
                  <a:cubicBezTo>
                    <a:pt x="4404" y="2825"/>
                    <a:pt x="2858" y="5774"/>
                    <a:pt x="2512" y="6470"/>
                  </a:cubicBezTo>
                  <a:cubicBezTo>
                    <a:pt x="1560" y="6742"/>
                    <a:pt x="1" y="7628"/>
                    <a:pt x="1" y="9354"/>
                  </a:cubicBezTo>
                  <a:cubicBezTo>
                    <a:pt x="1" y="11379"/>
                    <a:pt x="356" y="16743"/>
                    <a:pt x="372" y="16970"/>
                  </a:cubicBezTo>
                  <a:cubicBezTo>
                    <a:pt x="385" y="17160"/>
                    <a:pt x="543" y="17292"/>
                    <a:pt x="714" y="17292"/>
                  </a:cubicBezTo>
                  <a:cubicBezTo>
                    <a:pt x="768" y="17292"/>
                    <a:pt x="823" y="17279"/>
                    <a:pt x="876" y="17251"/>
                  </a:cubicBezTo>
                  <a:cubicBezTo>
                    <a:pt x="1627" y="16849"/>
                    <a:pt x="3762" y="15809"/>
                    <a:pt x="4603" y="15809"/>
                  </a:cubicBezTo>
                  <a:cubicBezTo>
                    <a:pt x="5090" y="15809"/>
                    <a:pt x="6192" y="16422"/>
                    <a:pt x="7164" y="16963"/>
                  </a:cubicBezTo>
                  <a:cubicBezTo>
                    <a:pt x="8231" y="17555"/>
                    <a:pt x="9239" y="18115"/>
                    <a:pt x="9925" y="18215"/>
                  </a:cubicBezTo>
                  <a:cubicBezTo>
                    <a:pt x="10017" y="18227"/>
                    <a:pt x="10110" y="18232"/>
                    <a:pt x="10204" y="18232"/>
                  </a:cubicBezTo>
                  <a:cubicBezTo>
                    <a:pt x="11637" y="18232"/>
                    <a:pt x="13063" y="16722"/>
                    <a:pt x="13615" y="15619"/>
                  </a:cubicBezTo>
                  <a:lnTo>
                    <a:pt x="15627" y="11596"/>
                  </a:lnTo>
                  <a:cubicBezTo>
                    <a:pt x="15810" y="11414"/>
                    <a:pt x="16616" y="10630"/>
                    <a:pt x="17410" y="9993"/>
                  </a:cubicBezTo>
                  <a:cubicBezTo>
                    <a:pt x="18110" y="9433"/>
                    <a:pt x="17712" y="8791"/>
                    <a:pt x="17422" y="8322"/>
                  </a:cubicBezTo>
                  <a:cubicBezTo>
                    <a:pt x="17140" y="7866"/>
                    <a:pt x="16821" y="7351"/>
                    <a:pt x="16977" y="6650"/>
                  </a:cubicBezTo>
                  <a:cubicBezTo>
                    <a:pt x="17358" y="4932"/>
                    <a:pt x="16813" y="2354"/>
                    <a:pt x="16791" y="2244"/>
                  </a:cubicBezTo>
                  <a:cubicBezTo>
                    <a:pt x="16781" y="2198"/>
                    <a:pt x="16762" y="2155"/>
                    <a:pt x="16735" y="2118"/>
                  </a:cubicBezTo>
                  <a:cubicBezTo>
                    <a:pt x="15802" y="811"/>
                    <a:pt x="14139" y="309"/>
                    <a:pt x="12910" y="119"/>
                  </a:cubicBezTo>
                  <a:cubicBezTo>
                    <a:pt x="12392" y="39"/>
                    <a:pt x="11857" y="1"/>
                    <a:pt x="11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1"/>
            <p:cNvSpPr/>
            <p:nvPr/>
          </p:nvSpPr>
          <p:spPr>
            <a:xfrm>
              <a:off x="1762875" y="3053800"/>
              <a:ext cx="108775" cy="110050"/>
            </a:xfrm>
            <a:custGeom>
              <a:avLst/>
              <a:gdLst/>
              <a:ahLst/>
              <a:cxnLst/>
              <a:rect l="l" t="t" r="r" b="b"/>
              <a:pathLst>
                <a:path w="4351" h="4402" extrusionOk="0">
                  <a:moveTo>
                    <a:pt x="384" y="0"/>
                  </a:moveTo>
                  <a:cubicBezTo>
                    <a:pt x="305" y="0"/>
                    <a:pt x="226" y="27"/>
                    <a:pt x="161" y="82"/>
                  </a:cubicBezTo>
                  <a:cubicBezTo>
                    <a:pt x="13" y="210"/>
                    <a:pt x="1" y="436"/>
                    <a:pt x="136" y="578"/>
                  </a:cubicBezTo>
                  <a:cubicBezTo>
                    <a:pt x="338" y="814"/>
                    <a:pt x="1392" y="1993"/>
                    <a:pt x="2247" y="1993"/>
                  </a:cubicBezTo>
                  <a:lnTo>
                    <a:pt x="2735" y="1993"/>
                  </a:lnTo>
                  <a:cubicBezTo>
                    <a:pt x="2905" y="2537"/>
                    <a:pt x="3314" y="3774"/>
                    <a:pt x="3628" y="4249"/>
                  </a:cubicBezTo>
                  <a:cubicBezTo>
                    <a:pt x="3692" y="4344"/>
                    <a:pt x="3799" y="4402"/>
                    <a:pt x="3914" y="4402"/>
                  </a:cubicBezTo>
                  <a:lnTo>
                    <a:pt x="3914" y="4402"/>
                  </a:lnTo>
                  <a:cubicBezTo>
                    <a:pt x="4189" y="4401"/>
                    <a:pt x="4350" y="4097"/>
                    <a:pt x="4199" y="3869"/>
                  </a:cubicBezTo>
                  <a:cubicBezTo>
                    <a:pt x="3920" y="3450"/>
                    <a:pt x="3467" y="2054"/>
                    <a:pt x="3317" y="1554"/>
                  </a:cubicBezTo>
                  <a:cubicBezTo>
                    <a:pt x="3274" y="1408"/>
                    <a:pt x="3140" y="1309"/>
                    <a:pt x="2988" y="1309"/>
                  </a:cubicBezTo>
                  <a:lnTo>
                    <a:pt x="2247" y="1309"/>
                  </a:lnTo>
                  <a:cubicBezTo>
                    <a:pt x="1847" y="1309"/>
                    <a:pt x="1074" y="621"/>
                    <a:pt x="656" y="133"/>
                  </a:cubicBezTo>
                  <a:cubicBezTo>
                    <a:pt x="588" y="45"/>
                    <a:pt x="486" y="0"/>
                    <a:pt x="384" y="0"/>
                  </a:cubicBezTo>
                  <a:close/>
                  <a:moveTo>
                    <a:pt x="3914" y="4402"/>
                  </a:moveTo>
                  <a:cubicBezTo>
                    <a:pt x="3914" y="4402"/>
                    <a:pt x="3914" y="4402"/>
                    <a:pt x="3914" y="4402"/>
                  </a:cubicBezTo>
                  <a:lnTo>
                    <a:pt x="3915" y="4402"/>
                  </a:lnTo>
                  <a:cubicBezTo>
                    <a:pt x="3915" y="4402"/>
                    <a:pt x="3915" y="4402"/>
                    <a:pt x="3914" y="440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1"/>
            <p:cNvSpPr/>
            <p:nvPr/>
          </p:nvSpPr>
          <p:spPr>
            <a:xfrm>
              <a:off x="1991050" y="2878175"/>
              <a:ext cx="50650" cy="72700"/>
            </a:xfrm>
            <a:custGeom>
              <a:avLst/>
              <a:gdLst/>
              <a:ahLst/>
              <a:cxnLst/>
              <a:rect l="l" t="t" r="r" b="b"/>
              <a:pathLst>
                <a:path w="2026" h="2908" extrusionOk="0">
                  <a:moveTo>
                    <a:pt x="1637" y="0"/>
                  </a:moveTo>
                  <a:cubicBezTo>
                    <a:pt x="1569" y="0"/>
                    <a:pt x="1501" y="20"/>
                    <a:pt x="1441" y="62"/>
                  </a:cubicBezTo>
                  <a:cubicBezTo>
                    <a:pt x="1381" y="104"/>
                    <a:pt x="0" y="1109"/>
                    <a:pt x="0" y="2565"/>
                  </a:cubicBezTo>
                  <a:cubicBezTo>
                    <a:pt x="0" y="2753"/>
                    <a:pt x="155" y="2908"/>
                    <a:pt x="343" y="2908"/>
                  </a:cubicBezTo>
                  <a:cubicBezTo>
                    <a:pt x="533" y="2908"/>
                    <a:pt x="686" y="2753"/>
                    <a:pt x="686" y="2565"/>
                  </a:cubicBezTo>
                  <a:cubicBezTo>
                    <a:pt x="686" y="1464"/>
                    <a:pt x="1828" y="628"/>
                    <a:pt x="1840" y="621"/>
                  </a:cubicBezTo>
                  <a:cubicBezTo>
                    <a:pt x="1992" y="509"/>
                    <a:pt x="2026" y="297"/>
                    <a:pt x="1916" y="144"/>
                  </a:cubicBezTo>
                  <a:cubicBezTo>
                    <a:pt x="1849" y="51"/>
                    <a:pt x="1744" y="0"/>
                    <a:pt x="16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1"/>
            <p:cNvSpPr/>
            <p:nvPr/>
          </p:nvSpPr>
          <p:spPr>
            <a:xfrm>
              <a:off x="1573675" y="2546575"/>
              <a:ext cx="560250" cy="516125"/>
            </a:xfrm>
            <a:custGeom>
              <a:avLst/>
              <a:gdLst/>
              <a:ahLst/>
              <a:cxnLst/>
              <a:rect l="l" t="t" r="r" b="b"/>
              <a:pathLst>
                <a:path w="22410" h="20645" extrusionOk="0">
                  <a:moveTo>
                    <a:pt x="11305" y="1"/>
                  </a:moveTo>
                  <a:cubicBezTo>
                    <a:pt x="9421" y="1"/>
                    <a:pt x="7268" y="546"/>
                    <a:pt x="5000" y="2310"/>
                  </a:cubicBezTo>
                  <a:cubicBezTo>
                    <a:pt x="0" y="6197"/>
                    <a:pt x="1112" y="11384"/>
                    <a:pt x="3148" y="15457"/>
                  </a:cubicBezTo>
                  <a:cubicBezTo>
                    <a:pt x="5185" y="19532"/>
                    <a:pt x="7964" y="20644"/>
                    <a:pt x="7964" y="20644"/>
                  </a:cubicBezTo>
                  <a:cubicBezTo>
                    <a:pt x="7964" y="20644"/>
                    <a:pt x="7223" y="18236"/>
                    <a:pt x="8519" y="17125"/>
                  </a:cubicBezTo>
                  <a:cubicBezTo>
                    <a:pt x="8688" y="16980"/>
                    <a:pt x="8864" y="16917"/>
                    <a:pt x="9042" y="16917"/>
                  </a:cubicBezTo>
                  <a:cubicBezTo>
                    <a:pt x="10232" y="16917"/>
                    <a:pt x="11556" y="19718"/>
                    <a:pt x="12038" y="19718"/>
                  </a:cubicBezTo>
                  <a:cubicBezTo>
                    <a:pt x="12594" y="19718"/>
                    <a:pt x="12779" y="18236"/>
                    <a:pt x="12779" y="17680"/>
                  </a:cubicBezTo>
                  <a:cubicBezTo>
                    <a:pt x="12779" y="17125"/>
                    <a:pt x="13890" y="16384"/>
                    <a:pt x="15002" y="16014"/>
                  </a:cubicBezTo>
                  <a:cubicBezTo>
                    <a:pt x="16113" y="15643"/>
                    <a:pt x="14261" y="13791"/>
                    <a:pt x="14076" y="12865"/>
                  </a:cubicBezTo>
                  <a:cubicBezTo>
                    <a:pt x="13890" y="11940"/>
                    <a:pt x="19817" y="11570"/>
                    <a:pt x="21113" y="7681"/>
                  </a:cubicBezTo>
                  <a:cubicBezTo>
                    <a:pt x="22409" y="3790"/>
                    <a:pt x="18890" y="1938"/>
                    <a:pt x="16669" y="1197"/>
                  </a:cubicBezTo>
                  <a:cubicBezTo>
                    <a:pt x="15454" y="792"/>
                    <a:pt x="13575" y="1"/>
                    <a:pt x="11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1"/>
            <p:cNvSpPr/>
            <p:nvPr/>
          </p:nvSpPr>
          <p:spPr>
            <a:xfrm>
              <a:off x="1532125" y="2921050"/>
              <a:ext cx="222125" cy="382425"/>
            </a:xfrm>
            <a:custGeom>
              <a:avLst/>
              <a:gdLst/>
              <a:ahLst/>
              <a:cxnLst/>
              <a:rect l="l" t="t" r="r" b="b"/>
              <a:pathLst>
                <a:path w="8885" h="15297" extrusionOk="0">
                  <a:moveTo>
                    <a:pt x="3212" y="0"/>
                  </a:moveTo>
                  <a:cubicBezTo>
                    <a:pt x="3212" y="0"/>
                    <a:pt x="0" y="2104"/>
                    <a:pt x="741" y="6179"/>
                  </a:cubicBezTo>
                  <a:cubicBezTo>
                    <a:pt x="1482" y="10254"/>
                    <a:pt x="3144" y="15297"/>
                    <a:pt x="3144" y="15297"/>
                  </a:cubicBezTo>
                  <a:lnTo>
                    <a:pt x="8885" y="15297"/>
                  </a:lnTo>
                  <a:lnTo>
                    <a:pt x="6106" y="9185"/>
                  </a:lnTo>
                  <a:lnTo>
                    <a:pt x="4810" y="478"/>
                  </a:lnTo>
                  <a:lnTo>
                    <a:pt x="32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1"/>
            <p:cNvSpPr/>
            <p:nvPr/>
          </p:nvSpPr>
          <p:spPr>
            <a:xfrm>
              <a:off x="1522925" y="2912475"/>
              <a:ext cx="241725" cy="399575"/>
            </a:xfrm>
            <a:custGeom>
              <a:avLst/>
              <a:gdLst/>
              <a:ahLst/>
              <a:cxnLst/>
              <a:rect l="l" t="t" r="r" b="b"/>
              <a:pathLst>
                <a:path w="9669" h="15983" extrusionOk="0">
                  <a:moveTo>
                    <a:pt x="3643" y="720"/>
                  </a:moveTo>
                  <a:lnTo>
                    <a:pt x="4871" y="1089"/>
                  </a:lnTo>
                  <a:lnTo>
                    <a:pt x="6136" y="9577"/>
                  </a:lnTo>
                  <a:cubicBezTo>
                    <a:pt x="6140" y="9609"/>
                    <a:pt x="6149" y="9639"/>
                    <a:pt x="6163" y="9669"/>
                  </a:cubicBezTo>
                  <a:lnTo>
                    <a:pt x="8720" y="15297"/>
                  </a:lnTo>
                  <a:lnTo>
                    <a:pt x="3760" y="15297"/>
                  </a:lnTo>
                  <a:cubicBezTo>
                    <a:pt x="3427" y="14256"/>
                    <a:pt x="2085" y="9969"/>
                    <a:pt x="1446" y="6460"/>
                  </a:cubicBezTo>
                  <a:cubicBezTo>
                    <a:pt x="830" y="3073"/>
                    <a:pt x="3069" y="1150"/>
                    <a:pt x="3643" y="720"/>
                  </a:cubicBezTo>
                  <a:close/>
                  <a:moveTo>
                    <a:pt x="3579" y="0"/>
                  </a:moveTo>
                  <a:cubicBezTo>
                    <a:pt x="3514" y="0"/>
                    <a:pt x="3449" y="19"/>
                    <a:pt x="3393" y="57"/>
                  </a:cubicBezTo>
                  <a:cubicBezTo>
                    <a:pt x="3359" y="79"/>
                    <a:pt x="0" y="2335"/>
                    <a:pt x="772" y="6583"/>
                  </a:cubicBezTo>
                  <a:cubicBezTo>
                    <a:pt x="1509" y="10634"/>
                    <a:pt x="3169" y="15696"/>
                    <a:pt x="3185" y="15747"/>
                  </a:cubicBezTo>
                  <a:cubicBezTo>
                    <a:pt x="3231" y="15886"/>
                    <a:pt x="3363" y="15981"/>
                    <a:pt x="3511" y="15981"/>
                  </a:cubicBezTo>
                  <a:lnTo>
                    <a:pt x="9253" y="15981"/>
                  </a:lnTo>
                  <a:lnTo>
                    <a:pt x="9253" y="15983"/>
                  </a:lnTo>
                  <a:cubicBezTo>
                    <a:pt x="9502" y="15983"/>
                    <a:pt x="9669" y="15724"/>
                    <a:pt x="9565" y="15497"/>
                  </a:cubicBezTo>
                  <a:lnTo>
                    <a:pt x="6807" y="9430"/>
                  </a:lnTo>
                  <a:lnTo>
                    <a:pt x="5518" y="772"/>
                  </a:lnTo>
                  <a:cubicBezTo>
                    <a:pt x="5499" y="640"/>
                    <a:pt x="5405" y="532"/>
                    <a:pt x="5276" y="495"/>
                  </a:cubicBezTo>
                  <a:lnTo>
                    <a:pt x="3678" y="15"/>
                  </a:lnTo>
                  <a:cubicBezTo>
                    <a:pt x="3646" y="5"/>
                    <a:pt x="3612" y="0"/>
                    <a:pt x="35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1"/>
            <p:cNvSpPr/>
            <p:nvPr/>
          </p:nvSpPr>
          <p:spPr>
            <a:xfrm>
              <a:off x="2346900" y="3534925"/>
              <a:ext cx="324125" cy="236200"/>
            </a:xfrm>
            <a:custGeom>
              <a:avLst/>
              <a:gdLst/>
              <a:ahLst/>
              <a:cxnLst/>
              <a:rect l="l" t="t" r="r" b="b"/>
              <a:pathLst>
                <a:path w="12965" h="9448" extrusionOk="0">
                  <a:moveTo>
                    <a:pt x="7787" y="1"/>
                  </a:moveTo>
                  <a:cubicBezTo>
                    <a:pt x="7554" y="1"/>
                    <a:pt x="7286" y="63"/>
                    <a:pt x="7040" y="186"/>
                  </a:cubicBezTo>
                  <a:cubicBezTo>
                    <a:pt x="6299" y="557"/>
                    <a:pt x="2779" y="2595"/>
                    <a:pt x="2224" y="2595"/>
                  </a:cubicBezTo>
                  <a:cubicBezTo>
                    <a:pt x="1668" y="2595"/>
                    <a:pt x="1" y="6112"/>
                    <a:pt x="1" y="6112"/>
                  </a:cubicBezTo>
                  <a:lnTo>
                    <a:pt x="556" y="9448"/>
                  </a:lnTo>
                  <a:cubicBezTo>
                    <a:pt x="556" y="9448"/>
                    <a:pt x="4629" y="9262"/>
                    <a:pt x="6297" y="9076"/>
                  </a:cubicBezTo>
                  <a:cubicBezTo>
                    <a:pt x="7965" y="8891"/>
                    <a:pt x="10188" y="6484"/>
                    <a:pt x="10743" y="5743"/>
                  </a:cubicBezTo>
                  <a:cubicBezTo>
                    <a:pt x="11298" y="5002"/>
                    <a:pt x="12964" y="4077"/>
                    <a:pt x="12780" y="3150"/>
                  </a:cubicBezTo>
                  <a:cubicBezTo>
                    <a:pt x="12740" y="2948"/>
                    <a:pt x="12533" y="2870"/>
                    <a:pt x="12235" y="2870"/>
                  </a:cubicBezTo>
                  <a:cubicBezTo>
                    <a:pt x="11159" y="2870"/>
                    <a:pt x="8891" y="3891"/>
                    <a:pt x="8891" y="3891"/>
                  </a:cubicBezTo>
                  <a:lnTo>
                    <a:pt x="4817" y="3705"/>
                  </a:lnTo>
                  <a:cubicBezTo>
                    <a:pt x="4817" y="3705"/>
                    <a:pt x="7965" y="1482"/>
                    <a:pt x="8336" y="741"/>
                  </a:cubicBezTo>
                  <a:cubicBezTo>
                    <a:pt x="8582" y="247"/>
                    <a:pt x="8253" y="1"/>
                    <a:pt x="77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1"/>
            <p:cNvSpPr/>
            <p:nvPr/>
          </p:nvSpPr>
          <p:spPr>
            <a:xfrm>
              <a:off x="2338150" y="3526375"/>
              <a:ext cx="340775" cy="253300"/>
            </a:xfrm>
            <a:custGeom>
              <a:avLst/>
              <a:gdLst/>
              <a:ahLst/>
              <a:cxnLst/>
              <a:rect l="l" t="t" r="r" b="b"/>
              <a:pathLst>
                <a:path w="13631" h="10132" extrusionOk="0">
                  <a:moveTo>
                    <a:pt x="8135" y="685"/>
                  </a:moveTo>
                  <a:cubicBezTo>
                    <a:pt x="8277" y="685"/>
                    <a:pt x="8382" y="715"/>
                    <a:pt x="8420" y="754"/>
                  </a:cubicBezTo>
                  <a:cubicBezTo>
                    <a:pt x="8432" y="766"/>
                    <a:pt x="8428" y="829"/>
                    <a:pt x="8377" y="929"/>
                  </a:cubicBezTo>
                  <a:cubicBezTo>
                    <a:pt x="8136" y="1413"/>
                    <a:pt x="6157" y="2926"/>
                    <a:pt x="4968" y="3767"/>
                  </a:cubicBezTo>
                  <a:cubicBezTo>
                    <a:pt x="4700" y="3955"/>
                    <a:pt x="4824" y="4375"/>
                    <a:pt x="5150" y="4389"/>
                  </a:cubicBezTo>
                  <a:lnTo>
                    <a:pt x="9225" y="4574"/>
                  </a:lnTo>
                  <a:cubicBezTo>
                    <a:pt x="9233" y="4575"/>
                    <a:pt x="9241" y="4575"/>
                    <a:pt x="9249" y="4575"/>
                  </a:cubicBezTo>
                  <a:cubicBezTo>
                    <a:pt x="9294" y="4575"/>
                    <a:pt x="9339" y="4565"/>
                    <a:pt x="9381" y="4545"/>
                  </a:cubicBezTo>
                  <a:cubicBezTo>
                    <a:pt x="10724" y="3940"/>
                    <a:pt x="12100" y="3526"/>
                    <a:pt x="12616" y="3526"/>
                  </a:cubicBezTo>
                  <a:cubicBezTo>
                    <a:pt x="12698" y="3526"/>
                    <a:pt x="12758" y="3537"/>
                    <a:pt x="12793" y="3559"/>
                  </a:cubicBezTo>
                  <a:cubicBezTo>
                    <a:pt x="12879" y="3988"/>
                    <a:pt x="12205" y="4574"/>
                    <a:pt x="11665" y="5047"/>
                  </a:cubicBezTo>
                  <a:cubicBezTo>
                    <a:pt x="11334" y="5335"/>
                    <a:pt x="11022" y="5608"/>
                    <a:pt x="10818" y="5878"/>
                  </a:cubicBezTo>
                  <a:cubicBezTo>
                    <a:pt x="10245" y="6642"/>
                    <a:pt x="8096" y="8912"/>
                    <a:pt x="6610" y="9077"/>
                  </a:cubicBezTo>
                  <a:cubicBezTo>
                    <a:pt x="5236" y="9230"/>
                    <a:pt x="2170" y="9384"/>
                    <a:pt x="1194" y="9432"/>
                  </a:cubicBezTo>
                  <a:lnTo>
                    <a:pt x="706" y="6505"/>
                  </a:lnTo>
                  <a:cubicBezTo>
                    <a:pt x="1404" y="5045"/>
                    <a:pt x="2330" y="3421"/>
                    <a:pt x="2572" y="3278"/>
                  </a:cubicBezTo>
                  <a:cubicBezTo>
                    <a:pt x="2996" y="3278"/>
                    <a:pt x="4238" y="2638"/>
                    <a:pt x="6533" y="1379"/>
                  </a:cubicBezTo>
                  <a:cubicBezTo>
                    <a:pt x="6986" y="1131"/>
                    <a:pt x="7354" y="927"/>
                    <a:pt x="7541" y="834"/>
                  </a:cubicBezTo>
                  <a:cubicBezTo>
                    <a:pt x="7761" y="724"/>
                    <a:pt x="7973" y="685"/>
                    <a:pt x="8135" y="685"/>
                  </a:cubicBezTo>
                  <a:close/>
                  <a:moveTo>
                    <a:pt x="8141" y="0"/>
                  </a:moveTo>
                  <a:cubicBezTo>
                    <a:pt x="7835" y="0"/>
                    <a:pt x="7508" y="85"/>
                    <a:pt x="7235" y="222"/>
                  </a:cubicBezTo>
                  <a:cubicBezTo>
                    <a:pt x="7042" y="317"/>
                    <a:pt x="6666" y="525"/>
                    <a:pt x="6202" y="779"/>
                  </a:cubicBezTo>
                  <a:cubicBezTo>
                    <a:pt x="5230" y="1312"/>
                    <a:pt x="2955" y="2561"/>
                    <a:pt x="2572" y="2592"/>
                  </a:cubicBezTo>
                  <a:cubicBezTo>
                    <a:pt x="2381" y="2592"/>
                    <a:pt x="1800" y="2592"/>
                    <a:pt x="41" y="6307"/>
                  </a:cubicBezTo>
                  <a:cubicBezTo>
                    <a:pt x="11" y="6371"/>
                    <a:pt x="0" y="6443"/>
                    <a:pt x="12" y="6511"/>
                  </a:cubicBezTo>
                  <a:lnTo>
                    <a:pt x="568" y="9845"/>
                  </a:lnTo>
                  <a:cubicBezTo>
                    <a:pt x="594" y="10009"/>
                    <a:pt x="738" y="10131"/>
                    <a:pt x="905" y="10131"/>
                  </a:cubicBezTo>
                  <a:lnTo>
                    <a:pt x="923" y="10131"/>
                  </a:lnTo>
                  <a:cubicBezTo>
                    <a:pt x="1089" y="10124"/>
                    <a:pt x="5027" y="9944"/>
                    <a:pt x="6686" y="9760"/>
                  </a:cubicBezTo>
                  <a:cubicBezTo>
                    <a:pt x="8551" y="9552"/>
                    <a:pt x="10888" y="6928"/>
                    <a:pt x="11368" y="6291"/>
                  </a:cubicBezTo>
                  <a:cubicBezTo>
                    <a:pt x="11527" y="6077"/>
                    <a:pt x="11813" y="5828"/>
                    <a:pt x="12116" y="5563"/>
                  </a:cubicBezTo>
                  <a:cubicBezTo>
                    <a:pt x="12826" y="4944"/>
                    <a:pt x="13631" y="4243"/>
                    <a:pt x="13466" y="3425"/>
                  </a:cubicBezTo>
                  <a:cubicBezTo>
                    <a:pt x="13427" y="3231"/>
                    <a:pt x="13301" y="3064"/>
                    <a:pt x="13123" y="2977"/>
                  </a:cubicBezTo>
                  <a:cubicBezTo>
                    <a:pt x="12985" y="2906"/>
                    <a:pt x="12802" y="2876"/>
                    <a:pt x="12590" y="2876"/>
                  </a:cubicBezTo>
                  <a:cubicBezTo>
                    <a:pt x="11563" y="2876"/>
                    <a:pt x="9848" y="3588"/>
                    <a:pt x="9174" y="3887"/>
                  </a:cubicBezTo>
                  <a:lnTo>
                    <a:pt x="6163" y="3750"/>
                  </a:lnTo>
                  <a:cubicBezTo>
                    <a:pt x="7170" y="3006"/>
                    <a:pt x="8705" y="1809"/>
                    <a:pt x="8992" y="1238"/>
                  </a:cubicBezTo>
                  <a:cubicBezTo>
                    <a:pt x="9258" y="706"/>
                    <a:pt x="9020" y="384"/>
                    <a:pt x="8906" y="270"/>
                  </a:cubicBezTo>
                  <a:cubicBezTo>
                    <a:pt x="8715" y="80"/>
                    <a:pt x="8438" y="0"/>
                    <a:pt x="81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1"/>
            <p:cNvSpPr/>
            <p:nvPr/>
          </p:nvSpPr>
          <p:spPr>
            <a:xfrm>
              <a:off x="1379175" y="3308050"/>
              <a:ext cx="1004775" cy="699250"/>
            </a:xfrm>
            <a:custGeom>
              <a:avLst/>
              <a:gdLst/>
              <a:ahLst/>
              <a:cxnLst/>
              <a:rect l="l" t="t" r="r" b="b"/>
              <a:pathLst>
                <a:path w="40191" h="27970" extrusionOk="0">
                  <a:moveTo>
                    <a:pt x="5187" y="1"/>
                  </a:moveTo>
                  <a:cubicBezTo>
                    <a:pt x="3891" y="1"/>
                    <a:pt x="1668" y="1853"/>
                    <a:pt x="1668" y="1853"/>
                  </a:cubicBezTo>
                  <a:lnTo>
                    <a:pt x="0" y="10557"/>
                  </a:lnTo>
                  <a:cubicBezTo>
                    <a:pt x="0" y="10557"/>
                    <a:pt x="18151" y="27781"/>
                    <a:pt x="20188" y="27967"/>
                  </a:cubicBezTo>
                  <a:cubicBezTo>
                    <a:pt x="20211" y="27969"/>
                    <a:pt x="20235" y="27970"/>
                    <a:pt x="20261" y="27970"/>
                  </a:cubicBezTo>
                  <a:cubicBezTo>
                    <a:pt x="22619" y="27970"/>
                    <a:pt x="40190" y="19819"/>
                    <a:pt x="40190" y="19819"/>
                  </a:cubicBezTo>
                  <a:lnTo>
                    <a:pt x="38710" y="14262"/>
                  </a:lnTo>
                  <a:lnTo>
                    <a:pt x="20744" y="18337"/>
                  </a:lnTo>
                  <a:cubicBezTo>
                    <a:pt x="20744" y="18337"/>
                    <a:pt x="6484" y="1"/>
                    <a:pt x="5187"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1"/>
            <p:cNvSpPr/>
            <p:nvPr/>
          </p:nvSpPr>
          <p:spPr>
            <a:xfrm>
              <a:off x="1369825" y="3299475"/>
              <a:ext cx="1023475" cy="716400"/>
            </a:xfrm>
            <a:custGeom>
              <a:avLst/>
              <a:gdLst/>
              <a:ahLst/>
              <a:cxnLst/>
              <a:rect l="l" t="t" r="r" b="b"/>
              <a:pathLst>
                <a:path w="40939" h="28656" extrusionOk="0">
                  <a:moveTo>
                    <a:pt x="5561" y="1"/>
                  </a:moveTo>
                  <a:cubicBezTo>
                    <a:pt x="4180" y="1"/>
                    <a:pt x="2060" y="1734"/>
                    <a:pt x="1822" y="1933"/>
                  </a:cubicBezTo>
                  <a:cubicBezTo>
                    <a:pt x="1677" y="2053"/>
                    <a:pt x="1657" y="2270"/>
                    <a:pt x="1778" y="2415"/>
                  </a:cubicBezTo>
                  <a:cubicBezTo>
                    <a:pt x="1846" y="2497"/>
                    <a:pt x="1943" y="2538"/>
                    <a:pt x="2041" y="2538"/>
                  </a:cubicBezTo>
                  <a:cubicBezTo>
                    <a:pt x="2119" y="2538"/>
                    <a:pt x="2197" y="2512"/>
                    <a:pt x="2262" y="2458"/>
                  </a:cubicBezTo>
                  <a:cubicBezTo>
                    <a:pt x="2853" y="1965"/>
                    <a:pt x="4599" y="687"/>
                    <a:pt x="5523" y="682"/>
                  </a:cubicBezTo>
                  <a:cubicBezTo>
                    <a:pt x="6641" y="1031"/>
                    <a:pt x="15516" y="12035"/>
                    <a:pt x="20847" y="18889"/>
                  </a:cubicBezTo>
                  <a:cubicBezTo>
                    <a:pt x="20912" y="18975"/>
                    <a:pt x="21013" y="19023"/>
                    <a:pt x="21117" y="19023"/>
                  </a:cubicBezTo>
                  <a:cubicBezTo>
                    <a:pt x="21142" y="19023"/>
                    <a:pt x="21168" y="19020"/>
                    <a:pt x="21193" y="19014"/>
                  </a:cubicBezTo>
                  <a:lnTo>
                    <a:pt x="38837" y="15012"/>
                  </a:lnTo>
                  <a:lnTo>
                    <a:pt x="40159" y="19970"/>
                  </a:lnTo>
                  <a:cubicBezTo>
                    <a:pt x="33074" y="23250"/>
                    <a:pt x="22323" y="27972"/>
                    <a:pt x="20664" y="27972"/>
                  </a:cubicBezTo>
                  <a:cubicBezTo>
                    <a:pt x="20638" y="27972"/>
                    <a:pt x="20615" y="27971"/>
                    <a:pt x="20593" y="27968"/>
                  </a:cubicBezTo>
                  <a:cubicBezTo>
                    <a:pt x="19196" y="27842"/>
                    <a:pt x="7596" y="17280"/>
                    <a:pt x="612" y="10651"/>
                  </a:cubicBezTo>
                  <a:cubicBezTo>
                    <a:pt x="546" y="10590"/>
                    <a:pt x="462" y="10560"/>
                    <a:pt x="378" y="10560"/>
                  </a:cubicBezTo>
                  <a:cubicBezTo>
                    <a:pt x="287" y="10560"/>
                    <a:pt x="197" y="10595"/>
                    <a:pt x="129" y="10666"/>
                  </a:cubicBezTo>
                  <a:cubicBezTo>
                    <a:pt x="0" y="10802"/>
                    <a:pt x="5" y="11018"/>
                    <a:pt x="140" y="11148"/>
                  </a:cubicBezTo>
                  <a:cubicBezTo>
                    <a:pt x="2006" y="12920"/>
                    <a:pt x="18437" y="28461"/>
                    <a:pt x="20533" y="28651"/>
                  </a:cubicBezTo>
                  <a:cubicBezTo>
                    <a:pt x="20558" y="28654"/>
                    <a:pt x="20586" y="28656"/>
                    <a:pt x="20616" y="28656"/>
                  </a:cubicBezTo>
                  <a:cubicBezTo>
                    <a:pt x="23000" y="28656"/>
                    <a:pt x="38885" y="21319"/>
                    <a:pt x="40708" y="20472"/>
                  </a:cubicBezTo>
                  <a:cubicBezTo>
                    <a:pt x="40860" y="20403"/>
                    <a:pt x="40939" y="20233"/>
                    <a:pt x="40896" y="20073"/>
                  </a:cubicBezTo>
                  <a:lnTo>
                    <a:pt x="39415" y="14516"/>
                  </a:lnTo>
                  <a:cubicBezTo>
                    <a:pt x="39374" y="14364"/>
                    <a:pt x="39237" y="14262"/>
                    <a:pt x="39085" y="14262"/>
                  </a:cubicBezTo>
                  <a:cubicBezTo>
                    <a:pt x="39060" y="14262"/>
                    <a:pt x="39034" y="14265"/>
                    <a:pt x="39008" y="14271"/>
                  </a:cubicBezTo>
                  <a:lnTo>
                    <a:pt x="21254" y="18297"/>
                  </a:lnTo>
                  <a:cubicBezTo>
                    <a:pt x="16863" y="12654"/>
                    <a:pt x="6870" y="1"/>
                    <a:pt x="55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1"/>
            <p:cNvSpPr/>
            <p:nvPr/>
          </p:nvSpPr>
          <p:spPr>
            <a:xfrm>
              <a:off x="948575" y="3965550"/>
              <a:ext cx="435275" cy="313675"/>
            </a:xfrm>
            <a:custGeom>
              <a:avLst/>
              <a:gdLst/>
              <a:ahLst/>
              <a:cxnLst/>
              <a:rect l="l" t="t" r="r" b="b"/>
              <a:pathLst>
                <a:path w="17411" h="12547" extrusionOk="0">
                  <a:moveTo>
                    <a:pt x="17410" y="1"/>
                  </a:moveTo>
                  <a:cubicBezTo>
                    <a:pt x="17410" y="1"/>
                    <a:pt x="6482" y="6852"/>
                    <a:pt x="3890" y="7779"/>
                  </a:cubicBezTo>
                  <a:cubicBezTo>
                    <a:pt x="1297" y="8704"/>
                    <a:pt x="1" y="9261"/>
                    <a:pt x="1" y="9261"/>
                  </a:cubicBezTo>
                  <a:cubicBezTo>
                    <a:pt x="1" y="9261"/>
                    <a:pt x="1766" y="11476"/>
                    <a:pt x="2731" y="11959"/>
                  </a:cubicBezTo>
                  <a:cubicBezTo>
                    <a:pt x="3632" y="12410"/>
                    <a:pt x="4636" y="12546"/>
                    <a:pt x="5521" y="12546"/>
                  </a:cubicBezTo>
                  <a:cubicBezTo>
                    <a:pt x="6883" y="12546"/>
                    <a:pt x="7964" y="12223"/>
                    <a:pt x="7964" y="12223"/>
                  </a:cubicBezTo>
                  <a:lnTo>
                    <a:pt x="17410" y="1"/>
                  </a:ln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1"/>
            <p:cNvSpPr/>
            <p:nvPr/>
          </p:nvSpPr>
          <p:spPr>
            <a:xfrm>
              <a:off x="938375" y="3956975"/>
              <a:ext cx="454775" cy="330925"/>
            </a:xfrm>
            <a:custGeom>
              <a:avLst/>
              <a:gdLst/>
              <a:ahLst/>
              <a:cxnLst/>
              <a:rect l="l" t="t" r="r" b="b"/>
              <a:pathLst>
                <a:path w="18191" h="13237" extrusionOk="0">
                  <a:moveTo>
                    <a:pt x="16384" y="1640"/>
                  </a:moveTo>
                  <a:lnTo>
                    <a:pt x="8172" y="12268"/>
                  </a:lnTo>
                  <a:cubicBezTo>
                    <a:pt x="7878" y="12344"/>
                    <a:pt x="6989" y="12548"/>
                    <a:pt x="5928" y="12548"/>
                  </a:cubicBezTo>
                  <a:cubicBezTo>
                    <a:pt x="5086" y="12548"/>
                    <a:pt x="4137" y="12419"/>
                    <a:pt x="3292" y="11998"/>
                  </a:cubicBezTo>
                  <a:cubicBezTo>
                    <a:pt x="2673" y="11687"/>
                    <a:pt x="1583" y="10479"/>
                    <a:pt x="967" y="9746"/>
                  </a:cubicBezTo>
                  <a:lnTo>
                    <a:pt x="967" y="9745"/>
                  </a:lnTo>
                  <a:cubicBezTo>
                    <a:pt x="1542" y="9512"/>
                    <a:pt x="2695" y="9059"/>
                    <a:pt x="4413" y="8447"/>
                  </a:cubicBezTo>
                  <a:cubicBezTo>
                    <a:pt x="6430" y="7727"/>
                    <a:pt x="13230" y="3588"/>
                    <a:pt x="16384" y="1640"/>
                  </a:cubicBezTo>
                  <a:close/>
                  <a:moveTo>
                    <a:pt x="17817" y="1"/>
                  </a:moveTo>
                  <a:cubicBezTo>
                    <a:pt x="17755" y="1"/>
                    <a:pt x="17692" y="18"/>
                    <a:pt x="17635" y="53"/>
                  </a:cubicBezTo>
                  <a:cubicBezTo>
                    <a:pt x="17527" y="121"/>
                    <a:pt x="6711" y="6897"/>
                    <a:pt x="4183" y="7800"/>
                  </a:cubicBezTo>
                  <a:cubicBezTo>
                    <a:pt x="1610" y="8719"/>
                    <a:pt x="287" y="9283"/>
                    <a:pt x="273" y="9289"/>
                  </a:cubicBezTo>
                  <a:cubicBezTo>
                    <a:pt x="66" y="9378"/>
                    <a:pt x="0" y="9641"/>
                    <a:pt x="141" y="9818"/>
                  </a:cubicBezTo>
                  <a:cubicBezTo>
                    <a:pt x="214" y="9911"/>
                    <a:pt x="1965" y="12099"/>
                    <a:pt x="2986" y="12609"/>
                  </a:cubicBezTo>
                  <a:cubicBezTo>
                    <a:pt x="3947" y="13091"/>
                    <a:pt x="5006" y="13236"/>
                    <a:pt x="5934" y="13236"/>
                  </a:cubicBezTo>
                  <a:cubicBezTo>
                    <a:pt x="7306" y="13236"/>
                    <a:pt x="8396" y="12918"/>
                    <a:pt x="8470" y="12896"/>
                  </a:cubicBezTo>
                  <a:cubicBezTo>
                    <a:pt x="8540" y="12875"/>
                    <a:pt x="8599" y="12834"/>
                    <a:pt x="8644" y="12777"/>
                  </a:cubicBezTo>
                  <a:lnTo>
                    <a:pt x="18090" y="553"/>
                  </a:lnTo>
                  <a:cubicBezTo>
                    <a:pt x="18191" y="422"/>
                    <a:pt x="18183" y="237"/>
                    <a:pt x="18072" y="114"/>
                  </a:cubicBezTo>
                  <a:cubicBezTo>
                    <a:pt x="18005" y="39"/>
                    <a:pt x="17912" y="1"/>
                    <a:pt x="178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4" name="Google Shape;1454;p41"/>
          <p:cNvSpPr txBox="1">
            <a:spLocks noGrp="1"/>
          </p:cNvSpPr>
          <p:nvPr>
            <p:ph type="title" idx="4294967295"/>
          </p:nvPr>
        </p:nvSpPr>
        <p:spPr>
          <a:xfrm>
            <a:off x="127591" y="1725570"/>
            <a:ext cx="2048294" cy="539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800" dirty="0"/>
              <a:t>Losing your data</a:t>
            </a:r>
            <a:endParaRPr sz="1800" dirty="0"/>
          </a:p>
        </p:txBody>
      </p:sp>
      <p:sp>
        <p:nvSpPr>
          <p:cNvPr id="1456" name="Google Shape;1456;p41"/>
          <p:cNvSpPr txBox="1">
            <a:spLocks noGrp="1"/>
          </p:cNvSpPr>
          <p:nvPr>
            <p:ph type="title" idx="4294967295"/>
          </p:nvPr>
        </p:nvSpPr>
        <p:spPr>
          <a:xfrm>
            <a:off x="0" y="3040425"/>
            <a:ext cx="1936890" cy="110344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800" dirty="0"/>
              <a:t>Unethical usage of Computer  </a:t>
            </a:r>
            <a:br>
              <a:rPr lang="en-US" sz="1800" dirty="0"/>
            </a:br>
            <a:r>
              <a:rPr lang="en-US" sz="1800" dirty="0"/>
              <a:t>  Resources</a:t>
            </a:r>
            <a:endParaRPr sz="1800" dirty="0"/>
          </a:p>
        </p:txBody>
      </p:sp>
      <p:cxnSp>
        <p:nvCxnSpPr>
          <p:cNvPr id="1462" name="Google Shape;1462;p41"/>
          <p:cNvCxnSpPr>
            <a:cxnSpLocks/>
            <a:stCxn id="1454" idx="3"/>
          </p:cNvCxnSpPr>
          <p:nvPr/>
        </p:nvCxnSpPr>
        <p:spPr>
          <a:xfrm flipV="1">
            <a:off x="2175885" y="1436520"/>
            <a:ext cx="2277600" cy="558900"/>
          </a:xfrm>
          <a:prstGeom prst="bentConnector3">
            <a:avLst>
              <a:gd name="adj1" fmla="val 50000"/>
            </a:avLst>
          </a:prstGeom>
          <a:noFill/>
          <a:ln w="19050" cap="flat" cmpd="sng">
            <a:solidFill>
              <a:schemeClr val="accent1"/>
            </a:solidFill>
            <a:prstDash val="solid"/>
            <a:round/>
            <a:headEnd type="oval" w="med" len="med"/>
            <a:tailEnd type="oval" w="med" len="med"/>
          </a:ln>
        </p:spPr>
      </p:cxnSp>
      <p:cxnSp>
        <p:nvCxnSpPr>
          <p:cNvPr id="1463" name="Google Shape;1463;p41"/>
          <p:cNvCxnSpPr>
            <a:cxnSpLocks/>
            <a:stCxn id="1456" idx="3"/>
          </p:cNvCxnSpPr>
          <p:nvPr/>
        </p:nvCxnSpPr>
        <p:spPr>
          <a:xfrm flipV="1">
            <a:off x="1936890" y="2800576"/>
            <a:ext cx="2160464" cy="791572"/>
          </a:xfrm>
          <a:prstGeom prst="bentConnector3">
            <a:avLst>
              <a:gd name="adj1" fmla="val 50000"/>
            </a:avLst>
          </a:prstGeom>
          <a:noFill/>
          <a:ln w="19050" cap="flat" cmpd="sng">
            <a:solidFill>
              <a:schemeClr val="accent1"/>
            </a:solidFill>
            <a:prstDash val="solid"/>
            <a:round/>
            <a:headEnd type="oval" w="med" len="med"/>
            <a:tailEnd type="oval" w="med" len="med"/>
          </a:ln>
        </p:spPr>
      </p:cxnSp>
      <p:cxnSp>
        <p:nvCxnSpPr>
          <p:cNvPr id="1464" name="Google Shape;1464;p41"/>
          <p:cNvCxnSpPr>
            <a:cxnSpLocks/>
          </p:cNvCxnSpPr>
          <p:nvPr/>
        </p:nvCxnSpPr>
        <p:spPr>
          <a:xfrm rot="10800000" flipV="1">
            <a:off x="4476844" y="3311773"/>
            <a:ext cx="2687125" cy="401875"/>
          </a:xfrm>
          <a:prstGeom prst="bentConnector3">
            <a:avLst>
              <a:gd name="adj1" fmla="val 50000"/>
            </a:avLst>
          </a:prstGeom>
          <a:noFill/>
          <a:ln w="19050" cap="flat" cmpd="sng">
            <a:solidFill>
              <a:schemeClr val="accent1"/>
            </a:solidFill>
            <a:prstDash val="solid"/>
            <a:round/>
            <a:headEnd type="oval" w="med" len="med"/>
            <a:tailEnd type="oval" w="med" len="med"/>
          </a:ln>
        </p:spPr>
      </p:cxnSp>
      <p:sp>
        <p:nvSpPr>
          <p:cNvPr id="97" name="Google Shape;1456;p41">
            <a:extLst>
              <a:ext uri="{FF2B5EF4-FFF2-40B4-BE49-F238E27FC236}">
                <a16:creationId xmlns:a16="http://schemas.microsoft.com/office/drawing/2014/main" id="{ED112D75-C705-4185-A017-51EAD0953E30}"/>
              </a:ext>
            </a:extLst>
          </p:cNvPr>
          <p:cNvSpPr txBox="1">
            <a:spLocks/>
          </p:cNvSpPr>
          <p:nvPr/>
        </p:nvSpPr>
        <p:spPr>
          <a:xfrm>
            <a:off x="6805312" y="3017643"/>
            <a:ext cx="1508483" cy="7556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Viga"/>
              <a:buNone/>
              <a:defRPr sz="2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pPr algn="r"/>
            <a:r>
              <a:rPr lang="vi-VN" sz="1800" dirty="0"/>
              <a:t>Identity</a:t>
            </a:r>
          </a:p>
          <a:p>
            <a:pPr algn="r"/>
            <a:r>
              <a:rPr lang="vi-VN" sz="1800" dirty="0"/>
              <a:t>Theft</a:t>
            </a:r>
          </a:p>
        </p:txBody>
      </p:sp>
      <p:sp>
        <p:nvSpPr>
          <p:cNvPr id="102" name="Google Shape;1374;p41">
            <a:extLst>
              <a:ext uri="{FF2B5EF4-FFF2-40B4-BE49-F238E27FC236}">
                <a16:creationId xmlns:a16="http://schemas.microsoft.com/office/drawing/2014/main" id="{14DC597D-A1CF-4CE3-9753-27E23C5861D1}"/>
              </a:ext>
            </a:extLst>
          </p:cNvPr>
          <p:cNvSpPr/>
          <p:nvPr/>
        </p:nvSpPr>
        <p:spPr>
          <a:xfrm>
            <a:off x="4025301" y="3316753"/>
            <a:ext cx="809962" cy="813726"/>
          </a:xfrm>
          <a:custGeom>
            <a:avLst/>
            <a:gdLst/>
            <a:ahLst/>
            <a:cxnLst/>
            <a:rect l="l" t="t" r="r" b="b"/>
            <a:pathLst>
              <a:path w="48421" h="48646" extrusionOk="0">
                <a:moveTo>
                  <a:pt x="24183" y="11733"/>
                </a:moveTo>
                <a:cubicBezTo>
                  <a:pt x="31152" y="11733"/>
                  <a:pt x="36801" y="17381"/>
                  <a:pt x="36801" y="24350"/>
                </a:cubicBezTo>
                <a:cubicBezTo>
                  <a:pt x="36801" y="31318"/>
                  <a:pt x="31152" y="36968"/>
                  <a:pt x="24183" y="36968"/>
                </a:cubicBezTo>
                <a:cubicBezTo>
                  <a:pt x="17216" y="36968"/>
                  <a:pt x="11567" y="31318"/>
                  <a:pt x="11567" y="24350"/>
                </a:cubicBezTo>
                <a:cubicBezTo>
                  <a:pt x="11567" y="17381"/>
                  <a:pt x="17216" y="11733"/>
                  <a:pt x="24183" y="11733"/>
                </a:cubicBezTo>
                <a:close/>
                <a:moveTo>
                  <a:pt x="21577" y="0"/>
                </a:moveTo>
                <a:lnTo>
                  <a:pt x="20414" y="4612"/>
                </a:lnTo>
                <a:cubicBezTo>
                  <a:pt x="18846" y="4911"/>
                  <a:pt x="17321" y="5395"/>
                  <a:pt x="15870" y="6056"/>
                </a:cubicBezTo>
                <a:lnTo>
                  <a:pt x="12257" y="2930"/>
                </a:lnTo>
                <a:lnTo>
                  <a:pt x="8117" y="5828"/>
                </a:lnTo>
                <a:lnTo>
                  <a:pt x="9824" y="10300"/>
                </a:lnTo>
                <a:cubicBezTo>
                  <a:pt x="8711" y="11436"/>
                  <a:pt x="7737" y="12699"/>
                  <a:pt x="6921" y="14065"/>
                </a:cubicBezTo>
                <a:lnTo>
                  <a:pt x="2163" y="13574"/>
                </a:lnTo>
                <a:lnTo>
                  <a:pt x="434" y="18323"/>
                </a:lnTo>
                <a:lnTo>
                  <a:pt x="4374" y="20996"/>
                </a:lnTo>
                <a:cubicBezTo>
                  <a:pt x="4185" y="22104"/>
                  <a:pt x="4090" y="23226"/>
                  <a:pt x="4090" y="24350"/>
                </a:cubicBezTo>
                <a:cubicBezTo>
                  <a:pt x="4090" y="24828"/>
                  <a:pt x="4112" y="25301"/>
                  <a:pt x="4145" y="25770"/>
                </a:cubicBezTo>
                <a:lnTo>
                  <a:pt x="1" y="28083"/>
                </a:lnTo>
                <a:lnTo>
                  <a:pt x="1309" y="32966"/>
                </a:lnTo>
                <a:lnTo>
                  <a:pt x="6000" y="32905"/>
                </a:lnTo>
                <a:cubicBezTo>
                  <a:pt x="6690" y="34369"/>
                  <a:pt x="7555" y="35744"/>
                  <a:pt x="8576" y="37002"/>
                </a:cubicBezTo>
                <a:lnTo>
                  <a:pt x="6551" y="41209"/>
                </a:lnTo>
                <a:lnTo>
                  <a:pt x="10422" y="44458"/>
                </a:lnTo>
                <a:lnTo>
                  <a:pt x="14173" y="41772"/>
                </a:lnTo>
                <a:cubicBezTo>
                  <a:pt x="15596" y="42590"/>
                  <a:pt x="17113" y="43231"/>
                  <a:pt x="18693" y="43678"/>
                </a:cubicBezTo>
                <a:lnTo>
                  <a:pt x="19445" y="48204"/>
                </a:lnTo>
                <a:lnTo>
                  <a:pt x="24478" y="48645"/>
                </a:lnTo>
                <a:lnTo>
                  <a:pt x="25998" y="44360"/>
                </a:lnTo>
                <a:cubicBezTo>
                  <a:pt x="27649" y="44213"/>
                  <a:pt x="29276" y="43859"/>
                  <a:pt x="30841" y="43310"/>
                </a:cubicBezTo>
                <a:lnTo>
                  <a:pt x="34018" y="46538"/>
                </a:lnTo>
                <a:lnTo>
                  <a:pt x="38395" y="44012"/>
                </a:lnTo>
                <a:lnTo>
                  <a:pt x="37193" y="39659"/>
                </a:lnTo>
                <a:cubicBezTo>
                  <a:pt x="38461" y="38581"/>
                  <a:pt x="39589" y="37349"/>
                  <a:pt x="40554" y="35995"/>
                </a:cubicBezTo>
                <a:lnTo>
                  <a:pt x="45000" y="36815"/>
                </a:lnTo>
                <a:lnTo>
                  <a:pt x="47137" y="32234"/>
                </a:lnTo>
                <a:lnTo>
                  <a:pt x="43649" y="29355"/>
                </a:lnTo>
                <a:cubicBezTo>
                  <a:pt x="44060" y="27748"/>
                  <a:pt x="44270" y="26095"/>
                  <a:pt x="44276" y="24436"/>
                </a:cubicBezTo>
                <a:lnTo>
                  <a:pt x="48420" y="22549"/>
                </a:lnTo>
                <a:lnTo>
                  <a:pt x="47543" y="17571"/>
                </a:lnTo>
                <a:lnTo>
                  <a:pt x="42970" y="17217"/>
                </a:lnTo>
                <a:cubicBezTo>
                  <a:pt x="42387" y="15684"/>
                  <a:pt x="41619" y="14229"/>
                  <a:pt x="40681" y="12883"/>
                </a:cubicBezTo>
                <a:lnTo>
                  <a:pt x="43039" y="8902"/>
                </a:lnTo>
                <a:lnTo>
                  <a:pt x="39466" y="5330"/>
                </a:lnTo>
                <a:lnTo>
                  <a:pt x="35454" y="7711"/>
                </a:lnTo>
                <a:cubicBezTo>
                  <a:pt x="33145" y="6146"/>
                  <a:pt x="30536" y="5080"/>
                  <a:pt x="27790" y="4584"/>
                </a:cubicBezTo>
                <a:lnTo>
                  <a:pt x="26630"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456;p41">
            <a:extLst>
              <a:ext uri="{FF2B5EF4-FFF2-40B4-BE49-F238E27FC236}">
                <a16:creationId xmlns:a16="http://schemas.microsoft.com/office/drawing/2014/main" id="{EF5F858C-659B-4484-BB55-0DCAE07B2B0C}"/>
              </a:ext>
            </a:extLst>
          </p:cNvPr>
          <p:cNvSpPr txBox="1">
            <a:spLocks/>
          </p:cNvSpPr>
          <p:nvPr/>
        </p:nvSpPr>
        <p:spPr>
          <a:xfrm>
            <a:off x="6449972" y="1133911"/>
            <a:ext cx="1808400"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Viga"/>
              <a:buNone/>
              <a:defRPr sz="2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pPr algn="r"/>
            <a:r>
              <a:rPr lang="vi-VN" sz="1800" dirty="0"/>
              <a:t>Reputation Loss</a:t>
            </a:r>
          </a:p>
        </p:txBody>
      </p:sp>
      <p:cxnSp>
        <p:nvCxnSpPr>
          <p:cNvPr id="106" name="Google Shape;1464;p41">
            <a:extLst>
              <a:ext uri="{FF2B5EF4-FFF2-40B4-BE49-F238E27FC236}">
                <a16:creationId xmlns:a16="http://schemas.microsoft.com/office/drawing/2014/main" id="{091ABCE6-B15C-4390-91B4-E43B036F08FC}"/>
              </a:ext>
            </a:extLst>
          </p:cNvPr>
          <p:cNvCxnSpPr>
            <a:cxnSpLocks/>
          </p:cNvCxnSpPr>
          <p:nvPr/>
        </p:nvCxnSpPr>
        <p:spPr>
          <a:xfrm rot="5400000">
            <a:off x="5353702" y="1441659"/>
            <a:ext cx="1597968" cy="1453729"/>
          </a:xfrm>
          <a:prstGeom prst="bentConnector3">
            <a:avLst>
              <a:gd name="adj1" fmla="val 50000"/>
            </a:avLst>
          </a:prstGeom>
          <a:noFill/>
          <a:ln w="19050" cap="flat" cmpd="sng">
            <a:solidFill>
              <a:schemeClr val="accent1"/>
            </a:solidFill>
            <a:prstDash val="solid"/>
            <a:round/>
            <a:headEnd type="oval" w="med" len="med"/>
            <a:tailEnd type="oval" w="med" len="med"/>
          </a:ln>
        </p:spPr>
      </p:cxn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52" name="Rounded Rectangle 3">
            <a:extLst>
              <a:ext uri="{FF2B5EF4-FFF2-40B4-BE49-F238E27FC236}">
                <a16:creationId xmlns:a16="http://schemas.microsoft.com/office/drawing/2014/main" id="{FCF34323-169B-4BA4-A9FE-51D7FEE7F7C0}"/>
              </a:ext>
            </a:extLst>
          </p:cNvPr>
          <p:cNvSpPr/>
          <p:nvPr/>
        </p:nvSpPr>
        <p:spPr>
          <a:xfrm>
            <a:off x="1427584" y="-4799"/>
            <a:ext cx="7755970" cy="609005"/>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itle 2">
            <a:extLst>
              <a:ext uri="{FF2B5EF4-FFF2-40B4-BE49-F238E27FC236}">
                <a16:creationId xmlns:a16="http://schemas.microsoft.com/office/drawing/2014/main" id="{E65E33C4-19C1-4104-BC7F-1A5FF029715E}"/>
              </a:ext>
            </a:extLst>
          </p:cNvPr>
          <p:cNvSpPr txBox="1">
            <a:spLocks/>
          </p:cNvSpPr>
          <p:nvPr/>
        </p:nvSpPr>
        <p:spPr>
          <a:xfrm>
            <a:off x="2756855" y="2611"/>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solidFill>
                  <a:schemeClr val="tx1">
                    <a:lumMod val="85000"/>
                    <a:lumOff val="15000"/>
                  </a:schemeClr>
                </a:solidFill>
                <a:latin typeface="Viga" panose="020B0604020202020204" charset="0"/>
                <a:cs typeface="Arial" pitchFamily="34" charset="0"/>
              </a:rPr>
              <a:t>Agenda</a:t>
            </a:r>
            <a:r>
              <a:rPr lang="en-US" sz="3600" dirty="0">
                <a:solidFill>
                  <a:schemeClr val="tx1">
                    <a:lumMod val="95000"/>
                    <a:lumOff val="5000"/>
                  </a:schemeClr>
                </a:solidFill>
                <a:latin typeface="Viga" panose="020B0604020202020204" charset="0"/>
                <a:cs typeface="Arial" pitchFamily="34" charset="0"/>
              </a:rPr>
              <a:t> </a:t>
            </a:r>
          </a:p>
        </p:txBody>
      </p:sp>
      <p:sp>
        <p:nvSpPr>
          <p:cNvPr id="54" name="Oval 53">
            <a:extLst>
              <a:ext uri="{FF2B5EF4-FFF2-40B4-BE49-F238E27FC236}">
                <a16:creationId xmlns:a16="http://schemas.microsoft.com/office/drawing/2014/main" id="{0BC33574-BC2A-4AA9-9C24-933B44DE3336}"/>
              </a:ext>
            </a:extLst>
          </p:cNvPr>
          <p:cNvSpPr/>
          <p:nvPr/>
        </p:nvSpPr>
        <p:spPr>
          <a:xfrm>
            <a:off x="2449180" y="667890"/>
            <a:ext cx="720080" cy="720080"/>
          </a:xfrm>
          <a:prstGeom prst="ellipse">
            <a:avLst/>
          </a:prstGeom>
          <a:solidFill>
            <a:schemeClr val="accent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6F6F5ABB-6007-46D7-8E82-6792531541DC}"/>
              </a:ext>
            </a:extLst>
          </p:cNvPr>
          <p:cNvSpPr/>
          <p:nvPr/>
        </p:nvSpPr>
        <p:spPr>
          <a:xfrm>
            <a:off x="1897116" y="1559130"/>
            <a:ext cx="720080" cy="720080"/>
          </a:xfrm>
          <a:prstGeom prst="ellipse">
            <a:avLst/>
          </a:prstGeom>
          <a:solidFill>
            <a:schemeClr val="accent6">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157ADE1E-7DC6-48CD-BD7E-99B55AD32641}"/>
              </a:ext>
            </a:extLst>
          </p:cNvPr>
          <p:cNvSpPr/>
          <p:nvPr/>
        </p:nvSpPr>
        <p:spPr>
          <a:xfrm>
            <a:off x="1272633" y="2450368"/>
            <a:ext cx="720080" cy="720080"/>
          </a:xfrm>
          <a:prstGeom prst="ellipse">
            <a:avLst/>
          </a:prstGeom>
          <a:solidFill>
            <a:schemeClr val="accent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C7C9C4B2-1393-4CF0-B880-43BF5B20D49D}"/>
              </a:ext>
            </a:extLst>
          </p:cNvPr>
          <p:cNvSpPr/>
          <p:nvPr/>
        </p:nvSpPr>
        <p:spPr>
          <a:xfrm>
            <a:off x="765837" y="3341608"/>
            <a:ext cx="720080" cy="720080"/>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21A16C49-0EB6-4482-9A85-FB2E9148BFB1}"/>
              </a:ext>
            </a:extLst>
          </p:cNvPr>
          <p:cNvSpPr txBox="1"/>
          <p:nvPr/>
        </p:nvSpPr>
        <p:spPr>
          <a:xfrm>
            <a:off x="3336711" y="838847"/>
            <a:ext cx="5552108" cy="461665"/>
          </a:xfrm>
          <a:prstGeom prst="rect">
            <a:avLst/>
          </a:prstGeom>
          <a:noFill/>
        </p:spPr>
        <p:txBody>
          <a:bodyPr wrap="square" rtlCol="0" anchor="ctr">
            <a:spAutoFit/>
          </a:bodyPr>
          <a:lstStyle/>
          <a:p>
            <a:r>
              <a:rPr lang="en-US" altLang="ko-KR" sz="2400" b="1" dirty="0">
                <a:solidFill>
                  <a:schemeClr val="tx1">
                    <a:lumMod val="75000"/>
                    <a:lumOff val="25000"/>
                  </a:schemeClr>
                </a:solidFill>
                <a:latin typeface="Viga" panose="020B0604020202020204" charset="0"/>
                <a:cs typeface="Arial" pitchFamily="34" charset="0"/>
              </a:rPr>
              <a:t>What is Computer Security? Its Types?</a:t>
            </a:r>
            <a:endParaRPr lang="ko-KR" altLang="en-US" sz="2400" b="1" dirty="0">
              <a:solidFill>
                <a:schemeClr val="tx1">
                  <a:lumMod val="75000"/>
                  <a:lumOff val="25000"/>
                </a:schemeClr>
              </a:solidFill>
              <a:latin typeface="Viga" panose="020B0604020202020204" charset="0"/>
              <a:cs typeface="Arial" pitchFamily="34" charset="0"/>
            </a:endParaRPr>
          </a:p>
        </p:txBody>
      </p:sp>
      <p:sp>
        <p:nvSpPr>
          <p:cNvPr id="63" name="TextBox 62">
            <a:extLst>
              <a:ext uri="{FF2B5EF4-FFF2-40B4-BE49-F238E27FC236}">
                <a16:creationId xmlns:a16="http://schemas.microsoft.com/office/drawing/2014/main" id="{281B1088-2EC2-4918-8166-26B5FA482681}"/>
              </a:ext>
            </a:extLst>
          </p:cNvPr>
          <p:cNvSpPr txBox="1"/>
          <p:nvPr/>
        </p:nvSpPr>
        <p:spPr>
          <a:xfrm>
            <a:off x="2783906" y="1767417"/>
            <a:ext cx="4608512" cy="461665"/>
          </a:xfrm>
          <a:prstGeom prst="rect">
            <a:avLst/>
          </a:prstGeom>
          <a:noFill/>
        </p:spPr>
        <p:txBody>
          <a:bodyPr wrap="square" rtlCol="0" anchor="ctr">
            <a:spAutoFit/>
          </a:bodyPr>
          <a:lstStyle/>
          <a:p>
            <a:r>
              <a:rPr lang="en-US" altLang="ko-KR" sz="2400" b="1" dirty="0">
                <a:solidFill>
                  <a:schemeClr val="tx1">
                    <a:lumMod val="75000"/>
                    <a:lumOff val="25000"/>
                  </a:schemeClr>
                </a:solidFill>
                <a:latin typeface="Viga" panose="020B0604020202020204" charset="0"/>
                <a:cs typeface="Arial" pitchFamily="34" charset="0"/>
              </a:rPr>
              <a:t>Goals of Computer Security?</a:t>
            </a:r>
            <a:endParaRPr lang="ko-KR" altLang="en-US" sz="2400" b="1" dirty="0">
              <a:solidFill>
                <a:schemeClr val="tx1">
                  <a:lumMod val="75000"/>
                  <a:lumOff val="25000"/>
                </a:schemeClr>
              </a:solidFill>
              <a:latin typeface="Viga" panose="020B0604020202020204" charset="0"/>
              <a:cs typeface="Arial" pitchFamily="34" charset="0"/>
            </a:endParaRPr>
          </a:p>
        </p:txBody>
      </p:sp>
      <p:sp>
        <p:nvSpPr>
          <p:cNvPr id="66" name="TextBox 65">
            <a:extLst>
              <a:ext uri="{FF2B5EF4-FFF2-40B4-BE49-F238E27FC236}">
                <a16:creationId xmlns:a16="http://schemas.microsoft.com/office/drawing/2014/main" id="{656A5C70-F8E6-47DB-B70D-B6C555D134F3}"/>
              </a:ext>
            </a:extLst>
          </p:cNvPr>
          <p:cNvSpPr txBox="1"/>
          <p:nvPr/>
        </p:nvSpPr>
        <p:spPr>
          <a:xfrm>
            <a:off x="2194887" y="2630655"/>
            <a:ext cx="6253675" cy="461665"/>
          </a:xfrm>
          <a:prstGeom prst="rect">
            <a:avLst/>
          </a:prstGeom>
          <a:noFill/>
        </p:spPr>
        <p:txBody>
          <a:bodyPr wrap="square" rtlCol="0" anchor="ctr">
            <a:spAutoFit/>
          </a:bodyPr>
          <a:lstStyle/>
          <a:p>
            <a:r>
              <a:rPr lang="en-US" altLang="ko-KR" sz="2400" b="1" dirty="0">
                <a:solidFill>
                  <a:schemeClr val="tx1">
                    <a:lumMod val="75000"/>
                    <a:lumOff val="25000"/>
                  </a:schemeClr>
                </a:solidFill>
                <a:latin typeface="Viga" panose="020B0604020202020204" charset="0"/>
                <a:cs typeface="Arial" pitchFamily="34" charset="0"/>
              </a:rPr>
              <a:t>What to Secure? Computer Security Threats?</a:t>
            </a:r>
            <a:endParaRPr lang="ko-KR" altLang="en-US" sz="2400" b="1" dirty="0">
              <a:solidFill>
                <a:schemeClr val="tx1">
                  <a:lumMod val="75000"/>
                  <a:lumOff val="25000"/>
                </a:schemeClr>
              </a:solidFill>
              <a:latin typeface="Viga" panose="020B0604020202020204" charset="0"/>
              <a:cs typeface="Arial" pitchFamily="34" charset="0"/>
            </a:endParaRPr>
          </a:p>
        </p:txBody>
      </p:sp>
      <p:sp>
        <p:nvSpPr>
          <p:cNvPr id="69" name="TextBox 68">
            <a:extLst>
              <a:ext uri="{FF2B5EF4-FFF2-40B4-BE49-F238E27FC236}">
                <a16:creationId xmlns:a16="http://schemas.microsoft.com/office/drawing/2014/main" id="{381FCA26-E516-47BE-B740-0A5950EEC098}"/>
              </a:ext>
            </a:extLst>
          </p:cNvPr>
          <p:cNvSpPr txBox="1"/>
          <p:nvPr/>
        </p:nvSpPr>
        <p:spPr>
          <a:xfrm>
            <a:off x="1678293" y="3346555"/>
            <a:ext cx="7210526" cy="830997"/>
          </a:xfrm>
          <a:prstGeom prst="rect">
            <a:avLst/>
          </a:prstGeom>
          <a:noFill/>
        </p:spPr>
        <p:txBody>
          <a:bodyPr wrap="square" rtlCol="0" anchor="ctr">
            <a:spAutoFit/>
          </a:bodyPr>
          <a:lstStyle/>
          <a:p>
            <a:r>
              <a:rPr lang="en-US" altLang="ko-KR" sz="2400" b="1" dirty="0">
                <a:solidFill>
                  <a:schemeClr val="tx1">
                    <a:lumMod val="75000"/>
                    <a:lumOff val="25000"/>
                  </a:schemeClr>
                </a:solidFill>
                <a:latin typeface="Viga" panose="020B0604020202020204" charset="0"/>
                <a:cs typeface="Arial" pitchFamily="34" charset="0"/>
              </a:rPr>
              <a:t>Motives behind these attacks &amp; Potential Losses due to Security Attacks</a:t>
            </a:r>
            <a:endParaRPr lang="ko-KR" altLang="en-US" sz="2400" b="1" dirty="0">
              <a:solidFill>
                <a:schemeClr val="tx1">
                  <a:lumMod val="75000"/>
                  <a:lumOff val="25000"/>
                </a:schemeClr>
              </a:solidFill>
              <a:latin typeface="Viga" panose="020B0604020202020204" charset="0"/>
              <a:cs typeface="Arial" pitchFamily="34" charset="0"/>
            </a:endParaRPr>
          </a:p>
        </p:txBody>
      </p:sp>
      <p:sp>
        <p:nvSpPr>
          <p:cNvPr id="70" name="TextBox 69">
            <a:extLst>
              <a:ext uri="{FF2B5EF4-FFF2-40B4-BE49-F238E27FC236}">
                <a16:creationId xmlns:a16="http://schemas.microsoft.com/office/drawing/2014/main" id="{CC651C55-8D74-408B-808F-BBF43086A5DE}"/>
              </a:ext>
            </a:extLst>
          </p:cNvPr>
          <p:cNvSpPr txBox="1"/>
          <p:nvPr/>
        </p:nvSpPr>
        <p:spPr>
          <a:xfrm>
            <a:off x="2449179" y="797098"/>
            <a:ext cx="720082"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sp>
        <p:nvSpPr>
          <p:cNvPr id="71" name="TextBox 70">
            <a:extLst>
              <a:ext uri="{FF2B5EF4-FFF2-40B4-BE49-F238E27FC236}">
                <a16:creationId xmlns:a16="http://schemas.microsoft.com/office/drawing/2014/main" id="{9E7CD759-B08D-4ABD-9C04-835407DFB6DC}"/>
              </a:ext>
            </a:extLst>
          </p:cNvPr>
          <p:cNvSpPr txBox="1"/>
          <p:nvPr/>
        </p:nvSpPr>
        <p:spPr>
          <a:xfrm>
            <a:off x="1897116" y="1688336"/>
            <a:ext cx="720082" cy="461665"/>
          </a:xfrm>
          <a:prstGeom prst="rect">
            <a:avLst/>
          </a:prstGeom>
          <a:noFill/>
        </p:spPr>
        <p:txBody>
          <a:bodyPr wrap="square" rtlCol="0" anchor="ctr">
            <a:spAutoFit/>
          </a:bodyPr>
          <a:lstStyle/>
          <a:p>
            <a:pPr algn="ctr"/>
            <a:r>
              <a:rPr lang="en-US" altLang="ko-KR" sz="2400" b="1" dirty="0">
                <a:solidFill>
                  <a:schemeClr val="tx1">
                    <a:lumMod val="85000"/>
                    <a:lumOff val="15000"/>
                  </a:schemeClr>
                </a:solidFill>
                <a:cs typeface="Arial" pitchFamily="34" charset="0"/>
              </a:rPr>
              <a:t>02</a:t>
            </a:r>
            <a:endParaRPr lang="ko-KR" altLang="en-US" sz="2400" b="1" dirty="0">
              <a:solidFill>
                <a:schemeClr val="tx1">
                  <a:lumMod val="85000"/>
                  <a:lumOff val="15000"/>
                </a:schemeClr>
              </a:solidFill>
              <a:cs typeface="Arial" pitchFamily="34" charset="0"/>
            </a:endParaRPr>
          </a:p>
        </p:txBody>
      </p:sp>
      <p:sp>
        <p:nvSpPr>
          <p:cNvPr id="72" name="TextBox 71">
            <a:extLst>
              <a:ext uri="{FF2B5EF4-FFF2-40B4-BE49-F238E27FC236}">
                <a16:creationId xmlns:a16="http://schemas.microsoft.com/office/drawing/2014/main" id="{B4E17EC0-6174-4AF6-8F7D-4E55C3D4D8FF}"/>
              </a:ext>
            </a:extLst>
          </p:cNvPr>
          <p:cNvSpPr txBox="1"/>
          <p:nvPr/>
        </p:nvSpPr>
        <p:spPr>
          <a:xfrm>
            <a:off x="1272629" y="2579574"/>
            <a:ext cx="720082"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sp>
        <p:nvSpPr>
          <p:cNvPr id="73" name="TextBox 72">
            <a:extLst>
              <a:ext uri="{FF2B5EF4-FFF2-40B4-BE49-F238E27FC236}">
                <a16:creationId xmlns:a16="http://schemas.microsoft.com/office/drawing/2014/main" id="{29717FB8-945A-4553-9C70-E0FA902A0604}"/>
              </a:ext>
            </a:extLst>
          </p:cNvPr>
          <p:cNvSpPr txBox="1"/>
          <p:nvPr/>
        </p:nvSpPr>
        <p:spPr>
          <a:xfrm>
            <a:off x="765831" y="3470812"/>
            <a:ext cx="720082" cy="461665"/>
          </a:xfrm>
          <a:prstGeom prst="rect">
            <a:avLst/>
          </a:prstGeom>
          <a:noFill/>
        </p:spPr>
        <p:txBody>
          <a:bodyPr wrap="square" rtlCol="0" anchor="ctr">
            <a:spAutoFit/>
          </a:bodyPr>
          <a:lstStyle/>
          <a:p>
            <a:pPr algn="ctr"/>
            <a:r>
              <a:rPr lang="en-US" altLang="ko-KR" sz="2400" b="1" dirty="0">
                <a:solidFill>
                  <a:schemeClr val="tx1">
                    <a:lumMod val="85000"/>
                    <a:lumOff val="15000"/>
                  </a:schemeClr>
                </a:solidFill>
                <a:cs typeface="Arial" pitchFamily="34" charset="0"/>
              </a:rPr>
              <a:t>04</a:t>
            </a:r>
            <a:endParaRPr lang="ko-KR" altLang="en-US" sz="2400" b="1" dirty="0">
              <a:solidFill>
                <a:schemeClr val="tx1">
                  <a:lumMod val="85000"/>
                  <a:lumOff val="15000"/>
                </a:schemeClr>
              </a:solidFill>
              <a:cs typeface="Arial" pitchFamily="34" charset="0"/>
            </a:endParaRPr>
          </a:p>
        </p:txBody>
      </p:sp>
      <p:sp>
        <p:nvSpPr>
          <p:cNvPr id="76" name="Oval 75">
            <a:extLst>
              <a:ext uri="{FF2B5EF4-FFF2-40B4-BE49-F238E27FC236}">
                <a16:creationId xmlns:a16="http://schemas.microsoft.com/office/drawing/2014/main" id="{98C5E7C3-9E74-4C82-B101-E5649540108C}"/>
              </a:ext>
            </a:extLst>
          </p:cNvPr>
          <p:cNvSpPr/>
          <p:nvPr/>
        </p:nvSpPr>
        <p:spPr>
          <a:xfrm>
            <a:off x="218995" y="4324733"/>
            <a:ext cx="720080" cy="720080"/>
          </a:xfrm>
          <a:prstGeom prst="ellipse">
            <a:avLst/>
          </a:prstGeom>
          <a:solidFill>
            <a:schemeClr val="accent1">
              <a:lumMod val="5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D95FEE7B-9E06-413C-889C-8D795A754ED3}"/>
              </a:ext>
            </a:extLst>
          </p:cNvPr>
          <p:cNvSpPr txBox="1"/>
          <p:nvPr/>
        </p:nvSpPr>
        <p:spPr>
          <a:xfrm>
            <a:off x="228315" y="4462966"/>
            <a:ext cx="720082"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05</a:t>
            </a:r>
            <a:endParaRPr lang="ko-KR" altLang="en-US" sz="2400" b="1" dirty="0">
              <a:solidFill>
                <a:schemeClr val="bg1"/>
              </a:solidFill>
              <a:cs typeface="Arial" pitchFamily="34" charset="0"/>
            </a:endParaRPr>
          </a:p>
        </p:txBody>
      </p:sp>
      <p:sp>
        <p:nvSpPr>
          <p:cNvPr id="78" name="TextBox 77">
            <a:extLst>
              <a:ext uri="{FF2B5EF4-FFF2-40B4-BE49-F238E27FC236}">
                <a16:creationId xmlns:a16="http://schemas.microsoft.com/office/drawing/2014/main" id="{CB7BE9B5-AAF6-417B-8922-CF33C40EF083}"/>
              </a:ext>
            </a:extLst>
          </p:cNvPr>
          <p:cNvSpPr txBox="1"/>
          <p:nvPr/>
        </p:nvSpPr>
        <p:spPr>
          <a:xfrm>
            <a:off x="1158889" y="4430060"/>
            <a:ext cx="4608512" cy="461665"/>
          </a:xfrm>
          <a:prstGeom prst="rect">
            <a:avLst/>
          </a:prstGeom>
          <a:noFill/>
        </p:spPr>
        <p:txBody>
          <a:bodyPr wrap="square" rtlCol="0" anchor="ctr">
            <a:spAutoFit/>
          </a:bodyPr>
          <a:lstStyle/>
          <a:p>
            <a:r>
              <a:rPr lang="en-US" altLang="ko-KR" sz="2400" b="1" dirty="0">
                <a:solidFill>
                  <a:schemeClr val="tx1">
                    <a:lumMod val="75000"/>
                    <a:lumOff val="25000"/>
                  </a:schemeClr>
                </a:solidFill>
                <a:latin typeface="Viga" panose="020B0604020202020204" charset="0"/>
                <a:cs typeface="Arial" pitchFamily="34" charset="0"/>
              </a:rPr>
              <a:t>How to Secure Computer?</a:t>
            </a:r>
            <a:endParaRPr lang="ko-KR" altLang="en-US" sz="2400" b="1" dirty="0">
              <a:solidFill>
                <a:schemeClr val="tx1">
                  <a:lumMod val="75000"/>
                  <a:lumOff val="25000"/>
                </a:schemeClr>
              </a:solidFill>
              <a:latin typeface="Viga" panose="020B060402020202020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649" name="Google Shape;1649;p44"/>
          <p:cNvSpPr/>
          <p:nvPr/>
        </p:nvSpPr>
        <p:spPr>
          <a:xfrm rot="6517079">
            <a:off x="6027285" y="1234244"/>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4"/>
          <p:cNvSpPr txBox="1">
            <a:spLocks noGrp="1"/>
          </p:cNvSpPr>
          <p:nvPr>
            <p:ph type="title"/>
          </p:nvPr>
        </p:nvSpPr>
        <p:spPr>
          <a:xfrm>
            <a:off x="2522416" y="2066246"/>
            <a:ext cx="3967500" cy="167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ko-KR" sz="4800" b="1" dirty="0">
                <a:solidFill>
                  <a:schemeClr val="tx1">
                    <a:lumMod val="75000"/>
                    <a:lumOff val="25000"/>
                  </a:schemeClr>
                </a:solidFill>
                <a:latin typeface="Viga" panose="020B0604020202020204" charset="0"/>
                <a:cs typeface="Arial" pitchFamily="34" charset="0"/>
              </a:rPr>
              <a:t>How to Secure </a:t>
            </a:r>
            <a:r>
              <a:rPr lang="vi-VN" altLang="ko-KR" sz="4800" b="1" dirty="0">
                <a:solidFill>
                  <a:schemeClr val="tx1">
                    <a:lumMod val="75000"/>
                    <a:lumOff val="25000"/>
                  </a:schemeClr>
                </a:solidFill>
                <a:latin typeface="Viga" panose="020B0604020202020204" charset="0"/>
                <a:cs typeface="Arial" pitchFamily="34" charset="0"/>
              </a:rPr>
              <a:t>Computer?</a:t>
            </a:r>
            <a:br>
              <a:rPr lang="vi-VN" altLang="ko-KR" sz="4800" b="1" dirty="0">
                <a:solidFill>
                  <a:schemeClr val="tx1">
                    <a:lumMod val="75000"/>
                    <a:lumOff val="25000"/>
                  </a:schemeClr>
                </a:solidFill>
                <a:latin typeface="Viga" panose="020B0604020202020204" charset="0"/>
                <a:cs typeface="Arial" pitchFamily="34" charset="0"/>
              </a:rPr>
            </a:br>
            <a:endParaRPr dirty="0"/>
          </a:p>
        </p:txBody>
      </p:sp>
      <p:sp>
        <p:nvSpPr>
          <p:cNvPr id="1652" name="Google Shape;1652;p44"/>
          <p:cNvSpPr txBox="1">
            <a:spLocks noGrp="1"/>
          </p:cNvSpPr>
          <p:nvPr>
            <p:ph type="title" idx="2"/>
          </p:nvPr>
        </p:nvSpPr>
        <p:spPr>
          <a:xfrm>
            <a:off x="3218162" y="463704"/>
            <a:ext cx="2657700" cy="7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05</a:t>
            </a:r>
            <a:endParaRPr dirty="0"/>
          </a:p>
        </p:txBody>
      </p:sp>
      <p:grpSp>
        <p:nvGrpSpPr>
          <p:cNvPr id="1653" name="Google Shape;1653;p44"/>
          <p:cNvGrpSpPr/>
          <p:nvPr/>
        </p:nvGrpSpPr>
        <p:grpSpPr>
          <a:xfrm>
            <a:off x="6654253" y="792428"/>
            <a:ext cx="2285012" cy="4128237"/>
            <a:chOff x="2360075" y="238275"/>
            <a:chExt cx="2899025" cy="5237550"/>
          </a:xfrm>
        </p:grpSpPr>
        <p:sp>
          <p:nvSpPr>
            <p:cNvPr id="1654" name="Google Shape;1654;p44"/>
            <p:cNvSpPr/>
            <p:nvPr/>
          </p:nvSpPr>
          <p:spPr>
            <a:xfrm>
              <a:off x="2916925" y="5072950"/>
              <a:ext cx="510100" cy="200000"/>
            </a:xfrm>
            <a:custGeom>
              <a:avLst/>
              <a:gdLst/>
              <a:ahLst/>
              <a:cxnLst/>
              <a:rect l="l" t="t" r="r" b="b"/>
              <a:pathLst>
                <a:path w="20404" h="8000" extrusionOk="0">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4"/>
            <p:cNvSpPr/>
            <p:nvPr/>
          </p:nvSpPr>
          <p:spPr>
            <a:xfrm>
              <a:off x="2909600" y="5065825"/>
              <a:ext cx="519075" cy="214225"/>
            </a:xfrm>
            <a:custGeom>
              <a:avLst/>
              <a:gdLst/>
              <a:ahLst/>
              <a:cxnLst/>
              <a:rect l="l" t="t" r="r" b="b"/>
              <a:pathLst>
                <a:path w="20763" h="8569" extrusionOk="0">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4"/>
            <p:cNvSpPr/>
            <p:nvPr/>
          </p:nvSpPr>
          <p:spPr>
            <a:xfrm>
              <a:off x="3103675" y="5072950"/>
              <a:ext cx="129500" cy="86050"/>
            </a:xfrm>
            <a:custGeom>
              <a:avLst/>
              <a:gdLst/>
              <a:ahLst/>
              <a:cxnLst/>
              <a:rect l="l" t="t" r="r" b="b"/>
              <a:pathLst>
                <a:path w="5180" h="3442" extrusionOk="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4"/>
            <p:cNvSpPr/>
            <p:nvPr/>
          </p:nvSpPr>
          <p:spPr>
            <a:xfrm>
              <a:off x="3096150" y="5065800"/>
              <a:ext cx="145375" cy="100350"/>
            </a:xfrm>
            <a:custGeom>
              <a:avLst/>
              <a:gdLst/>
              <a:ahLst/>
              <a:cxnLst/>
              <a:rect l="l" t="t" r="r" b="b"/>
              <a:pathLst>
                <a:path w="5815" h="4014" extrusionOk="0">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4"/>
            <p:cNvSpPr/>
            <p:nvPr/>
          </p:nvSpPr>
          <p:spPr>
            <a:xfrm>
              <a:off x="2929100" y="5195100"/>
              <a:ext cx="491675" cy="77850"/>
            </a:xfrm>
            <a:custGeom>
              <a:avLst/>
              <a:gdLst/>
              <a:ahLst/>
              <a:cxnLst/>
              <a:rect l="l" t="t" r="r" b="b"/>
              <a:pathLst>
                <a:path w="19667" h="3114" extrusionOk="0">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4"/>
            <p:cNvSpPr/>
            <p:nvPr/>
          </p:nvSpPr>
          <p:spPr>
            <a:xfrm>
              <a:off x="2921175" y="5187950"/>
              <a:ext cx="506800" cy="92100"/>
            </a:xfrm>
            <a:custGeom>
              <a:avLst/>
              <a:gdLst/>
              <a:ahLst/>
              <a:cxnLst/>
              <a:rect l="l" t="t" r="r" b="b"/>
              <a:pathLst>
                <a:path w="20272" h="3684" extrusionOk="0">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4"/>
            <p:cNvSpPr/>
            <p:nvPr/>
          </p:nvSpPr>
          <p:spPr>
            <a:xfrm>
              <a:off x="2526100" y="3075375"/>
              <a:ext cx="732575" cy="2019300"/>
            </a:xfrm>
            <a:custGeom>
              <a:avLst/>
              <a:gdLst/>
              <a:ahLst/>
              <a:cxnLst/>
              <a:rect l="l" t="t" r="r" b="b"/>
              <a:pathLst>
                <a:path w="29303" h="80772" extrusionOk="0">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4"/>
            <p:cNvSpPr/>
            <p:nvPr/>
          </p:nvSpPr>
          <p:spPr>
            <a:xfrm>
              <a:off x="2518650" y="3068200"/>
              <a:ext cx="747150" cy="2033625"/>
            </a:xfrm>
            <a:custGeom>
              <a:avLst/>
              <a:gdLst/>
              <a:ahLst/>
              <a:cxnLst/>
              <a:rect l="l" t="t" r="r" b="b"/>
              <a:pathLst>
                <a:path w="29886" h="81345" extrusionOk="0">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4"/>
            <p:cNvSpPr/>
            <p:nvPr/>
          </p:nvSpPr>
          <p:spPr>
            <a:xfrm>
              <a:off x="2554425" y="3075375"/>
              <a:ext cx="706175" cy="217325"/>
            </a:xfrm>
            <a:custGeom>
              <a:avLst/>
              <a:gdLst/>
              <a:ahLst/>
              <a:cxnLst/>
              <a:rect l="l" t="t" r="r" b="b"/>
              <a:pathLst>
                <a:path w="28247" h="8693" extrusionOk="0">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4"/>
            <p:cNvSpPr/>
            <p:nvPr/>
          </p:nvSpPr>
          <p:spPr>
            <a:xfrm>
              <a:off x="2547275" y="3068225"/>
              <a:ext cx="720500" cy="231550"/>
            </a:xfrm>
            <a:custGeom>
              <a:avLst/>
              <a:gdLst/>
              <a:ahLst/>
              <a:cxnLst/>
              <a:rect l="l" t="t" r="r" b="b"/>
              <a:pathLst>
                <a:path w="28820" h="9262" extrusionOk="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4"/>
            <p:cNvSpPr/>
            <p:nvPr/>
          </p:nvSpPr>
          <p:spPr>
            <a:xfrm>
              <a:off x="3225825" y="2233750"/>
              <a:ext cx="203925" cy="817525"/>
            </a:xfrm>
            <a:custGeom>
              <a:avLst/>
              <a:gdLst/>
              <a:ahLst/>
              <a:cxnLst/>
              <a:rect l="l" t="t" r="r" b="b"/>
              <a:pathLst>
                <a:path w="8157" h="32701" extrusionOk="0">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4"/>
            <p:cNvSpPr/>
            <p:nvPr/>
          </p:nvSpPr>
          <p:spPr>
            <a:xfrm>
              <a:off x="3207625" y="2226625"/>
              <a:ext cx="222250" cy="831750"/>
            </a:xfrm>
            <a:custGeom>
              <a:avLst/>
              <a:gdLst/>
              <a:ahLst/>
              <a:cxnLst/>
              <a:rect l="l" t="t" r="r" b="b"/>
              <a:pathLst>
                <a:path w="8890" h="33270" extrusionOk="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4"/>
            <p:cNvSpPr/>
            <p:nvPr/>
          </p:nvSpPr>
          <p:spPr>
            <a:xfrm>
              <a:off x="3206350" y="2904475"/>
              <a:ext cx="323500" cy="264925"/>
            </a:xfrm>
            <a:custGeom>
              <a:avLst/>
              <a:gdLst/>
              <a:ahLst/>
              <a:cxnLst/>
              <a:rect l="l" t="t" r="r" b="b"/>
              <a:pathLst>
                <a:path w="12940" h="10597" extrusionOk="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4"/>
            <p:cNvSpPr/>
            <p:nvPr/>
          </p:nvSpPr>
          <p:spPr>
            <a:xfrm>
              <a:off x="3201175" y="2897325"/>
              <a:ext cx="308200" cy="279200"/>
            </a:xfrm>
            <a:custGeom>
              <a:avLst/>
              <a:gdLst/>
              <a:ahLst/>
              <a:cxnLst/>
              <a:rect l="l" t="t" r="r" b="b"/>
              <a:pathLst>
                <a:path w="12328" h="11168" extrusionOk="0">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4"/>
            <p:cNvSpPr/>
            <p:nvPr/>
          </p:nvSpPr>
          <p:spPr>
            <a:xfrm>
              <a:off x="3254750" y="2980125"/>
              <a:ext cx="373900" cy="166475"/>
            </a:xfrm>
            <a:custGeom>
              <a:avLst/>
              <a:gdLst/>
              <a:ahLst/>
              <a:cxnLst/>
              <a:rect l="l" t="t" r="r" b="b"/>
              <a:pathLst>
                <a:path w="14956" h="6659" extrusionOk="0">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4"/>
            <p:cNvSpPr/>
            <p:nvPr/>
          </p:nvSpPr>
          <p:spPr>
            <a:xfrm>
              <a:off x="3250175" y="2972950"/>
              <a:ext cx="387575" cy="180775"/>
            </a:xfrm>
            <a:custGeom>
              <a:avLst/>
              <a:gdLst/>
              <a:ahLst/>
              <a:cxnLst/>
              <a:rect l="l" t="t" r="r" b="b"/>
              <a:pathLst>
                <a:path w="15503" h="7231" extrusionOk="0">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4"/>
            <p:cNvSpPr/>
            <p:nvPr/>
          </p:nvSpPr>
          <p:spPr>
            <a:xfrm>
              <a:off x="3453725" y="2898900"/>
              <a:ext cx="416450" cy="188275"/>
            </a:xfrm>
            <a:custGeom>
              <a:avLst/>
              <a:gdLst/>
              <a:ahLst/>
              <a:cxnLst/>
              <a:rect l="l" t="t" r="r" b="b"/>
              <a:pathLst>
                <a:path w="16658" h="7531" extrusionOk="0">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4"/>
            <p:cNvSpPr/>
            <p:nvPr/>
          </p:nvSpPr>
          <p:spPr>
            <a:xfrm>
              <a:off x="3448300" y="2891750"/>
              <a:ext cx="428900" cy="202575"/>
            </a:xfrm>
            <a:custGeom>
              <a:avLst/>
              <a:gdLst/>
              <a:ahLst/>
              <a:cxnLst/>
              <a:rect l="l" t="t" r="r" b="b"/>
              <a:pathLst>
                <a:path w="17156" h="8103" extrusionOk="0">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4"/>
            <p:cNvSpPr/>
            <p:nvPr/>
          </p:nvSpPr>
          <p:spPr>
            <a:xfrm>
              <a:off x="2982450" y="3325175"/>
              <a:ext cx="94225" cy="222300"/>
            </a:xfrm>
            <a:custGeom>
              <a:avLst/>
              <a:gdLst/>
              <a:ahLst/>
              <a:cxnLst/>
              <a:rect l="l" t="t" r="r" b="b"/>
              <a:pathLst>
                <a:path w="3769" h="8892" extrusionOk="0">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4"/>
            <p:cNvSpPr/>
            <p:nvPr/>
          </p:nvSpPr>
          <p:spPr>
            <a:xfrm>
              <a:off x="2568275" y="3292950"/>
              <a:ext cx="254925" cy="243225"/>
            </a:xfrm>
            <a:custGeom>
              <a:avLst/>
              <a:gdLst/>
              <a:ahLst/>
              <a:cxnLst/>
              <a:rect l="l" t="t" r="r" b="b"/>
              <a:pathLst>
                <a:path w="10197" h="9729" extrusionOk="0">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4"/>
            <p:cNvSpPr/>
            <p:nvPr/>
          </p:nvSpPr>
          <p:spPr>
            <a:xfrm>
              <a:off x="2924475" y="3618425"/>
              <a:ext cx="95275" cy="79900"/>
            </a:xfrm>
            <a:custGeom>
              <a:avLst/>
              <a:gdLst/>
              <a:ahLst/>
              <a:cxnLst/>
              <a:rect l="l" t="t" r="r" b="b"/>
              <a:pathLst>
                <a:path w="3811" h="3196" extrusionOk="0">
                  <a:moveTo>
                    <a:pt x="1" y="3195"/>
                  </a:moveTo>
                  <a:lnTo>
                    <a:pt x="38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4"/>
            <p:cNvSpPr/>
            <p:nvPr/>
          </p:nvSpPr>
          <p:spPr>
            <a:xfrm>
              <a:off x="2914775" y="3611250"/>
              <a:ext cx="113025" cy="94200"/>
            </a:xfrm>
            <a:custGeom>
              <a:avLst/>
              <a:gdLst/>
              <a:ahLst/>
              <a:cxnLst/>
              <a:rect l="l" t="t" r="r" b="b"/>
              <a:pathLst>
                <a:path w="4521" h="3768" extrusionOk="0">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4"/>
            <p:cNvSpPr/>
            <p:nvPr/>
          </p:nvSpPr>
          <p:spPr>
            <a:xfrm>
              <a:off x="2606100" y="3138875"/>
              <a:ext cx="37625" cy="149400"/>
            </a:xfrm>
            <a:custGeom>
              <a:avLst/>
              <a:gdLst/>
              <a:ahLst/>
              <a:cxnLst/>
              <a:rect l="l" t="t" r="r" b="b"/>
              <a:pathLst>
                <a:path w="1505" h="5976" extrusionOk="0">
                  <a:moveTo>
                    <a:pt x="0" y="1"/>
                  </a:moveTo>
                  <a:lnTo>
                    <a:pt x="71" y="4996"/>
                  </a:lnTo>
                  <a:lnTo>
                    <a:pt x="1505" y="5976"/>
                  </a:lnTo>
                  <a:lnTo>
                    <a:pt x="1285" y="5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4"/>
            <p:cNvSpPr/>
            <p:nvPr/>
          </p:nvSpPr>
          <p:spPr>
            <a:xfrm>
              <a:off x="2598900" y="3131725"/>
              <a:ext cx="52125" cy="163700"/>
            </a:xfrm>
            <a:custGeom>
              <a:avLst/>
              <a:gdLst/>
              <a:ahLst/>
              <a:cxnLst/>
              <a:rect l="l" t="t" r="r" b="b"/>
              <a:pathLst>
                <a:path w="2085" h="6548" extrusionOk="0">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4"/>
            <p:cNvSpPr/>
            <p:nvPr/>
          </p:nvSpPr>
          <p:spPr>
            <a:xfrm>
              <a:off x="3201175" y="3152475"/>
              <a:ext cx="40825" cy="132425"/>
            </a:xfrm>
            <a:custGeom>
              <a:avLst/>
              <a:gdLst/>
              <a:ahLst/>
              <a:cxnLst/>
              <a:rect l="l" t="t" r="r" b="b"/>
              <a:pathLst>
                <a:path w="1633" h="5297" extrusionOk="0">
                  <a:moveTo>
                    <a:pt x="1138" y="0"/>
                  </a:moveTo>
                  <a:lnTo>
                    <a:pt x="0" y="301"/>
                  </a:lnTo>
                  <a:lnTo>
                    <a:pt x="71" y="5297"/>
                  </a:lnTo>
                  <a:lnTo>
                    <a:pt x="1633" y="4867"/>
                  </a:lnTo>
                  <a:lnTo>
                    <a:pt x="11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4"/>
            <p:cNvSpPr/>
            <p:nvPr/>
          </p:nvSpPr>
          <p:spPr>
            <a:xfrm>
              <a:off x="3194000" y="3145325"/>
              <a:ext cx="55500" cy="146725"/>
            </a:xfrm>
            <a:custGeom>
              <a:avLst/>
              <a:gdLst/>
              <a:ahLst/>
              <a:cxnLst/>
              <a:rect l="l" t="t" r="r" b="b"/>
              <a:pathLst>
                <a:path w="2220" h="5869" extrusionOk="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4"/>
            <p:cNvSpPr/>
            <p:nvPr/>
          </p:nvSpPr>
          <p:spPr>
            <a:xfrm>
              <a:off x="2834325" y="3197775"/>
              <a:ext cx="40850" cy="121700"/>
            </a:xfrm>
            <a:custGeom>
              <a:avLst/>
              <a:gdLst/>
              <a:ahLst/>
              <a:cxnLst/>
              <a:rect l="l" t="t" r="r" b="b"/>
              <a:pathLst>
                <a:path w="1634" h="4868" extrusionOk="0">
                  <a:moveTo>
                    <a:pt x="1139" y="1"/>
                  </a:moveTo>
                  <a:lnTo>
                    <a:pt x="1" y="303"/>
                  </a:lnTo>
                  <a:lnTo>
                    <a:pt x="150" y="4766"/>
                  </a:lnTo>
                  <a:lnTo>
                    <a:pt x="1634" y="4868"/>
                  </a:lnTo>
                  <a:lnTo>
                    <a:pt x="11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4"/>
            <p:cNvSpPr/>
            <p:nvPr/>
          </p:nvSpPr>
          <p:spPr>
            <a:xfrm>
              <a:off x="2827125" y="3190650"/>
              <a:ext cx="55550" cy="135975"/>
            </a:xfrm>
            <a:custGeom>
              <a:avLst/>
              <a:gdLst/>
              <a:ahLst/>
              <a:cxnLst/>
              <a:rect l="l" t="t" r="r" b="b"/>
              <a:pathLst>
                <a:path w="2222" h="5439" extrusionOk="0">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4"/>
            <p:cNvSpPr/>
            <p:nvPr/>
          </p:nvSpPr>
          <p:spPr>
            <a:xfrm>
              <a:off x="2533925" y="2094650"/>
              <a:ext cx="827175" cy="1119875"/>
            </a:xfrm>
            <a:custGeom>
              <a:avLst/>
              <a:gdLst/>
              <a:ahLst/>
              <a:cxnLst/>
              <a:rect l="l" t="t" r="r" b="b"/>
              <a:pathLst>
                <a:path w="33087" h="44795" extrusionOk="0">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4"/>
            <p:cNvSpPr/>
            <p:nvPr/>
          </p:nvSpPr>
          <p:spPr>
            <a:xfrm>
              <a:off x="2527125" y="2087475"/>
              <a:ext cx="834075" cy="1134075"/>
            </a:xfrm>
            <a:custGeom>
              <a:avLst/>
              <a:gdLst/>
              <a:ahLst/>
              <a:cxnLst/>
              <a:rect l="l" t="t" r="r" b="b"/>
              <a:pathLst>
                <a:path w="33363" h="45363" extrusionOk="0">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4"/>
            <p:cNvSpPr/>
            <p:nvPr/>
          </p:nvSpPr>
          <p:spPr>
            <a:xfrm>
              <a:off x="3086125" y="2295675"/>
              <a:ext cx="88675" cy="883775"/>
            </a:xfrm>
            <a:custGeom>
              <a:avLst/>
              <a:gdLst/>
              <a:ahLst/>
              <a:cxnLst/>
              <a:rect l="l" t="t" r="r" b="b"/>
              <a:pathLst>
                <a:path w="3547" h="35351" extrusionOk="0">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4"/>
            <p:cNvSpPr/>
            <p:nvPr/>
          </p:nvSpPr>
          <p:spPr>
            <a:xfrm>
              <a:off x="2805025" y="1952550"/>
              <a:ext cx="390350" cy="379525"/>
            </a:xfrm>
            <a:custGeom>
              <a:avLst/>
              <a:gdLst/>
              <a:ahLst/>
              <a:cxnLst/>
              <a:rect l="l" t="t" r="r" b="b"/>
              <a:pathLst>
                <a:path w="15614" h="15181" extrusionOk="0">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4"/>
            <p:cNvSpPr/>
            <p:nvPr/>
          </p:nvSpPr>
          <p:spPr>
            <a:xfrm>
              <a:off x="2797525" y="1945450"/>
              <a:ext cx="405400" cy="393750"/>
            </a:xfrm>
            <a:custGeom>
              <a:avLst/>
              <a:gdLst/>
              <a:ahLst/>
              <a:cxnLst/>
              <a:rect l="l" t="t" r="r" b="b"/>
              <a:pathLst>
                <a:path w="16216" h="15750" extrusionOk="0">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4"/>
            <p:cNvSpPr/>
            <p:nvPr/>
          </p:nvSpPr>
          <p:spPr>
            <a:xfrm>
              <a:off x="2920425" y="1827975"/>
              <a:ext cx="194300" cy="474875"/>
            </a:xfrm>
            <a:custGeom>
              <a:avLst/>
              <a:gdLst/>
              <a:ahLst/>
              <a:cxnLst/>
              <a:rect l="l" t="t" r="r" b="b"/>
              <a:pathLst>
                <a:path w="7772" h="18995" extrusionOk="0">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4"/>
            <p:cNvSpPr/>
            <p:nvPr/>
          </p:nvSpPr>
          <p:spPr>
            <a:xfrm>
              <a:off x="2913325" y="1820825"/>
              <a:ext cx="208675" cy="489150"/>
            </a:xfrm>
            <a:custGeom>
              <a:avLst/>
              <a:gdLst/>
              <a:ahLst/>
              <a:cxnLst/>
              <a:rect l="l" t="t" r="r" b="b"/>
              <a:pathLst>
                <a:path w="8347" h="19566" extrusionOk="0">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4"/>
            <p:cNvSpPr/>
            <p:nvPr/>
          </p:nvSpPr>
          <p:spPr>
            <a:xfrm>
              <a:off x="2745225" y="1372925"/>
              <a:ext cx="616975" cy="587900"/>
            </a:xfrm>
            <a:custGeom>
              <a:avLst/>
              <a:gdLst/>
              <a:ahLst/>
              <a:cxnLst/>
              <a:rect l="l" t="t" r="r" b="b"/>
              <a:pathLst>
                <a:path w="24679" h="23516" extrusionOk="0">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4"/>
            <p:cNvSpPr/>
            <p:nvPr/>
          </p:nvSpPr>
          <p:spPr>
            <a:xfrm>
              <a:off x="2751250" y="1365225"/>
              <a:ext cx="618225" cy="602725"/>
            </a:xfrm>
            <a:custGeom>
              <a:avLst/>
              <a:gdLst/>
              <a:ahLst/>
              <a:cxnLst/>
              <a:rect l="l" t="t" r="r" b="b"/>
              <a:pathLst>
                <a:path w="24729" h="24109" extrusionOk="0">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4"/>
            <p:cNvSpPr/>
            <p:nvPr/>
          </p:nvSpPr>
          <p:spPr>
            <a:xfrm>
              <a:off x="3130250" y="1481050"/>
              <a:ext cx="145375" cy="139850"/>
            </a:xfrm>
            <a:custGeom>
              <a:avLst/>
              <a:gdLst/>
              <a:ahLst/>
              <a:cxnLst/>
              <a:rect l="l" t="t" r="r" b="b"/>
              <a:pathLst>
                <a:path w="5815" h="5594" extrusionOk="0">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4"/>
            <p:cNvSpPr/>
            <p:nvPr/>
          </p:nvSpPr>
          <p:spPr>
            <a:xfrm>
              <a:off x="2834150" y="1708775"/>
              <a:ext cx="37025" cy="19950"/>
            </a:xfrm>
            <a:custGeom>
              <a:avLst/>
              <a:gdLst/>
              <a:ahLst/>
              <a:cxnLst/>
              <a:rect l="l" t="t" r="r" b="b"/>
              <a:pathLst>
                <a:path w="1481" h="798" extrusionOk="0">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4"/>
            <p:cNvSpPr/>
            <p:nvPr/>
          </p:nvSpPr>
          <p:spPr>
            <a:xfrm>
              <a:off x="2901550" y="1499250"/>
              <a:ext cx="227025" cy="230300"/>
            </a:xfrm>
            <a:custGeom>
              <a:avLst/>
              <a:gdLst/>
              <a:ahLst/>
              <a:cxnLst/>
              <a:rect l="l" t="t" r="r" b="b"/>
              <a:pathLst>
                <a:path w="9081" h="9212" extrusionOk="0">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4"/>
            <p:cNvSpPr/>
            <p:nvPr/>
          </p:nvSpPr>
          <p:spPr>
            <a:xfrm>
              <a:off x="3103175" y="1426975"/>
              <a:ext cx="57275" cy="18000"/>
            </a:xfrm>
            <a:custGeom>
              <a:avLst/>
              <a:gdLst/>
              <a:ahLst/>
              <a:cxnLst/>
              <a:rect l="l" t="t" r="r" b="b"/>
              <a:pathLst>
                <a:path w="2291" h="720" extrusionOk="0">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4"/>
            <p:cNvSpPr/>
            <p:nvPr/>
          </p:nvSpPr>
          <p:spPr>
            <a:xfrm>
              <a:off x="2799650" y="1449600"/>
              <a:ext cx="276200" cy="165225"/>
            </a:xfrm>
            <a:custGeom>
              <a:avLst/>
              <a:gdLst/>
              <a:ahLst/>
              <a:cxnLst/>
              <a:rect l="l" t="t" r="r" b="b"/>
              <a:pathLst>
                <a:path w="11048" h="6609" extrusionOk="0">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4"/>
            <p:cNvSpPr/>
            <p:nvPr/>
          </p:nvSpPr>
          <p:spPr>
            <a:xfrm>
              <a:off x="3244675" y="1634175"/>
              <a:ext cx="80500" cy="103600"/>
            </a:xfrm>
            <a:custGeom>
              <a:avLst/>
              <a:gdLst/>
              <a:ahLst/>
              <a:cxnLst/>
              <a:rect l="l" t="t" r="r" b="b"/>
              <a:pathLst>
                <a:path w="3220" h="4144" extrusionOk="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4"/>
            <p:cNvSpPr/>
            <p:nvPr/>
          </p:nvSpPr>
          <p:spPr>
            <a:xfrm>
              <a:off x="2897650" y="1602775"/>
              <a:ext cx="378650" cy="502100"/>
            </a:xfrm>
            <a:custGeom>
              <a:avLst/>
              <a:gdLst/>
              <a:ahLst/>
              <a:cxnLst/>
              <a:rect l="l" t="t" r="r" b="b"/>
              <a:pathLst>
                <a:path w="15146" h="20084" extrusionOk="0">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4"/>
            <p:cNvSpPr/>
            <p:nvPr/>
          </p:nvSpPr>
          <p:spPr>
            <a:xfrm>
              <a:off x="2890600" y="1595625"/>
              <a:ext cx="392400" cy="516300"/>
            </a:xfrm>
            <a:custGeom>
              <a:avLst/>
              <a:gdLst/>
              <a:ahLst/>
              <a:cxnLst/>
              <a:rect l="l" t="t" r="r" b="b"/>
              <a:pathLst>
                <a:path w="15696" h="20652" extrusionOk="0">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4"/>
            <p:cNvSpPr/>
            <p:nvPr/>
          </p:nvSpPr>
          <p:spPr>
            <a:xfrm>
              <a:off x="2846550" y="1751450"/>
              <a:ext cx="86900" cy="128525"/>
            </a:xfrm>
            <a:custGeom>
              <a:avLst/>
              <a:gdLst/>
              <a:ahLst/>
              <a:cxnLst/>
              <a:rect l="l" t="t" r="r" b="b"/>
              <a:pathLst>
                <a:path w="3476" h="5141" extrusionOk="0">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4"/>
            <p:cNvSpPr/>
            <p:nvPr/>
          </p:nvSpPr>
          <p:spPr>
            <a:xfrm>
              <a:off x="2842525" y="1744325"/>
              <a:ext cx="98950" cy="142800"/>
            </a:xfrm>
            <a:custGeom>
              <a:avLst/>
              <a:gdLst/>
              <a:ahLst/>
              <a:cxnLst/>
              <a:rect l="l" t="t" r="r" b="b"/>
              <a:pathLst>
                <a:path w="3958" h="5712" extrusionOk="0">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4"/>
            <p:cNvSpPr/>
            <p:nvPr/>
          </p:nvSpPr>
          <p:spPr>
            <a:xfrm>
              <a:off x="3032800" y="1764550"/>
              <a:ext cx="87950" cy="34525"/>
            </a:xfrm>
            <a:custGeom>
              <a:avLst/>
              <a:gdLst/>
              <a:ahLst/>
              <a:cxnLst/>
              <a:rect l="l" t="t" r="r" b="b"/>
              <a:pathLst>
                <a:path w="3518" h="1381" extrusionOk="0">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4"/>
            <p:cNvSpPr/>
            <p:nvPr/>
          </p:nvSpPr>
          <p:spPr>
            <a:xfrm>
              <a:off x="3187850" y="1758975"/>
              <a:ext cx="61125" cy="23950"/>
            </a:xfrm>
            <a:custGeom>
              <a:avLst/>
              <a:gdLst/>
              <a:ahLst/>
              <a:cxnLst/>
              <a:rect l="l" t="t" r="r" b="b"/>
              <a:pathLst>
                <a:path w="2445" h="958" extrusionOk="0">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4"/>
            <p:cNvSpPr/>
            <p:nvPr/>
          </p:nvSpPr>
          <p:spPr>
            <a:xfrm>
              <a:off x="3179725" y="1751850"/>
              <a:ext cx="77700" cy="38200"/>
            </a:xfrm>
            <a:custGeom>
              <a:avLst/>
              <a:gdLst/>
              <a:ahLst/>
              <a:cxnLst/>
              <a:rect l="l" t="t" r="r" b="b"/>
              <a:pathLst>
                <a:path w="3108" h="1528" extrusionOk="0">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4"/>
            <p:cNvSpPr/>
            <p:nvPr/>
          </p:nvSpPr>
          <p:spPr>
            <a:xfrm>
              <a:off x="3116850" y="1799100"/>
              <a:ext cx="77675" cy="133375"/>
            </a:xfrm>
            <a:custGeom>
              <a:avLst/>
              <a:gdLst/>
              <a:ahLst/>
              <a:cxnLst/>
              <a:rect l="l" t="t" r="r" b="b"/>
              <a:pathLst>
                <a:path w="3107" h="5335" extrusionOk="0">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4"/>
            <p:cNvSpPr/>
            <p:nvPr/>
          </p:nvSpPr>
          <p:spPr>
            <a:xfrm>
              <a:off x="3025700" y="1924975"/>
              <a:ext cx="93100" cy="55850"/>
            </a:xfrm>
            <a:custGeom>
              <a:avLst/>
              <a:gdLst/>
              <a:ahLst/>
              <a:cxnLst/>
              <a:rect l="l" t="t" r="r" b="b"/>
              <a:pathLst>
                <a:path w="3724" h="2234" extrusionOk="0">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4"/>
            <p:cNvSpPr/>
            <p:nvPr/>
          </p:nvSpPr>
          <p:spPr>
            <a:xfrm>
              <a:off x="3076900" y="1811525"/>
              <a:ext cx="24725" cy="44725"/>
            </a:xfrm>
            <a:custGeom>
              <a:avLst/>
              <a:gdLst/>
              <a:ahLst/>
              <a:cxnLst/>
              <a:rect l="l" t="t" r="r" b="b"/>
              <a:pathLst>
                <a:path w="989" h="1789" extrusionOk="0">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4"/>
            <p:cNvSpPr/>
            <p:nvPr/>
          </p:nvSpPr>
          <p:spPr>
            <a:xfrm>
              <a:off x="3192500" y="1801800"/>
              <a:ext cx="24725" cy="44675"/>
            </a:xfrm>
            <a:custGeom>
              <a:avLst/>
              <a:gdLst/>
              <a:ahLst/>
              <a:cxnLst/>
              <a:rect l="l" t="t" r="r" b="b"/>
              <a:pathLst>
                <a:path w="989" h="1787" extrusionOk="0">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4"/>
            <p:cNvSpPr/>
            <p:nvPr/>
          </p:nvSpPr>
          <p:spPr>
            <a:xfrm>
              <a:off x="2414750" y="2210175"/>
              <a:ext cx="329675" cy="774400"/>
            </a:xfrm>
            <a:custGeom>
              <a:avLst/>
              <a:gdLst/>
              <a:ahLst/>
              <a:cxnLst/>
              <a:rect l="l" t="t" r="r" b="b"/>
              <a:pathLst>
                <a:path w="13187" h="30976" extrusionOk="0">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4"/>
            <p:cNvSpPr/>
            <p:nvPr/>
          </p:nvSpPr>
          <p:spPr>
            <a:xfrm>
              <a:off x="2407050" y="2203175"/>
              <a:ext cx="341725" cy="788525"/>
            </a:xfrm>
            <a:custGeom>
              <a:avLst/>
              <a:gdLst/>
              <a:ahLst/>
              <a:cxnLst/>
              <a:rect l="l" t="t" r="r" b="b"/>
              <a:pathLst>
                <a:path w="13669" h="31541" extrusionOk="0">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4"/>
            <p:cNvSpPr/>
            <p:nvPr/>
          </p:nvSpPr>
          <p:spPr>
            <a:xfrm>
              <a:off x="2496625" y="2793025"/>
              <a:ext cx="180600" cy="16325"/>
            </a:xfrm>
            <a:custGeom>
              <a:avLst/>
              <a:gdLst/>
              <a:ahLst/>
              <a:cxnLst/>
              <a:rect l="l" t="t" r="r" b="b"/>
              <a:pathLst>
                <a:path w="7224" h="653" extrusionOk="0">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4"/>
            <p:cNvSpPr/>
            <p:nvPr/>
          </p:nvSpPr>
          <p:spPr>
            <a:xfrm>
              <a:off x="2488975" y="2785850"/>
              <a:ext cx="195950" cy="30600"/>
            </a:xfrm>
            <a:custGeom>
              <a:avLst/>
              <a:gdLst/>
              <a:ahLst/>
              <a:cxnLst/>
              <a:rect l="l" t="t" r="r" b="b"/>
              <a:pathLst>
                <a:path w="7838" h="1224" extrusionOk="0">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4"/>
            <p:cNvSpPr/>
            <p:nvPr/>
          </p:nvSpPr>
          <p:spPr>
            <a:xfrm>
              <a:off x="2580125" y="2759000"/>
              <a:ext cx="25125" cy="5200"/>
            </a:xfrm>
            <a:custGeom>
              <a:avLst/>
              <a:gdLst/>
              <a:ahLst/>
              <a:cxnLst/>
              <a:rect l="l" t="t" r="r" b="b"/>
              <a:pathLst>
                <a:path w="1005" h="208" extrusionOk="0">
                  <a:moveTo>
                    <a:pt x="1" y="1"/>
                  </a:moveTo>
                  <a:lnTo>
                    <a:pt x="1004" y="207"/>
                  </a:lnTo>
                  <a:cubicBezTo>
                    <a:pt x="676" y="109"/>
                    <a:pt x="341" y="4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4"/>
            <p:cNvSpPr/>
            <p:nvPr/>
          </p:nvSpPr>
          <p:spPr>
            <a:xfrm>
              <a:off x="2572575" y="2751875"/>
              <a:ext cx="40250" cy="19450"/>
            </a:xfrm>
            <a:custGeom>
              <a:avLst/>
              <a:gdLst/>
              <a:ahLst/>
              <a:cxnLst/>
              <a:rect l="l" t="t" r="r" b="b"/>
              <a:pathLst>
                <a:path w="1610" h="778" extrusionOk="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4"/>
            <p:cNvSpPr/>
            <p:nvPr/>
          </p:nvSpPr>
          <p:spPr>
            <a:xfrm>
              <a:off x="2429350" y="2760425"/>
              <a:ext cx="96175" cy="31400"/>
            </a:xfrm>
            <a:custGeom>
              <a:avLst/>
              <a:gdLst/>
              <a:ahLst/>
              <a:cxnLst/>
              <a:rect l="l" t="t" r="r" b="b"/>
              <a:pathLst>
                <a:path w="3847" h="1256" extrusionOk="0">
                  <a:moveTo>
                    <a:pt x="3847" y="0"/>
                  </a:moveTo>
                  <a:lnTo>
                    <a:pt x="3847" y="0"/>
                  </a:lnTo>
                  <a:cubicBezTo>
                    <a:pt x="1736" y="320"/>
                    <a:pt x="0" y="1256"/>
                    <a:pt x="0" y="1256"/>
                  </a:cubicBezTo>
                  <a:lnTo>
                    <a:pt x="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4"/>
            <p:cNvSpPr/>
            <p:nvPr/>
          </p:nvSpPr>
          <p:spPr>
            <a:xfrm>
              <a:off x="2421625" y="2753250"/>
              <a:ext cx="111675" cy="45725"/>
            </a:xfrm>
            <a:custGeom>
              <a:avLst/>
              <a:gdLst/>
              <a:ahLst/>
              <a:cxnLst/>
              <a:rect l="l" t="t" r="r" b="b"/>
              <a:pathLst>
                <a:path w="4467" h="1829" extrusionOk="0">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4"/>
            <p:cNvSpPr/>
            <p:nvPr/>
          </p:nvSpPr>
          <p:spPr>
            <a:xfrm>
              <a:off x="2367425" y="2859300"/>
              <a:ext cx="373300" cy="232675"/>
            </a:xfrm>
            <a:custGeom>
              <a:avLst/>
              <a:gdLst/>
              <a:ahLst/>
              <a:cxnLst/>
              <a:rect l="l" t="t" r="r" b="b"/>
              <a:pathLst>
                <a:path w="14932" h="9307" extrusionOk="0">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4"/>
            <p:cNvSpPr/>
            <p:nvPr/>
          </p:nvSpPr>
          <p:spPr>
            <a:xfrm>
              <a:off x="2360075" y="2852175"/>
              <a:ext cx="366000" cy="246800"/>
            </a:xfrm>
            <a:custGeom>
              <a:avLst/>
              <a:gdLst/>
              <a:ahLst/>
              <a:cxnLst/>
              <a:rect l="l" t="t" r="r" b="b"/>
              <a:pathLst>
                <a:path w="14640" h="9872" extrusionOk="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4"/>
            <p:cNvSpPr/>
            <p:nvPr/>
          </p:nvSpPr>
          <p:spPr>
            <a:xfrm>
              <a:off x="2408650" y="2771150"/>
              <a:ext cx="1132250" cy="386575"/>
            </a:xfrm>
            <a:custGeom>
              <a:avLst/>
              <a:gdLst/>
              <a:ahLst/>
              <a:cxnLst/>
              <a:rect l="l" t="t" r="r" b="b"/>
              <a:pathLst>
                <a:path w="45290" h="15463" extrusionOk="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4"/>
            <p:cNvSpPr/>
            <p:nvPr/>
          </p:nvSpPr>
          <p:spPr>
            <a:xfrm>
              <a:off x="2410600" y="2764000"/>
              <a:ext cx="1121700" cy="400825"/>
            </a:xfrm>
            <a:custGeom>
              <a:avLst/>
              <a:gdLst/>
              <a:ahLst/>
              <a:cxnLst/>
              <a:rect l="l" t="t" r="r" b="b"/>
              <a:pathLst>
                <a:path w="44868" h="16033" extrusionOk="0">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4"/>
            <p:cNvSpPr/>
            <p:nvPr/>
          </p:nvSpPr>
          <p:spPr>
            <a:xfrm>
              <a:off x="3284900" y="2815925"/>
              <a:ext cx="205900" cy="43800"/>
            </a:xfrm>
            <a:custGeom>
              <a:avLst/>
              <a:gdLst/>
              <a:ahLst/>
              <a:cxnLst/>
              <a:rect l="l" t="t" r="r" b="b"/>
              <a:pathLst>
                <a:path w="8236" h="1752" extrusionOk="0">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4"/>
            <p:cNvSpPr/>
            <p:nvPr/>
          </p:nvSpPr>
          <p:spPr>
            <a:xfrm>
              <a:off x="3323450" y="2784450"/>
              <a:ext cx="204350" cy="59150"/>
            </a:xfrm>
            <a:custGeom>
              <a:avLst/>
              <a:gdLst/>
              <a:ahLst/>
              <a:cxnLst/>
              <a:rect l="l" t="t" r="r" b="b"/>
              <a:pathLst>
                <a:path w="8174" h="2366" extrusionOk="0">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4"/>
            <p:cNvSpPr/>
            <p:nvPr/>
          </p:nvSpPr>
          <p:spPr>
            <a:xfrm>
              <a:off x="3154200" y="2883375"/>
              <a:ext cx="988925" cy="49675"/>
            </a:xfrm>
            <a:custGeom>
              <a:avLst/>
              <a:gdLst/>
              <a:ahLst/>
              <a:cxnLst/>
              <a:rect l="l" t="t" r="r" b="b"/>
              <a:pathLst>
                <a:path w="39557" h="1987" extrusionOk="0">
                  <a:moveTo>
                    <a:pt x="39536" y="1"/>
                  </a:moveTo>
                  <a:lnTo>
                    <a:pt x="0" y="560"/>
                  </a:lnTo>
                  <a:lnTo>
                    <a:pt x="20" y="1987"/>
                  </a:lnTo>
                  <a:lnTo>
                    <a:pt x="39556" y="1428"/>
                  </a:lnTo>
                  <a:lnTo>
                    <a:pt x="39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4"/>
            <p:cNvSpPr/>
            <p:nvPr/>
          </p:nvSpPr>
          <p:spPr>
            <a:xfrm>
              <a:off x="3146925" y="2876325"/>
              <a:ext cx="1003300" cy="63900"/>
            </a:xfrm>
            <a:custGeom>
              <a:avLst/>
              <a:gdLst/>
              <a:ahLst/>
              <a:cxnLst/>
              <a:rect l="l" t="t" r="r" b="b"/>
              <a:pathLst>
                <a:path w="40132" h="2556" extrusionOk="0">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4"/>
            <p:cNvSpPr/>
            <p:nvPr/>
          </p:nvSpPr>
          <p:spPr>
            <a:xfrm>
              <a:off x="3537475" y="2226627"/>
              <a:ext cx="798375" cy="685900"/>
            </a:xfrm>
            <a:custGeom>
              <a:avLst/>
              <a:gdLst/>
              <a:ahLst/>
              <a:cxnLst/>
              <a:rect l="l" t="t" r="r" b="b"/>
              <a:pathLst>
                <a:path w="26690" h="20649" extrusionOk="0">
                  <a:moveTo>
                    <a:pt x="26689" y="1"/>
                  </a:moveTo>
                  <a:lnTo>
                    <a:pt x="5138" y="305"/>
                  </a:lnTo>
                  <a:lnTo>
                    <a:pt x="0" y="20649"/>
                  </a:lnTo>
                  <a:lnTo>
                    <a:pt x="21552" y="20345"/>
                  </a:lnTo>
                  <a:lnTo>
                    <a:pt x="26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4"/>
            <p:cNvSpPr/>
            <p:nvPr/>
          </p:nvSpPr>
          <p:spPr>
            <a:xfrm>
              <a:off x="3592375" y="2389150"/>
              <a:ext cx="683400" cy="530525"/>
            </a:xfrm>
            <a:custGeom>
              <a:avLst/>
              <a:gdLst/>
              <a:ahLst/>
              <a:cxnLst/>
              <a:rect l="l" t="t" r="r" b="b"/>
              <a:pathLst>
                <a:path w="27336" h="21221" extrusionOk="0">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4"/>
            <p:cNvSpPr/>
            <p:nvPr/>
          </p:nvSpPr>
          <p:spPr>
            <a:xfrm>
              <a:off x="2958000" y="3207125"/>
              <a:ext cx="123775" cy="83850"/>
            </a:xfrm>
            <a:custGeom>
              <a:avLst/>
              <a:gdLst/>
              <a:ahLst/>
              <a:cxnLst/>
              <a:rect l="l" t="t" r="r" b="b"/>
              <a:pathLst>
                <a:path w="4951" h="3354" extrusionOk="0">
                  <a:moveTo>
                    <a:pt x="4950" y="1"/>
                  </a:moveTo>
                  <a:lnTo>
                    <a:pt x="99" y="211"/>
                  </a:lnTo>
                  <a:lnTo>
                    <a:pt x="0" y="3353"/>
                  </a:lnTo>
                  <a:lnTo>
                    <a:pt x="4853" y="3286"/>
                  </a:lnTo>
                  <a:lnTo>
                    <a:pt x="4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4"/>
            <p:cNvSpPr/>
            <p:nvPr/>
          </p:nvSpPr>
          <p:spPr>
            <a:xfrm>
              <a:off x="2950750" y="3199975"/>
              <a:ext cx="138225" cy="98150"/>
            </a:xfrm>
            <a:custGeom>
              <a:avLst/>
              <a:gdLst/>
              <a:ahLst/>
              <a:cxnLst/>
              <a:rect l="l" t="t" r="r" b="b"/>
              <a:pathLst>
                <a:path w="5529" h="3926" extrusionOk="0">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4"/>
            <p:cNvSpPr/>
            <p:nvPr/>
          </p:nvSpPr>
          <p:spPr>
            <a:xfrm>
              <a:off x="2549625" y="5104375"/>
              <a:ext cx="287550" cy="364275"/>
            </a:xfrm>
            <a:custGeom>
              <a:avLst/>
              <a:gdLst/>
              <a:ahLst/>
              <a:cxnLst/>
              <a:rect l="l" t="t" r="r" b="b"/>
              <a:pathLst>
                <a:path w="11502" h="14571" extrusionOk="0">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4"/>
            <p:cNvSpPr/>
            <p:nvPr/>
          </p:nvSpPr>
          <p:spPr>
            <a:xfrm>
              <a:off x="2554125" y="5097275"/>
              <a:ext cx="276650" cy="378550"/>
            </a:xfrm>
            <a:custGeom>
              <a:avLst/>
              <a:gdLst/>
              <a:ahLst/>
              <a:cxnLst/>
              <a:rect l="l" t="t" r="r" b="b"/>
              <a:pathLst>
                <a:path w="11066" h="15142" extrusionOk="0">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4"/>
            <p:cNvSpPr/>
            <p:nvPr/>
          </p:nvSpPr>
          <p:spPr>
            <a:xfrm>
              <a:off x="2640400" y="5148875"/>
              <a:ext cx="99200" cy="162575"/>
            </a:xfrm>
            <a:custGeom>
              <a:avLst/>
              <a:gdLst/>
              <a:ahLst/>
              <a:cxnLst/>
              <a:rect l="l" t="t" r="r" b="b"/>
              <a:pathLst>
                <a:path w="3968" h="6503" extrusionOk="0">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4"/>
            <p:cNvSpPr/>
            <p:nvPr/>
          </p:nvSpPr>
          <p:spPr>
            <a:xfrm>
              <a:off x="2639175" y="5141700"/>
              <a:ext cx="107525" cy="176900"/>
            </a:xfrm>
            <a:custGeom>
              <a:avLst/>
              <a:gdLst/>
              <a:ahLst/>
              <a:cxnLst/>
              <a:rect l="l" t="t" r="r" b="b"/>
              <a:pathLst>
                <a:path w="4301" h="7076" extrusionOk="0">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4"/>
            <p:cNvSpPr/>
            <p:nvPr/>
          </p:nvSpPr>
          <p:spPr>
            <a:xfrm>
              <a:off x="2572100" y="5408600"/>
              <a:ext cx="237800" cy="60050"/>
            </a:xfrm>
            <a:custGeom>
              <a:avLst/>
              <a:gdLst/>
              <a:ahLst/>
              <a:cxnLst/>
              <a:rect l="l" t="t" r="r" b="b"/>
              <a:pathLst>
                <a:path w="9512" h="2402" extrusionOk="0">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4"/>
            <p:cNvSpPr/>
            <p:nvPr/>
          </p:nvSpPr>
          <p:spPr>
            <a:xfrm>
              <a:off x="2564750" y="5401425"/>
              <a:ext cx="252625" cy="74400"/>
            </a:xfrm>
            <a:custGeom>
              <a:avLst/>
              <a:gdLst/>
              <a:ahLst/>
              <a:cxnLst/>
              <a:rect l="l" t="t" r="r" b="b"/>
              <a:pathLst>
                <a:path w="10105" h="2976" extrusionOk="0">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4"/>
            <p:cNvSpPr/>
            <p:nvPr/>
          </p:nvSpPr>
          <p:spPr>
            <a:xfrm>
              <a:off x="2580050" y="5015300"/>
              <a:ext cx="223700" cy="149975"/>
            </a:xfrm>
            <a:custGeom>
              <a:avLst/>
              <a:gdLst/>
              <a:ahLst/>
              <a:cxnLst/>
              <a:rect l="l" t="t" r="r" b="b"/>
              <a:pathLst>
                <a:path w="8948" h="5999" extrusionOk="0">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4"/>
            <p:cNvSpPr/>
            <p:nvPr/>
          </p:nvSpPr>
          <p:spPr>
            <a:xfrm>
              <a:off x="2572625" y="5008125"/>
              <a:ext cx="238350" cy="164275"/>
            </a:xfrm>
            <a:custGeom>
              <a:avLst/>
              <a:gdLst/>
              <a:ahLst/>
              <a:cxnLst/>
              <a:rect l="l" t="t" r="r" b="b"/>
              <a:pathLst>
                <a:path w="9534" h="6571" extrusionOk="0">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4"/>
            <p:cNvSpPr/>
            <p:nvPr/>
          </p:nvSpPr>
          <p:spPr>
            <a:xfrm>
              <a:off x="2884175" y="4954900"/>
              <a:ext cx="277600" cy="192850"/>
            </a:xfrm>
            <a:custGeom>
              <a:avLst/>
              <a:gdLst/>
              <a:ahLst/>
              <a:cxnLst/>
              <a:rect l="l" t="t" r="r" b="b"/>
              <a:pathLst>
                <a:path w="11104" h="7714" extrusionOk="0">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4"/>
            <p:cNvSpPr/>
            <p:nvPr/>
          </p:nvSpPr>
          <p:spPr>
            <a:xfrm>
              <a:off x="2878600" y="4947775"/>
              <a:ext cx="290500" cy="207150"/>
            </a:xfrm>
            <a:custGeom>
              <a:avLst/>
              <a:gdLst/>
              <a:ahLst/>
              <a:cxnLst/>
              <a:rect l="l" t="t" r="r" b="b"/>
              <a:pathLst>
                <a:path w="11620" h="8286" extrusionOk="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4"/>
            <p:cNvSpPr/>
            <p:nvPr/>
          </p:nvSpPr>
          <p:spPr>
            <a:xfrm>
              <a:off x="3282275" y="238275"/>
              <a:ext cx="1976825" cy="1150375"/>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4"/>
            <p:cNvSpPr/>
            <p:nvPr/>
          </p:nvSpPr>
          <p:spPr>
            <a:xfrm>
              <a:off x="3754725" y="412400"/>
              <a:ext cx="283825" cy="91575"/>
            </a:xfrm>
            <a:custGeom>
              <a:avLst/>
              <a:gdLst/>
              <a:ahLst/>
              <a:cxnLst/>
              <a:rect l="l" t="t" r="r" b="b"/>
              <a:pathLst>
                <a:path w="11353" h="3663" extrusionOk="0">
                  <a:moveTo>
                    <a:pt x="1" y="1"/>
                  </a:moveTo>
                  <a:lnTo>
                    <a:pt x="5494" y="3662"/>
                  </a:lnTo>
                  <a:lnTo>
                    <a:pt x="11353"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4"/>
            <p:cNvSpPr/>
            <p:nvPr/>
          </p:nvSpPr>
          <p:spPr>
            <a:xfrm>
              <a:off x="3736475" y="421350"/>
              <a:ext cx="310900" cy="195075"/>
            </a:xfrm>
            <a:custGeom>
              <a:avLst/>
              <a:gdLst/>
              <a:ahLst/>
              <a:cxnLst/>
              <a:rect l="l" t="t" r="r" b="b"/>
              <a:pathLst>
                <a:path w="12436" h="7803" extrusionOk="0">
                  <a:moveTo>
                    <a:pt x="0" y="1"/>
                  </a:moveTo>
                  <a:lnTo>
                    <a:pt x="0" y="7803"/>
                  </a:lnTo>
                  <a:lnTo>
                    <a:pt x="12435" y="7803"/>
                  </a:lnTo>
                  <a:lnTo>
                    <a:pt x="12435" y="252"/>
                  </a:lnTo>
                  <a:lnTo>
                    <a:pt x="6212" y="4140"/>
                  </a:lnTo>
                  <a:lnTo>
                    <a:pt x="0"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4"/>
            <p:cNvSpPr/>
            <p:nvPr/>
          </p:nvSpPr>
          <p:spPr>
            <a:xfrm>
              <a:off x="4494975" y="587100"/>
              <a:ext cx="244700" cy="297225"/>
            </a:xfrm>
            <a:custGeom>
              <a:avLst/>
              <a:gdLst/>
              <a:ahLst/>
              <a:cxnLst/>
              <a:rect l="l" t="t" r="r" b="b"/>
              <a:pathLst>
                <a:path w="9788" h="11889" extrusionOk="0">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4"/>
            <p:cNvSpPr/>
            <p:nvPr/>
          </p:nvSpPr>
          <p:spPr>
            <a:xfrm>
              <a:off x="3789725" y="672825"/>
              <a:ext cx="120550" cy="116025"/>
            </a:xfrm>
            <a:custGeom>
              <a:avLst/>
              <a:gdLst/>
              <a:ahLst/>
              <a:cxnLst/>
              <a:rect l="l" t="t" r="r" b="b"/>
              <a:pathLst>
                <a:path w="4822" h="4641" extrusionOk="0">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4"/>
            <p:cNvSpPr/>
            <p:nvPr/>
          </p:nvSpPr>
          <p:spPr>
            <a:xfrm>
              <a:off x="3739350" y="801050"/>
              <a:ext cx="216725" cy="112975"/>
            </a:xfrm>
            <a:custGeom>
              <a:avLst/>
              <a:gdLst/>
              <a:ahLst/>
              <a:cxnLst/>
              <a:rect l="l" t="t" r="r" b="b"/>
              <a:pathLst>
                <a:path w="8669" h="4519" extrusionOk="0">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4"/>
            <p:cNvSpPr/>
            <p:nvPr/>
          </p:nvSpPr>
          <p:spPr>
            <a:xfrm>
              <a:off x="4584750" y="965200"/>
              <a:ext cx="388850" cy="321450"/>
            </a:xfrm>
            <a:custGeom>
              <a:avLst/>
              <a:gdLst/>
              <a:ahLst/>
              <a:cxnLst/>
              <a:rect l="l" t="t" r="r" b="b"/>
              <a:pathLst>
                <a:path w="15554" h="12858" extrusionOk="0">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4"/>
            <p:cNvSpPr/>
            <p:nvPr/>
          </p:nvSpPr>
          <p:spPr>
            <a:xfrm>
              <a:off x="4089300" y="960425"/>
              <a:ext cx="226975" cy="299800"/>
            </a:xfrm>
            <a:custGeom>
              <a:avLst/>
              <a:gdLst/>
              <a:ahLst/>
              <a:cxnLst/>
              <a:rect l="l" t="t" r="r" b="b"/>
              <a:pathLst>
                <a:path w="9079" h="11992" extrusionOk="0">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4"/>
            <p:cNvSpPr/>
            <p:nvPr/>
          </p:nvSpPr>
          <p:spPr>
            <a:xfrm>
              <a:off x="4174025" y="513925"/>
              <a:ext cx="224600" cy="311900"/>
            </a:xfrm>
            <a:custGeom>
              <a:avLst/>
              <a:gdLst/>
              <a:ahLst/>
              <a:cxnLst/>
              <a:rect l="l" t="t" r="r" b="b"/>
              <a:pathLst>
                <a:path w="8984" h="12476" extrusionOk="0">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4"/>
            <p:cNvSpPr/>
            <p:nvPr/>
          </p:nvSpPr>
          <p:spPr>
            <a:xfrm>
              <a:off x="3909925" y="2333750"/>
              <a:ext cx="14325" cy="21425"/>
            </a:xfrm>
            <a:custGeom>
              <a:avLst/>
              <a:gdLst/>
              <a:ahLst/>
              <a:cxnLst/>
              <a:rect l="l" t="t" r="r" b="b"/>
              <a:pathLst>
                <a:path w="573" h="857" extrusionOk="0">
                  <a:moveTo>
                    <a:pt x="0" y="0"/>
                  </a:moveTo>
                  <a:lnTo>
                    <a:pt x="0" y="857"/>
                  </a:lnTo>
                  <a:lnTo>
                    <a:pt x="572" y="857"/>
                  </a:lnTo>
                  <a:lnTo>
                    <a:pt x="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4"/>
            <p:cNvSpPr/>
            <p:nvPr/>
          </p:nvSpPr>
          <p:spPr>
            <a:xfrm>
              <a:off x="3909925" y="1502050"/>
              <a:ext cx="14300" cy="790125"/>
            </a:xfrm>
            <a:custGeom>
              <a:avLst/>
              <a:gdLst/>
              <a:ahLst/>
              <a:cxnLst/>
              <a:rect l="l" t="t" r="r" b="b"/>
              <a:pathLst>
                <a:path w="572" h="31605" extrusionOk="0">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4"/>
            <p:cNvSpPr/>
            <p:nvPr/>
          </p:nvSpPr>
          <p:spPr>
            <a:xfrm>
              <a:off x="3909925" y="1439075"/>
              <a:ext cx="14325" cy="21425"/>
            </a:xfrm>
            <a:custGeom>
              <a:avLst/>
              <a:gdLst/>
              <a:ahLst/>
              <a:cxnLst/>
              <a:rect l="l" t="t" r="r" b="b"/>
              <a:pathLst>
                <a:path w="573" h="857" extrusionOk="0">
                  <a:moveTo>
                    <a:pt x="0" y="1"/>
                  </a:moveTo>
                  <a:lnTo>
                    <a:pt x="0" y="856"/>
                  </a:lnTo>
                  <a:lnTo>
                    <a:pt x="572" y="856"/>
                  </a:lnTo>
                  <a:lnTo>
                    <a:pt x="5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4"/>
            <p:cNvSpPr/>
            <p:nvPr/>
          </p:nvSpPr>
          <p:spPr>
            <a:xfrm>
              <a:off x="3866075" y="1395725"/>
              <a:ext cx="102000" cy="88350"/>
            </a:xfrm>
            <a:custGeom>
              <a:avLst/>
              <a:gdLst/>
              <a:ahLst/>
              <a:cxnLst/>
              <a:rect l="l" t="t" r="r" b="b"/>
              <a:pathLst>
                <a:path w="4080" h="3534" extrusionOk="0">
                  <a:moveTo>
                    <a:pt x="2040" y="1"/>
                  </a:moveTo>
                  <a:lnTo>
                    <a:pt x="1" y="3534"/>
                  </a:lnTo>
                  <a:lnTo>
                    <a:pt x="4080" y="3534"/>
                  </a:lnTo>
                  <a:lnTo>
                    <a:pt x="2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4"/>
            <p:cNvSpPr/>
            <p:nvPr/>
          </p:nvSpPr>
          <p:spPr>
            <a:xfrm>
              <a:off x="4504075" y="1439075"/>
              <a:ext cx="14300" cy="21425"/>
            </a:xfrm>
            <a:custGeom>
              <a:avLst/>
              <a:gdLst/>
              <a:ahLst/>
              <a:cxnLst/>
              <a:rect l="l" t="t" r="r" b="b"/>
              <a:pathLst>
                <a:path w="572" h="857" extrusionOk="0">
                  <a:moveTo>
                    <a:pt x="0" y="1"/>
                  </a:moveTo>
                  <a:lnTo>
                    <a:pt x="0" y="856"/>
                  </a:lnTo>
                  <a:lnTo>
                    <a:pt x="571" y="856"/>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4"/>
            <p:cNvSpPr/>
            <p:nvPr/>
          </p:nvSpPr>
          <p:spPr>
            <a:xfrm>
              <a:off x="4504075" y="1503275"/>
              <a:ext cx="14300" cy="1070100"/>
            </a:xfrm>
            <a:custGeom>
              <a:avLst/>
              <a:gdLst/>
              <a:ahLst/>
              <a:cxnLst/>
              <a:rect l="l" t="t" r="r" b="b"/>
              <a:pathLst>
                <a:path w="572" h="42804" extrusionOk="0">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4"/>
            <p:cNvSpPr/>
            <p:nvPr/>
          </p:nvSpPr>
          <p:spPr>
            <a:xfrm>
              <a:off x="4489800" y="2616125"/>
              <a:ext cx="28575" cy="28600"/>
            </a:xfrm>
            <a:custGeom>
              <a:avLst/>
              <a:gdLst/>
              <a:ahLst/>
              <a:cxnLst/>
              <a:rect l="l" t="t" r="r" b="b"/>
              <a:pathLst>
                <a:path w="1143" h="1144" extrusionOk="0">
                  <a:moveTo>
                    <a:pt x="571" y="1"/>
                  </a:moveTo>
                  <a:lnTo>
                    <a:pt x="571" y="572"/>
                  </a:lnTo>
                  <a:lnTo>
                    <a:pt x="1" y="572"/>
                  </a:lnTo>
                  <a:lnTo>
                    <a:pt x="1" y="1143"/>
                  </a:lnTo>
                  <a:lnTo>
                    <a:pt x="1142" y="1143"/>
                  </a:lnTo>
                  <a:lnTo>
                    <a:pt x="1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4"/>
            <p:cNvSpPr/>
            <p:nvPr/>
          </p:nvSpPr>
          <p:spPr>
            <a:xfrm>
              <a:off x="4325700" y="2630425"/>
              <a:ext cx="123100" cy="14300"/>
            </a:xfrm>
            <a:custGeom>
              <a:avLst/>
              <a:gdLst/>
              <a:ahLst/>
              <a:cxnLst/>
              <a:rect l="l" t="t" r="r" b="b"/>
              <a:pathLst>
                <a:path w="4924" h="572" extrusionOk="0">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4"/>
            <p:cNvSpPr/>
            <p:nvPr/>
          </p:nvSpPr>
          <p:spPr>
            <a:xfrm>
              <a:off x="4263250" y="2630425"/>
              <a:ext cx="21425" cy="14300"/>
            </a:xfrm>
            <a:custGeom>
              <a:avLst/>
              <a:gdLst/>
              <a:ahLst/>
              <a:cxnLst/>
              <a:rect l="l" t="t" r="r" b="b"/>
              <a:pathLst>
                <a:path w="857" h="572" extrusionOk="0">
                  <a:moveTo>
                    <a:pt x="0" y="0"/>
                  </a:moveTo>
                  <a:lnTo>
                    <a:pt x="0" y="571"/>
                  </a:lnTo>
                  <a:lnTo>
                    <a:pt x="857" y="571"/>
                  </a:lnTo>
                  <a:lnTo>
                    <a:pt x="8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4"/>
            <p:cNvSpPr/>
            <p:nvPr/>
          </p:nvSpPr>
          <p:spPr>
            <a:xfrm>
              <a:off x="4215200" y="2585625"/>
              <a:ext cx="88350" cy="102000"/>
            </a:xfrm>
            <a:custGeom>
              <a:avLst/>
              <a:gdLst/>
              <a:ahLst/>
              <a:cxnLst/>
              <a:rect l="l" t="t" r="r" b="b"/>
              <a:pathLst>
                <a:path w="3534" h="4080" extrusionOk="0">
                  <a:moveTo>
                    <a:pt x="3533" y="1"/>
                  </a:moveTo>
                  <a:lnTo>
                    <a:pt x="0" y="2040"/>
                  </a:lnTo>
                  <a:lnTo>
                    <a:pt x="3533" y="4080"/>
                  </a:lnTo>
                  <a:lnTo>
                    <a:pt x="3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4"/>
            <p:cNvSpPr/>
            <p:nvPr/>
          </p:nvSpPr>
          <p:spPr>
            <a:xfrm>
              <a:off x="4354514" y="490059"/>
              <a:ext cx="65425" cy="57650"/>
            </a:xfrm>
            <a:custGeom>
              <a:avLst/>
              <a:gdLst/>
              <a:ahLst/>
              <a:cxnLst/>
              <a:rect l="l" t="t" r="r" b="b"/>
              <a:pathLst>
                <a:path w="2617" h="2306" extrusionOk="0">
                  <a:moveTo>
                    <a:pt x="1" y="1"/>
                  </a:moveTo>
                  <a:lnTo>
                    <a:pt x="1" y="2306"/>
                  </a:lnTo>
                  <a:lnTo>
                    <a:pt x="2616" y="2306"/>
                  </a:lnTo>
                  <a:lnTo>
                    <a:pt x="1"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4"/>
            <p:cNvSpPr/>
            <p:nvPr/>
          </p:nvSpPr>
          <p:spPr>
            <a:xfrm>
              <a:off x="3567150" y="1027350"/>
              <a:ext cx="276825" cy="237300"/>
            </a:xfrm>
            <a:custGeom>
              <a:avLst/>
              <a:gdLst/>
              <a:ahLst/>
              <a:cxnLst/>
              <a:rect l="l" t="t" r="r" b="b"/>
              <a:pathLst>
                <a:path w="11073" h="9492" extrusionOk="0">
                  <a:moveTo>
                    <a:pt x="0" y="1"/>
                  </a:moveTo>
                  <a:lnTo>
                    <a:pt x="0" y="9491"/>
                  </a:lnTo>
                  <a:lnTo>
                    <a:pt x="11073" y="9491"/>
                  </a:lnTo>
                  <a:lnTo>
                    <a:pt x="11073" y="1"/>
                  </a:lnTo>
                  <a:close/>
                </a:path>
              </a:pathLst>
            </a:custGeom>
            <a:noFill/>
            <a:ln w="9525" cap="flat" cmpd="sng">
              <a:solidFill>
                <a:schemeClr val="accent1"/>
              </a:solidFill>
              <a:prstDash val="solid"/>
              <a:miter lim="1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4"/>
            <p:cNvSpPr/>
            <p:nvPr/>
          </p:nvSpPr>
          <p:spPr>
            <a:xfrm>
              <a:off x="3616050" y="1055050"/>
              <a:ext cx="65800" cy="63300"/>
            </a:xfrm>
            <a:custGeom>
              <a:avLst/>
              <a:gdLst/>
              <a:ahLst/>
              <a:cxnLst/>
              <a:rect l="l" t="t" r="r" b="b"/>
              <a:pathLst>
                <a:path w="2632" h="2532" extrusionOk="0">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4"/>
            <p:cNvSpPr/>
            <p:nvPr/>
          </p:nvSpPr>
          <p:spPr>
            <a:xfrm>
              <a:off x="3567150" y="1098525"/>
              <a:ext cx="276825" cy="166150"/>
            </a:xfrm>
            <a:custGeom>
              <a:avLst/>
              <a:gdLst/>
              <a:ahLst/>
              <a:cxnLst/>
              <a:rect l="l" t="t" r="r" b="b"/>
              <a:pathLst>
                <a:path w="11073" h="6646" extrusionOk="0">
                  <a:moveTo>
                    <a:pt x="9175" y="1"/>
                  </a:moveTo>
                  <a:lnTo>
                    <a:pt x="6802" y="3482"/>
                  </a:lnTo>
                  <a:lnTo>
                    <a:pt x="4113" y="2532"/>
                  </a:lnTo>
                  <a:lnTo>
                    <a:pt x="0" y="6645"/>
                  </a:lnTo>
                  <a:lnTo>
                    <a:pt x="11073" y="6645"/>
                  </a:lnTo>
                  <a:lnTo>
                    <a:pt x="11073" y="1688"/>
                  </a:lnTo>
                  <a:lnTo>
                    <a:pt x="9175"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1" name="Google Shape;1761;p44"/>
          <p:cNvSpPr/>
          <p:nvPr/>
        </p:nvSpPr>
        <p:spPr>
          <a:xfrm rot="6517079">
            <a:off x="-2063315" y="808781"/>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5CFFD41C-DA10-45CA-8EEF-F2BB61000036}"/>
              </a:ext>
            </a:extLst>
          </p:cNvPr>
          <p:cNvPicPr>
            <a:picLocks noChangeAspect="1"/>
          </p:cNvPicPr>
          <p:nvPr/>
        </p:nvPicPr>
        <p:blipFill>
          <a:blip r:embed="rId3"/>
          <a:stretch>
            <a:fillRect/>
          </a:stretch>
        </p:blipFill>
        <p:spPr>
          <a:xfrm>
            <a:off x="7681219" y="2554713"/>
            <a:ext cx="443983" cy="318623"/>
          </a:xfrm>
          <a:prstGeom prst="rect">
            <a:avLst/>
          </a:prstGeom>
        </p:spPr>
      </p:pic>
      <p:pic>
        <p:nvPicPr>
          <p:cNvPr id="7" name="Picture 6">
            <a:extLst>
              <a:ext uri="{FF2B5EF4-FFF2-40B4-BE49-F238E27FC236}">
                <a16:creationId xmlns:a16="http://schemas.microsoft.com/office/drawing/2014/main" id="{371DB374-AF98-456E-911A-1D202EF8B7B4}"/>
              </a:ext>
            </a:extLst>
          </p:cNvPr>
          <p:cNvPicPr>
            <a:picLocks noChangeAspect="1"/>
          </p:cNvPicPr>
          <p:nvPr/>
        </p:nvPicPr>
        <p:blipFill>
          <a:blip r:embed="rId4"/>
          <a:stretch>
            <a:fillRect/>
          </a:stretch>
        </p:blipFill>
        <p:spPr>
          <a:xfrm>
            <a:off x="104596" y="2022651"/>
            <a:ext cx="1816527" cy="181652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0">
            <a:extLst>
              <a:ext uri="{FF2B5EF4-FFF2-40B4-BE49-F238E27FC236}">
                <a16:creationId xmlns:a16="http://schemas.microsoft.com/office/drawing/2014/main" id="{F74B8D65-26B1-43F0-81CB-FAB91B076DAA}"/>
              </a:ext>
            </a:extLst>
          </p:cNvPr>
          <p:cNvSpPr txBox="1">
            <a:spLocks/>
          </p:cNvSpPr>
          <p:nvPr/>
        </p:nvSpPr>
        <p:spPr>
          <a:xfrm>
            <a:off x="5941272" y="1878124"/>
            <a:ext cx="1886108" cy="303804"/>
          </a:xfrm>
          <a:prstGeom prst="rect">
            <a:avLst/>
          </a:prstGeom>
        </p:spPr>
        <p:txBody>
          <a:bodyPr wrap="square" lIns="0" tIns="72000" rIns="0" bIns="72000" anchor="t" anchorCtr="0">
            <a:noAutofit/>
          </a:bodyPr>
          <a:lstStyle>
            <a:lvl1pPr marL="0" indent="0" algn="l" defTabSz="685800" rtl="0" eaLnBrk="1" latinLnBrk="0" hangingPunct="1">
              <a:lnSpc>
                <a:spcPct val="90000"/>
              </a:lnSpc>
              <a:spcBef>
                <a:spcPts val="750"/>
              </a:spcBef>
              <a:buFont typeface="Arial"/>
              <a:buNone/>
              <a:defRPr sz="3500" b="1" i="0" kern="1200">
                <a:solidFill>
                  <a:srgbClr val="E8E7E9"/>
                </a:solidFill>
                <a:latin typeface="Raleway Black" charset="0"/>
                <a:ea typeface="Raleway Black" charset="0"/>
                <a:cs typeface="Raleway Black" charset="0"/>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algn="ctr"/>
            <a:r>
              <a:rPr lang="en-US" sz="1200" dirty="0">
                <a:solidFill>
                  <a:schemeClr val="bg1"/>
                </a:solidFill>
              </a:rPr>
              <a:t>MIKE DOWSON</a:t>
            </a:r>
          </a:p>
        </p:txBody>
      </p:sp>
      <p:sp>
        <p:nvSpPr>
          <p:cNvPr id="8" name="Shape 5278">
            <a:extLst>
              <a:ext uri="{FF2B5EF4-FFF2-40B4-BE49-F238E27FC236}">
                <a16:creationId xmlns:a16="http://schemas.microsoft.com/office/drawing/2014/main" id="{E2611EED-E457-4CF8-9E5A-28079CAB3B54}"/>
              </a:ext>
            </a:extLst>
          </p:cNvPr>
          <p:cNvSpPr/>
          <p:nvPr/>
        </p:nvSpPr>
        <p:spPr>
          <a:xfrm>
            <a:off x="6303372" y="3077137"/>
            <a:ext cx="282054" cy="310608"/>
          </a:xfrm>
          <a:prstGeom prst="rect">
            <a:avLst/>
          </a:prstGeom>
          <a:ln w="12700">
            <a:miter lim="400000"/>
          </a:ln>
          <a:extLst>
            <a:ext uri="{C572A759-6A51-4108-AA02-DFA0A04FC94B}">
              <ma14:wrappingTextBoxFlag xmlns="" xmlns:ma14="http://schemas.microsoft.com/office/mac/drawingml/2011/main" val="1"/>
            </a:ext>
          </a:extLst>
        </p:spPr>
        <p:txBody>
          <a:bodyPr lIns="0" tIns="0" rIns="0" bIns="0" numCol="1" spcCol="199670"/>
          <a:lstStyle/>
          <a:p>
            <a:pPr algn="ctr" defTabSz="227780">
              <a:defRPr sz="1800"/>
            </a:pPr>
            <a:r>
              <a:rPr lang="es-ES_tradnl" sz="1500" dirty="0">
                <a:solidFill>
                  <a:schemeClr val="bg1"/>
                </a:solidFill>
                <a:latin typeface="FontAwesome"/>
                <a:ea typeface="FontAwesome"/>
                <a:cs typeface="FontAwesome"/>
                <a:sym typeface="FontAwesome"/>
              </a:rPr>
              <a:t></a:t>
            </a:r>
            <a:endParaRPr sz="1500" dirty="0">
              <a:solidFill>
                <a:schemeClr val="bg1"/>
              </a:solidFill>
              <a:latin typeface="FontAwesome"/>
              <a:ea typeface="FontAwesome"/>
              <a:cs typeface="FontAwesome"/>
              <a:sym typeface="FontAwesome"/>
            </a:endParaRPr>
          </a:p>
        </p:txBody>
      </p:sp>
      <p:sp>
        <p:nvSpPr>
          <p:cNvPr id="10" name="Rectángulo redondeado 18">
            <a:extLst>
              <a:ext uri="{FF2B5EF4-FFF2-40B4-BE49-F238E27FC236}">
                <a16:creationId xmlns:a16="http://schemas.microsoft.com/office/drawing/2014/main" id="{C2B3D530-35BF-4321-8EA6-02A6EF31D1F4}"/>
              </a:ext>
            </a:extLst>
          </p:cNvPr>
          <p:cNvSpPr/>
          <p:nvPr/>
        </p:nvSpPr>
        <p:spPr>
          <a:xfrm rot="20306773">
            <a:off x="2702015" y="1381551"/>
            <a:ext cx="612000" cy="6120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Rectángulo redondeado 25">
            <a:extLst>
              <a:ext uri="{FF2B5EF4-FFF2-40B4-BE49-F238E27FC236}">
                <a16:creationId xmlns:a16="http://schemas.microsoft.com/office/drawing/2014/main" id="{D4E0A90D-6AF6-4133-81D6-5B570FE74BA2}"/>
              </a:ext>
            </a:extLst>
          </p:cNvPr>
          <p:cNvSpPr/>
          <p:nvPr/>
        </p:nvSpPr>
        <p:spPr>
          <a:xfrm rot="1058696">
            <a:off x="2728991" y="2855507"/>
            <a:ext cx="612000" cy="612000"/>
          </a:xfrm>
          <a:prstGeom prst="roundRect">
            <a:avLst>
              <a:gd name="adj" fmla="val 50000"/>
            </a:avLst>
          </a:prstGeom>
          <a:solidFill>
            <a:schemeClr val="accent4">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Rectángulo redondeado 27">
            <a:extLst>
              <a:ext uri="{FF2B5EF4-FFF2-40B4-BE49-F238E27FC236}">
                <a16:creationId xmlns:a16="http://schemas.microsoft.com/office/drawing/2014/main" id="{36873ECC-77C8-41B6-84C7-98B01B2307F8}"/>
              </a:ext>
            </a:extLst>
          </p:cNvPr>
          <p:cNvSpPr/>
          <p:nvPr/>
        </p:nvSpPr>
        <p:spPr>
          <a:xfrm rot="21139262">
            <a:off x="2698049" y="2107844"/>
            <a:ext cx="612000" cy="612000"/>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 name="Shape 5278">
            <a:extLst>
              <a:ext uri="{FF2B5EF4-FFF2-40B4-BE49-F238E27FC236}">
                <a16:creationId xmlns:a16="http://schemas.microsoft.com/office/drawing/2014/main" id="{EA423DFA-48C9-4978-84D9-E1F176246DAF}"/>
              </a:ext>
            </a:extLst>
          </p:cNvPr>
          <p:cNvSpPr/>
          <p:nvPr/>
        </p:nvSpPr>
        <p:spPr>
          <a:xfrm>
            <a:off x="2804609" y="1471244"/>
            <a:ext cx="414714" cy="434518"/>
          </a:xfrm>
          <a:prstGeom prst="rect">
            <a:avLst/>
          </a:prstGeom>
          <a:noFill/>
          <a:ln w="12700">
            <a:miter lim="400000"/>
          </a:ln>
          <a:extLst>
            <a:ext uri="{C572A759-6A51-4108-AA02-DFA0A04FC94B}">
              <ma14:wrappingTextBoxFlag xmlns="" xmlns:ma14="http://schemas.microsoft.com/office/mac/drawingml/2011/main" val="1"/>
            </a:ext>
          </a:extLst>
        </p:spPr>
        <p:txBody>
          <a:bodyPr lIns="0" tIns="0" rIns="0" bIns="0" numCol="1" spcCol="199670" anchor="ctr"/>
          <a:lstStyle/>
          <a:p>
            <a:pPr algn="ctr" defTabSz="227780">
              <a:defRPr sz="1800"/>
            </a:pPr>
            <a:r>
              <a:rPr lang="es-ES_tradnl" sz="2500" b="1" dirty="0">
                <a:solidFill>
                  <a:schemeClr val="bg1"/>
                </a:solidFill>
                <a:latin typeface="Raleway Black" charset="0"/>
                <a:ea typeface="Raleway Black" charset="0"/>
                <a:cs typeface="Raleway Black" charset="0"/>
                <a:sym typeface="FontAwesome"/>
              </a:rPr>
              <a:t>2</a:t>
            </a:r>
            <a:endParaRPr sz="2500" b="1" dirty="0">
              <a:solidFill>
                <a:schemeClr val="bg1"/>
              </a:solidFill>
              <a:latin typeface="Raleway Black" charset="0"/>
              <a:ea typeface="Raleway Black" charset="0"/>
              <a:cs typeface="Raleway Black" charset="0"/>
              <a:sym typeface="FontAwesome"/>
            </a:endParaRPr>
          </a:p>
        </p:txBody>
      </p:sp>
      <p:sp>
        <p:nvSpPr>
          <p:cNvPr id="15" name="Shape 5278">
            <a:extLst>
              <a:ext uri="{FF2B5EF4-FFF2-40B4-BE49-F238E27FC236}">
                <a16:creationId xmlns:a16="http://schemas.microsoft.com/office/drawing/2014/main" id="{1E8D040F-2C6B-4CB6-81C0-87C3BC186D72}"/>
              </a:ext>
            </a:extLst>
          </p:cNvPr>
          <p:cNvSpPr/>
          <p:nvPr/>
        </p:nvSpPr>
        <p:spPr>
          <a:xfrm>
            <a:off x="2804609" y="2236345"/>
            <a:ext cx="414714" cy="434518"/>
          </a:xfrm>
          <a:prstGeom prst="rect">
            <a:avLst/>
          </a:prstGeom>
          <a:noFill/>
          <a:ln w="12700">
            <a:miter lim="400000"/>
          </a:ln>
          <a:extLst>
            <a:ext uri="{C572A759-6A51-4108-AA02-DFA0A04FC94B}">
              <ma14:wrappingTextBoxFlag xmlns="" xmlns:ma14="http://schemas.microsoft.com/office/mac/drawingml/2011/main" val="1"/>
            </a:ext>
          </a:extLst>
        </p:spPr>
        <p:txBody>
          <a:bodyPr lIns="0" tIns="0" rIns="0" bIns="0" numCol="1" spcCol="199670" anchor="ctr"/>
          <a:lstStyle/>
          <a:p>
            <a:pPr algn="ctr" defTabSz="227780">
              <a:defRPr sz="1800"/>
            </a:pPr>
            <a:r>
              <a:rPr lang="es-ES_tradnl" sz="2500" b="1" dirty="0">
                <a:solidFill>
                  <a:schemeClr val="bg1"/>
                </a:solidFill>
                <a:latin typeface="Raleway Black" charset="0"/>
                <a:ea typeface="Raleway Black" charset="0"/>
                <a:cs typeface="Raleway Black" charset="0"/>
                <a:sym typeface="FontAwesome"/>
              </a:rPr>
              <a:t>3</a:t>
            </a:r>
            <a:endParaRPr sz="2500" b="1" dirty="0">
              <a:solidFill>
                <a:schemeClr val="bg1"/>
              </a:solidFill>
              <a:latin typeface="Raleway Black" charset="0"/>
              <a:ea typeface="Raleway Black" charset="0"/>
              <a:cs typeface="Raleway Black" charset="0"/>
              <a:sym typeface="FontAwesome"/>
            </a:endParaRPr>
          </a:p>
        </p:txBody>
      </p:sp>
      <p:sp>
        <p:nvSpPr>
          <p:cNvPr id="16" name="Text Placeholder 23">
            <a:extLst>
              <a:ext uri="{FF2B5EF4-FFF2-40B4-BE49-F238E27FC236}">
                <a16:creationId xmlns:a16="http://schemas.microsoft.com/office/drawing/2014/main" id="{23DC6724-2033-4469-AC21-6B24487A5FB1}"/>
              </a:ext>
            </a:extLst>
          </p:cNvPr>
          <p:cNvSpPr txBox="1">
            <a:spLocks/>
          </p:cNvSpPr>
          <p:nvPr/>
        </p:nvSpPr>
        <p:spPr>
          <a:xfrm>
            <a:off x="3842822" y="2272042"/>
            <a:ext cx="2948241" cy="776623"/>
          </a:xfrm>
          <a:prstGeom prst="rect">
            <a:avLst/>
          </a:prstGeom>
        </p:spPr>
        <p:txBody>
          <a:bodyPr lIns="0" tIns="72000" rIns="72000" bIns="7200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nSpc>
                <a:spcPts val="1400"/>
              </a:lnSpc>
              <a:buNone/>
            </a:pPr>
            <a:r>
              <a:rPr lang="en-US" sz="2000" dirty="0">
                <a:solidFill>
                  <a:schemeClr val="tx1">
                    <a:lumMod val="85000"/>
                    <a:lumOff val="15000"/>
                  </a:schemeClr>
                </a:solidFill>
                <a:latin typeface="Viga" panose="020B0604020202020204" charset="0"/>
                <a:ea typeface="Lato" charset="0"/>
                <a:cs typeface="Lato" charset="0"/>
              </a:rPr>
              <a:t>Regular updates</a:t>
            </a:r>
          </a:p>
        </p:txBody>
      </p:sp>
      <p:sp>
        <p:nvSpPr>
          <p:cNvPr id="17" name="Text Placeholder 23">
            <a:extLst>
              <a:ext uri="{FF2B5EF4-FFF2-40B4-BE49-F238E27FC236}">
                <a16:creationId xmlns:a16="http://schemas.microsoft.com/office/drawing/2014/main" id="{ED65F54F-07C0-43AF-9EE6-464B10DBC216}"/>
              </a:ext>
            </a:extLst>
          </p:cNvPr>
          <p:cNvSpPr txBox="1">
            <a:spLocks/>
          </p:cNvSpPr>
          <p:nvPr/>
        </p:nvSpPr>
        <p:spPr>
          <a:xfrm>
            <a:off x="3891523" y="2988388"/>
            <a:ext cx="2235689" cy="776623"/>
          </a:xfrm>
          <a:prstGeom prst="rect">
            <a:avLst/>
          </a:prstGeom>
        </p:spPr>
        <p:txBody>
          <a:bodyPr lIns="0" tIns="72000" rIns="72000" bIns="7200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nSpc>
                <a:spcPts val="1400"/>
              </a:lnSpc>
              <a:buNone/>
            </a:pPr>
            <a:r>
              <a:rPr lang="en-US" sz="2000" dirty="0">
                <a:solidFill>
                  <a:schemeClr val="tx1">
                    <a:lumMod val="85000"/>
                    <a:lumOff val="15000"/>
                  </a:schemeClr>
                </a:solidFill>
                <a:latin typeface="Viga" panose="020B0604020202020204" charset="0"/>
                <a:ea typeface="Lato" charset="0"/>
                <a:cs typeface="Lato" charset="0"/>
              </a:rPr>
              <a:t>Antivirus</a:t>
            </a:r>
          </a:p>
        </p:txBody>
      </p:sp>
      <p:sp>
        <p:nvSpPr>
          <p:cNvPr id="18" name="Shape 5278">
            <a:extLst>
              <a:ext uri="{FF2B5EF4-FFF2-40B4-BE49-F238E27FC236}">
                <a16:creationId xmlns:a16="http://schemas.microsoft.com/office/drawing/2014/main" id="{06A82D43-08B3-49A0-B72C-F72F336927C9}"/>
              </a:ext>
            </a:extLst>
          </p:cNvPr>
          <p:cNvSpPr/>
          <p:nvPr/>
        </p:nvSpPr>
        <p:spPr>
          <a:xfrm>
            <a:off x="2813684" y="2889002"/>
            <a:ext cx="414714" cy="487698"/>
          </a:xfrm>
          <a:prstGeom prst="rect">
            <a:avLst/>
          </a:prstGeom>
          <a:noFill/>
          <a:ln w="12700">
            <a:miter lim="400000"/>
          </a:ln>
          <a:extLst>
            <a:ext uri="{C572A759-6A51-4108-AA02-DFA0A04FC94B}">
              <ma14:wrappingTextBoxFlag xmlns="" xmlns:ma14="http://schemas.microsoft.com/office/mac/drawingml/2011/main" val="1"/>
            </a:ext>
          </a:extLst>
        </p:spPr>
        <p:txBody>
          <a:bodyPr lIns="0" tIns="0" rIns="0" bIns="0" numCol="1" spcCol="199670" anchor="ctr"/>
          <a:lstStyle/>
          <a:p>
            <a:pPr algn="ctr" defTabSz="227780">
              <a:defRPr sz="1800"/>
            </a:pPr>
            <a:r>
              <a:rPr lang="es-ES_tradnl" sz="2500" b="1" dirty="0">
                <a:solidFill>
                  <a:schemeClr val="bg1"/>
                </a:solidFill>
                <a:latin typeface="Raleway Black" charset="0"/>
                <a:ea typeface="Raleway Black" charset="0"/>
                <a:cs typeface="Raleway Black" charset="0"/>
                <a:sym typeface="FontAwesome"/>
              </a:rPr>
              <a:t>4</a:t>
            </a:r>
            <a:endParaRPr sz="2500" b="1" dirty="0">
              <a:solidFill>
                <a:schemeClr val="bg1"/>
              </a:solidFill>
              <a:latin typeface="Raleway Black" charset="0"/>
              <a:ea typeface="Raleway Black" charset="0"/>
              <a:cs typeface="Raleway Black" charset="0"/>
              <a:sym typeface="FontAwesome"/>
            </a:endParaRPr>
          </a:p>
        </p:txBody>
      </p:sp>
      <p:sp>
        <p:nvSpPr>
          <p:cNvPr id="19" name="Rectángulo redondeado 35">
            <a:extLst>
              <a:ext uri="{FF2B5EF4-FFF2-40B4-BE49-F238E27FC236}">
                <a16:creationId xmlns:a16="http://schemas.microsoft.com/office/drawing/2014/main" id="{F2D5633E-6A9F-44E6-966F-063ED6EBED2A}"/>
              </a:ext>
            </a:extLst>
          </p:cNvPr>
          <p:cNvSpPr/>
          <p:nvPr/>
        </p:nvSpPr>
        <p:spPr>
          <a:xfrm rot="2440787">
            <a:off x="2736516" y="676553"/>
            <a:ext cx="612000" cy="612000"/>
          </a:xfrm>
          <a:prstGeom prst="roundRect">
            <a:avLst>
              <a:gd name="adj" fmla="val 50000"/>
            </a:avLst>
          </a:prstGeom>
          <a:solidFill>
            <a:srgbClr val="5D2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0" name="Text Placeholder 23">
            <a:extLst>
              <a:ext uri="{FF2B5EF4-FFF2-40B4-BE49-F238E27FC236}">
                <a16:creationId xmlns:a16="http://schemas.microsoft.com/office/drawing/2014/main" id="{AC36222E-A55A-48FB-8F9F-2C3184FDECC4}"/>
              </a:ext>
            </a:extLst>
          </p:cNvPr>
          <p:cNvSpPr txBox="1">
            <a:spLocks/>
          </p:cNvSpPr>
          <p:nvPr/>
        </p:nvSpPr>
        <p:spPr>
          <a:xfrm>
            <a:off x="3890766" y="875521"/>
            <a:ext cx="2236440" cy="637956"/>
          </a:xfrm>
          <a:prstGeom prst="rect">
            <a:avLst/>
          </a:prstGeom>
        </p:spPr>
        <p:txBody>
          <a:bodyPr lIns="0" tIns="72000" rIns="72000" bIns="7200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nSpc>
                <a:spcPts val="1400"/>
              </a:lnSpc>
              <a:buNone/>
            </a:pPr>
            <a:r>
              <a:rPr lang="en-US" sz="2000" dirty="0">
                <a:solidFill>
                  <a:schemeClr val="tx1">
                    <a:lumMod val="85000"/>
                    <a:lumOff val="15000"/>
                  </a:schemeClr>
                </a:solidFill>
                <a:latin typeface="Viga" panose="020B0604020202020204" charset="0"/>
                <a:ea typeface="Lato" charset="0"/>
                <a:cs typeface="Lato" charset="0"/>
              </a:rPr>
              <a:t>Secure passwords</a:t>
            </a:r>
          </a:p>
        </p:txBody>
      </p:sp>
      <p:sp>
        <p:nvSpPr>
          <p:cNvPr id="21" name="Shape 5278">
            <a:extLst>
              <a:ext uri="{FF2B5EF4-FFF2-40B4-BE49-F238E27FC236}">
                <a16:creationId xmlns:a16="http://schemas.microsoft.com/office/drawing/2014/main" id="{517A9B4C-1CBB-49EE-92DC-B076C1DD249B}"/>
              </a:ext>
            </a:extLst>
          </p:cNvPr>
          <p:cNvSpPr/>
          <p:nvPr/>
        </p:nvSpPr>
        <p:spPr>
          <a:xfrm>
            <a:off x="2820043" y="774046"/>
            <a:ext cx="414714" cy="434518"/>
          </a:xfrm>
          <a:prstGeom prst="rect">
            <a:avLst/>
          </a:prstGeom>
          <a:noFill/>
          <a:ln w="12700">
            <a:miter lim="400000"/>
          </a:ln>
          <a:extLst>
            <a:ext uri="{C572A759-6A51-4108-AA02-DFA0A04FC94B}">
              <ma14:wrappingTextBoxFlag xmlns="" xmlns:ma14="http://schemas.microsoft.com/office/mac/drawingml/2011/main" val="1"/>
            </a:ext>
          </a:extLst>
        </p:spPr>
        <p:txBody>
          <a:bodyPr lIns="0" tIns="0" rIns="0" bIns="0" numCol="1" spcCol="199670" anchor="ctr"/>
          <a:lstStyle/>
          <a:p>
            <a:pPr algn="ctr" defTabSz="227780">
              <a:defRPr sz="1800"/>
            </a:pPr>
            <a:r>
              <a:rPr lang="es-ES_tradnl" sz="2500" b="1" dirty="0">
                <a:solidFill>
                  <a:schemeClr val="bg1"/>
                </a:solidFill>
                <a:latin typeface="Raleway Black" charset="0"/>
                <a:ea typeface="Raleway Black" charset="0"/>
                <a:cs typeface="Raleway Black" charset="0"/>
                <a:sym typeface="FontAwesome"/>
              </a:rPr>
              <a:t>1</a:t>
            </a:r>
            <a:endParaRPr sz="2500" b="1" dirty="0">
              <a:solidFill>
                <a:schemeClr val="bg1"/>
              </a:solidFill>
              <a:latin typeface="Raleway Black" charset="0"/>
              <a:ea typeface="Raleway Black" charset="0"/>
              <a:cs typeface="Raleway Black" charset="0"/>
              <a:sym typeface="FontAwesome"/>
            </a:endParaRPr>
          </a:p>
        </p:txBody>
      </p:sp>
      <p:sp>
        <p:nvSpPr>
          <p:cNvPr id="22" name="Rectángulo redondeado 40">
            <a:extLst>
              <a:ext uri="{FF2B5EF4-FFF2-40B4-BE49-F238E27FC236}">
                <a16:creationId xmlns:a16="http://schemas.microsoft.com/office/drawing/2014/main" id="{B9B91AE9-728B-4EFB-B40E-6C904F71C79D}"/>
              </a:ext>
            </a:extLst>
          </p:cNvPr>
          <p:cNvSpPr/>
          <p:nvPr/>
        </p:nvSpPr>
        <p:spPr>
          <a:xfrm rot="19726223">
            <a:off x="2678723" y="3622025"/>
            <a:ext cx="612000" cy="612000"/>
          </a:xfrm>
          <a:prstGeom prst="roundRect">
            <a:avLst>
              <a:gd name="adj" fmla="val 5000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3" name="Text Placeholder 23">
            <a:extLst>
              <a:ext uri="{FF2B5EF4-FFF2-40B4-BE49-F238E27FC236}">
                <a16:creationId xmlns:a16="http://schemas.microsoft.com/office/drawing/2014/main" id="{F02B898E-8CBB-49C9-8074-97596A858B42}"/>
              </a:ext>
            </a:extLst>
          </p:cNvPr>
          <p:cNvSpPr txBox="1">
            <a:spLocks/>
          </p:cNvSpPr>
          <p:nvPr/>
        </p:nvSpPr>
        <p:spPr>
          <a:xfrm>
            <a:off x="3876216" y="3828470"/>
            <a:ext cx="1740771" cy="637956"/>
          </a:xfrm>
          <a:prstGeom prst="rect">
            <a:avLst/>
          </a:prstGeom>
        </p:spPr>
        <p:txBody>
          <a:bodyPr lIns="0" tIns="72000" rIns="72000" bIns="7200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nSpc>
                <a:spcPts val="1400"/>
              </a:lnSpc>
              <a:buNone/>
            </a:pPr>
            <a:r>
              <a:rPr lang="en-US" sz="2000" dirty="0">
                <a:solidFill>
                  <a:schemeClr val="tx1">
                    <a:lumMod val="85000"/>
                    <a:lumOff val="15000"/>
                  </a:schemeClr>
                </a:solidFill>
                <a:latin typeface="Viga" panose="020B0604020202020204" charset="0"/>
                <a:ea typeface="Lato" charset="0"/>
                <a:cs typeface="Lato" charset="0"/>
              </a:rPr>
              <a:t>Firewall</a:t>
            </a:r>
          </a:p>
        </p:txBody>
      </p:sp>
      <p:sp>
        <p:nvSpPr>
          <p:cNvPr id="24" name="Shape 5278">
            <a:extLst>
              <a:ext uri="{FF2B5EF4-FFF2-40B4-BE49-F238E27FC236}">
                <a16:creationId xmlns:a16="http://schemas.microsoft.com/office/drawing/2014/main" id="{353E5F6C-1AE3-4FCB-B2C0-E762C7EE998C}"/>
              </a:ext>
            </a:extLst>
          </p:cNvPr>
          <p:cNvSpPr/>
          <p:nvPr/>
        </p:nvSpPr>
        <p:spPr>
          <a:xfrm>
            <a:off x="2782750" y="3712930"/>
            <a:ext cx="414714" cy="434518"/>
          </a:xfrm>
          <a:prstGeom prst="rect">
            <a:avLst/>
          </a:prstGeom>
          <a:noFill/>
          <a:ln w="12700">
            <a:miter lim="400000"/>
          </a:ln>
          <a:extLst>
            <a:ext uri="{C572A759-6A51-4108-AA02-DFA0A04FC94B}">
              <ma14:wrappingTextBoxFlag xmlns="" xmlns:ma14="http://schemas.microsoft.com/office/mac/drawingml/2011/main" val="1"/>
            </a:ext>
          </a:extLst>
        </p:spPr>
        <p:txBody>
          <a:bodyPr lIns="0" tIns="0" rIns="0" bIns="0" numCol="1" spcCol="199670" anchor="ctr"/>
          <a:lstStyle/>
          <a:p>
            <a:pPr algn="ctr" defTabSz="227780">
              <a:defRPr sz="1800"/>
            </a:pPr>
            <a:r>
              <a:rPr lang="es-ES_tradnl" sz="2500" b="1" dirty="0">
                <a:solidFill>
                  <a:schemeClr val="bg1"/>
                </a:solidFill>
                <a:latin typeface="Raleway Black" charset="0"/>
                <a:ea typeface="Raleway Black" charset="0"/>
                <a:cs typeface="Raleway Black" charset="0"/>
                <a:sym typeface="FontAwesome"/>
              </a:rPr>
              <a:t>5</a:t>
            </a:r>
            <a:endParaRPr sz="2500" b="1" dirty="0">
              <a:solidFill>
                <a:schemeClr val="bg1"/>
              </a:solidFill>
              <a:latin typeface="Raleway Black" charset="0"/>
              <a:ea typeface="Raleway Black" charset="0"/>
              <a:cs typeface="Raleway Black" charset="0"/>
              <a:sym typeface="FontAwesome"/>
            </a:endParaRPr>
          </a:p>
        </p:txBody>
      </p:sp>
      <p:sp>
        <p:nvSpPr>
          <p:cNvPr id="32" name="Rectángulo redondeado 40">
            <a:extLst>
              <a:ext uri="{FF2B5EF4-FFF2-40B4-BE49-F238E27FC236}">
                <a16:creationId xmlns:a16="http://schemas.microsoft.com/office/drawing/2014/main" id="{3385C7D5-EC92-4825-AF4D-3177B44496C1}"/>
              </a:ext>
            </a:extLst>
          </p:cNvPr>
          <p:cNvSpPr/>
          <p:nvPr/>
        </p:nvSpPr>
        <p:spPr>
          <a:xfrm rot="19726223">
            <a:off x="2707352" y="4371749"/>
            <a:ext cx="612000" cy="6120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3" name="Shape 5278">
            <a:extLst>
              <a:ext uri="{FF2B5EF4-FFF2-40B4-BE49-F238E27FC236}">
                <a16:creationId xmlns:a16="http://schemas.microsoft.com/office/drawing/2014/main" id="{85DB3D1F-D376-41CB-8AAA-15DE098D2247}"/>
              </a:ext>
            </a:extLst>
          </p:cNvPr>
          <p:cNvSpPr/>
          <p:nvPr/>
        </p:nvSpPr>
        <p:spPr>
          <a:xfrm>
            <a:off x="2811379" y="4462654"/>
            <a:ext cx="414714" cy="434518"/>
          </a:xfrm>
          <a:prstGeom prst="rect">
            <a:avLst/>
          </a:prstGeom>
          <a:noFill/>
          <a:ln w="12700">
            <a:miter lim="400000"/>
          </a:ln>
          <a:extLst>
            <a:ext uri="{C572A759-6A51-4108-AA02-DFA0A04FC94B}">
              <ma14:wrappingTextBoxFlag xmlns="" xmlns:ma14="http://schemas.microsoft.com/office/mac/drawingml/2011/main" val="1"/>
            </a:ext>
          </a:extLst>
        </p:spPr>
        <p:txBody>
          <a:bodyPr lIns="0" tIns="0" rIns="0" bIns="0" numCol="1" spcCol="199670" anchor="ctr"/>
          <a:lstStyle/>
          <a:p>
            <a:pPr algn="ctr" defTabSz="227780">
              <a:defRPr sz="1800"/>
            </a:pPr>
            <a:r>
              <a:rPr lang="es-ES_tradnl" sz="2500" b="1" dirty="0">
                <a:solidFill>
                  <a:schemeClr val="bg1"/>
                </a:solidFill>
                <a:latin typeface="Raleway Black" charset="0"/>
                <a:ea typeface="Raleway Black" charset="0"/>
                <a:cs typeface="Raleway Black" charset="0"/>
                <a:sym typeface="FontAwesome"/>
              </a:rPr>
              <a:t>6</a:t>
            </a:r>
            <a:endParaRPr sz="2500" b="1" dirty="0">
              <a:solidFill>
                <a:schemeClr val="bg1"/>
              </a:solidFill>
              <a:latin typeface="Raleway Black" charset="0"/>
              <a:ea typeface="Raleway Black" charset="0"/>
              <a:cs typeface="Raleway Black" charset="0"/>
              <a:sym typeface="FontAwesome"/>
            </a:endParaRPr>
          </a:p>
        </p:txBody>
      </p:sp>
      <p:sp>
        <p:nvSpPr>
          <p:cNvPr id="34" name="Text Placeholder 23">
            <a:extLst>
              <a:ext uri="{FF2B5EF4-FFF2-40B4-BE49-F238E27FC236}">
                <a16:creationId xmlns:a16="http://schemas.microsoft.com/office/drawing/2014/main" id="{2278D394-F69D-41A8-A863-93BAAA15DD20}"/>
              </a:ext>
            </a:extLst>
          </p:cNvPr>
          <p:cNvSpPr txBox="1">
            <a:spLocks/>
          </p:cNvSpPr>
          <p:nvPr/>
        </p:nvSpPr>
        <p:spPr>
          <a:xfrm>
            <a:off x="3876216" y="4551944"/>
            <a:ext cx="1740771" cy="557957"/>
          </a:xfrm>
          <a:prstGeom prst="rect">
            <a:avLst/>
          </a:prstGeom>
        </p:spPr>
        <p:txBody>
          <a:bodyPr lIns="0" tIns="72000" rIns="72000" bIns="7200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nSpc>
                <a:spcPts val="1400"/>
              </a:lnSpc>
              <a:buNone/>
            </a:pPr>
            <a:r>
              <a:rPr lang="en-US" sz="2000" dirty="0">
                <a:solidFill>
                  <a:schemeClr val="tx1">
                    <a:lumMod val="85000"/>
                    <a:lumOff val="15000"/>
                  </a:schemeClr>
                </a:solidFill>
                <a:latin typeface="Viga" panose="020B0604020202020204" charset="0"/>
                <a:ea typeface="Lato" charset="0"/>
                <a:cs typeface="Lato" charset="0"/>
              </a:rPr>
              <a:t>No Phishing</a:t>
            </a:r>
          </a:p>
        </p:txBody>
      </p:sp>
      <p:sp>
        <p:nvSpPr>
          <p:cNvPr id="36" name="TextBox 35">
            <a:extLst>
              <a:ext uri="{FF2B5EF4-FFF2-40B4-BE49-F238E27FC236}">
                <a16:creationId xmlns:a16="http://schemas.microsoft.com/office/drawing/2014/main" id="{ACAE7748-64F5-484F-9149-F83C670CC5F8}"/>
              </a:ext>
            </a:extLst>
          </p:cNvPr>
          <p:cNvSpPr txBox="1"/>
          <p:nvPr/>
        </p:nvSpPr>
        <p:spPr>
          <a:xfrm>
            <a:off x="886676" y="83905"/>
            <a:ext cx="4621576" cy="954107"/>
          </a:xfrm>
          <a:prstGeom prst="rect">
            <a:avLst/>
          </a:prstGeom>
          <a:noFill/>
        </p:spPr>
        <p:txBody>
          <a:bodyPr wrap="square">
            <a:spAutoFit/>
          </a:bodyPr>
          <a:lstStyle/>
          <a:p>
            <a:r>
              <a:rPr lang="en-US" altLang="ko-KR" sz="2800" b="1" dirty="0">
                <a:solidFill>
                  <a:schemeClr val="tx1">
                    <a:lumMod val="75000"/>
                    <a:lumOff val="25000"/>
                  </a:schemeClr>
                </a:solidFill>
                <a:latin typeface="Viga" panose="020B0604020202020204" charset="0"/>
                <a:cs typeface="Arial" pitchFamily="34" charset="0"/>
              </a:rPr>
              <a:t>How to Secure </a:t>
            </a:r>
            <a:r>
              <a:rPr lang="vi-VN" altLang="ko-KR" sz="2800" b="1" dirty="0">
                <a:solidFill>
                  <a:schemeClr val="tx1">
                    <a:lumMod val="75000"/>
                    <a:lumOff val="25000"/>
                  </a:schemeClr>
                </a:solidFill>
                <a:latin typeface="Viga" panose="020B0604020202020204" charset="0"/>
                <a:cs typeface="Arial" pitchFamily="34" charset="0"/>
              </a:rPr>
              <a:t>Computer?</a:t>
            </a:r>
            <a:br>
              <a:rPr lang="vi-VN" altLang="ko-KR" sz="2800" b="1" dirty="0">
                <a:solidFill>
                  <a:schemeClr val="tx1">
                    <a:lumMod val="75000"/>
                    <a:lumOff val="25000"/>
                  </a:schemeClr>
                </a:solidFill>
                <a:latin typeface="Viga" panose="020B0604020202020204" charset="0"/>
                <a:cs typeface="Arial" pitchFamily="34" charset="0"/>
              </a:rPr>
            </a:br>
            <a:endParaRPr lang="vi-VN" sz="2800" dirty="0"/>
          </a:p>
        </p:txBody>
      </p:sp>
      <p:sp>
        <p:nvSpPr>
          <p:cNvPr id="27" name="Text Placeholder 23">
            <a:extLst>
              <a:ext uri="{FF2B5EF4-FFF2-40B4-BE49-F238E27FC236}">
                <a16:creationId xmlns:a16="http://schemas.microsoft.com/office/drawing/2014/main" id="{F99E339E-80B3-480F-ACCC-5D93992A41E3}"/>
              </a:ext>
            </a:extLst>
          </p:cNvPr>
          <p:cNvSpPr txBox="1">
            <a:spLocks/>
          </p:cNvSpPr>
          <p:nvPr/>
        </p:nvSpPr>
        <p:spPr>
          <a:xfrm>
            <a:off x="3850042" y="1630905"/>
            <a:ext cx="2933800" cy="637956"/>
          </a:xfrm>
          <a:prstGeom prst="rect">
            <a:avLst/>
          </a:prstGeom>
        </p:spPr>
        <p:txBody>
          <a:bodyPr lIns="0" tIns="72000" rIns="72000" bIns="72000"/>
          <a:lst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a:lstStyle>
          <a:p>
            <a:pPr marL="0" indent="0">
              <a:lnSpc>
                <a:spcPts val="1400"/>
              </a:lnSpc>
              <a:buNone/>
            </a:pPr>
            <a:r>
              <a:rPr lang="en-US" sz="2000" dirty="0">
                <a:solidFill>
                  <a:schemeClr val="tx1">
                    <a:lumMod val="85000"/>
                    <a:lumOff val="15000"/>
                  </a:schemeClr>
                </a:solidFill>
                <a:latin typeface="Viga" panose="020B0604020202020204" charset="0"/>
                <a:ea typeface="Lato" charset="0"/>
                <a:cs typeface="Lato" charset="0"/>
              </a:rPr>
              <a:t>2-Way authentication</a:t>
            </a:r>
          </a:p>
        </p:txBody>
      </p:sp>
    </p:spTree>
    <p:extLst>
      <p:ext uri="{BB962C8B-B14F-4D97-AF65-F5344CB8AC3E}">
        <p14:creationId xmlns:p14="http://schemas.microsoft.com/office/powerpoint/2010/main" val="269110656"/>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50"/>
        <p:cNvGrpSpPr/>
        <p:nvPr/>
      </p:nvGrpSpPr>
      <p:grpSpPr>
        <a:xfrm>
          <a:off x="0" y="0"/>
          <a:ext cx="0" cy="0"/>
          <a:chOff x="0" y="0"/>
          <a:chExt cx="0" cy="0"/>
        </a:xfrm>
      </p:grpSpPr>
      <p:sp>
        <p:nvSpPr>
          <p:cNvPr id="1851" name="Google Shape;1851;p45"/>
          <p:cNvSpPr txBox="1">
            <a:spLocks noGrp="1"/>
          </p:cNvSpPr>
          <p:nvPr>
            <p:ph type="title"/>
          </p:nvPr>
        </p:nvSpPr>
        <p:spPr>
          <a:xfrm>
            <a:off x="703743" y="247698"/>
            <a:ext cx="6084000" cy="539700"/>
          </a:xfrm>
          <a:prstGeom prst="rect">
            <a:avLst/>
          </a:prstGeom>
        </p:spPr>
        <p:txBody>
          <a:bodyPr spcFirstLastPara="1" wrap="square" lIns="91425" tIns="91425" rIns="91425" bIns="91425" anchor="t" anchorCtr="0">
            <a:noAutofit/>
          </a:bodyPr>
          <a:lstStyle/>
          <a:p>
            <a:pPr marL="0" indent="0">
              <a:lnSpc>
                <a:spcPts val="1400"/>
              </a:lnSpc>
              <a:buNone/>
            </a:pPr>
            <a:r>
              <a:rPr lang="en-US" sz="2800" dirty="0">
                <a:solidFill>
                  <a:schemeClr val="tx1">
                    <a:lumMod val="85000"/>
                    <a:lumOff val="15000"/>
                  </a:schemeClr>
                </a:solidFill>
                <a:latin typeface="Viga" panose="020B0604020202020204" charset="0"/>
                <a:ea typeface="Lato" charset="0"/>
                <a:cs typeface="Lato" charset="0"/>
              </a:rPr>
              <a:t>Secure passwords</a:t>
            </a:r>
          </a:p>
        </p:txBody>
      </p:sp>
      <p:sp>
        <p:nvSpPr>
          <p:cNvPr id="1855" name="Google Shape;1855;p45"/>
          <p:cNvSpPr txBox="1">
            <a:spLocks noGrp="1"/>
          </p:cNvSpPr>
          <p:nvPr>
            <p:ph type="title" idx="4"/>
          </p:nvPr>
        </p:nvSpPr>
        <p:spPr>
          <a:xfrm>
            <a:off x="0" y="744483"/>
            <a:ext cx="9289289" cy="53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Create strong passwords so that no one will be able to hack or remember your password</a:t>
            </a:r>
            <a:endParaRPr dirty="0"/>
          </a:p>
        </p:txBody>
      </p:sp>
      <p:sp>
        <p:nvSpPr>
          <p:cNvPr id="15" name="Text Placeholder 14">
            <a:extLst>
              <a:ext uri="{FF2B5EF4-FFF2-40B4-BE49-F238E27FC236}">
                <a16:creationId xmlns:a16="http://schemas.microsoft.com/office/drawing/2014/main" id="{DBA69974-361A-4002-9305-46F3AD9234CD}"/>
              </a:ext>
            </a:extLst>
          </p:cNvPr>
          <p:cNvSpPr>
            <a:spLocks noGrp="1"/>
          </p:cNvSpPr>
          <p:nvPr>
            <p:ph type="body" idx="3"/>
          </p:nvPr>
        </p:nvSpPr>
        <p:spPr>
          <a:xfrm>
            <a:off x="3623197" y="2301900"/>
            <a:ext cx="4760639" cy="539700"/>
          </a:xfrm>
        </p:spPr>
        <p:txBody>
          <a:bodyPr/>
          <a:lstStyle/>
          <a:p>
            <a:r>
              <a:rPr lang="vi-VN" sz="2000" dirty="0">
                <a:latin typeface="Verdana" panose="020B0604030504040204" pitchFamily="34" charset="0"/>
                <a:ea typeface="Verdana" panose="020B0604030504040204" pitchFamily="34" charset="0"/>
              </a:rPr>
              <a:t>At least 15 characters</a:t>
            </a:r>
          </a:p>
        </p:txBody>
      </p:sp>
      <p:sp>
        <p:nvSpPr>
          <p:cNvPr id="38" name="Google Shape;1855;p45">
            <a:extLst>
              <a:ext uri="{FF2B5EF4-FFF2-40B4-BE49-F238E27FC236}">
                <a16:creationId xmlns:a16="http://schemas.microsoft.com/office/drawing/2014/main" id="{B5E0848C-00D4-4F93-BE47-E2A5CA223179}"/>
              </a:ext>
            </a:extLst>
          </p:cNvPr>
          <p:cNvSpPr txBox="1">
            <a:spLocks/>
          </p:cNvSpPr>
          <p:nvPr/>
        </p:nvSpPr>
        <p:spPr>
          <a:xfrm>
            <a:off x="703743" y="1450913"/>
            <a:ext cx="7304183" cy="53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1800"/>
              <a:buFont typeface="Viga"/>
              <a:buNone/>
              <a:defRPr sz="1800" b="0" i="0" u="none" strike="noStrike" cap="none">
                <a:solidFill>
                  <a:schemeClr val="lt2"/>
                </a:solidFill>
                <a:latin typeface="Viga"/>
                <a:ea typeface="Viga"/>
                <a:cs typeface="Viga"/>
                <a:sym typeface="Viga"/>
              </a:defRPr>
            </a:lvl1pPr>
            <a:lvl2pPr marR="0" lvl="1"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2pPr>
            <a:lvl3pPr marR="0" lvl="2"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3pPr>
            <a:lvl4pPr marR="0" lvl="3"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4pPr>
            <a:lvl5pPr marR="0" lvl="4"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5pPr>
            <a:lvl6pPr marR="0" lvl="5"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6pPr>
            <a:lvl7pPr marR="0" lvl="6"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7pPr>
            <a:lvl8pPr marR="0" lvl="7"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8pPr>
            <a:lvl9pPr marR="0" lvl="8"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9pPr>
          </a:lstStyle>
          <a:p>
            <a:pPr algn="l"/>
            <a:r>
              <a:rPr lang="en-US" dirty="0"/>
              <a:t>These are tips to create strong password</a:t>
            </a:r>
          </a:p>
        </p:txBody>
      </p:sp>
      <p:sp>
        <p:nvSpPr>
          <p:cNvPr id="39" name="Text Placeholder 14">
            <a:extLst>
              <a:ext uri="{FF2B5EF4-FFF2-40B4-BE49-F238E27FC236}">
                <a16:creationId xmlns:a16="http://schemas.microsoft.com/office/drawing/2014/main" id="{8DD293C2-AE05-4228-B1E5-EB0954B8FFB5}"/>
              </a:ext>
            </a:extLst>
          </p:cNvPr>
          <p:cNvSpPr txBox="1">
            <a:spLocks/>
          </p:cNvSpPr>
          <p:nvPr/>
        </p:nvSpPr>
        <p:spPr>
          <a:xfrm>
            <a:off x="4032174" y="2883037"/>
            <a:ext cx="3780138"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r>
              <a:rPr lang="vi-VN" sz="2000" dirty="0"/>
              <a:t>Include capital letters</a:t>
            </a:r>
          </a:p>
        </p:txBody>
      </p:sp>
      <p:sp>
        <p:nvSpPr>
          <p:cNvPr id="40" name="Text Placeholder 14">
            <a:extLst>
              <a:ext uri="{FF2B5EF4-FFF2-40B4-BE49-F238E27FC236}">
                <a16:creationId xmlns:a16="http://schemas.microsoft.com/office/drawing/2014/main" id="{9B5A529A-58AE-42F8-BD58-2A177DE2568F}"/>
              </a:ext>
            </a:extLst>
          </p:cNvPr>
          <p:cNvSpPr txBox="1">
            <a:spLocks/>
          </p:cNvSpPr>
          <p:nvPr/>
        </p:nvSpPr>
        <p:spPr>
          <a:xfrm>
            <a:off x="3908300" y="3506866"/>
            <a:ext cx="4552654"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r>
              <a:rPr lang="vi-VN" sz="2000" dirty="0"/>
              <a:t>Include special characters</a:t>
            </a:r>
          </a:p>
          <a:p>
            <a:pPr marL="139700" indent="0">
              <a:buNone/>
            </a:pPr>
            <a:r>
              <a:rPr lang="vi-VN" sz="2000" dirty="0"/>
              <a:t>Example:@#$...</a:t>
            </a:r>
          </a:p>
        </p:txBody>
      </p:sp>
      <p:sp>
        <p:nvSpPr>
          <p:cNvPr id="41" name="Text Placeholder 14">
            <a:extLst>
              <a:ext uri="{FF2B5EF4-FFF2-40B4-BE49-F238E27FC236}">
                <a16:creationId xmlns:a16="http://schemas.microsoft.com/office/drawing/2014/main" id="{40F83868-4718-4510-ADA9-035E92C4B7B0}"/>
              </a:ext>
            </a:extLst>
          </p:cNvPr>
          <p:cNvSpPr txBox="1">
            <a:spLocks/>
          </p:cNvSpPr>
          <p:nvPr/>
        </p:nvSpPr>
        <p:spPr>
          <a:xfrm>
            <a:off x="3745743" y="4356102"/>
            <a:ext cx="3868272"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r>
              <a:rPr lang="vi-VN" sz="2000" dirty="0"/>
              <a:t>Include numbers</a:t>
            </a:r>
          </a:p>
        </p:txBody>
      </p:sp>
      <p:pic>
        <p:nvPicPr>
          <p:cNvPr id="27" name="Picture 26">
            <a:extLst>
              <a:ext uri="{FF2B5EF4-FFF2-40B4-BE49-F238E27FC236}">
                <a16:creationId xmlns:a16="http://schemas.microsoft.com/office/drawing/2014/main" id="{AF07B475-E9D1-4018-B5A9-72F8579F1100}"/>
              </a:ext>
            </a:extLst>
          </p:cNvPr>
          <p:cNvPicPr>
            <a:picLocks noChangeAspect="1"/>
          </p:cNvPicPr>
          <p:nvPr/>
        </p:nvPicPr>
        <p:blipFill>
          <a:blip r:embed="rId3"/>
          <a:stretch>
            <a:fillRect/>
          </a:stretch>
        </p:blipFill>
        <p:spPr>
          <a:xfrm>
            <a:off x="931613" y="2301900"/>
            <a:ext cx="2571750" cy="2571750"/>
          </a:xfrm>
          <a:prstGeom prst="rect">
            <a:avLst/>
          </a:prstGeom>
        </p:spPr>
      </p:pic>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851;p45">
            <a:extLst>
              <a:ext uri="{FF2B5EF4-FFF2-40B4-BE49-F238E27FC236}">
                <a16:creationId xmlns:a16="http://schemas.microsoft.com/office/drawing/2014/main" id="{90C79CEC-C927-4D97-9F74-ACB1BED18BE5}"/>
              </a:ext>
            </a:extLst>
          </p:cNvPr>
          <p:cNvSpPr txBox="1">
            <a:spLocks noGrp="1"/>
          </p:cNvSpPr>
          <p:nvPr>
            <p:ph type="title"/>
          </p:nvPr>
        </p:nvSpPr>
        <p:spPr>
          <a:xfrm>
            <a:off x="703743" y="247698"/>
            <a:ext cx="6084000" cy="539700"/>
          </a:xfrm>
          <a:prstGeom prst="rect">
            <a:avLst/>
          </a:prstGeom>
        </p:spPr>
        <p:txBody>
          <a:bodyPr spcFirstLastPara="1" wrap="square" lIns="91425" tIns="91425" rIns="91425" bIns="91425" anchor="t" anchorCtr="0">
            <a:noAutofit/>
          </a:bodyPr>
          <a:lstStyle/>
          <a:p>
            <a:pPr marL="0" indent="0">
              <a:lnSpc>
                <a:spcPts val="1400"/>
              </a:lnSpc>
              <a:buNone/>
            </a:pPr>
            <a:r>
              <a:rPr lang="en-US" sz="2800" dirty="0">
                <a:solidFill>
                  <a:schemeClr val="tx1">
                    <a:lumMod val="85000"/>
                    <a:lumOff val="15000"/>
                  </a:schemeClr>
                </a:solidFill>
                <a:latin typeface="Viga" panose="020B0604020202020204" charset="0"/>
                <a:ea typeface="Lato" charset="0"/>
                <a:cs typeface="Lato" charset="0"/>
              </a:rPr>
              <a:t>2-Way authentication</a:t>
            </a:r>
          </a:p>
        </p:txBody>
      </p:sp>
      <p:sp>
        <p:nvSpPr>
          <p:cNvPr id="16" name="Google Shape;1855;p45">
            <a:extLst>
              <a:ext uri="{FF2B5EF4-FFF2-40B4-BE49-F238E27FC236}">
                <a16:creationId xmlns:a16="http://schemas.microsoft.com/office/drawing/2014/main" id="{1BCE03B3-B93A-4FE0-AA31-F8652478C349}"/>
              </a:ext>
            </a:extLst>
          </p:cNvPr>
          <p:cNvSpPr txBox="1">
            <a:spLocks/>
          </p:cNvSpPr>
          <p:nvPr/>
        </p:nvSpPr>
        <p:spPr>
          <a:xfrm>
            <a:off x="275422" y="1063671"/>
            <a:ext cx="9289289" cy="53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1800"/>
              <a:buFont typeface="Viga"/>
              <a:buNone/>
              <a:defRPr sz="1800" b="0" i="0" u="none" strike="noStrike" cap="none">
                <a:solidFill>
                  <a:schemeClr val="lt2"/>
                </a:solidFill>
                <a:latin typeface="Viga"/>
                <a:ea typeface="Viga"/>
                <a:cs typeface="Viga"/>
                <a:sym typeface="Viga"/>
              </a:defRPr>
            </a:lvl1pPr>
            <a:lvl2pPr marR="0" lvl="1"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2pPr>
            <a:lvl3pPr marR="0" lvl="2"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3pPr>
            <a:lvl4pPr marR="0" lvl="3"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4pPr>
            <a:lvl5pPr marR="0" lvl="4"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5pPr>
            <a:lvl6pPr marR="0" lvl="5"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6pPr>
            <a:lvl7pPr marR="0" lvl="6"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7pPr>
            <a:lvl8pPr marR="0" lvl="7"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8pPr>
            <a:lvl9pPr marR="0" lvl="8"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9pPr>
          </a:lstStyle>
          <a:p>
            <a:pPr algn="l"/>
            <a:r>
              <a:rPr lang="en-US" dirty="0"/>
              <a:t>Two-factor authentication adds layer of security to the authentication process by making it</a:t>
            </a:r>
          </a:p>
          <a:p>
            <a:pPr algn="l"/>
            <a:r>
              <a:rPr lang="en-US" dirty="0"/>
              <a:t>harder for attackers to gain access to a person's devices or online accounts</a:t>
            </a:r>
          </a:p>
        </p:txBody>
      </p:sp>
      <p:sp>
        <p:nvSpPr>
          <p:cNvPr id="17" name="Text Placeholder 14">
            <a:extLst>
              <a:ext uri="{FF2B5EF4-FFF2-40B4-BE49-F238E27FC236}">
                <a16:creationId xmlns:a16="http://schemas.microsoft.com/office/drawing/2014/main" id="{9987B9F2-6914-477E-8DC5-47B0F42A6BCF}"/>
              </a:ext>
            </a:extLst>
          </p:cNvPr>
          <p:cNvSpPr txBox="1">
            <a:spLocks/>
          </p:cNvSpPr>
          <p:nvPr/>
        </p:nvSpPr>
        <p:spPr>
          <a:xfrm>
            <a:off x="-297455" y="3829686"/>
            <a:ext cx="3910988"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r>
              <a:rPr lang="en-US" sz="2000" dirty="0">
                <a:latin typeface="Verdana" panose="020B0604030504040204" pitchFamily="34" charset="0"/>
                <a:ea typeface="Verdana" panose="020B0604030504040204" pitchFamily="34" charset="0"/>
              </a:rPr>
              <a:t>The user enters in</a:t>
            </a:r>
          </a:p>
          <a:p>
            <a:pPr marL="139700" indent="0">
              <a:buNone/>
            </a:pPr>
            <a:r>
              <a:rPr lang="en-US" sz="2000" dirty="0">
                <a:latin typeface="Verdana" panose="020B0604030504040204" pitchFamily="34" charset="0"/>
                <a:ea typeface="Verdana" panose="020B0604030504040204" pitchFamily="34" charset="0"/>
              </a:rPr>
              <a:t>their username and</a:t>
            </a:r>
          </a:p>
          <a:p>
            <a:pPr marL="139700" indent="0">
              <a:buNone/>
            </a:pPr>
            <a:r>
              <a:rPr lang="en-US" sz="2000" dirty="0">
                <a:latin typeface="Verdana" panose="020B0604030504040204" pitchFamily="34" charset="0"/>
                <a:ea typeface="Verdana" panose="020B0604030504040204" pitchFamily="34" charset="0"/>
              </a:rPr>
              <a:t>password.</a:t>
            </a:r>
            <a:endParaRPr lang="vi-VN" sz="2000" dirty="0">
              <a:latin typeface="Verdana" panose="020B0604030504040204" pitchFamily="34" charset="0"/>
              <a:ea typeface="Verdana" panose="020B0604030504040204" pitchFamily="34" charset="0"/>
            </a:endParaRPr>
          </a:p>
        </p:txBody>
      </p:sp>
      <p:sp>
        <p:nvSpPr>
          <p:cNvPr id="18" name="Google Shape;1855;p45">
            <a:extLst>
              <a:ext uri="{FF2B5EF4-FFF2-40B4-BE49-F238E27FC236}">
                <a16:creationId xmlns:a16="http://schemas.microsoft.com/office/drawing/2014/main" id="{B3284928-A31D-41A4-8526-55362FBE55FC}"/>
              </a:ext>
            </a:extLst>
          </p:cNvPr>
          <p:cNvSpPr txBox="1">
            <a:spLocks/>
          </p:cNvSpPr>
          <p:nvPr/>
        </p:nvSpPr>
        <p:spPr>
          <a:xfrm>
            <a:off x="744330" y="1664644"/>
            <a:ext cx="3904792" cy="53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1800"/>
              <a:buFont typeface="Viga"/>
              <a:buNone/>
              <a:defRPr sz="1800" b="0" i="0" u="none" strike="noStrike" cap="none">
                <a:solidFill>
                  <a:schemeClr val="lt2"/>
                </a:solidFill>
                <a:latin typeface="Viga"/>
                <a:ea typeface="Viga"/>
                <a:cs typeface="Viga"/>
                <a:sym typeface="Viga"/>
              </a:defRPr>
            </a:lvl1pPr>
            <a:lvl2pPr marR="0" lvl="1"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2pPr>
            <a:lvl3pPr marR="0" lvl="2"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3pPr>
            <a:lvl4pPr marR="0" lvl="3"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4pPr>
            <a:lvl5pPr marR="0" lvl="4"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5pPr>
            <a:lvl6pPr marR="0" lvl="5"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6pPr>
            <a:lvl7pPr marR="0" lvl="6"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7pPr>
            <a:lvl8pPr marR="0" lvl="7"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8pPr>
            <a:lvl9pPr marR="0" lvl="8"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9pPr>
          </a:lstStyle>
          <a:p>
            <a:pPr algn="l"/>
            <a:r>
              <a:rPr lang="en-US" dirty="0"/>
              <a:t>For example:</a:t>
            </a:r>
          </a:p>
        </p:txBody>
      </p:sp>
      <p:sp>
        <p:nvSpPr>
          <p:cNvPr id="19" name="Text Placeholder 14">
            <a:extLst>
              <a:ext uri="{FF2B5EF4-FFF2-40B4-BE49-F238E27FC236}">
                <a16:creationId xmlns:a16="http://schemas.microsoft.com/office/drawing/2014/main" id="{11F41E04-75CD-4E8B-9024-0F1905129AD7}"/>
              </a:ext>
            </a:extLst>
          </p:cNvPr>
          <p:cNvSpPr txBox="1">
            <a:spLocks/>
          </p:cNvSpPr>
          <p:nvPr/>
        </p:nvSpPr>
        <p:spPr>
          <a:xfrm>
            <a:off x="5530470" y="3833566"/>
            <a:ext cx="3613530" cy="10716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r>
              <a:rPr lang="en-US" sz="2000" dirty="0"/>
              <a:t>The user enters in their authentication code to log into the application.</a:t>
            </a:r>
            <a:endParaRPr lang="vi-VN" sz="2000" dirty="0"/>
          </a:p>
        </p:txBody>
      </p:sp>
      <p:sp>
        <p:nvSpPr>
          <p:cNvPr id="21" name="Text Placeholder 14">
            <a:extLst>
              <a:ext uri="{FF2B5EF4-FFF2-40B4-BE49-F238E27FC236}">
                <a16:creationId xmlns:a16="http://schemas.microsoft.com/office/drawing/2014/main" id="{FBF10F62-C099-458C-AE41-4CE74C7984A9}"/>
              </a:ext>
            </a:extLst>
          </p:cNvPr>
          <p:cNvSpPr txBox="1">
            <a:spLocks/>
          </p:cNvSpPr>
          <p:nvPr/>
        </p:nvSpPr>
        <p:spPr>
          <a:xfrm>
            <a:off x="3018617" y="3929778"/>
            <a:ext cx="3106766" cy="13261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r>
              <a:rPr lang="en-US" sz="2000" dirty="0"/>
              <a:t>An authentication</a:t>
            </a:r>
          </a:p>
          <a:p>
            <a:pPr marL="139700" indent="0">
              <a:buNone/>
            </a:pPr>
            <a:r>
              <a:rPr lang="en-US" sz="2000" dirty="0"/>
              <a:t>code is sent to the</a:t>
            </a:r>
          </a:p>
          <a:p>
            <a:pPr marL="139700" indent="0">
              <a:buNone/>
            </a:pPr>
            <a:r>
              <a:rPr lang="en-US" sz="2000" dirty="0"/>
              <a:t>user's mobile device.</a:t>
            </a:r>
            <a:endParaRPr lang="vi-VN" sz="2000" dirty="0"/>
          </a:p>
        </p:txBody>
      </p:sp>
      <p:sp>
        <p:nvSpPr>
          <p:cNvPr id="27" name="Arrow: Curved Right 26">
            <a:extLst>
              <a:ext uri="{FF2B5EF4-FFF2-40B4-BE49-F238E27FC236}">
                <a16:creationId xmlns:a16="http://schemas.microsoft.com/office/drawing/2014/main" id="{C422208C-0CC9-42DF-8A8C-E8FD64ADACCC}"/>
              </a:ext>
            </a:extLst>
          </p:cNvPr>
          <p:cNvSpPr/>
          <p:nvPr/>
        </p:nvSpPr>
        <p:spPr>
          <a:xfrm>
            <a:off x="64765" y="1474055"/>
            <a:ext cx="656191" cy="84284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pic>
        <p:nvPicPr>
          <p:cNvPr id="29" name="Picture 28">
            <a:extLst>
              <a:ext uri="{FF2B5EF4-FFF2-40B4-BE49-F238E27FC236}">
                <a16:creationId xmlns:a16="http://schemas.microsoft.com/office/drawing/2014/main" id="{E7F17CBB-10EC-4B16-B739-F9CB1C7ED4C2}"/>
              </a:ext>
            </a:extLst>
          </p:cNvPr>
          <p:cNvPicPr>
            <a:picLocks noChangeAspect="1"/>
          </p:cNvPicPr>
          <p:nvPr/>
        </p:nvPicPr>
        <p:blipFill>
          <a:blip r:embed="rId2"/>
          <a:stretch>
            <a:fillRect/>
          </a:stretch>
        </p:blipFill>
        <p:spPr>
          <a:xfrm>
            <a:off x="1333464" y="2138242"/>
            <a:ext cx="1363262" cy="1363262"/>
          </a:xfrm>
          <a:prstGeom prst="rect">
            <a:avLst/>
          </a:prstGeom>
        </p:spPr>
      </p:pic>
      <p:pic>
        <p:nvPicPr>
          <p:cNvPr id="31" name="Picture 30">
            <a:extLst>
              <a:ext uri="{FF2B5EF4-FFF2-40B4-BE49-F238E27FC236}">
                <a16:creationId xmlns:a16="http://schemas.microsoft.com/office/drawing/2014/main" id="{1A341249-2783-4055-A4DD-C35033875276}"/>
              </a:ext>
            </a:extLst>
          </p:cNvPr>
          <p:cNvPicPr>
            <a:picLocks noChangeAspect="1"/>
          </p:cNvPicPr>
          <p:nvPr/>
        </p:nvPicPr>
        <p:blipFill>
          <a:blip r:embed="rId3"/>
          <a:stretch>
            <a:fillRect/>
          </a:stretch>
        </p:blipFill>
        <p:spPr>
          <a:xfrm>
            <a:off x="3745743" y="1628435"/>
            <a:ext cx="2168245" cy="2168245"/>
          </a:xfrm>
          <a:prstGeom prst="rect">
            <a:avLst/>
          </a:prstGeom>
        </p:spPr>
      </p:pic>
      <p:pic>
        <p:nvPicPr>
          <p:cNvPr id="33" name="Picture 32">
            <a:extLst>
              <a:ext uri="{FF2B5EF4-FFF2-40B4-BE49-F238E27FC236}">
                <a16:creationId xmlns:a16="http://schemas.microsoft.com/office/drawing/2014/main" id="{8C41BF8C-7415-4515-B63A-A7191BA07C4B}"/>
              </a:ext>
            </a:extLst>
          </p:cNvPr>
          <p:cNvPicPr>
            <a:picLocks noChangeAspect="1"/>
          </p:cNvPicPr>
          <p:nvPr/>
        </p:nvPicPr>
        <p:blipFill>
          <a:blip r:embed="rId4"/>
          <a:stretch>
            <a:fillRect/>
          </a:stretch>
        </p:blipFill>
        <p:spPr>
          <a:xfrm>
            <a:off x="6845571" y="1779118"/>
            <a:ext cx="1831624" cy="1831624"/>
          </a:xfrm>
          <a:prstGeom prst="rect">
            <a:avLst/>
          </a:prstGeom>
        </p:spPr>
      </p:pic>
    </p:spTree>
    <p:extLst>
      <p:ext uri="{BB962C8B-B14F-4D97-AF65-F5344CB8AC3E}">
        <p14:creationId xmlns:p14="http://schemas.microsoft.com/office/powerpoint/2010/main" val="3936669290"/>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94"/>
        <p:cNvGrpSpPr/>
        <p:nvPr/>
      </p:nvGrpSpPr>
      <p:grpSpPr>
        <a:xfrm>
          <a:off x="0" y="0"/>
          <a:ext cx="0" cy="0"/>
          <a:chOff x="0" y="0"/>
          <a:chExt cx="0" cy="0"/>
        </a:xfrm>
      </p:grpSpPr>
      <p:sp>
        <p:nvSpPr>
          <p:cNvPr id="2795" name="Google Shape;2795;p57"/>
          <p:cNvSpPr txBox="1">
            <a:spLocks noGrp="1"/>
          </p:cNvSpPr>
          <p:nvPr>
            <p:ph type="title"/>
          </p:nvPr>
        </p:nvSpPr>
        <p:spPr>
          <a:xfrm>
            <a:off x="767225" y="252262"/>
            <a:ext cx="6084000" cy="539700"/>
          </a:xfrm>
          <a:prstGeom prst="rect">
            <a:avLst/>
          </a:prstGeom>
        </p:spPr>
        <p:txBody>
          <a:bodyPr spcFirstLastPara="1" wrap="square" lIns="91425" tIns="91425" rIns="91425" bIns="91425" anchor="t" anchorCtr="0">
            <a:noAutofit/>
          </a:bodyPr>
          <a:lstStyle/>
          <a:p>
            <a:pPr marL="0" indent="0">
              <a:lnSpc>
                <a:spcPts val="1400"/>
              </a:lnSpc>
              <a:buNone/>
            </a:pPr>
            <a:r>
              <a:rPr lang="en-US" sz="2800" dirty="0">
                <a:solidFill>
                  <a:schemeClr val="tx1">
                    <a:lumMod val="85000"/>
                    <a:lumOff val="15000"/>
                  </a:schemeClr>
                </a:solidFill>
                <a:latin typeface="Viga" panose="020B0604020202020204" charset="0"/>
                <a:ea typeface="Lato" charset="0"/>
                <a:cs typeface="Lato" charset="0"/>
              </a:rPr>
              <a:t>Regular updates</a:t>
            </a:r>
          </a:p>
        </p:txBody>
      </p:sp>
      <p:sp>
        <p:nvSpPr>
          <p:cNvPr id="2805" name="Google Shape;2805;p57"/>
          <p:cNvSpPr txBox="1">
            <a:spLocks noGrp="1"/>
          </p:cNvSpPr>
          <p:nvPr>
            <p:ph type="title" idx="4294967295"/>
          </p:nvPr>
        </p:nvSpPr>
        <p:spPr>
          <a:xfrm>
            <a:off x="1185866" y="906381"/>
            <a:ext cx="6558992" cy="5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Always keep your system and all software updated</a:t>
            </a:r>
            <a:endParaRPr sz="2000" dirty="0"/>
          </a:p>
        </p:txBody>
      </p:sp>
      <p:sp>
        <p:nvSpPr>
          <p:cNvPr id="2807" name="Google Shape;2807;p57"/>
          <p:cNvSpPr txBox="1">
            <a:spLocks noGrp="1"/>
          </p:cNvSpPr>
          <p:nvPr>
            <p:ph type="title" idx="4294967295"/>
          </p:nvPr>
        </p:nvSpPr>
        <p:spPr>
          <a:xfrm>
            <a:off x="3110310" y="2846507"/>
            <a:ext cx="6070294" cy="5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You get updates because the older version was</a:t>
            </a:r>
            <a:br>
              <a:rPr lang="en-US" sz="2000" dirty="0"/>
            </a:br>
            <a:r>
              <a:rPr lang="en-US" sz="2000" dirty="0"/>
              <a:t>hacked or was vulnerable</a:t>
            </a:r>
            <a:endParaRPr sz="2000" dirty="0"/>
          </a:p>
        </p:txBody>
      </p:sp>
      <p:pic>
        <p:nvPicPr>
          <p:cNvPr id="3" name="Picture 2">
            <a:extLst>
              <a:ext uri="{FF2B5EF4-FFF2-40B4-BE49-F238E27FC236}">
                <a16:creationId xmlns:a16="http://schemas.microsoft.com/office/drawing/2014/main" id="{73A220CF-33EB-4F01-9603-5E775EF7DBBF}"/>
              </a:ext>
            </a:extLst>
          </p:cNvPr>
          <p:cNvPicPr>
            <a:picLocks noChangeAspect="1"/>
          </p:cNvPicPr>
          <p:nvPr/>
        </p:nvPicPr>
        <p:blipFill>
          <a:blip r:embed="rId3"/>
          <a:stretch>
            <a:fillRect/>
          </a:stretch>
        </p:blipFill>
        <p:spPr>
          <a:xfrm>
            <a:off x="305105" y="1729647"/>
            <a:ext cx="2773421" cy="2773421"/>
          </a:xfrm>
          <a:prstGeom prst="rect">
            <a:avLst/>
          </a:prstGeom>
        </p:spPr>
      </p:pic>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B9FE7-C77F-4987-80B8-7735710A4F62}"/>
              </a:ext>
            </a:extLst>
          </p:cNvPr>
          <p:cNvSpPr>
            <a:spLocks noGrp="1"/>
          </p:cNvSpPr>
          <p:nvPr>
            <p:ph type="title"/>
          </p:nvPr>
        </p:nvSpPr>
        <p:spPr>
          <a:xfrm>
            <a:off x="648659" y="84787"/>
            <a:ext cx="6084000" cy="539700"/>
          </a:xfrm>
        </p:spPr>
        <p:txBody>
          <a:bodyPr/>
          <a:lstStyle/>
          <a:p>
            <a:r>
              <a:rPr lang="en-US" sz="2800" dirty="0">
                <a:solidFill>
                  <a:schemeClr val="tx1">
                    <a:lumMod val="85000"/>
                    <a:lumOff val="15000"/>
                  </a:schemeClr>
                </a:solidFill>
                <a:latin typeface="Viga" panose="020B0604020202020204" charset="0"/>
                <a:ea typeface="Lato" charset="0"/>
                <a:cs typeface="Lato" charset="0"/>
              </a:rPr>
              <a:t>Antivirus</a:t>
            </a:r>
            <a:br>
              <a:rPr lang="en-US" sz="2400" dirty="0">
                <a:solidFill>
                  <a:schemeClr val="tx1">
                    <a:lumMod val="85000"/>
                    <a:lumOff val="15000"/>
                  </a:schemeClr>
                </a:solidFill>
                <a:latin typeface="Viga" panose="020B0604020202020204" charset="0"/>
                <a:ea typeface="Lato" charset="0"/>
                <a:cs typeface="Lato" charset="0"/>
              </a:rPr>
            </a:br>
            <a:endParaRPr lang="vi-VN" dirty="0"/>
          </a:p>
        </p:txBody>
      </p:sp>
      <p:sp>
        <p:nvSpPr>
          <p:cNvPr id="5" name="Google Shape;2805;p57">
            <a:extLst>
              <a:ext uri="{FF2B5EF4-FFF2-40B4-BE49-F238E27FC236}">
                <a16:creationId xmlns:a16="http://schemas.microsoft.com/office/drawing/2014/main" id="{E8024107-CFD3-479B-96F6-9B2DCEB56677}"/>
              </a:ext>
            </a:extLst>
          </p:cNvPr>
          <p:cNvSpPr txBox="1">
            <a:spLocks/>
          </p:cNvSpPr>
          <p:nvPr/>
        </p:nvSpPr>
        <p:spPr>
          <a:xfrm>
            <a:off x="835304" y="1024460"/>
            <a:ext cx="7473392"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Viga"/>
              <a:buNone/>
              <a:defRPr sz="2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pPr algn="ctr"/>
            <a:r>
              <a:rPr lang="en-US" sz="2000" dirty="0"/>
              <a:t>Antivirus is a computer program used to prevent, detect, and remove malware</a:t>
            </a:r>
          </a:p>
        </p:txBody>
      </p:sp>
      <p:pic>
        <p:nvPicPr>
          <p:cNvPr id="7" name="Picture 6">
            <a:extLst>
              <a:ext uri="{FF2B5EF4-FFF2-40B4-BE49-F238E27FC236}">
                <a16:creationId xmlns:a16="http://schemas.microsoft.com/office/drawing/2014/main" id="{E1BB69AE-8BF5-4967-8BAC-5CE1209F378F}"/>
              </a:ext>
            </a:extLst>
          </p:cNvPr>
          <p:cNvPicPr>
            <a:picLocks noChangeAspect="1"/>
          </p:cNvPicPr>
          <p:nvPr/>
        </p:nvPicPr>
        <p:blipFill>
          <a:blip r:embed="rId2"/>
          <a:stretch>
            <a:fillRect/>
          </a:stretch>
        </p:blipFill>
        <p:spPr>
          <a:xfrm>
            <a:off x="5870569" y="2290183"/>
            <a:ext cx="2211561" cy="2211561"/>
          </a:xfrm>
          <a:prstGeom prst="rect">
            <a:avLst/>
          </a:prstGeom>
        </p:spPr>
      </p:pic>
      <p:pic>
        <p:nvPicPr>
          <p:cNvPr id="9" name="Picture 8">
            <a:extLst>
              <a:ext uri="{FF2B5EF4-FFF2-40B4-BE49-F238E27FC236}">
                <a16:creationId xmlns:a16="http://schemas.microsoft.com/office/drawing/2014/main" id="{6EC1F214-09E4-4D9F-93A5-EEF098DD2C85}"/>
              </a:ext>
            </a:extLst>
          </p:cNvPr>
          <p:cNvPicPr>
            <a:picLocks noChangeAspect="1"/>
          </p:cNvPicPr>
          <p:nvPr/>
        </p:nvPicPr>
        <p:blipFill>
          <a:blip r:embed="rId3"/>
          <a:stretch>
            <a:fillRect/>
          </a:stretch>
        </p:blipFill>
        <p:spPr>
          <a:xfrm>
            <a:off x="1479098" y="2425155"/>
            <a:ext cx="2211561" cy="2211561"/>
          </a:xfrm>
          <a:prstGeom prst="rect">
            <a:avLst/>
          </a:prstGeom>
        </p:spPr>
      </p:pic>
      <p:sp>
        <p:nvSpPr>
          <p:cNvPr id="10" name="Arrow: Striped Right 9">
            <a:extLst>
              <a:ext uri="{FF2B5EF4-FFF2-40B4-BE49-F238E27FC236}">
                <a16:creationId xmlns:a16="http://schemas.microsoft.com/office/drawing/2014/main" id="{904A2C27-DED2-419C-9F65-166D18DC2B4E}"/>
              </a:ext>
            </a:extLst>
          </p:cNvPr>
          <p:cNvSpPr/>
          <p:nvPr/>
        </p:nvSpPr>
        <p:spPr>
          <a:xfrm>
            <a:off x="4291410" y="3043534"/>
            <a:ext cx="978408" cy="48463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512878325"/>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D9727-CEC8-4E61-8420-52D753A74326}"/>
              </a:ext>
            </a:extLst>
          </p:cNvPr>
          <p:cNvSpPr>
            <a:spLocks noGrp="1"/>
          </p:cNvSpPr>
          <p:nvPr>
            <p:ph type="title"/>
          </p:nvPr>
        </p:nvSpPr>
        <p:spPr>
          <a:xfrm>
            <a:off x="626625" y="106820"/>
            <a:ext cx="6084000" cy="539700"/>
          </a:xfrm>
        </p:spPr>
        <p:txBody>
          <a:bodyPr/>
          <a:lstStyle/>
          <a:p>
            <a:r>
              <a:rPr lang="en-US" sz="2800" dirty="0">
                <a:solidFill>
                  <a:schemeClr val="tx1">
                    <a:lumMod val="85000"/>
                    <a:lumOff val="15000"/>
                  </a:schemeClr>
                </a:solidFill>
                <a:latin typeface="Viga" panose="020B0604020202020204" charset="0"/>
                <a:ea typeface="Lato" charset="0"/>
                <a:cs typeface="Lato" charset="0"/>
              </a:rPr>
              <a:t>Firewall</a:t>
            </a:r>
            <a:br>
              <a:rPr lang="en-US" sz="2400" dirty="0">
                <a:solidFill>
                  <a:schemeClr val="tx1">
                    <a:lumMod val="85000"/>
                    <a:lumOff val="15000"/>
                  </a:schemeClr>
                </a:solidFill>
                <a:latin typeface="Viga" panose="020B0604020202020204" charset="0"/>
                <a:ea typeface="Lato" charset="0"/>
                <a:cs typeface="Lato" charset="0"/>
              </a:rPr>
            </a:br>
            <a:endParaRPr lang="vi-VN" dirty="0"/>
          </a:p>
        </p:txBody>
      </p:sp>
      <p:sp>
        <p:nvSpPr>
          <p:cNvPr id="3" name="Google Shape;2805;p57">
            <a:extLst>
              <a:ext uri="{FF2B5EF4-FFF2-40B4-BE49-F238E27FC236}">
                <a16:creationId xmlns:a16="http://schemas.microsoft.com/office/drawing/2014/main" id="{B8FD40C6-C0B2-4222-BE4E-73D446800646}"/>
              </a:ext>
            </a:extLst>
          </p:cNvPr>
          <p:cNvSpPr txBox="1">
            <a:spLocks/>
          </p:cNvSpPr>
          <p:nvPr/>
        </p:nvSpPr>
        <p:spPr>
          <a:xfrm>
            <a:off x="835303" y="925308"/>
            <a:ext cx="7757853" cy="16464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Viga"/>
              <a:buNone/>
              <a:defRPr sz="2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pPr algn="just"/>
            <a:r>
              <a:rPr lang="en-US" sz="2000" dirty="0"/>
              <a:t>A firewall is a system designed to prevent unauthorized access to or from a private network </a:t>
            </a:r>
          </a:p>
          <a:p>
            <a:pPr algn="just"/>
            <a:r>
              <a:rPr lang="en-US" sz="2000" dirty="0"/>
              <a:t>Firewalls prevent unauthorized Internet users from accessing private networks connected to the internet, especially intranets </a:t>
            </a:r>
          </a:p>
        </p:txBody>
      </p:sp>
      <p:pic>
        <p:nvPicPr>
          <p:cNvPr id="5" name="Picture 4">
            <a:extLst>
              <a:ext uri="{FF2B5EF4-FFF2-40B4-BE49-F238E27FC236}">
                <a16:creationId xmlns:a16="http://schemas.microsoft.com/office/drawing/2014/main" id="{0B84FDAD-8220-449C-AFE4-E08060B76CF2}"/>
              </a:ext>
            </a:extLst>
          </p:cNvPr>
          <p:cNvPicPr>
            <a:picLocks noChangeAspect="1"/>
          </p:cNvPicPr>
          <p:nvPr/>
        </p:nvPicPr>
        <p:blipFill>
          <a:blip r:embed="rId2"/>
          <a:stretch>
            <a:fillRect/>
          </a:stretch>
        </p:blipFill>
        <p:spPr>
          <a:xfrm>
            <a:off x="3286125" y="2571750"/>
            <a:ext cx="2315514" cy="2315514"/>
          </a:xfrm>
          <a:prstGeom prst="rect">
            <a:avLst/>
          </a:prstGeom>
        </p:spPr>
      </p:pic>
    </p:spTree>
    <p:extLst>
      <p:ext uri="{BB962C8B-B14F-4D97-AF65-F5344CB8AC3E}">
        <p14:creationId xmlns:p14="http://schemas.microsoft.com/office/powerpoint/2010/main" val="2797275480"/>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87"/>
        <p:cNvGrpSpPr/>
        <p:nvPr/>
      </p:nvGrpSpPr>
      <p:grpSpPr>
        <a:xfrm>
          <a:off x="0" y="0"/>
          <a:ext cx="0" cy="0"/>
          <a:chOff x="0" y="0"/>
          <a:chExt cx="0" cy="0"/>
        </a:xfrm>
      </p:grpSpPr>
      <p:sp>
        <p:nvSpPr>
          <p:cNvPr id="2988" name="Google Shape;2988;p61"/>
          <p:cNvSpPr txBox="1">
            <a:spLocks noGrp="1"/>
          </p:cNvSpPr>
          <p:nvPr>
            <p:ph type="title"/>
          </p:nvPr>
        </p:nvSpPr>
        <p:spPr>
          <a:xfrm>
            <a:off x="593025" y="64176"/>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No Phishing</a:t>
            </a:r>
            <a:endParaRPr sz="2800" dirty="0"/>
          </a:p>
        </p:txBody>
      </p:sp>
      <p:sp>
        <p:nvSpPr>
          <p:cNvPr id="2989" name="Google Shape;2989;p61"/>
          <p:cNvSpPr/>
          <p:nvPr/>
        </p:nvSpPr>
        <p:spPr>
          <a:xfrm>
            <a:off x="189262" y="1702039"/>
            <a:ext cx="5116671" cy="836660"/>
          </a:xfrm>
          <a:prstGeom prst="ellipse">
            <a:avLst/>
          </a:prstGeom>
          <a:gradFill>
            <a:gsLst>
              <a:gs pos="0">
                <a:srgbClr val="8BE3FF"/>
              </a:gs>
              <a:gs pos="100000">
                <a:srgbClr val="ACFFD9"/>
              </a:gs>
            </a:gsLst>
            <a:lin ang="5400700" scaled="0"/>
          </a:gra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chemeClr val="lt2"/>
                </a:solidFill>
                <a:latin typeface="Viga"/>
                <a:ea typeface="Viga"/>
                <a:cs typeface="Viga"/>
                <a:sym typeface="Viga"/>
              </a:rPr>
              <a:t>Never click on the link that given in the e-mail</a:t>
            </a:r>
            <a:endParaRPr sz="1800" dirty="0">
              <a:solidFill>
                <a:schemeClr val="lt2"/>
              </a:solidFill>
              <a:latin typeface="Viga"/>
              <a:ea typeface="Viga"/>
              <a:cs typeface="Viga"/>
              <a:sym typeface="Viga"/>
            </a:endParaRPr>
          </a:p>
        </p:txBody>
      </p:sp>
      <p:sp>
        <p:nvSpPr>
          <p:cNvPr id="15" name="Google Shape;2805;p57">
            <a:extLst>
              <a:ext uri="{FF2B5EF4-FFF2-40B4-BE49-F238E27FC236}">
                <a16:creationId xmlns:a16="http://schemas.microsoft.com/office/drawing/2014/main" id="{DCBEAF35-D28A-4983-89EB-ED0190BDE8C1}"/>
              </a:ext>
            </a:extLst>
          </p:cNvPr>
          <p:cNvSpPr txBox="1">
            <a:spLocks/>
          </p:cNvSpPr>
          <p:nvPr/>
        </p:nvSpPr>
        <p:spPr>
          <a:xfrm>
            <a:off x="653766" y="809243"/>
            <a:ext cx="8143455"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Viga"/>
              <a:buNone/>
              <a:defRPr sz="2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pPr algn="ctr"/>
            <a:r>
              <a:rPr lang="en-US" sz="2000" dirty="0"/>
              <a:t>When you get an e-mail that looks suspicious to you or has no relation with you, then do the following:</a:t>
            </a:r>
          </a:p>
        </p:txBody>
      </p:sp>
      <p:sp>
        <p:nvSpPr>
          <p:cNvPr id="20" name="Google Shape;2989;p61">
            <a:extLst>
              <a:ext uri="{FF2B5EF4-FFF2-40B4-BE49-F238E27FC236}">
                <a16:creationId xmlns:a16="http://schemas.microsoft.com/office/drawing/2014/main" id="{04F1580B-6E40-4421-9002-A0953841C76A}"/>
              </a:ext>
            </a:extLst>
          </p:cNvPr>
          <p:cNvSpPr/>
          <p:nvPr/>
        </p:nvSpPr>
        <p:spPr>
          <a:xfrm>
            <a:off x="189262" y="2902944"/>
            <a:ext cx="5116671" cy="836660"/>
          </a:xfrm>
          <a:prstGeom prst="ellipse">
            <a:avLst/>
          </a:prstGeom>
          <a:gradFill>
            <a:gsLst>
              <a:gs pos="0">
                <a:srgbClr val="8BE3FF"/>
              </a:gs>
              <a:gs pos="100000">
                <a:srgbClr val="ACFFD9"/>
              </a:gs>
            </a:gsLst>
            <a:lin ang="5400700" scaled="0"/>
          </a:gra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0" i="0" dirty="0">
                <a:solidFill>
                  <a:schemeClr val="tx2"/>
                </a:solidFill>
                <a:effectLst/>
                <a:latin typeface="viga" panose="020B0604020202020204" charset="0"/>
              </a:rPr>
              <a:t>Do not give any personnel details if asked</a:t>
            </a:r>
            <a:endParaRPr sz="1800" dirty="0">
              <a:solidFill>
                <a:schemeClr val="tx2"/>
              </a:solidFill>
              <a:latin typeface="viga" panose="020B0604020202020204" charset="0"/>
              <a:ea typeface="Viga"/>
              <a:cs typeface="Viga"/>
              <a:sym typeface="Viga"/>
            </a:endParaRPr>
          </a:p>
        </p:txBody>
      </p:sp>
      <p:sp>
        <p:nvSpPr>
          <p:cNvPr id="21" name="Google Shape;2989;p61">
            <a:extLst>
              <a:ext uri="{FF2B5EF4-FFF2-40B4-BE49-F238E27FC236}">
                <a16:creationId xmlns:a16="http://schemas.microsoft.com/office/drawing/2014/main" id="{D60261FF-B5CB-4B7D-BF71-00BA4662C365}"/>
              </a:ext>
            </a:extLst>
          </p:cNvPr>
          <p:cNvSpPr/>
          <p:nvPr/>
        </p:nvSpPr>
        <p:spPr>
          <a:xfrm>
            <a:off x="189262" y="4098275"/>
            <a:ext cx="5116671" cy="812604"/>
          </a:xfrm>
          <a:prstGeom prst="ellipse">
            <a:avLst/>
          </a:prstGeom>
          <a:gradFill>
            <a:gsLst>
              <a:gs pos="0">
                <a:srgbClr val="8BE3FF"/>
              </a:gs>
              <a:gs pos="100000">
                <a:srgbClr val="ACFFD9"/>
              </a:gs>
            </a:gsLst>
            <a:lin ang="5400700" scaled="0"/>
          </a:gra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chemeClr val="lt2"/>
                </a:solidFill>
                <a:latin typeface="Viga"/>
                <a:ea typeface="Viga"/>
                <a:cs typeface="Viga"/>
                <a:sym typeface="Viga"/>
              </a:rPr>
              <a:t>Do not open the attached files</a:t>
            </a:r>
            <a:endParaRPr sz="1800" dirty="0">
              <a:solidFill>
                <a:schemeClr val="lt2"/>
              </a:solidFill>
              <a:latin typeface="Viga"/>
              <a:ea typeface="Viga"/>
              <a:cs typeface="Viga"/>
              <a:sym typeface="Viga"/>
            </a:endParaRPr>
          </a:p>
        </p:txBody>
      </p:sp>
      <p:pic>
        <p:nvPicPr>
          <p:cNvPr id="7" name="Picture 6">
            <a:extLst>
              <a:ext uri="{FF2B5EF4-FFF2-40B4-BE49-F238E27FC236}">
                <a16:creationId xmlns:a16="http://schemas.microsoft.com/office/drawing/2014/main" id="{5E4D44BC-AB4F-4F91-9E19-0E78FBB78E48}"/>
              </a:ext>
            </a:extLst>
          </p:cNvPr>
          <p:cNvPicPr>
            <a:picLocks noChangeAspect="1"/>
          </p:cNvPicPr>
          <p:nvPr/>
        </p:nvPicPr>
        <p:blipFill>
          <a:blip r:embed="rId3"/>
          <a:stretch>
            <a:fillRect/>
          </a:stretch>
        </p:blipFill>
        <p:spPr>
          <a:xfrm>
            <a:off x="6784069" y="1729020"/>
            <a:ext cx="1247227" cy="836660"/>
          </a:xfrm>
          <a:prstGeom prst="rect">
            <a:avLst/>
          </a:prstGeom>
        </p:spPr>
      </p:pic>
      <p:pic>
        <p:nvPicPr>
          <p:cNvPr id="9" name="Picture 8">
            <a:extLst>
              <a:ext uri="{FF2B5EF4-FFF2-40B4-BE49-F238E27FC236}">
                <a16:creationId xmlns:a16="http://schemas.microsoft.com/office/drawing/2014/main" id="{C62AF895-EDCD-482C-9997-BC37DED7249D}"/>
              </a:ext>
            </a:extLst>
          </p:cNvPr>
          <p:cNvPicPr>
            <a:picLocks noChangeAspect="1"/>
          </p:cNvPicPr>
          <p:nvPr/>
        </p:nvPicPr>
        <p:blipFill>
          <a:blip r:embed="rId4"/>
          <a:stretch>
            <a:fillRect/>
          </a:stretch>
        </p:blipFill>
        <p:spPr>
          <a:xfrm>
            <a:off x="6784069" y="2816765"/>
            <a:ext cx="1248273" cy="1248273"/>
          </a:xfrm>
          <a:prstGeom prst="rect">
            <a:avLst/>
          </a:prstGeom>
        </p:spPr>
      </p:pic>
      <p:pic>
        <p:nvPicPr>
          <p:cNvPr id="11" name="Picture 10">
            <a:extLst>
              <a:ext uri="{FF2B5EF4-FFF2-40B4-BE49-F238E27FC236}">
                <a16:creationId xmlns:a16="http://schemas.microsoft.com/office/drawing/2014/main" id="{438E7720-7A04-4441-883E-5094E8FC21E1}"/>
              </a:ext>
            </a:extLst>
          </p:cNvPr>
          <p:cNvPicPr>
            <a:picLocks noChangeAspect="1"/>
          </p:cNvPicPr>
          <p:nvPr/>
        </p:nvPicPr>
        <p:blipFill>
          <a:blip r:embed="rId5"/>
          <a:stretch>
            <a:fillRect/>
          </a:stretch>
        </p:blipFill>
        <p:spPr>
          <a:xfrm>
            <a:off x="6954307" y="4098275"/>
            <a:ext cx="906750" cy="906750"/>
          </a:xfrm>
          <a:prstGeom prst="rect">
            <a:avLst/>
          </a:prstGeom>
        </p:spPr>
      </p:pic>
    </p:spTree>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F4790-D489-4677-87EF-7BEBB0E0DA73}"/>
              </a:ext>
            </a:extLst>
          </p:cNvPr>
          <p:cNvSpPr>
            <a:spLocks noGrp="1"/>
          </p:cNvSpPr>
          <p:nvPr>
            <p:ph type="title"/>
          </p:nvPr>
        </p:nvSpPr>
        <p:spPr>
          <a:xfrm>
            <a:off x="626624" y="1219525"/>
            <a:ext cx="2524199" cy="3034942"/>
          </a:xfrm>
        </p:spPr>
        <p:txBody>
          <a:bodyPr/>
          <a:lstStyle/>
          <a:p>
            <a:r>
              <a:rPr lang="en" sz="3600" dirty="0"/>
              <a:t>THANK You For Listening!</a:t>
            </a:r>
            <a:endParaRPr lang="vi-VN" sz="3600" dirty="0"/>
          </a:p>
        </p:txBody>
      </p:sp>
      <p:grpSp>
        <p:nvGrpSpPr>
          <p:cNvPr id="3" name="Google Shape;3014;p63">
            <a:extLst>
              <a:ext uri="{FF2B5EF4-FFF2-40B4-BE49-F238E27FC236}">
                <a16:creationId xmlns:a16="http://schemas.microsoft.com/office/drawing/2014/main" id="{4CDBD754-DEBB-4772-BC4B-90D55C1BE587}"/>
              </a:ext>
            </a:extLst>
          </p:cNvPr>
          <p:cNvGrpSpPr/>
          <p:nvPr/>
        </p:nvGrpSpPr>
        <p:grpSpPr>
          <a:xfrm>
            <a:off x="3778787" y="269125"/>
            <a:ext cx="4510752" cy="4594812"/>
            <a:chOff x="1029100" y="171937"/>
            <a:chExt cx="5801789" cy="5304563"/>
          </a:xfrm>
        </p:grpSpPr>
        <p:sp>
          <p:nvSpPr>
            <p:cNvPr id="4" name="Google Shape;3015;p63">
              <a:extLst>
                <a:ext uri="{FF2B5EF4-FFF2-40B4-BE49-F238E27FC236}">
                  <a16:creationId xmlns:a16="http://schemas.microsoft.com/office/drawing/2014/main" id="{46DDD01B-5CE5-4A51-A685-81630A77D130}"/>
                </a:ext>
              </a:extLst>
            </p:cNvPr>
            <p:cNvSpPr/>
            <p:nvPr/>
          </p:nvSpPr>
          <p:spPr>
            <a:xfrm>
              <a:off x="1725514" y="171937"/>
              <a:ext cx="5105375" cy="4600950"/>
            </a:xfrm>
            <a:custGeom>
              <a:avLst/>
              <a:gdLst/>
              <a:ahLst/>
              <a:cxnLst/>
              <a:rect l="l" t="t" r="r" b="b"/>
              <a:pathLst>
                <a:path w="204215" h="184038" extrusionOk="0">
                  <a:moveTo>
                    <a:pt x="127773" y="0"/>
                  </a:moveTo>
                  <a:cubicBezTo>
                    <a:pt x="115838" y="0"/>
                    <a:pt x="104035" y="4096"/>
                    <a:pt x="94139" y="11670"/>
                  </a:cubicBezTo>
                  <a:cubicBezTo>
                    <a:pt x="71799" y="28768"/>
                    <a:pt x="55542" y="52089"/>
                    <a:pt x="31096" y="66905"/>
                  </a:cubicBezTo>
                  <a:cubicBezTo>
                    <a:pt x="10686" y="79276"/>
                    <a:pt x="0" y="99258"/>
                    <a:pt x="6866" y="127499"/>
                  </a:cubicBezTo>
                  <a:cubicBezTo>
                    <a:pt x="13351" y="154179"/>
                    <a:pt x="34162" y="170340"/>
                    <a:pt x="57584" y="170340"/>
                  </a:cubicBezTo>
                  <a:cubicBezTo>
                    <a:pt x="58955" y="170340"/>
                    <a:pt x="60334" y="170284"/>
                    <a:pt x="61720" y="170172"/>
                  </a:cubicBezTo>
                  <a:cubicBezTo>
                    <a:pt x="66115" y="169818"/>
                    <a:pt x="70552" y="169618"/>
                    <a:pt x="74987" y="169618"/>
                  </a:cubicBezTo>
                  <a:cubicBezTo>
                    <a:pt x="91592" y="169618"/>
                    <a:pt x="108166" y="172420"/>
                    <a:pt x="122391" y="180407"/>
                  </a:cubicBezTo>
                  <a:cubicBezTo>
                    <a:pt x="126702" y="182827"/>
                    <a:pt x="131899" y="184038"/>
                    <a:pt x="137650" y="184038"/>
                  </a:cubicBezTo>
                  <a:cubicBezTo>
                    <a:pt x="153382" y="184038"/>
                    <a:pt x="173260" y="174983"/>
                    <a:pt x="190501" y="156881"/>
                  </a:cubicBezTo>
                  <a:cubicBezTo>
                    <a:pt x="204215" y="142485"/>
                    <a:pt x="202887" y="124179"/>
                    <a:pt x="198418" y="107062"/>
                  </a:cubicBezTo>
                  <a:cubicBezTo>
                    <a:pt x="195664" y="96511"/>
                    <a:pt x="193866" y="85702"/>
                    <a:pt x="191728" y="74983"/>
                  </a:cubicBezTo>
                  <a:cubicBezTo>
                    <a:pt x="190221" y="67429"/>
                    <a:pt x="188545" y="59919"/>
                    <a:pt x="186244" y="52574"/>
                  </a:cubicBezTo>
                  <a:cubicBezTo>
                    <a:pt x="179565" y="31252"/>
                    <a:pt x="166268" y="9678"/>
                    <a:pt x="143434" y="2426"/>
                  </a:cubicBezTo>
                  <a:cubicBezTo>
                    <a:pt x="138288" y="791"/>
                    <a:pt x="133018" y="0"/>
                    <a:pt x="127773"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16;p63">
              <a:extLst>
                <a:ext uri="{FF2B5EF4-FFF2-40B4-BE49-F238E27FC236}">
                  <a16:creationId xmlns:a16="http://schemas.microsoft.com/office/drawing/2014/main" id="{E84D21A5-A2A8-4E98-B6FF-3A12CFB4ED8D}"/>
                </a:ext>
              </a:extLst>
            </p:cNvPr>
            <p:cNvSpPr/>
            <p:nvPr/>
          </p:nvSpPr>
          <p:spPr>
            <a:xfrm>
              <a:off x="1029100" y="5310750"/>
              <a:ext cx="5561350" cy="165750"/>
            </a:xfrm>
            <a:custGeom>
              <a:avLst/>
              <a:gdLst/>
              <a:ahLst/>
              <a:cxnLst/>
              <a:rect l="l" t="t" r="r" b="b"/>
              <a:pathLst>
                <a:path w="222454" h="6630" extrusionOk="0">
                  <a:moveTo>
                    <a:pt x="111226" y="1"/>
                  </a:moveTo>
                  <a:cubicBezTo>
                    <a:pt x="49798" y="1"/>
                    <a:pt x="0" y="1485"/>
                    <a:pt x="0" y="3315"/>
                  </a:cubicBezTo>
                  <a:cubicBezTo>
                    <a:pt x="0" y="5145"/>
                    <a:pt x="49798" y="6629"/>
                    <a:pt x="111226" y="6629"/>
                  </a:cubicBezTo>
                  <a:cubicBezTo>
                    <a:pt x="172655" y="6629"/>
                    <a:pt x="222453" y="5145"/>
                    <a:pt x="222453" y="3315"/>
                  </a:cubicBezTo>
                  <a:cubicBezTo>
                    <a:pt x="222453" y="1485"/>
                    <a:pt x="172655" y="1"/>
                    <a:pt x="111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19;p63">
              <a:extLst>
                <a:ext uri="{FF2B5EF4-FFF2-40B4-BE49-F238E27FC236}">
                  <a16:creationId xmlns:a16="http://schemas.microsoft.com/office/drawing/2014/main" id="{3829EA87-2D54-423E-9B61-FFFA5A0E6FAF}"/>
                </a:ext>
              </a:extLst>
            </p:cNvPr>
            <p:cNvSpPr/>
            <p:nvPr/>
          </p:nvSpPr>
          <p:spPr>
            <a:xfrm>
              <a:off x="3634025" y="1172050"/>
              <a:ext cx="369025" cy="62825"/>
            </a:xfrm>
            <a:custGeom>
              <a:avLst/>
              <a:gdLst/>
              <a:ahLst/>
              <a:cxnLst/>
              <a:rect l="l" t="t" r="r" b="b"/>
              <a:pathLst>
                <a:path w="14761" h="2513" extrusionOk="0">
                  <a:moveTo>
                    <a:pt x="1256" y="1"/>
                  </a:moveTo>
                  <a:cubicBezTo>
                    <a:pt x="562" y="1"/>
                    <a:pt x="0" y="563"/>
                    <a:pt x="0" y="1257"/>
                  </a:cubicBezTo>
                  <a:cubicBezTo>
                    <a:pt x="0" y="1951"/>
                    <a:pt x="562" y="2513"/>
                    <a:pt x="1256" y="2513"/>
                  </a:cubicBezTo>
                  <a:lnTo>
                    <a:pt x="13503" y="2513"/>
                  </a:lnTo>
                  <a:cubicBezTo>
                    <a:pt x="14197" y="2513"/>
                    <a:pt x="14760" y="1951"/>
                    <a:pt x="14760" y="1257"/>
                  </a:cubicBezTo>
                  <a:cubicBezTo>
                    <a:pt x="14760" y="563"/>
                    <a:pt x="14197" y="1"/>
                    <a:pt x="135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021;p63">
              <a:extLst>
                <a:ext uri="{FF2B5EF4-FFF2-40B4-BE49-F238E27FC236}">
                  <a16:creationId xmlns:a16="http://schemas.microsoft.com/office/drawing/2014/main" id="{EA421711-D3CB-4141-AC1D-8B07F8B22EB5}"/>
                </a:ext>
              </a:extLst>
            </p:cNvPr>
            <p:cNvSpPr/>
            <p:nvPr/>
          </p:nvSpPr>
          <p:spPr>
            <a:xfrm>
              <a:off x="2720350" y="1231600"/>
              <a:ext cx="2162475" cy="3781750"/>
            </a:xfrm>
            <a:custGeom>
              <a:avLst/>
              <a:gdLst/>
              <a:ahLst/>
              <a:cxnLst/>
              <a:rect l="l" t="t" r="r" b="b"/>
              <a:pathLst>
                <a:path w="86499" h="151270" extrusionOk="0">
                  <a:moveTo>
                    <a:pt x="85947" y="551"/>
                  </a:moveTo>
                  <a:lnTo>
                    <a:pt x="85947" y="150720"/>
                  </a:lnTo>
                  <a:lnTo>
                    <a:pt x="552" y="150720"/>
                  </a:lnTo>
                  <a:lnTo>
                    <a:pt x="552" y="551"/>
                  </a:lnTo>
                  <a:lnTo>
                    <a:pt x="20548" y="551"/>
                  </a:lnTo>
                  <a:lnTo>
                    <a:pt x="22764" y="2390"/>
                  </a:lnTo>
                  <a:cubicBezTo>
                    <a:pt x="23615" y="3094"/>
                    <a:pt x="24684" y="3480"/>
                    <a:pt x="25789" y="3481"/>
                  </a:cubicBezTo>
                  <a:lnTo>
                    <a:pt x="61732" y="3481"/>
                  </a:lnTo>
                  <a:cubicBezTo>
                    <a:pt x="62883" y="3481"/>
                    <a:pt x="63994" y="3062"/>
                    <a:pt x="64858" y="2303"/>
                  </a:cubicBezTo>
                  <a:lnTo>
                    <a:pt x="66851" y="551"/>
                  </a:lnTo>
                  <a:close/>
                  <a:moveTo>
                    <a:pt x="276" y="1"/>
                  </a:moveTo>
                  <a:cubicBezTo>
                    <a:pt x="124" y="1"/>
                    <a:pt x="1" y="124"/>
                    <a:pt x="2" y="276"/>
                  </a:cubicBezTo>
                  <a:lnTo>
                    <a:pt x="2" y="150996"/>
                  </a:lnTo>
                  <a:cubicBezTo>
                    <a:pt x="2" y="151147"/>
                    <a:pt x="124" y="151270"/>
                    <a:pt x="276" y="151270"/>
                  </a:cubicBezTo>
                  <a:lnTo>
                    <a:pt x="86222" y="151270"/>
                  </a:lnTo>
                  <a:cubicBezTo>
                    <a:pt x="86375" y="151270"/>
                    <a:pt x="86497" y="151147"/>
                    <a:pt x="86498" y="150996"/>
                  </a:cubicBezTo>
                  <a:lnTo>
                    <a:pt x="86498" y="276"/>
                  </a:lnTo>
                  <a:cubicBezTo>
                    <a:pt x="86497" y="124"/>
                    <a:pt x="86375" y="1"/>
                    <a:pt x="86222" y="1"/>
                  </a:cubicBezTo>
                  <a:lnTo>
                    <a:pt x="66748" y="1"/>
                  </a:lnTo>
                  <a:cubicBezTo>
                    <a:pt x="66681" y="1"/>
                    <a:pt x="66617" y="25"/>
                    <a:pt x="66567" y="70"/>
                  </a:cubicBezTo>
                  <a:lnTo>
                    <a:pt x="64495" y="1890"/>
                  </a:lnTo>
                  <a:cubicBezTo>
                    <a:pt x="63730" y="2561"/>
                    <a:pt x="62748" y="2931"/>
                    <a:pt x="61732" y="2931"/>
                  </a:cubicBezTo>
                  <a:lnTo>
                    <a:pt x="25788" y="2931"/>
                  </a:lnTo>
                  <a:cubicBezTo>
                    <a:pt x="24812" y="2930"/>
                    <a:pt x="23866" y="2589"/>
                    <a:pt x="23115" y="1965"/>
                  </a:cubicBezTo>
                  <a:lnTo>
                    <a:pt x="20823" y="64"/>
                  </a:lnTo>
                  <a:cubicBezTo>
                    <a:pt x="20774" y="23"/>
                    <a:pt x="20712" y="1"/>
                    <a:pt x="2064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024;p63">
              <a:extLst>
                <a:ext uri="{FF2B5EF4-FFF2-40B4-BE49-F238E27FC236}">
                  <a16:creationId xmlns:a16="http://schemas.microsoft.com/office/drawing/2014/main" id="{06BB3384-34BD-4BFC-B1BB-E145E1A9AF6C}"/>
                </a:ext>
              </a:extLst>
            </p:cNvPr>
            <p:cNvSpPr/>
            <p:nvPr/>
          </p:nvSpPr>
          <p:spPr>
            <a:xfrm>
              <a:off x="3768700" y="5073775"/>
              <a:ext cx="101525" cy="97675"/>
            </a:xfrm>
            <a:custGeom>
              <a:avLst/>
              <a:gdLst/>
              <a:ahLst/>
              <a:cxnLst/>
              <a:rect l="l" t="t" r="r" b="b"/>
              <a:pathLst>
                <a:path w="4061" h="3907" extrusionOk="0">
                  <a:moveTo>
                    <a:pt x="2109" y="0"/>
                  </a:moveTo>
                  <a:cubicBezTo>
                    <a:pt x="1600" y="0"/>
                    <a:pt x="1101" y="199"/>
                    <a:pt x="727" y="572"/>
                  </a:cubicBezTo>
                  <a:cubicBezTo>
                    <a:pt x="168" y="1131"/>
                    <a:pt x="1" y="1971"/>
                    <a:pt x="303" y="2701"/>
                  </a:cubicBezTo>
                  <a:cubicBezTo>
                    <a:pt x="605" y="3431"/>
                    <a:pt x="1318" y="3906"/>
                    <a:pt x="2108" y="3906"/>
                  </a:cubicBezTo>
                  <a:cubicBezTo>
                    <a:pt x="3186" y="3906"/>
                    <a:pt x="4061" y="3032"/>
                    <a:pt x="4061" y="1953"/>
                  </a:cubicBezTo>
                  <a:cubicBezTo>
                    <a:pt x="4061" y="1163"/>
                    <a:pt x="3584" y="451"/>
                    <a:pt x="2854" y="149"/>
                  </a:cubicBezTo>
                  <a:cubicBezTo>
                    <a:pt x="2613" y="49"/>
                    <a:pt x="2360" y="0"/>
                    <a:pt x="2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025;p63">
              <a:extLst>
                <a:ext uri="{FF2B5EF4-FFF2-40B4-BE49-F238E27FC236}">
                  <a16:creationId xmlns:a16="http://schemas.microsoft.com/office/drawing/2014/main" id="{BC6047F1-BA9A-4A0C-A12F-EAB8A935C633}"/>
                </a:ext>
              </a:extLst>
            </p:cNvPr>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26;p63">
              <a:extLst>
                <a:ext uri="{FF2B5EF4-FFF2-40B4-BE49-F238E27FC236}">
                  <a16:creationId xmlns:a16="http://schemas.microsoft.com/office/drawing/2014/main" id="{CFF58949-AF73-4C09-8352-56B062E18484}"/>
                </a:ext>
              </a:extLst>
            </p:cNvPr>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027;p63">
              <a:extLst>
                <a:ext uri="{FF2B5EF4-FFF2-40B4-BE49-F238E27FC236}">
                  <a16:creationId xmlns:a16="http://schemas.microsoft.com/office/drawing/2014/main" id="{504B89A4-515F-41EE-813A-47D634BD1DC0}"/>
                </a:ext>
              </a:extLst>
            </p:cNvPr>
            <p:cNvSpPr/>
            <p:nvPr/>
          </p:nvSpPr>
          <p:spPr>
            <a:xfrm>
              <a:off x="3052200" y="2788650"/>
              <a:ext cx="1357750" cy="1284775"/>
            </a:xfrm>
            <a:custGeom>
              <a:avLst/>
              <a:gdLst/>
              <a:ahLst/>
              <a:cxnLst/>
              <a:rect l="l" t="t" r="r" b="b"/>
              <a:pathLst>
                <a:path w="54310" h="51391" extrusionOk="0">
                  <a:moveTo>
                    <a:pt x="25132" y="1"/>
                  </a:moveTo>
                  <a:cubicBezTo>
                    <a:pt x="23584" y="1"/>
                    <a:pt x="7370" y="10172"/>
                    <a:pt x="4882" y="15522"/>
                  </a:cubicBezTo>
                  <a:cubicBezTo>
                    <a:pt x="2379" y="20903"/>
                    <a:pt x="0" y="31626"/>
                    <a:pt x="6656" y="41966"/>
                  </a:cubicBezTo>
                  <a:cubicBezTo>
                    <a:pt x="11800" y="49958"/>
                    <a:pt x="19262" y="51391"/>
                    <a:pt x="24748" y="51391"/>
                  </a:cubicBezTo>
                  <a:cubicBezTo>
                    <a:pt x="26168" y="51391"/>
                    <a:pt x="27456" y="51295"/>
                    <a:pt x="28538" y="51192"/>
                  </a:cubicBezTo>
                  <a:cubicBezTo>
                    <a:pt x="33795" y="50692"/>
                    <a:pt x="37315" y="48977"/>
                    <a:pt x="42664" y="44699"/>
                  </a:cubicBezTo>
                  <a:cubicBezTo>
                    <a:pt x="48012" y="40420"/>
                    <a:pt x="52884" y="34122"/>
                    <a:pt x="53597" y="29844"/>
                  </a:cubicBezTo>
                  <a:cubicBezTo>
                    <a:pt x="54310" y="25566"/>
                    <a:pt x="51695" y="23188"/>
                    <a:pt x="50032" y="22595"/>
                  </a:cubicBezTo>
                  <a:cubicBezTo>
                    <a:pt x="48368" y="22001"/>
                    <a:pt x="38742" y="22119"/>
                    <a:pt x="31731" y="14988"/>
                  </a:cubicBezTo>
                  <a:cubicBezTo>
                    <a:pt x="24719" y="7858"/>
                    <a:pt x="28037" y="2630"/>
                    <a:pt x="28037" y="2630"/>
                  </a:cubicBezTo>
                  <a:cubicBezTo>
                    <a:pt x="28037" y="2630"/>
                    <a:pt x="26535" y="126"/>
                    <a:pt x="25159" y="2"/>
                  </a:cubicBezTo>
                  <a:cubicBezTo>
                    <a:pt x="25150" y="1"/>
                    <a:pt x="25141" y="1"/>
                    <a:pt x="2513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28;p63">
              <a:extLst>
                <a:ext uri="{FF2B5EF4-FFF2-40B4-BE49-F238E27FC236}">
                  <a16:creationId xmlns:a16="http://schemas.microsoft.com/office/drawing/2014/main" id="{89B1F8DB-A2CD-41C1-B8AA-F44929E9DB28}"/>
                </a:ext>
              </a:extLst>
            </p:cNvPr>
            <p:cNvSpPr/>
            <p:nvPr/>
          </p:nvSpPr>
          <p:spPr>
            <a:xfrm>
              <a:off x="3060225" y="2781350"/>
              <a:ext cx="1357125" cy="1298675"/>
            </a:xfrm>
            <a:custGeom>
              <a:avLst/>
              <a:gdLst/>
              <a:ahLst/>
              <a:cxnLst/>
              <a:rect l="l" t="t" r="r" b="b"/>
              <a:pathLst>
                <a:path w="54285" h="51947" extrusionOk="0">
                  <a:moveTo>
                    <a:pt x="24811" y="585"/>
                  </a:moveTo>
                  <a:cubicBezTo>
                    <a:pt x="25751" y="670"/>
                    <a:pt x="26904" y="2190"/>
                    <a:pt x="27376" y="2929"/>
                  </a:cubicBezTo>
                  <a:cubicBezTo>
                    <a:pt x="27150" y="3357"/>
                    <a:pt x="26601" y="4595"/>
                    <a:pt x="26641" y="6434"/>
                  </a:cubicBezTo>
                  <a:cubicBezTo>
                    <a:pt x="26686" y="8493"/>
                    <a:pt x="27511" y="11735"/>
                    <a:pt x="31201" y="15486"/>
                  </a:cubicBezTo>
                  <a:cubicBezTo>
                    <a:pt x="36918" y="21299"/>
                    <a:pt x="44317" y="22348"/>
                    <a:pt x="47872" y="22851"/>
                  </a:cubicBezTo>
                  <a:cubicBezTo>
                    <a:pt x="48679" y="22966"/>
                    <a:pt x="49317" y="23056"/>
                    <a:pt x="49612" y="23161"/>
                  </a:cubicBezTo>
                  <a:cubicBezTo>
                    <a:pt x="51331" y="23776"/>
                    <a:pt x="53648" y="26127"/>
                    <a:pt x="52988" y="30087"/>
                  </a:cubicBezTo>
                  <a:cubicBezTo>
                    <a:pt x="52316" y="34107"/>
                    <a:pt x="47763" y="40278"/>
                    <a:pt x="42160" y="44761"/>
                  </a:cubicBezTo>
                  <a:cubicBezTo>
                    <a:pt x="36682" y="49145"/>
                    <a:pt x="33287" y="50707"/>
                    <a:pt x="28189" y="51192"/>
                  </a:cubicBezTo>
                  <a:cubicBezTo>
                    <a:pt x="27014" y="51305"/>
                    <a:pt x="25745" y="51386"/>
                    <a:pt x="24418" y="51386"/>
                  </a:cubicBezTo>
                  <a:cubicBezTo>
                    <a:pt x="18541" y="51386"/>
                    <a:pt x="11526" y="49782"/>
                    <a:pt x="6581" y="42099"/>
                  </a:cubicBezTo>
                  <a:cubicBezTo>
                    <a:pt x="622" y="32841"/>
                    <a:pt x="1769" y="22514"/>
                    <a:pt x="4827" y="15937"/>
                  </a:cubicBezTo>
                  <a:cubicBezTo>
                    <a:pt x="7350" y="10513"/>
                    <a:pt x="23538" y="585"/>
                    <a:pt x="24801" y="585"/>
                  </a:cubicBezTo>
                  <a:close/>
                  <a:moveTo>
                    <a:pt x="24828" y="0"/>
                  </a:moveTo>
                  <a:cubicBezTo>
                    <a:pt x="23027" y="0"/>
                    <a:pt x="6798" y="10313"/>
                    <a:pt x="4297" y="15689"/>
                  </a:cubicBezTo>
                  <a:cubicBezTo>
                    <a:pt x="1170" y="22408"/>
                    <a:pt x="0" y="32958"/>
                    <a:pt x="6088" y="42416"/>
                  </a:cubicBezTo>
                  <a:cubicBezTo>
                    <a:pt x="7670" y="44874"/>
                    <a:pt x="12222" y="51947"/>
                    <a:pt x="24758" y="51947"/>
                  </a:cubicBezTo>
                  <a:cubicBezTo>
                    <a:pt x="25857" y="51947"/>
                    <a:pt x="27019" y="51892"/>
                    <a:pt x="28244" y="51776"/>
                  </a:cubicBezTo>
                  <a:cubicBezTo>
                    <a:pt x="33410" y="51284"/>
                    <a:pt x="37013" y="49629"/>
                    <a:pt x="42527" y="45220"/>
                  </a:cubicBezTo>
                  <a:cubicBezTo>
                    <a:pt x="48231" y="40656"/>
                    <a:pt x="52873" y="34331"/>
                    <a:pt x="53565" y="30184"/>
                  </a:cubicBezTo>
                  <a:cubicBezTo>
                    <a:pt x="54284" y="25869"/>
                    <a:pt x="51713" y="23291"/>
                    <a:pt x="49809" y="22610"/>
                  </a:cubicBezTo>
                  <a:cubicBezTo>
                    <a:pt x="49458" y="22485"/>
                    <a:pt x="48827" y="22396"/>
                    <a:pt x="47954" y="22271"/>
                  </a:cubicBezTo>
                  <a:cubicBezTo>
                    <a:pt x="44462" y="21777"/>
                    <a:pt x="37195" y="20748"/>
                    <a:pt x="31619" y="15076"/>
                  </a:cubicBezTo>
                  <a:cubicBezTo>
                    <a:pt x="24869" y="8213"/>
                    <a:pt x="27932" y="3128"/>
                    <a:pt x="27964" y="3078"/>
                  </a:cubicBezTo>
                  <a:cubicBezTo>
                    <a:pt x="28022" y="2985"/>
                    <a:pt x="28024" y="2866"/>
                    <a:pt x="27968" y="2770"/>
                  </a:cubicBezTo>
                  <a:cubicBezTo>
                    <a:pt x="27806" y="2502"/>
                    <a:pt x="26346" y="136"/>
                    <a:pt x="24864" y="2"/>
                  </a:cubicBezTo>
                  <a:cubicBezTo>
                    <a:pt x="24852" y="0"/>
                    <a:pt x="24841" y="0"/>
                    <a:pt x="24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29;p63">
              <a:extLst>
                <a:ext uri="{FF2B5EF4-FFF2-40B4-BE49-F238E27FC236}">
                  <a16:creationId xmlns:a16="http://schemas.microsoft.com/office/drawing/2014/main" id="{BE085C40-905B-42D2-AC42-EF56B32ABDD2}"/>
                </a:ext>
              </a:extLst>
            </p:cNvPr>
            <p:cNvSpPr/>
            <p:nvPr/>
          </p:nvSpPr>
          <p:spPr>
            <a:xfrm>
              <a:off x="3521575" y="2773025"/>
              <a:ext cx="841725" cy="937025"/>
            </a:xfrm>
            <a:custGeom>
              <a:avLst/>
              <a:gdLst/>
              <a:ahLst/>
              <a:cxnLst/>
              <a:rect l="l" t="t" r="r" b="b"/>
              <a:pathLst>
                <a:path w="33669" h="37481" extrusionOk="0">
                  <a:moveTo>
                    <a:pt x="11389" y="0"/>
                  </a:moveTo>
                  <a:lnTo>
                    <a:pt x="11389" y="0"/>
                  </a:lnTo>
                  <a:cubicBezTo>
                    <a:pt x="11389" y="0"/>
                    <a:pt x="7134" y="1628"/>
                    <a:pt x="4506" y="4507"/>
                  </a:cubicBezTo>
                  <a:cubicBezTo>
                    <a:pt x="1878" y="7385"/>
                    <a:pt x="250" y="11891"/>
                    <a:pt x="125" y="18524"/>
                  </a:cubicBezTo>
                  <a:cubicBezTo>
                    <a:pt x="0" y="25158"/>
                    <a:pt x="2128" y="32668"/>
                    <a:pt x="10388" y="35921"/>
                  </a:cubicBezTo>
                  <a:cubicBezTo>
                    <a:pt x="13235" y="37043"/>
                    <a:pt x="15978" y="37480"/>
                    <a:pt x="18447" y="37480"/>
                  </a:cubicBezTo>
                  <a:cubicBezTo>
                    <a:pt x="23144" y="37480"/>
                    <a:pt x="26853" y="35897"/>
                    <a:pt x="28411" y="34420"/>
                  </a:cubicBezTo>
                  <a:cubicBezTo>
                    <a:pt x="30789" y="32167"/>
                    <a:pt x="33668" y="25785"/>
                    <a:pt x="33668" y="25784"/>
                  </a:cubicBezTo>
                  <a:lnTo>
                    <a:pt x="33668" y="25784"/>
                  </a:lnTo>
                  <a:cubicBezTo>
                    <a:pt x="33668" y="25785"/>
                    <a:pt x="30552" y="26615"/>
                    <a:pt x="26632" y="26615"/>
                  </a:cubicBezTo>
                  <a:cubicBezTo>
                    <a:pt x="22501" y="26615"/>
                    <a:pt x="17479" y="25693"/>
                    <a:pt x="14268" y="21904"/>
                  </a:cubicBezTo>
                  <a:cubicBezTo>
                    <a:pt x="8010" y="14519"/>
                    <a:pt x="11389" y="0"/>
                    <a:pt x="113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30;p63">
              <a:extLst>
                <a:ext uri="{FF2B5EF4-FFF2-40B4-BE49-F238E27FC236}">
                  <a16:creationId xmlns:a16="http://schemas.microsoft.com/office/drawing/2014/main" id="{E1950AA5-D9F0-4E31-95E3-5AB25FF238BC}"/>
                </a:ext>
              </a:extLst>
            </p:cNvPr>
            <p:cNvSpPr/>
            <p:nvPr/>
          </p:nvSpPr>
          <p:spPr>
            <a:xfrm>
              <a:off x="3512125" y="2765700"/>
              <a:ext cx="860075" cy="951250"/>
            </a:xfrm>
            <a:custGeom>
              <a:avLst/>
              <a:gdLst/>
              <a:ahLst/>
              <a:cxnLst/>
              <a:rect l="l" t="t" r="r" b="b"/>
              <a:pathLst>
                <a:path w="34403" h="38050" extrusionOk="0">
                  <a:moveTo>
                    <a:pt x="11367" y="779"/>
                  </a:moveTo>
                  <a:cubicBezTo>
                    <a:pt x="11132" y="1972"/>
                    <a:pt x="10615" y="4966"/>
                    <a:pt x="10567" y="8472"/>
                  </a:cubicBezTo>
                  <a:cubicBezTo>
                    <a:pt x="10510" y="12676"/>
                    <a:pt x="11131" y="18502"/>
                    <a:pt x="14423" y="22386"/>
                  </a:cubicBezTo>
                  <a:cubicBezTo>
                    <a:pt x="17038" y="25472"/>
                    <a:pt x="21281" y="27136"/>
                    <a:pt x="26689" y="27199"/>
                  </a:cubicBezTo>
                  <a:cubicBezTo>
                    <a:pt x="26795" y="27200"/>
                    <a:pt x="26901" y="27200"/>
                    <a:pt x="27006" y="27200"/>
                  </a:cubicBezTo>
                  <a:cubicBezTo>
                    <a:pt x="29910" y="27200"/>
                    <a:pt x="32427" y="26738"/>
                    <a:pt x="33526" y="26500"/>
                  </a:cubicBezTo>
                  <a:lnTo>
                    <a:pt x="33526" y="26500"/>
                  </a:lnTo>
                  <a:cubicBezTo>
                    <a:pt x="32775" y="28082"/>
                    <a:pt x="30496" y="32692"/>
                    <a:pt x="28588" y="34500"/>
                  </a:cubicBezTo>
                  <a:cubicBezTo>
                    <a:pt x="26958" y="36044"/>
                    <a:pt x="23317" y="37473"/>
                    <a:pt x="18847" y="37473"/>
                  </a:cubicBezTo>
                  <a:cubicBezTo>
                    <a:pt x="16376" y="37473"/>
                    <a:pt x="13652" y="37036"/>
                    <a:pt x="10874" y="35942"/>
                  </a:cubicBezTo>
                  <a:cubicBezTo>
                    <a:pt x="2341" y="32581"/>
                    <a:pt x="684" y="24777"/>
                    <a:pt x="796" y="18823"/>
                  </a:cubicBezTo>
                  <a:cubicBezTo>
                    <a:pt x="913" y="12650"/>
                    <a:pt x="2361" y="7998"/>
                    <a:pt x="5101" y="4996"/>
                  </a:cubicBezTo>
                  <a:cubicBezTo>
                    <a:pt x="7123" y="2782"/>
                    <a:pt x="10173" y="1303"/>
                    <a:pt x="11367" y="779"/>
                  </a:cubicBezTo>
                  <a:close/>
                  <a:moveTo>
                    <a:pt x="11768" y="0"/>
                  </a:moveTo>
                  <a:cubicBezTo>
                    <a:pt x="11732" y="0"/>
                    <a:pt x="11697" y="7"/>
                    <a:pt x="11663" y="20"/>
                  </a:cubicBezTo>
                  <a:cubicBezTo>
                    <a:pt x="11487" y="88"/>
                    <a:pt x="7313" y="1705"/>
                    <a:pt x="4667" y="4602"/>
                  </a:cubicBezTo>
                  <a:cubicBezTo>
                    <a:pt x="1830" y="7711"/>
                    <a:pt x="330" y="12492"/>
                    <a:pt x="211" y="18812"/>
                  </a:cubicBezTo>
                  <a:cubicBezTo>
                    <a:pt x="1" y="29935"/>
                    <a:pt x="5776" y="34563"/>
                    <a:pt x="10660" y="36486"/>
                  </a:cubicBezTo>
                  <a:cubicBezTo>
                    <a:pt x="13494" y="37603"/>
                    <a:pt x="16279" y="38050"/>
                    <a:pt x="18815" y="38050"/>
                  </a:cubicBezTo>
                  <a:cubicBezTo>
                    <a:pt x="23471" y="38050"/>
                    <a:pt x="27282" y="36545"/>
                    <a:pt x="28991" y="34925"/>
                  </a:cubicBezTo>
                  <a:cubicBezTo>
                    <a:pt x="31383" y="32659"/>
                    <a:pt x="34195" y="26460"/>
                    <a:pt x="34314" y="26197"/>
                  </a:cubicBezTo>
                  <a:cubicBezTo>
                    <a:pt x="34403" y="25997"/>
                    <a:pt x="34251" y="25783"/>
                    <a:pt x="34048" y="25783"/>
                  </a:cubicBezTo>
                  <a:cubicBezTo>
                    <a:pt x="34023" y="25783"/>
                    <a:pt x="33997" y="25786"/>
                    <a:pt x="33970" y="25793"/>
                  </a:cubicBezTo>
                  <a:cubicBezTo>
                    <a:pt x="33908" y="25810"/>
                    <a:pt x="30852" y="26602"/>
                    <a:pt x="27028" y="26602"/>
                  </a:cubicBezTo>
                  <a:cubicBezTo>
                    <a:pt x="22951" y="26602"/>
                    <a:pt x="18001" y="25702"/>
                    <a:pt x="14871" y="22007"/>
                  </a:cubicBezTo>
                  <a:cubicBezTo>
                    <a:pt x="8781" y="14821"/>
                    <a:pt x="12020" y="504"/>
                    <a:pt x="12053" y="360"/>
                  </a:cubicBezTo>
                  <a:cubicBezTo>
                    <a:pt x="12077" y="254"/>
                    <a:pt x="12042" y="143"/>
                    <a:pt x="11960" y="73"/>
                  </a:cubicBezTo>
                  <a:cubicBezTo>
                    <a:pt x="11906" y="25"/>
                    <a:pt x="11837" y="0"/>
                    <a:pt x="11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31;p63">
              <a:extLst>
                <a:ext uri="{FF2B5EF4-FFF2-40B4-BE49-F238E27FC236}">
                  <a16:creationId xmlns:a16="http://schemas.microsoft.com/office/drawing/2014/main" id="{42C1B480-F7BD-4CB3-A094-1DCDF3A184BB}"/>
                </a:ext>
              </a:extLst>
            </p:cNvPr>
            <p:cNvSpPr/>
            <p:nvPr/>
          </p:nvSpPr>
          <p:spPr>
            <a:xfrm>
              <a:off x="3643425" y="1155050"/>
              <a:ext cx="2081200" cy="2431225"/>
            </a:xfrm>
            <a:custGeom>
              <a:avLst/>
              <a:gdLst/>
              <a:ahLst/>
              <a:cxnLst/>
              <a:rect l="l" t="t" r="r" b="b"/>
              <a:pathLst>
                <a:path w="83248" h="97249" extrusionOk="0">
                  <a:moveTo>
                    <a:pt x="30073" y="0"/>
                  </a:moveTo>
                  <a:cubicBezTo>
                    <a:pt x="29131" y="0"/>
                    <a:pt x="28244" y="546"/>
                    <a:pt x="27915" y="1296"/>
                  </a:cubicBezTo>
                  <a:cubicBezTo>
                    <a:pt x="27090" y="3184"/>
                    <a:pt x="22252" y="9674"/>
                    <a:pt x="20835" y="11443"/>
                  </a:cubicBezTo>
                  <a:cubicBezTo>
                    <a:pt x="19420" y="13213"/>
                    <a:pt x="16470" y="18050"/>
                    <a:pt x="16470" y="18050"/>
                  </a:cubicBezTo>
                  <a:lnTo>
                    <a:pt x="13192" y="29409"/>
                  </a:lnTo>
                  <a:cubicBezTo>
                    <a:pt x="13192" y="29409"/>
                    <a:pt x="12480" y="32797"/>
                    <a:pt x="8380" y="45631"/>
                  </a:cubicBezTo>
                  <a:cubicBezTo>
                    <a:pt x="4280" y="58467"/>
                    <a:pt x="6062" y="64349"/>
                    <a:pt x="6062" y="64349"/>
                  </a:cubicBezTo>
                  <a:cubicBezTo>
                    <a:pt x="6062" y="64349"/>
                    <a:pt x="6046" y="64341"/>
                    <a:pt x="6013" y="64341"/>
                  </a:cubicBezTo>
                  <a:cubicBezTo>
                    <a:pt x="5779" y="64341"/>
                    <a:pt x="4687" y="64753"/>
                    <a:pt x="2496" y="71479"/>
                  </a:cubicBezTo>
                  <a:cubicBezTo>
                    <a:pt x="1" y="79145"/>
                    <a:pt x="1070" y="88949"/>
                    <a:pt x="5526" y="93583"/>
                  </a:cubicBezTo>
                  <a:cubicBezTo>
                    <a:pt x="8004" y="96160"/>
                    <a:pt x="10921" y="97249"/>
                    <a:pt x="14157" y="97249"/>
                  </a:cubicBezTo>
                  <a:cubicBezTo>
                    <a:pt x="16743" y="97249"/>
                    <a:pt x="19531" y="96553"/>
                    <a:pt x="22461" y="95366"/>
                  </a:cubicBezTo>
                  <a:cubicBezTo>
                    <a:pt x="29056" y="92692"/>
                    <a:pt x="32087" y="86810"/>
                    <a:pt x="32087" y="86810"/>
                  </a:cubicBezTo>
                  <a:cubicBezTo>
                    <a:pt x="32087" y="86810"/>
                    <a:pt x="39040" y="85027"/>
                    <a:pt x="44208" y="81106"/>
                  </a:cubicBezTo>
                  <a:cubicBezTo>
                    <a:pt x="49167" y="77344"/>
                    <a:pt x="52977" y="73418"/>
                    <a:pt x="59886" y="73418"/>
                  </a:cubicBezTo>
                  <a:cubicBezTo>
                    <a:pt x="60181" y="73418"/>
                    <a:pt x="60481" y="73426"/>
                    <a:pt x="60787" y="73440"/>
                  </a:cubicBezTo>
                  <a:cubicBezTo>
                    <a:pt x="68122" y="73790"/>
                    <a:pt x="76483" y="77902"/>
                    <a:pt x="79502" y="77902"/>
                  </a:cubicBezTo>
                  <a:cubicBezTo>
                    <a:pt x="79564" y="77902"/>
                    <a:pt x="79625" y="77900"/>
                    <a:pt x="79683" y="77897"/>
                  </a:cubicBezTo>
                  <a:cubicBezTo>
                    <a:pt x="82535" y="77719"/>
                    <a:pt x="83247" y="74154"/>
                    <a:pt x="80039" y="69340"/>
                  </a:cubicBezTo>
                  <a:cubicBezTo>
                    <a:pt x="76830" y="64527"/>
                    <a:pt x="69165" y="63101"/>
                    <a:pt x="63104" y="61140"/>
                  </a:cubicBezTo>
                  <a:cubicBezTo>
                    <a:pt x="57044" y="59179"/>
                    <a:pt x="53478" y="55258"/>
                    <a:pt x="55083" y="45631"/>
                  </a:cubicBezTo>
                  <a:cubicBezTo>
                    <a:pt x="56687" y="36006"/>
                    <a:pt x="65065" y="20319"/>
                    <a:pt x="64887" y="17467"/>
                  </a:cubicBezTo>
                  <a:cubicBezTo>
                    <a:pt x="64777" y="15712"/>
                    <a:pt x="53863" y="15104"/>
                    <a:pt x="44862" y="15104"/>
                  </a:cubicBezTo>
                  <a:cubicBezTo>
                    <a:pt x="39239" y="15104"/>
                    <a:pt x="34363" y="15341"/>
                    <a:pt x="33335" y="15684"/>
                  </a:cubicBezTo>
                  <a:cubicBezTo>
                    <a:pt x="30661" y="16575"/>
                    <a:pt x="30126" y="16397"/>
                    <a:pt x="27631" y="19606"/>
                  </a:cubicBezTo>
                  <a:cubicBezTo>
                    <a:pt x="25135" y="22814"/>
                    <a:pt x="23887" y="25132"/>
                    <a:pt x="23887" y="25132"/>
                  </a:cubicBezTo>
                  <a:lnTo>
                    <a:pt x="26984" y="18628"/>
                  </a:lnTo>
                  <a:lnTo>
                    <a:pt x="27207" y="18640"/>
                  </a:lnTo>
                  <a:cubicBezTo>
                    <a:pt x="27207" y="18640"/>
                    <a:pt x="27444" y="17815"/>
                    <a:pt x="28623" y="16282"/>
                  </a:cubicBezTo>
                  <a:cubicBezTo>
                    <a:pt x="29803" y="14747"/>
                    <a:pt x="32872" y="11089"/>
                    <a:pt x="32990" y="4954"/>
                  </a:cubicBezTo>
                  <a:cubicBezTo>
                    <a:pt x="33061" y="1255"/>
                    <a:pt x="31503" y="0"/>
                    <a:pt x="30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32;p63">
              <a:extLst>
                <a:ext uri="{FF2B5EF4-FFF2-40B4-BE49-F238E27FC236}">
                  <a16:creationId xmlns:a16="http://schemas.microsoft.com/office/drawing/2014/main" id="{FDA43275-2729-4E64-8D49-4300671F333B}"/>
                </a:ext>
              </a:extLst>
            </p:cNvPr>
            <p:cNvSpPr/>
            <p:nvPr/>
          </p:nvSpPr>
          <p:spPr>
            <a:xfrm>
              <a:off x="3633450" y="1147700"/>
              <a:ext cx="2083350" cy="2445725"/>
            </a:xfrm>
            <a:custGeom>
              <a:avLst/>
              <a:gdLst/>
              <a:ahLst/>
              <a:cxnLst/>
              <a:rect l="l" t="t" r="r" b="b"/>
              <a:pathLst>
                <a:path w="83334" h="97829" extrusionOk="0">
                  <a:moveTo>
                    <a:pt x="30473" y="588"/>
                  </a:moveTo>
                  <a:cubicBezTo>
                    <a:pt x="30623" y="588"/>
                    <a:pt x="30773" y="604"/>
                    <a:pt x="30921" y="636"/>
                  </a:cubicBezTo>
                  <a:cubicBezTo>
                    <a:pt x="31599" y="783"/>
                    <a:pt x="33166" y="1531"/>
                    <a:pt x="33094" y="5242"/>
                  </a:cubicBezTo>
                  <a:cubicBezTo>
                    <a:pt x="32984" y="10995"/>
                    <a:pt x="30271" y="14488"/>
                    <a:pt x="28967" y="16167"/>
                  </a:cubicBezTo>
                  <a:lnTo>
                    <a:pt x="28790" y="16397"/>
                  </a:lnTo>
                  <a:cubicBezTo>
                    <a:pt x="27928" y="17518"/>
                    <a:pt x="27553" y="18278"/>
                    <a:pt x="27406" y="18631"/>
                  </a:cubicBezTo>
                  <a:lnTo>
                    <a:pt x="27399" y="18631"/>
                  </a:lnTo>
                  <a:cubicBezTo>
                    <a:pt x="27392" y="18631"/>
                    <a:pt x="27386" y="18631"/>
                    <a:pt x="27380" y="18631"/>
                  </a:cubicBezTo>
                  <a:cubicBezTo>
                    <a:pt x="27268" y="18631"/>
                    <a:pt x="27166" y="18696"/>
                    <a:pt x="27119" y="18798"/>
                  </a:cubicBezTo>
                  <a:lnTo>
                    <a:pt x="24022" y="25300"/>
                  </a:lnTo>
                  <a:cubicBezTo>
                    <a:pt x="23952" y="25443"/>
                    <a:pt x="24011" y="25617"/>
                    <a:pt x="24153" y="25689"/>
                  </a:cubicBezTo>
                  <a:cubicBezTo>
                    <a:pt x="24195" y="25710"/>
                    <a:pt x="24240" y="25721"/>
                    <a:pt x="24285" y="25721"/>
                  </a:cubicBezTo>
                  <a:cubicBezTo>
                    <a:pt x="24390" y="25721"/>
                    <a:pt x="24492" y="25664"/>
                    <a:pt x="24544" y="25564"/>
                  </a:cubicBezTo>
                  <a:cubicBezTo>
                    <a:pt x="24556" y="25542"/>
                    <a:pt x="25811" y="23229"/>
                    <a:pt x="28261" y="20080"/>
                  </a:cubicBezTo>
                  <a:cubicBezTo>
                    <a:pt x="30387" y="17344"/>
                    <a:pt x="31023" y="17144"/>
                    <a:pt x="32911" y="16550"/>
                  </a:cubicBezTo>
                  <a:cubicBezTo>
                    <a:pt x="33189" y="16463"/>
                    <a:pt x="33491" y="16368"/>
                    <a:pt x="33827" y="16256"/>
                  </a:cubicBezTo>
                  <a:cubicBezTo>
                    <a:pt x="34865" y="15910"/>
                    <a:pt x="39575" y="15686"/>
                    <a:pt x="45038" y="15686"/>
                  </a:cubicBezTo>
                  <a:cubicBezTo>
                    <a:pt x="53099" y="15686"/>
                    <a:pt x="62797" y="16174"/>
                    <a:pt x="64741" y="17484"/>
                  </a:cubicBezTo>
                  <a:cubicBezTo>
                    <a:pt x="64898" y="17591"/>
                    <a:pt x="64988" y="17696"/>
                    <a:pt x="64994" y="17779"/>
                  </a:cubicBezTo>
                  <a:cubicBezTo>
                    <a:pt x="65066" y="18936"/>
                    <a:pt x="63518" y="22638"/>
                    <a:pt x="61726" y="26924"/>
                  </a:cubicBezTo>
                  <a:cubicBezTo>
                    <a:pt x="59226" y="32907"/>
                    <a:pt x="56114" y="40351"/>
                    <a:pt x="55193" y="45878"/>
                  </a:cubicBezTo>
                  <a:cubicBezTo>
                    <a:pt x="53346" y="56959"/>
                    <a:pt x="58616" y="60161"/>
                    <a:pt x="63413" y="61713"/>
                  </a:cubicBezTo>
                  <a:cubicBezTo>
                    <a:pt x="64486" y="62060"/>
                    <a:pt x="65584" y="62383"/>
                    <a:pt x="66746" y="62725"/>
                  </a:cubicBezTo>
                  <a:cubicBezTo>
                    <a:pt x="72087" y="64296"/>
                    <a:pt x="77611" y="65922"/>
                    <a:pt x="80194" y="69796"/>
                  </a:cubicBezTo>
                  <a:cubicBezTo>
                    <a:pt x="82057" y="72592"/>
                    <a:pt x="82715" y="75180"/>
                    <a:pt x="81952" y="76719"/>
                  </a:cubicBezTo>
                  <a:cubicBezTo>
                    <a:pt x="81597" y="77436"/>
                    <a:pt x="80944" y="77843"/>
                    <a:pt x="80063" y="77899"/>
                  </a:cubicBezTo>
                  <a:cubicBezTo>
                    <a:pt x="80009" y="77902"/>
                    <a:pt x="79952" y="77904"/>
                    <a:pt x="79893" y="77904"/>
                  </a:cubicBezTo>
                  <a:cubicBezTo>
                    <a:pt x="78706" y="77904"/>
                    <a:pt x="76524" y="77197"/>
                    <a:pt x="74023" y="76388"/>
                  </a:cubicBezTo>
                  <a:cubicBezTo>
                    <a:pt x="70256" y="75168"/>
                    <a:pt x="65567" y="73650"/>
                    <a:pt x="61201" y="73443"/>
                  </a:cubicBezTo>
                  <a:cubicBezTo>
                    <a:pt x="60889" y="73428"/>
                    <a:pt x="60584" y="73421"/>
                    <a:pt x="60285" y="73421"/>
                  </a:cubicBezTo>
                  <a:cubicBezTo>
                    <a:pt x="54257" y="73421"/>
                    <a:pt x="50488" y="76405"/>
                    <a:pt x="46506" y="79550"/>
                  </a:cubicBezTo>
                  <a:cubicBezTo>
                    <a:pt x="45830" y="80083"/>
                    <a:pt x="45143" y="80627"/>
                    <a:pt x="44431" y="81166"/>
                  </a:cubicBezTo>
                  <a:cubicBezTo>
                    <a:pt x="39370" y="85005"/>
                    <a:pt x="32482" y="86802"/>
                    <a:pt x="32413" y="86820"/>
                  </a:cubicBezTo>
                  <a:cubicBezTo>
                    <a:pt x="32332" y="86841"/>
                    <a:pt x="32264" y="86895"/>
                    <a:pt x="32226" y="86970"/>
                  </a:cubicBezTo>
                  <a:cubicBezTo>
                    <a:pt x="32196" y="87029"/>
                    <a:pt x="29171" y="92785"/>
                    <a:pt x="22750" y="95390"/>
                  </a:cubicBezTo>
                  <a:cubicBezTo>
                    <a:pt x="19714" y="96620"/>
                    <a:pt x="16997" y="97237"/>
                    <a:pt x="14574" y="97237"/>
                  </a:cubicBezTo>
                  <a:cubicBezTo>
                    <a:pt x="11215" y="97237"/>
                    <a:pt x="8423" y="96051"/>
                    <a:pt x="6137" y="93674"/>
                  </a:cubicBezTo>
                  <a:cubicBezTo>
                    <a:pt x="1921" y="89290"/>
                    <a:pt x="619" y="79710"/>
                    <a:pt x="3174" y="71864"/>
                  </a:cubicBezTo>
                  <a:cubicBezTo>
                    <a:pt x="5240" y="65518"/>
                    <a:pt x="6274" y="64975"/>
                    <a:pt x="6407" y="64931"/>
                  </a:cubicBezTo>
                  <a:cubicBezTo>
                    <a:pt x="6424" y="64934"/>
                    <a:pt x="6442" y="64936"/>
                    <a:pt x="6459" y="64936"/>
                  </a:cubicBezTo>
                  <a:cubicBezTo>
                    <a:pt x="6528" y="64936"/>
                    <a:pt x="6596" y="64912"/>
                    <a:pt x="6649" y="64866"/>
                  </a:cubicBezTo>
                  <a:cubicBezTo>
                    <a:pt x="6739" y="64791"/>
                    <a:pt x="6774" y="64670"/>
                    <a:pt x="6741" y="64558"/>
                  </a:cubicBezTo>
                  <a:cubicBezTo>
                    <a:pt x="6723" y="64500"/>
                    <a:pt x="5031" y="58617"/>
                    <a:pt x="9056" y="46014"/>
                  </a:cubicBezTo>
                  <a:cubicBezTo>
                    <a:pt x="13114" y="33312"/>
                    <a:pt x="13870" y="29799"/>
                    <a:pt x="13872" y="29784"/>
                  </a:cubicBezTo>
                  <a:lnTo>
                    <a:pt x="17139" y="18464"/>
                  </a:lnTo>
                  <a:cubicBezTo>
                    <a:pt x="17403" y="18033"/>
                    <a:pt x="20136" y="13579"/>
                    <a:pt x="21463" y="11920"/>
                  </a:cubicBezTo>
                  <a:cubicBezTo>
                    <a:pt x="22966" y="10040"/>
                    <a:pt x="27751" y="3608"/>
                    <a:pt x="28582" y="1707"/>
                  </a:cubicBezTo>
                  <a:cubicBezTo>
                    <a:pt x="28876" y="1035"/>
                    <a:pt x="29666" y="588"/>
                    <a:pt x="30473" y="588"/>
                  </a:cubicBezTo>
                  <a:close/>
                  <a:moveTo>
                    <a:pt x="30467" y="1"/>
                  </a:moveTo>
                  <a:cubicBezTo>
                    <a:pt x="29433" y="1"/>
                    <a:pt x="28436" y="581"/>
                    <a:pt x="28046" y="1472"/>
                  </a:cubicBezTo>
                  <a:cubicBezTo>
                    <a:pt x="27249" y="3296"/>
                    <a:pt x="22451" y="9748"/>
                    <a:pt x="21006" y="11555"/>
                  </a:cubicBezTo>
                  <a:cubicBezTo>
                    <a:pt x="19594" y="13319"/>
                    <a:pt x="16740" y="17994"/>
                    <a:pt x="16619" y="18193"/>
                  </a:cubicBezTo>
                  <a:cubicBezTo>
                    <a:pt x="16605" y="18216"/>
                    <a:pt x="16595" y="18239"/>
                    <a:pt x="16588" y="18264"/>
                  </a:cubicBezTo>
                  <a:lnTo>
                    <a:pt x="13304" y="29644"/>
                  </a:lnTo>
                  <a:cubicBezTo>
                    <a:pt x="13298" y="29678"/>
                    <a:pt x="12542" y="33180"/>
                    <a:pt x="8499" y="45837"/>
                  </a:cubicBezTo>
                  <a:cubicBezTo>
                    <a:pt x="4880" y="57167"/>
                    <a:pt x="5799" y="63068"/>
                    <a:pt x="6104" y="64428"/>
                  </a:cubicBezTo>
                  <a:cubicBezTo>
                    <a:pt x="5213" y="64903"/>
                    <a:pt x="4010" y="67405"/>
                    <a:pt x="2618" y="71683"/>
                  </a:cubicBezTo>
                  <a:cubicBezTo>
                    <a:pt x="1" y="79716"/>
                    <a:pt x="1362" y="89554"/>
                    <a:pt x="5714" y="94081"/>
                  </a:cubicBezTo>
                  <a:cubicBezTo>
                    <a:pt x="8120" y="96582"/>
                    <a:pt x="11044" y="97829"/>
                    <a:pt x="14554" y="97829"/>
                  </a:cubicBezTo>
                  <a:cubicBezTo>
                    <a:pt x="17055" y="97829"/>
                    <a:pt x="19853" y="97195"/>
                    <a:pt x="22969" y="95932"/>
                  </a:cubicBezTo>
                  <a:cubicBezTo>
                    <a:pt x="29075" y="93457"/>
                    <a:pt x="32209" y="88202"/>
                    <a:pt x="32682" y="87354"/>
                  </a:cubicBezTo>
                  <a:cubicBezTo>
                    <a:pt x="33647" y="87090"/>
                    <a:pt x="40006" y="85259"/>
                    <a:pt x="44784" y="81633"/>
                  </a:cubicBezTo>
                  <a:cubicBezTo>
                    <a:pt x="45499" y="81091"/>
                    <a:pt x="46190" y="80546"/>
                    <a:pt x="46869" y="80010"/>
                  </a:cubicBezTo>
                  <a:cubicBezTo>
                    <a:pt x="50934" y="76800"/>
                    <a:pt x="54470" y="74006"/>
                    <a:pt x="60276" y="74006"/>
                  </a:cubicBezTo>
                  <a:cubicBezTo>
                    <a:pt x="60569" y="74006"/>
                    <a:pt x="60867" y="74013"/>
                    <a:pt x="61172" y="74028"/>
                  </a:cubicBezTo>
                  <a:cubicBezTo>
                    <a:pt x="65460" y="74231"/>
                    <a:pt x="70107" y="75735"/>
                    <a:pt x="73842" y="76944"/>
                  </a:cubicBezTo>
                  <a:cubicBezTo>
                    <a:pt x="76496" y="77803"/>
                    <a:pt x="78617" y="78489"/>
                    <a:pt x="79904" y="78489"/>
                  </a:cubicBezTo>
                  <a:cubicBezTo>
                    <a:pt x="79971" y="78489"/>
                    <a:pt x="80036" y="78487"/>
                    <a:pt x="80098" y="78483"/>
                  </a:cubicBezTo>
                  <a:cubicBezTo>
                    <a:pt x="81185" y="78415"/>
                    <a:pt x="82029" y="77881"/>
                    <a:pt x="82476" y="76979"/>
                  </a:cubicBezTo>
                  <a:cubicBezTo>
                    <a:pt x="83334" y="75250"/>
                    <a:pt x="82663" y="72443"/>
                    <a:pt x="80681" y="69472"/>
                  </a:cubicBezTo>
                  <a:cubicBezTo>
                    <a:pt x="77981" y="65420"/>
                    <a:pt x="72353" y="63764"/>
                    <a:pt x="66911" y="62163"/>
                  </a:cubicBezTo>
                  <a:cubicBezTo>
                    <a:pt x="65753" y="61822"/>
                    <a:pt x="64658" y="61500"/>
                    <a:pt x="63593" y="61155"/>
                  </a:cubicBezTo>
                  <a:cubicBezTo>
                    <a:pt x="56707" y="58928"/>
                    <a:pt x="54367" y="54388"/>
                    <a:pt x="55770" y="45973"/>
                  </a:cubicBezTo>
                  <a:cubicBezTo>
                    <a:pt x="56680" y="40514"/>
                    <a:pt x="59777" y="33104"/>
                    <a:pt x="62266" y="27150"/>
                  </a:cubicBezTo>
                  <a:cubicBezTo>
                    <a:pt x="64161" y="22618"/>
                    <a:pt x="65658" y="19036"/>
                    <a:pt x="65577" y="17742"/>
                  </a:cubicBezTo>
                  <a:cubicBezTo>
                    <a:pt x="65561" y="17466"/>
                    <a:pt x="65388" y="17216"/>
                    <a:pt x="65066" y="16999"/>
                  </a:cubicBezTo>
                  <a:cubicBezTo>
                    <a:pt x="63002" y="15607"/>
                    <a:pt x="53280" y="15093"/>
                    <a:pt x="45148" y="15093"/>
                  </a:cubicBezTo>
                  <a:cubicBezTo>
                    <a:pt x="39569" y="15093"/>
                    <a:pt x="34738" y="15335"/>
                    <a:pt x="33641" y="15700"/>
                  </a:cubicBezTo>
                  <a:cubicBezTo>
                    <a:pt x="33307" y="15811"/>
                    <a:pt x="33009" y="15906"/>
                    <a:pt x="32734" y="15992"/>
                  </a:cubicBezTo>
                  <a:cubicBezTo>
                    <a:pt x="30772" y="16610"/>
                    <a:pt x="30037" y="16841"/>
                    <a:pt x="27798" y="19720"/>
                  </a:cubicBezTo>
                  <a:cubicBezTo>
                    <a:pt x="27321" y="20333"/>
                    <a:pt x="26888" y="20917"/>
                    <a:pt x="26499" y="21459"/>
                  </a:cubicBezTo>
                  <a:lnTo>
                    <a:pt x="27562" y="19227"/>
                  </a:lnTo>
                  <a:lnTo>
                    <a:pt x="27590" y="19228"/>
                  </a:lnTo>
                  <a:cubicBezTo>
                    <a:pt x="27595" y="19228"/>
                    <a:pt x="27599" y="19228"/>
                    <a:pt x="27604" y="19228"/>
                  </a:cubicBezTo>
                  <a:cubicBezTo>
                    <a:pt x="27734" y="19228"/>
                    <a:pt x="27849" y="19143"/>
                    <a:pt x="27888" y="19018"/>
                  </a:cubicBezTo>
                  <a:cubicBezTo>
                    <a:pt x="27890" y="19009"/>
                    <a:pt x="28134" y="18209"/>
                    <a:pt x="29254" y="16753"/>
                  </a:cubicBezTo>
                  <a:lnTo>
                    <a:pt x="29431" y="16527"/>
                  </a:lnTo>
                  <a:cubicBezTo>
                    <a:pt x="30773" y="14798"/>
                    <a:pt x="33566" y="11200"/>
                    <a:pt x="33681" y="5253"/>
                  </a:cubicBezTo>
                  <a:cubicBezTo>
                    <a:pt x="33761" y="1108"/>
                    <a:pt x="31865" y="243"/>
                    <a:pt x="31046" y="63"/>
                  </a:cubicBezTo>
                  <a:cubicBezTo>
                    <a:pt x="30854" y="21"/>
                    <a:pt x="30660" y="1"/>
                    <a:pt x="30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33;p63">
              <a:extLst>
                <a:ext uri="{FF2B5EF4-FFF2-40B4-BE49-F238E27FC236}">
                  <a16:creationId xmlns:a16="http://schemas.microsoft.com/office/drawing/2014/main" id="{4EA86ECA-171C-461D-B57B-C1CBC58FD04E}"/>
                </a:ext>
              </a:extLst>
            </p:cNvPr>
            <p:cNvSpPr/>
            <p:nvPr/>
          </p:nvSpPr>
          <p:spPr>
            <a:xfrm>
              <a:off x="5398975" y="2988325"/>
              <a:ext cx="256575" cy="113275"/>
            </a:xfrm>
            <a:custGeom>
              <a:avLst/>
              <a:gdLst/>
              <a:ahLst/>
              <a:cxnLst/>
              <a:rect l="l" t="t" r="r" b="b"/>
              <a:pathLst>
                <a:path w="10263" h="4531" extrusionOk="0">
                  <a:moveTo>
                    <a:pt x="2245" y="1"/>
                  </a:moveTo>
                  <a:cubicBezTo>
                    <a:pt x="687" y="1"/>
                    <a:pt x="1" y="775"/>
                    <a:pt x="1" y="1401"/>
                  </a:cubicBezTo>
                  <a:cubicBezTo>
                    <a:pt x="1" y="2401"/>
                    <a:pt x="9262" y="4530"/>
                    <a:pt x="9887" y="4530"/>
                  </a:cubicBezTo>
                  <a:cubicBezTo>
                    <a:pt x="9887" y="4530"/>
                    <a:pt x="10263" y="3028"/>
                    <a:pt x="6008" y="1026"/>
                  </a:cubicBezTo>
                  <a:cubicBezTo>
                    <a:pt x="4417" y="277"/>
                    <a:pt x="3176" y="1"/>
                    <a:pt x="22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034;p63">
              <a:extLst>
                <a:ext uri="{FF2B5EF4-FFF2-40B4-BE49-F238E27FC236}">
                  <a16:creationId xmlns:a16="http://schemas.microsoft.com/office/drawing/2014/main" id="{715FFB0B-D4FB-4526-88A9-DF56F242D2CD}"/>
                </a:ext>
              </a:extLst>
            </p:cNvPr>
            <p:cNvSpPr/>
            <p:nvPr/>
          </p:nvSpPr>
          <p:spPr>
            <a:xfrm>
              <a:off x="5391650" y="2980900"/>
              <a:ext cx="269350" cy="128000"/>
            </a:xfrm>
            <a:custGeom>
              <a:avLst/>
              <a:gdLst/>
              <a:ahLst/>
              <a:cxnLst/>
              <a:rect l="l" t="t" r="r" b="b"/>
              <a:pathLst>
                <a:path w="10774" h="5120" extrusionOk="0">
                  <a:moveTo>
                    <a:pt x="2547" y="590"/>
                  </a:moveTo>
                  <a:cubicBezTo>
                    <a:pt x="3367" y="590"/>
                    <a:pt x="4541" y="818"/>
                    <a:pt x="6176" y="1588"/>
                  </a:cubicBezTo>
                  <a:cubicBezTo>
                    <a:pt x="9026" y="2930"/>
                    <a:pt x="9697" y="4003"/>
                    <a:pt x="9851" y="4487"/>
                  </a:cubicBezTo>
                  <a:cubicBezTo>
                    <a:pt x="9089" y="4352"/>
                    <a:pt x="7206" y="3932"/>
                    <a:pt x="5290" y="3413"/>
                  </a:cubicBezTo>
                  <a:cubicBezTo>
                    <a:pt x="984" y="2246"/>
                    <a:pt x="608" y="1715"/>
                    <a:pt x="586" y="1698"/>
                  </a:cubicBezTo>
                  <a:cubicBezTo>
                    <a:pt x="586" y="1424"/>
                    <a:pt x="778" y="1138"/>
                    <a:pt x="1097" y="935"/>
                  </a:cubicBezTo>
                  <a:cubicBezTo>
                    <a:pt x="1326" y="791"/>
                    <a:pt x="1781" y="590"/>
                    <a:pt x="2547" y="590"/>
                  </a:cubicBezTo>
                  <a:close/>
                  <a:moveTo>
                    <a:pt x="2543" y="1"/>
                  </a:moveTo>
                  <a:cubicBezTo>
                    <a:pt x="1678" y="1"/>
                    <a:pt x="1118" y="228"/>
                    <a:pt x="784" y="441"/>
                  </a:cubicBezTo>
                  <a:cubicBezTo>
                    <a:pt x="294" y="752"/>
                    <a:pt x="0" y="1222"/>
                    <a:pt x="0" y="1698"/>
                  </a:cubicBezTo>
                  <a:cubicBezTo>
                    <a:pt x="0" y="3138"/>
                    <a:pt x="10079" y="5120"/>
                    <a:pt x="10181" y="5120"/>
                  </a:cubicBezTo>
                  <a:cubicBezTo>
                    <a:pt x="10182" y="5120"/>
                    <a:pt x="10183" y="5120"/>
                    <a:pt x="10184" y="5120"/>
                  </a:cubicBezTo>
                  <a:cubicBezTo>
                    <a:pt x="10317" y="5120"/>
                    <a:pt x="10433" y="5028"/>
                    <a:pt x="10466" y="4898"/>
                  </a:cubicBezTo>
                  <a:cubicBezTo>
                    <a:pt x="10509" y="4721"/>
                    <a:pt x="10774" y="3104"/>
                    <a:pt x="6426" y="1058"/>
                  </a:cubicBezTo>
                  <a:cubicBezTo>
                    <a:pt x="4724" y="257"/>
                    <a:pt x="3462" y="1"/>
                    <a:pt x="2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035;p63">
              <a:extLst>
                <a:ext uri="{FF2B5EF4-FFF2-40B4-BE49-F238E27FC236}">
                  <a16:creationId xmlns:a16="http://schemas.microsoft.com/office/drawing/2014/main" id="{F65B4509-BC67-4257-83D6-2B851136C583}"/>
                </a:ext>
              </a:extLst>
            </p:cNvPr>
            <p:cNvSpPr/>
            <p:nvPr/>
          </p:nvSpPr>
          <p:spPr>
            <a:xfrm>
              <a:off x="4370800" y="1379225"/>
              <a:ext cx="359900" cy="212375"/>
            </a:xfrm>
            <a:custGeom>
              <a:avLst/>
              <a:gdLst/>
              <a:ahLst/>
              <a:cxnLst/>
              <a:rect l="l" t="t" r="r" b="b"/>
              <a:pathLst>
                <a:path w="14396" h="8495" extrusionOk="0">
                  <a:moveTo>
                    <a:pt x="11594" y="1"/>
                  </a:moveTo>
                  <a:cubicBezTo>
                    <a:pt x="11334" y="1"/>
                    <a:pt x="11049" y="74"/>
                    <a:pt x="10738" y="235"/>
                  </a:cubicBezTo>
                  <a:lnTo>
                    <a:pt x="0" y="8495"/>
                  </a:lnTo>
                  <a:lnTo>
                    <a:pt x="14396" y="8495"/>
                  </a:lnTo>
                  <a:cubicBezTo>
                    <a:pt x="14396" y="8495"/>
                    <a:pt x="14396" y="1"/>
                    <a:pt x="115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036;p63">
              <a:extLst>
                <a:ext uri="{FF2B5EF4-FFF2-40B4-BE49-F238E27FC236}">
                  <a16:creationId xmlns:a16="http://schemas.microsoft.com/office/drawing/2014/main" id="{84F17376-C3DD-48E3-AFD4-602C85EFD4B8}"/>
                </a:ext>
              </a:extLst>
            </p:cNvPr>
            <p:cNvSpPr/>
            <p:nvPr/>
          </p:nvSpPr>
          <p:spPr>
            <a:xfrm>
              <a:off x="4360775" y="1371875"/>
              <a:ext cx="377225" cy="227025"/>
            </a:xfrm>
            <a:custGeom>
              <a:avLst/>
              <a:gdLst/>
              <a:ahLst/>
              <a:cxnLst/>
              <a:rect l="l" t="t" r="r" b="b"/>
              <a:pathLst>
                <a:path w="15089" h="9081" extrusionOk="0">
                  <a:moveTo>
                    <a:pt x="11994" y="588"/>
                  </a:moveTo>
                  <a:cubicBezTo>
                    <a:pt x="12190" y="588"/>
                    <a:pt x="12372" y="640"/>
                    <a:pt x="12542" y="744"/>
                  </a:cubicBezTo>
                  <a:cubicBezTo>
                    <a:pt x="14073" y="1676"/>
                    <a:pt x="14467" y="6402"/>
                    <a:pt x="14501" y="8495"/>
                  </a:cubicBezTo>
                  <a:lnTo>
                    <a:pt x="1262" y="8495"/>
                  </a:lnTo>
                  <a:lnTo>
                    <a:pt x="11296" y="778"/>
                  </a:lnTo>
                  <a:cubicBezTo>
                    <a:pt x="11547" y="651"/>
                    <a:pt x="11779" y="588"/>
                    <a:pt x="11994" y="588"/>
                  </a:cubicBezTo>
                  <a:close/>
                  <a:moveTo>
                    <a:pt x="11996" y="0"/>
                  </a:moveTo>
                  <a:cubicBezTo>
                    <a:pt x="11682" y="0"/>
                    <a:pt x="11351" y="90"/>
                    <a:pt x="11004" y="269"/>
                  </a:cubicBezTo>
                  <a:cubicBezTo>
                    <a:pt x="10989" y="276"/>
                    <a:pt x="10974" y="285"/>
                    <a:pt x="10960" y="296"/>
                  </a:cubicBezTo>
                  <a:lnTo>
                    <a:pt x="222" y="8556"/>
                  </a:lnTo>
                  <a:cubicBezTo>
                    <a:pt x="0" y="8726"/>
                    <a:pt x="120" y="9081"/>
                    <a:pt x="400" y="9081"/>
                  </a:cubicBezTo>
                  <a:lnTo>
                    <a:pt x="14797" y="9081"/>
                  </a:lnTo>
                  <a:cubicBezTo>
                    <a:pt x="14797" y="9081"/>
                    <a:pt x="14798" y="9081"/>
                    <a:pt x="14799" y="9081"/>
                  </a:cubicBezTo>
                  <a:cubicBezTo>
                    <a:pt x="14959" y="9081"/>
                    <a:pt x="15089" y="8950"/>
                    <a:pt x="15089" y="8789"/>
                  </a:cubicBezTo>
                  <a:cubicBezTo>
                    <a:pt x="15089" y="8495"/>
                    <a:pt x="15063" y="1594"/>
                    <a:pt x="12847" y="244"/>
                  </a:cubicBezTo>
                  <a:cubicBezTo>
                    <a:pt x="12580" y="81"/>
                    <a:pt x="12296" y="0"/>
                    <a:pt x="119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037;p63">
              <a:extLst>
                <a:ext uri="{FF2B5EF4-FFF2-40B4-BE49-F238E27FC236}">
                  <a16:creationId xmlns:a16="http://schemas.microsoft.com/office/drawing/2014/main" id="{43F10224-F53E-4AD5-BF65-578600CC8F7F}"/>
                </a:ext>
              </a:extLst>
            </p:cNvPr>
            <p:cNvSpPr/>
            <p:nvPr/>
          </p:nvSpPr>
          <p:spPr>
            <a:xfrm>
              <a:off x="4292850" y="2768775"/>
              <a:ext cx="157150" cy="113325"/>
            </a:xfrm>
            <a:custGeom>
              <a:avLst/>
              <a:gdLst/>
              <a:ahLst/>
              <a:cxnLst/>
              <a:rect l="l" t="t" r="r" b="b"/>
              <a:pathLst>
                <a:path w="6286" h="4533" extrusionOk="0">
                  <a:moveTo>
                    <a:pt x="5952" y="0"/>
                  </a:moveTo>
                  <a:cubicBezTo>
                    <a:pt x="5911" y="0"/>
                    <a:pt x="5870" y="9"/>
                    <a:pt x="5830" y="27"/>
                  </a:cubicBezTo>
                  <a:cubicBezTo>
                    <a:pt x="3533" y="1011"/>
                    <a:pt x="1627" y="2365"/>
                    <a:pt x="166" y="4047"/>
                  </a:cubicBezTo>
                  <a:cubicBezTo>
                    <a:pt x="0" y="4237"/>
                    <a:pt x="136" y="4532"/>
                    <a:pt x="387" y="4532"/>
                  </a:cubicBezTo>
                  <a:cubicBezTo>
                    <a:pt x="473" y="4532"/>
                    <a:pt x="553" y="4496"/>
                    <a:pt x="609" y="4431"/>
                  </a:cubicBezTo>
                  <a:cubicBezTo>
                    <a:pt x="2010" y="2815"/>
                    <a:pt x="3845" y="1515"/>
                    <a:pt x="6061" y="565"/>
                  </a:cubicBezTo>
                  <a:cubicBezTo>
                    <a:pt x="6214" y="503"/>
                    <a:pt x="6286" y="329"/>
                    <a:pt x="6221" y="178"/>
                  </a:cubicBezTo>
                  <a:cubicBezTo>
                    <a:pt x="6173" y="67"/>
                    <a:pt x="6065" y="0"/>
                    <a:pt x="59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038;p63">
              <a:extLst>
                <a:ext uri="{FF2B5EF4-FFF2-40B4-BE49-F238E27FC236}">
                  <a16:creationId xmlns:a16="http://schemas.microsoft.com/office/drawing/2014/main" id="{A497144A-C172-43AC-BE2B-E8DF27DC86F6}"/>
                </a:ext>
              </a:extLst>
            </p:cNvPr>
            <p:cNvSpPr/>
            <p:nvPr/>
          </p:nvSpPr>
          <p:spPr>
            <a:xfrm>
              <a:off x="4245575" y="2913000"/>
              <a:ext cx="32625" cy="48850"/>
            </a:xfrm>
            <a:custGeom>
              <a:avLst/>
              <a:gdLst/>
              <a:ahLst/>
              <a:cxnLst/>
              <a:rect l="l" t="t" r="r" b="b"/>
              <a:pathLst>
                <a:path w="1305" h="1954" extrusionOk="0">
                  <a:moveTo>
                    <a:pt x="970" y="1"/>
                  </a:moveTo>
                  <a:cubicBezTo>
                    <a:pt x="869" y="1"/>
                    <a:pt x="771" y="54"/>
                    <a:pt x="717" y="148"/>
                  </a:cubicBezTo>
                  <a:cubicBezTo>
                    <a:pt x="229" y="988"/>
                    <a:pt x="55" y="1551"/>
                    <a:pt x="48" y="1576"/>
                  </a:cubicBezTo>
                  <a:cubicBezTo>
                    <a:pt x="0" y="1730"/>
                    <a:pt x="87" y="1893"/>
                    <a:pt x="243" y="1941"/>
                  </a:cubicBezTo>
                  <a:cubicBezTo>
                    <a:pt x="270" y="1949"/>
                    <a:pt x="299" y="1953"/>
                    <a:pt x="328" y="1953"/>
                  </a:cubicBezTo>
                  <a:cubicBezTo>
                    <a:pt x="457" y="1953"/>
                    <a:pt x="570" y="1870"/>
                    <a:pt x="608" y="1747"/>
                  </a:cubicBezTo>
                  <a:cubicBezTo>
                    <a:pt x="609" y="1741"/>
                    <a:pt x="774" y="1218"/>
                    <a:pt x="1224" y="440"/>
                  </a:cubicBezTo>
                  <a:cubicBezTo>
                    <a:pt x="1305" y="300"/>
                    <a:pt x="1257" y="121"/>
                    <a:pt x="1116" y="40"/>
                  </a:cubicBezTo>
                  <a:cubicBezTo>
                    <a:pt x="1070" y="13"/>
                    <a:pt x="1020" y="1"/>
                    <a:pt x="9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039;p63">
              <a:extLst>
                <a:ext uri="{FF2B5EF4-FFF2-40B4-BE49-F238E27FC236}">
                  <a16:creationId xmlns:a16="http://schemas.microsoft.com/office/drawing/2014/main" id="{1BABA0A5-E187-45D8-82D2-61E0041BF6B0}"/>
                </a:ext>
              </a:extLst>
            </p:cNvPr>
            <p:cNvSpPr/>
            <p:nvPr/>
          </p:nvSpPr>
          <p:spPr>
            <a:xfrm>
              <a:off x="4098475" y="3185000"/>
              <a:ext cx="58325" cy="55600"/>
            </a:xfrm>
            <a:custGeom>
              <a:avLst/>
              <a:gdLst/>
              <a:ahLst/>
              <a:cxnLst/>
              <a:rect l="l" t="t" r="r" b="b"/>
              <a:pathLst>
                <a:path w="2333" h="2224" extrusionOk="0">
                  <a:moveTo>
                    <a:pt x="328" y="1"/>
                  </a:moveTo>
                  <a:cubicBezTo>
                    <a:pt x="261" y="1"/>
                    <a:pt x="194" y="23"/>
                    <a:pt x="140" y="70"/>
                  </a:cubicBezTo>
                  <a:cubicBezTo>
                    <a:pt x="17" y="174"/>
                    <a:pt x="1" y="360"/>
                    <a:pt x="105" y="483"/>
                  </a:cubicBezTo>
                  <a:cubicBezTo>
                    <a:pt x="610" y="1078"/>
                    <a:pt x="1157" y="1634"/>
                    <a:pt x="1741" y="2150"/>
                  </a:cubicBezTo>
                  <a:cubicBezTo>
                    <a:pt x="1794" y="2197"/>
                    <a:pt x="1863" y="2223"/>
                    <a:pt x="1934" y="2223"/>
                  </a:cubicBezTo>
                  <a:cubicBezTo>
                    <a:pt x="1935" y="2223"/>
                    <a:pt x="1935" y="2223"/>
                    <a:pt x="1936" y="2223"/>
                  </a:cubicBezTo>
                  <a:cubicBezTo>
                    <a:pt x="2206" y="2223"/>
                    <a:pt x="2333" y="1887"/>
                    <a:pt x="2128" y="1710"/>
                  </a:cubicBezTo>
                  <a:cubicBezTo>
                    <a:pt x="1564" y="1213"/>
                    <a:pt x="1038" y="677"/>
                    <a:pt x="552" y="104"/>
                  </a:cubicBezTo>
                  <a:cubicBezTo>
                    <a:pt x="494" y="36"/>
                    <a:pt x="411" y="1"/>
                    <a:pt x="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040;p63">
              <a:extLst>
                <a:ext uri="{FF2B5EF4-FFF2-40B4-BE49-F238E27FC236}">
                  <a16:creationId xmlns:a16="http://schemas.microsoft.com/office/drawing/2014/main" id="{7EFF6EF4-4EFF-4F8E-9CF4-D066423A6495}"/>
                </a:ext>
              </a:extLst>
            </p:cNvPr>
            <p:cNvSpPr/>
            <p:nvPr/>
          </p:nvSpPr>
          <p:spPr>
            <a:xfrm>
              <a:off x="4198225" y="3268875"/>
              <a:ext cx="255275" cy="66550"/>
            </a:xfrm>
            <a:custGeom>
              <a:avLst/>
              <a:gdLst/>
              <a:ahLst/>
              <a:cxnLst/>
              <a:rect l="l" t="t" r="r" b="b"/>
              <a:pathLst>
                <a:path w="10211" h="2662" extrusionOk="0">
                  <a:moveTo>
                    <a:pt x="337" y="0"/>
                  </a:moveTo>
                  <a:cubicBezTo>
                    <a:pt x="236" y="0"/>
                    <a:pt x="137" y="53"/>
                    <a:pt x="83" y="147"/>
                  </a:cubicBezTo>
                  <a:cubicBezTo>
                    <a:pt x="1" y="288"/>
                    <a:pt x="51" y="469"/>
                    <a:pt x="194" y="549"/>
                  </a:cubicBezTo>
                  <a:cubicBezTo>
                    <a:pt x="3280" y="2329"/>
                    <a:pt x="6336" y="2662"/>
                    <a:pt x="8184" y="2662"/>
                  </a:cubicBezTo>
                  <a:cubicBezTo>
                    <a:pt x="9216" y="2662"/>
                    <a:pt x="9872" y="2557"/>
                    <a:pt x="9943" y="2545"/>
                  </a:cubicBezTo>
                  <a:cubicBezTo>
                    <a:pt x="10103" y="2518"/>
                    <a:pt x="10211" y="2368"/>
                    <a:pt x="10184" y="2208"/>
                  </a:cubicBezTo>
                  <a:cubicBezTo>
                    <a:pt x="10160" y="2065"/>
                    <a:pt x="10036" y="1963"/>
                    <a:pt x="9896" y="1963"/>
                  </a:cubicBezTo>
                  <a:cubicBezTo>
                    <a:pt x="9880" y="1963"/>
                    <a:pt x="9864" y="1964"/>
                    <a:pt x="9848" y="1967"/>
                  </a:cubicBezTo>
                  <a:cubicBezTo>
                    <a:pt x="9831" y="1970"/>
                    <a:pt x="9220" y="2066"/>
                    <a:pt x="8229" y="2066"/>
                  </a:cubicBezTo>
                  <a:cubicBezTo>
                    <a:pt x="6453" y="2066"/>
                    <a:pt x="3458" y="1756"/>
                    <a:pt x="487" y="42"/>
                  </a:cubicBezTo>
                  <a:cubicBezTo>
                    <a:pt x="440" y="14"/>
                    <a:pt x="388" y="0"/>
                    <a:pt x="3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041;p63">
              <a:extLst>
                <a:ext uri="{FF2B5EF4-FFF2-40B4-BE49-F238E27FC236}">
                  <a16:creationId xmlns:a16="http://schemas.microsoft.com/office/drawing/2014/main" id="{FE7974AF-B05A-4C73-A778-3F8263C1DA23}"/>
                </a:ext>
              </a:extLst>
            </p:cNvPr>
            <p:cNvSpPr/>
            <p:nvPr/>
          </p:nvSpPr>
          <p:spPr>
            <a:xfrm>
              <a:off x="3758625" y="1573875"/>
              <a:ext cx="2028525" cy="1486775"/>
            </a:xfrm>
            <a:custGeom>
              <a:avLst/>
              <a:gdLst/>
              <a:ahLst/>
              <a:cxnLst/>
              <a:rect l="l" t="t" r="r" b="b"/>
              <a:pathLst>
                <a:path w="81141" h="59471" extrusionOk="0">
                  <a:moveTo>
                    <a:pt x="13524" y="1"/>
                  </a:moveTo>
                  <a:cubicBezTo>
                    <a:pt x="6055" y="1"/>
                    <a:pt x="1" y="5782"/>
                    <a:pt x="1" y="12914"/>
                  </a:cubicBezTo>
                  <a:lnTo>
                    <a:pt x="1" y="38402"/>
                  </a:lnTo>
                  <a:cubicBezTo>
                    <a:pt x="1" y="44603"/>
                    <a:pt x="4578" y="49781"/>
                    <a:pt x="10682" y="51026"/>
                  </a:cubicBezTo>
                  <a:lnTo>
                    <a:pt x="7829" y="59471"/>
                  </a:lnTo>
                  <a:lnTo>
                    <a:pt x="21055" y="51315"/>
                  </a:lnTo>
                  <a:lnTo>
                    <a:pt x="67617" y="51315"/>
                  </a:lnTo>
                  <a:cubicBezTo>
                    <a:pt x="75086" y="51315"/>
                    <a:pt x="81140" y="45533"/>
                    <a:pt x="81140" y="38402"/>
                  </a:cubicBezTo>
                  <a:lnTo>
                    <a:pt x="81140" y="12914"/>
                  </a:lnTo>
                  <a:cubicBezTo>
                    <a:pt x="81140" y="5782"/>
                    <a:pt x="75086" y="1"/>
                    <a:pt x="6761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42;p63">
              <a:extLst>
                <a:ext uri="{FF2B5EF4-FFF2-40B4-BE49-F238E27FC236}">
                  <a16:creationId xmlns:a16="http://schemas.microsoft.com/office/drawing/2014/main" id="{31EC4839-2287-47E2-95C7-2FFCF5C0735E}"/>
                </a:ext>
              </a:extLst>
            </p:cNvPr>
            <p:cNvSpPr/>
            <p:nvPr/>
          </p:nvSpPr>
          <p:spPr>
            <a:xfrm>
              <a:off x="3743950" y="1559225"/>
              <a:ext cx="2057850" cy="1535225"/>
            </a:xfrm>
            <a:custGeom>
              <a:avLst/>
              <a:gdLst/>
              <a:ahLst/>
              <a:cxnLst/>
              <a:rect l="l" t="t" r="r" b="b"/>
              <a:pathLst>
                <a:path w="82314" h="61409" extrusionOk="0">
                  <a:moveTo>
                    <a:pt x="68204" y="1172"/>
                  </a:moveTo>
                  <a:cubicBezTo>
                    <a:pt x="75338" y="1172"/>
                    <a:pt x="81142" y="6702"/>
                    <a:pt x="81142" y="13500"/>
                  </a:cubicBezTo>
                  <a:lnTo>
                    <a:pt x="81142" y="38988"/>
                  </a:lnTo>
                  <a:cubicBezTo>
                    <a:pt x="81142" y="45784"/>
                    <a:pt x="75337" y="51314"/>
                    <a:pt x="68204" y="51314"/>
                  </a:cubicBezTo>
                  <a:lnTo>
                    <a:pt x="21475" y="51314"/>
                  </a:lnTo>
                  <a:lnTo>
                    <a:pt x="9492" y="58705"/>
                  </a:lnTo>
                  <a:lnTo>
                    <a:pt x="9492" y="58705"/>
                  </a:lnTo>
                  <a:lnTo>
                    <a:pt x="12036" y="51172"/>
                  </a:lnTo>
                  <a:lnTo>
                    <a:pt x="11386" y="51039"/>
                  </a:lnTo>
                  <a:cubicBezTo>
                    <a:pt x="5469" y="49830"/>
                    <a:pt x="1173" y="44761"/>
                    <a:pt x="1173" y="38988"/>
                  </a:cubicBezTo>
                  <a:lnTo>
                    <a:pt x="1173" y="13500"/>
                  </a:lnTo>
                  <a:cubicBezTo>
                    <a:pt x="1173" y="6702"/>
                    <a:pt x="6976" y="1172"/>
                    <a:pt x="14111" y="1172"/>
                  </a:cubicBezTo>
                  <a:close/>
                  <a:moveTo>
                    <a:pt x="14111" y="0"/>
                  </a:moveTo>
                  <a:cubicBezTo>
                    <a:pt x="6331" y="0"/>
                    <a:pt x="1" y="6057"/>
                    <a:pt x="1" y="13500"/>
                  </a:cubicBezTo>
                  <a:lnTo>
                    <a:pt x="1" y="38988"/>
                  </a:lnTo>
                  <a:cubicBezTo>
                    <a:pt x="1" y="45103"/>
                    <a:pt x="4381" y="50493"/>
                    <a:pt x="10506" y="52040"/>
                  </a:cubicBezTo>
                  <a:lnTo>
                    <a:pt x="7341" y="61409"/>
                  </a:lnTo>
                  <a:lnTo>
                    <a:pt x="7341" y="61409"/>
                  </a:lnTo>
                  <a:lnTo>
                    <a:pt x="21808" y="52488"/>
                  </a:lnTo>
                  <a:lnTo>
                    <a:pt x="68204" y="52488"/>
                  </a:lnTo>
                  <a:cubicBezTo>
                    <a:pt x="75984" y="52488"/>
                    <a:pt x="82314" y="46431"/>
                    <a:pt x="82314" y="38988"/>
                  </a:cubicBezTo>
                  <a:lnTo>
                    <a:pt x="82314" y="13500"/>
                  </a:lnTo>
                  <a:cubicBezTo>
                    <a:pt x="82314" y="6056"/>
                    <a:pt x="75984" y="0"/>
                    <a:pt x="68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043;p63">
              <a:extLst>
                <a:ext uri="{FF2B5EF4-FFF2-40B4-BE49-F238E27FC236}">
                  <a16:creationId xmlns:a16="http://schemas.microsoft.com/office/drawing/2014/main" id="{A909A866-A422-4C27-8F05-3488C2A86C49}"/>
                </a:ext>
              </a:extLst>
            </p:cNvPr>
            <p:cNvSpPr/>
            <p:nvPr/>
          </p:nvSpPr>
          <p:spPr>
            <a:xfrm>
              <a:off x="3963675" y="1987825"/>
              <a:ext cx="1550575" cy="30275"/>
            </a:xfrm>
            <a:custGeom>
              <a:avLst/>
              <a:gdLst/>
              <a:ahLst/>
              <a:cxnLst/>
              <a:rect l="l" t="t" r="r" b="b"/>
              <a:pathLst>
                <a:path w="62023" h="1211" extrusionOk="0">
                  <a:moveTo>
                    <a:pt x="606" y="1"/>
                  </a:moveTo>
                  <a:cubicBezTo>
                    <a:pt x="272" y="1"/>
                    <a:pt x="1" y="272"/>
                    <a:pt x="1" y="606"/>
                  </a:cubicBezTo>
                  <a:cubicBezTo>
                    <a:pt x="1" y="939"/>
                    <a:pt x="272" y="1211"/>
                    <a:pt x="606" y="1211"/>
                  </a:cubicBezTo>
                  <a:lnTo>
                    <a:pt x="61418" y="1211"/>
                  </a:lnTo>
                  <a:cubicBezTo>
                    <a:pt x="61753" y="1211"/>
                    <a:pt x="62023" y="939"/>
                    <a:pt x="62023" y="606"/>
                  </a:cubicBezTo>
                  <a:cubicBezTo>
                    <a:pt x="62023" y="272"/>
                    <a:pt x="61753" y="1"/>
                    <a:pt x="61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044;p63">
              <a:extLst>
                <a:ext uri="{FF2B5EF4-FFF2-40B4-BE49-F238E27FC236}">
                  <a16:creationId xmlns:a16="http://schemas.microsoft.com/office/drawing/2014/main" id="{FAF0C82D-8E31-4BC8-AE04-E1C4AF554E80}"/>
                </a:ext>
              </a:extLst>
            </p:cNvPr>
            <p:cNvSpPr/>
            <p:nvPr/>
          </p:nvSpPr>
          <p:spPr>
            <a:xfrm>
              <a:off x="3963675" y="214432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045;p63">
              <a:extLst>
                <a:ext uri="{FF2B5EF4-FFF2-40B4-BE49-F238E27FC236}">
                  <a16:creationId xmlns:a16="http://schemas.microsoft.com/office/drawing/2014/main" id="{3C11E6E5-6B5D-45C8-B932-3BDA9A1753FD}"/>
                </a:ext>
              </a:extLst>
            </p:cNvPr>
            <p:cNvSpPr/>
            <p:nvPr/>
          </p:nvSpPr>
          <p:spPr>
            <a:xfrm>
              <a:off x="3963675" y="2300800"/>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046;p63">
              <a:extLst>
                <a:ext uri="{FF2B5EF4-FFF2-40B4-BE49-F238E27FC236}">
                  <a16:creationId xmlns:a16="http://schemas.microsoft.com/office/drawing/2014/main" id="{2DFD4F8C-9505-4514-9249-D87388EAD7E3}"/>
                </a:ext>
              </a:extLst>
            </p:cNvPr>
            <p:cNvSpPr/>
            <p:nvPr/>
          </p:nvSpPr>
          <p:spPr>
            <a:xfrm>
              <a:off x="3963675" y="245727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047;p63">
              <a:extLst>
                <a:ext uri="{FF2B5EF4-FFF2-40B4-BE49-F238E27FC236}">
                  <a16:creationId xmlns:a16="http://schemas.microsoft.com/office/drawing/2014/main" id="{46E717EE-4A14-4E45-823E-8B22A8C81CAE}"/>
                </a:ext>
              </a:extLst>
            </p:cNvPr>
            <p:cNvSpPr/>
            <p:nvPr/>
          </p:nvSpPr>
          <p:spPr>
            <a:xfrm>
              <a:off x="5586250" y="1772325"/>
              <a:ext cx="377175" cy="360175"/>
            </a:xfrm>
            <a:custGeom>
              <a:avLst/>
              <a:gdLst/>
              <a:ahLst/>
              <a:cxnLst/>
              <a:rect l="l" t="t" r="r" b="b"/>
              <a:pathLst>
                <a:path w="15087" h="14407" extrusionOk="0">
                  <a:moveTo>
                    <a:pt x="7543" y="1"/>
                  </a:moveTo>
                  <a:cubicBezTo>
                    <a:pt x="5543" y="1"/>
                    <a:pt x="3624" y="759"/>
                    <a:pt x="2210" y="2111"/>
                  </a:cubicBezTo>
                  <a:cubicBezTo>
                    <a:pt x="795" y="3462"/>
                    <a:pt x="1" y="5294"/>
                    <a:pt x="1" y="7204"/>
                  </a:cubicBezTo>
                  <a:cubicBezTo>
                    <a:pt x="1" y="9114"/>
                    <a:pt x="795" y="10946"/>
                    <a:pt x="2210" y="12297"/>
                  </a:cubicBezTo>
                  <a:cubicBezTo>
                    <a:pt x="3624" y="13647"/>
                    <a:pt x="5543" y="14406"/>
                    <a:pt x="7543" y="14406"/>
                  </a:cubicBezTo>
                  <a:cubicBezTo>
                    <a:pt x="9544" y="14406"/>
                    <a:pt x="11463" y="13647"/>
                    <a:pt x="12877" y="12297"/>
                  </a:cubicBezTo>
                  <a:cubicBezTo>
                    <a:pt x="14292" y="10946"/>
                    <a:pt x="15086" y="9114"/>
                    <a:pt x="15086" y="7204"/>
                  </a:cubicBezTo>
                  <a:cubicBezTo>
                    <a:pt x="15086" y="5294"/>
                    <a:pt x="14292" y="3462"/>
                    <a:pt x="12877" y="2111"/>
                  </a:cubicBezTo>
                  <a:cubicBezTo>
                    <a:pt x="11463" y="759"/>
                    <a:pt x="9544" y="1"/>
                    <a:pt x="7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048;p63">
              <a:extLst>
                <a:ext uri="{FF2B5EF4-FFF2-40B4-BE49-F238E27FC236}">
                  <a16:creationId xmlns:a16="http://schemas.microsoft.com/office/drawing/2014/main" id="{DC2E31C2-138E-4C26-85EA-B14CF455064F}"/>
                </a:ext>
              </a:extLst>
            </p:cNvPr>
            <p:cNvSpPr/>
            <p:nvPr/>
          </p:nvSpPr>
          <p:spPr>
            <a:xfrm>
              <a:off x="5684425" y="1826600"/>
              <a:ext cx="136100" cy="266175"/>
            </a:xfrm>
            <a:custGeom>
              <a:avLst/>
              <a:gdLst/>
              <a:ahLst/>
              <a:cxnLst/>
              <a:rect l="l" t="t" r="r" b="b"/>
              <a:pathLst>
                <a:path w="5444" h="10647" extrusionOk="0">
                  <a:moveTo>
                    <a:pt x="4122" y="1"/>
                  </a:moveTo>
                  <a:cubicBezTo>
                    <a:pt x="3883" y="1"/>
                    <a:pt x="3563" y="122"/>
                    <a:pt x="3163" y="366"/>
                  </a:cubicBezTo>
                  <a:lnTo>
                    <a:pt x="620" y="1704"/>
                  </a:lnTo>
                  <a:cubicBezTo>
                    <a:pt x="396" y="1851"/>
                    <a:pt x="237" y="1990"/>
                    <a:pt x="143" y="2121"/>
                  </a:cubicBezTo>
                  <a:cubicBezTo>
                    <a:pt x="48" y="2253"/>
                    <a:pt x="0" y="2411"/>
                    <a:pt x="0" y="2596"/>
                  </a:cubicBezTo>
                  <a:cubicBezTo>
                    <a:pt x="0" y="2850"/>
                    <a:pt x="89" y="3072"/>
                    <a:pt x="265" y="3262"/>
                  </a:cubicBezTo>
                  <a:cubicBezTo>
                    <a:pt x="440" y="3452"/>
                    <a:pt x="658" y="3547"/>
                    <a:pt x="919" y="3547"/>
                  </a:cubicBezTo>
                  <a:cubicBezTo>
                    <a:pt x="1073" y="3547"/>
                    <a:pt x="1228" y="3506"/>
                    <a:pt x="1386" y="3423"/>
                  </a:cubicBezTo>
                  <a:lnTo>
                    <a:pt x="2710" y="2684"/>
                  </a:lnTo>
                  <a:lnTo>
                    <a:pt x="2710" y="8518"/>
                  </a:lnTo>
                  <a:cubicBezTo>
                    <a:pt x="2710" y="9235"/>
                    <a:pt x="2819" y="9768"/>
                    <a:pt x="3036" y="10120"/>
                  </a:cubicBezTo>
                  <a:cubicBezTo>
                    <a:pt x="3253" y="10471"/>
                    <a:pt x="3596" y="10646"/>
                    <a:pt x="4066" y="10646"/>
                  </a:cubicBezTo>
                  <a:cubicBezTo>
                    <a:pt x="4985" y="10646"/>
                    <a:pt x="5444" y="10005"/>
                    <a:pt x="5444" y="8723"/>
                  </a:cubicBezTo>
                  <a:lnTo>
                    <a:pt x="5444" y="1967"/>
                  </a:lnTo>
                  <a:cubicBezTo>
                    <a:pt x="5444" y="656"/>
                    <a:pt x="5007" y="1"/>
                    <a:pt x="4135" y="1"/>
                  </a:cubicBezTo>
                  <a:cubicBezTo>
                    <a:pt x="4131" y="1"/>
                    <a:pt x="4126" y="1"/>
                    <a:pt x="4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049;p63">
              <a:extLst>
                <a:ext uri="{FF2B5EF4-FFF2-40B4-BE49-F238E27FC236}">
                  <a16:creationId xmlns:a16="http://schemas.microsoft.com/office/drawing/2014/main" id="{C1DB5194-C8EE-4E35-8634-51EB10107401}"/>
                </a:ext>
              </a:extLst>
            </p:cNvPr>
            <p:cNvSpPr/>
            <p:nvPr/>
          </p:nvSpPr>
          <p:spPr>
            <a:xfrm>
              <a:off x="5039800" y="1336850"/>
              <a:ext cx="371700" cy="352075"/>
            </a:xfrm>
            <a:custGeom>
              <a:avLst/>
              <a:gdLst/>
              <a:ahLst/>
              <a:cxnLst/>
              <a:rect l="l" t="t" r="r" b="b"/>
              <a:pathLst>
                <a:path w="14868" h="14083" extrusionOk="0">
                  <a:moveTo>
                    <a:pt x="5791" y="0"/>
                  </a:moveTo>
                  <a:cubicBezTo>
                    <a:pt x="3646" y="0"/>
                    <a:pt x="1296" y="1408"/>
                    <a:pt x="0" y="2992"/>
                  </a:cubicBezTo>
                  <a:lnTo>
                    <a:pt x="472" y="5705"/>
                  </a:lnTo>
                  <a:cubicBezTo>
                    <a:pt x="472" y="5705"/>
                    <a:pt x="709" y="10425"/>
                    <a:pt x="4957" y="12667"/>
                  </a:cubicBezTo>
                  <a:cubicBezTo>
                    <a:pt x="6761" y="13620"/>
                    <a:pt x="8778" y="14083"/>
                    <a:pt x="10511" y="14083"/>
                  </a:cubicBezTo>
                  <a:cubicBezTo>
                    <a:pt x="12858" y="14083"/>
                    <a:pt x="14682" y="13234"/>
                    <a:pt x="14750"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050;p63">
              <a:extLst>
                <a:ext uri="{FF2B5EF4-FFF2-40B4-BE49-F238E27FC236}">
                  <a16:creationId xmlns:a16="http://schemas.microsoft.com/office/drawing/2014/main" id="{36EB50D2-694E-4D77-8358-95E762C7186A}"/>
                </a:ext>
              </a:extLst>
            </p:cNvPr>
            <p:cNvSpPr/>
            <p:nvPr/>
          </p:nvSpPr>
          <p:spPr>
            <a:xfrm>
              <a:off x="5031575" y="1329525"/>
              <a:ext cx="386375" cy="366750"/>
            </a:xfrm>
            <a:custGeom>
              <a:avLst/>
              <a:gdLst/>
              <a:ahLst/>
              <a:cxnLst/>
              <a:rect l="l" t="t" r="r" b="b"/>
              <a:pathLst>
                <a:path w="15455" h="14670" extrusionOk="0">
                  <a:moveTo>
                    <a:pt x="6114" y="0"/>
                  </a:moveTo>
                  <a:cubicBezTo>
                    <a:pt x="3827" y="0"/>
                    <a:pt x="1397" y="1519"/>
                    <a:pt x="102" y="3100"/>
                  </a:cubicBezTo>
                  <a:cubicBezTo>
                    <a:pt x="0" y="3225"/>
                    <a:pt x="19" y="3409"/>
                    <a:pt x="143" y="3512"/>
                  </a:cubicBezTo>
                  <a:cubicBezTo>
                    <a:pt x="198" y="3556"/>
                    <a:pt x="264" y="3578"/>
                    <a:pt x="329" y="3578"/>
                  </a:cubicBezTo>
                  <a:cubicBezTo>
                    <a:pt x="414" y="3578"/>
                    <a:pt x="498" y="3541"/>
                    <a:pt x="556" y="3470"/>
                  </a:cubicBezTo>
                  <a:cubicBezTo>
                    <a:pt x="1761" y="1999"/>
                    <a:pt x="4013" y="587"/>
                    <a:pt x="6111" y="587"/>
                  </a:cubicBezTo>
                  <a:cubicBezTo>
                    <a:pt x="6224" y="587"/>
                    <a:pt x="6338" y="591"/>
                    <a:pt x="6450" y="599"/>
                  </a:cubicBezTo>
                  <a:cubicBezTo>
                    <a:pt x="7719" y="694"/>
                    <a:pt x="8710" y="1330"/>
                    <a:pt x="9399" y="2490"/>
                  </a:cubicBezTo>
                  <a:cubicBezTo>
                    <a:pt x="10157" y="3766"/>
                    <a:pt x="11019" y="4928"/>
                    <a:pt x="11853" y="6053"/>
                  </a:cubicBezTo>
                  <a:cubicBezTo>
                    <a:pt x="13467" y="8227"/>
                    <a:pt x="14861" y="10105"/>
                    <a:pt x="14787" y="11886"/>
                  </a:cubicBezTo>
                  <a:cubicBezTo>
                    <a:pt x="14759" y="12543"/>
                    <a:pt x="14403" y="13071"/>
                    <a:pt x="13729" y="13459"/>
                  </a:cubicBezTo>
                  <a:cubicBezTo>
                    <a:pt x="13002" y="13877"/>
                    <a:pt x="11996" y="14078"/>
                    <a:pt x="10871" y="14078"/>
                  </a:cubicBezTo>
                  <a:cubicBezTo>
                    <a:pt x="9140" y="14078"/>
                    <a:pt x="7128" y="13601"/>
                    <a:pt x="5422" y="12701"/>
                  </a:cubicBezTo>
                  <a:cubicBezTo>
                    <a:pt x="1378" y="10567"/>
                    <a:pt x="1096" y="6029"/>
                    <a:pt x="1093" y="5984"/>
                  </a:cubicBezTo>
                  <a:cubicBezTo>
                    <a:pt x="1086" y="5830"/>
                    <a:pt x="973" y="5705"/>
                    <a:pt x="811" y="5705"/>
                  </a:cubicBezTo>
                  <a:cubicBezTo>
                    <a:pt x="803" y="5705"/>
                    <a:pt x="795" y="5705"/>
                    <a:pt x="787" y="5706"/>
                  </a:cubicBezTo>
                  <a:cubicBezTo>
                    <a:pt x="625" y="5715"/>
                    <a:pt x="501" y="5852"/>
                    <a:pt x="509" y="6014"/>
                  </a:cubicBezTo>
                  <a:cubicBezTo>
                    <a:pt x="519" y="6213"/>
                    <a:pt x="803" y="10926"/>
                    <a:pt x="5148" y="13219"/>
                  </a:cubicBezTo>
                  <a:cubicBezTo>
                    <a:pt x="6950" y="14170"/>
                    <a:pt x="9033" y="14669"/>
                    <a:pt x="10853" y="14669"/>
                  </a:cubicBezTo>
                  <a:cubicBezTo>
                    <a:pt x="12087" y="14669"/>
                    <a:pt x="13199" y="14439"/>
                    <a:pt x="14021" y="13968"/>
                  </a:cubicBezTo>
                  <a:cubicBezTo>
                    <a:pt x="14869" y="13480"/>
                    <a:pt x="15337" y="12769"/>
                    <a:pt x="15372" y="11911"/>
                  </a:cubicBezTo>
                  <a:cubicBezTo>
                    <a:pt x="15454" y="9923"/>
                    <a:pt x="14004" y="7968"/>
                    <a:pt x="12325" y="5704"/>
                  </a:cubicBezTo>
                  <a:cubicBezTo>
                    <a:pt x="11499" y="4592"/>
                    <a:pt x="10646" y="3442"/>
                    <a:pt x="9903" y="2192"/>
                  </a:cubicBezTo>
                  <a:cubicBezTo>
                    <a:pt x="9122" y="876"/>
                    <a:pt x="7943" y="124"/>
                    <a:pt x="6495"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051;p63">
              <a:extLst>
                <a:ext uri="{FF2B5EF4-FFF2-40B4-BE49-F238E27FC236}">
                  <a16:creationId xmlns:a16="http://schemas.microsoft.com/office/drawing/2014/main" id="{AF54FB6B-1B79-488A-8A65-93390DC19CC1}"/>
                </a:ext>
              </a:extLst>
            </p:cNvPr>
            <p:cNvSpPr/>
            <p:nvPr/>
          </p:nvSpPr>
          <p:spPr>
            <a:xfrm>
              <a:off x="5225650" y="1519400"/>
              <a:ext cx="184350" cy="149675"/>
            </a:xfrm>
            <a:custGeom>
              <a:avLst/>
              <a:gdLst/>
              <a:ahLst/>
              <a:cxnLst/>
              <a:rect l="l" t="t" r="r" b="b"/>
              <a:pathLst>
                <a:path w="7374" h="5987" extrusionOk="0">
                  <a:moveTo>
                    <a:pt x="5570" y="1"/>
                  </a:moveTo>
                  <a:cubicBezTo>
                    <a:pt x="4082" y="165"/>
                    <a:pt x="632" y="701"/>
                    <a:pt x="354" y="2180"/>
                  </a:cubicBezTo>
                  <a:cubicBezTo>
                    <a:pt x="0" y="4068"/>
                    <a:pt x="1298" y="5130"/>
                    <a:pt x="2478" y="5720"/>
                  </a:cubicBezTo>
                  <a:cubicBezTo>
                    <a:pt x="2827" y="5894"/>
                    <a:pt x="3280" y="5986"/>
                    <a:pt x="3777" y="5986"/>
                  </a:cubicBezTo>
                  <a:cubicBezTo>
                    <a:pt x="4962" y="5986"/>
                    <a:pt x="6402" y="5466"/>
                    <a:pt x="7316" y="4303"/>
                  </a:cubicBezTo>
                  <a:cubicBezTo>
                    <a:pt x="7374" y="2924"/>
                    <a:pt x="6617"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052;p63">
              <a:extLst>
                <a:ext uri="{FF2B5EF4-FFF2-40B4-BE49-F238E27FC236}">
                  <a16:creationId xmlns:a16="http://schemas.microsoft.com/office/drawing/2014/main" id="{BAD0AD0C-63CB-474D-803E-24576388E9C3}"/>
                </a:ext>
              </a:extLst>
            </p:cNvPr>
            <p:cNvSpPr/>
            <p:nvPr/>
          </p:nvSpPr>
          <p:spPr>
            <a:xfrm>
              <a:off x="5219700" y="1512100"/>
              <a:ext cx="197825" cy="164250"/>
            </a:xfrm>
            <a:custGeom>
              <a:avLst/>
              <a:gdLst/>
              <a:ahLst/>
              <a:cxnLst/>
              <a:rect l="l" t="t" r="r" b="b"/>
              <a:pathLst>
                <a:path w="7913" h="6570" extrusionOk="0">
                  <a:moveTo>
                    <a:pt x="5667" y="604"/>
                  </a:moveTo>
                  <a:cubicBezTo>
                    <a:pt x="6484" y="1803"/>
                    <a:pt x="7278" y="3181"/>
                    <a:pt x="7264" y="4488"/>
                  </a:cubicBezTo>
                  <a:cubicBezTo>
                    <a:pt x="6389" y="5548"/>
                    <a:pt x="5084" y="5989"/>
                    <a:pt x="4031" y="5989"/>
                  </a:cubicBezTo>
                  <a:cubicBezTo>
                    <a:pt x="3569" y="5989"/>
                    <a:pt x="3155" y="5904"/>
                    <a:pt x="2847" y="5750"/>
                  </a:cubicBezTo>
                  <a:cubicBezTo>
                    <a:pt x="1287" y="4970"/>
                    <a:pt x="626" y="3885"/>
                    <a:pt x="881" y="2525"/>
                  </a:cubicBezTo>
                  <a:cubicBezTo>
                    <a:pt x="1042" y="1665"/>
                    <a:pt x="2871" y="933"/>
                    <a:pt x="5667" y="604"/>
                  </a:cubicBezTo>
                  <a:close/>
                  <a:moveTo>
                    <a:pt x="5808" y="0"/>
                  </a:moveTo>
                  <a:cubicBezTo>
                    <a:pt x="5798" y="0"/>
                    <a:pt x="5787" y="1"/>
                    <a:pt x="5777" y="2"/>
                  </a:cubicBezTo>
                  <a:cubicBezTo>
                    <a:pt x="3863" y="213"/>
                    <a:pt x="607" y="806"/>
                    <a:pt x="305" y="2417"/>
                  </a:cubicBezTo>
                  <a:cubicBezTo>
                    <a:pt x="1" y="4042"/>
                    <a:pt x="790" y="5375"/>
                    <a:pt x="2585" y="6274"/>
                  </a:cubicBezTo>
                  <a:cubicBezTo>
                    <a:pt x="2980" y="6471"/>
                    <a:pt x="3471" y="6570"/>
                    <a:pt x="4001" y="6570"/>
                  </a:cubicBezTo>
                  <a:cubicBezTo>
                    <a:pt x="5303" y="6570"/>
                    <a:pt x="6844" y="5973"/>
                    <a:pt x="7785" y="4777"/>
                  </a:cubicBezTo>
                  <a:cubicBezTo>
                    <a:pt x="7823" y="4728"/>
                    <a:pt x="7845" y="4670"/>
                    <a:pt x="7847" y="4607"/>
                  </a:cubicBezTo>
                  <a:cubicBezTo>
                    <a:pt x="7913" y="3051"/>
                    <a:pt x="7022" y="1534"/>
                    <a:pt x="6049" y="127"/>
                  </a:cubicBezTo>
                  <a:cubicBezTo>
                    <a:pt x="5994" y="47"/>
                    <a:pt x="5904" y="0"/>
                    <a:pt x="5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053;p63">
              <a:extLst>
                <a:ext uri="{FF2B5EF4-FFF2-40B4-BE49-F238E27FC236}">
                  <a16:creationId xmlns:a16="http://schemas.microsoft.com/office/drawing/2014/main" id="{23D186ED-2562-4C4C-B0E6-744D8DEDC444}"/>
                </a:ext>
              </a:extLst>
            </p:cNvPr>
            <p:cNvSpPr/>
            <p:nvPr/>
          </p:nvSpPr>
          <p:spPr>
            <a:xfrm>
              <a:off x="4818575" y="1336850"/>
              <a:ext cx="371675" cy="352075"/>
            </a:xfrm>
            <a:custGeom>
              <a:avLst/>
              <a:gdLst/>
              <a:ahLst/>
              <a:cxnLst/>
              <a:rect l="l" t="t" r="r" b="b"/>
              <a:pathLst>
                <a:path w="14867" h="14083" extrusionOk="0">
                  <a:moveTo>
                    <a:pt x="5790" y="0"/>
                  </a:moveTo>
                  <a:cubicBezTo>
                    <a:pt x="3645" y="0"/>
                    <a:pt x="1296" y="1408"/>
                    <a:pt x="0" y="2992"/>
                  </a:cubicBezTo>
                  <a:lnTo>
                    <a:pt x="471" y="5705"/>
                  </a:lnTo>
                  <a:cubicBezTo>
                    <a:pt x="471" y="5705"/>
                    <a:pt x="708" y="10425"/>
                    <a:pt x="4956" y="12667"/>
                  </a:cubicBezTo>
                  <a:cubicBezTo>
                    <a:pt x="6760" y="13620"/>
                    <a:pt x="8778" y="14083"/>
                    <a:pt x="10510" y="14083"/>
                  </a:cubicBezTo>
                  <a:cubicBezTo>
                    <a:pt x="12857" y="14083"/>
                    <a:pt x="14681" y="13234"/>
                    <a:pt x="14749" y="11605"/>
                  </a:cubicBezTo>
                  <a:cubicBezTo>
                    <a:pt x="14867" y="8774"/>
                    <a:pt x="11563" y="5824"/>
                    <a:pt x="9321" y="2047"/>
                  </a:cubicBezTo>
                  <a:cubicBezTo>
                    <a:pt x="8447" y="575"/>
                    <a:pt x="7160" y="0"/>
                    <a:pt x="57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054;p63">
              <a:extLst>
                <a:ext uri="{FF2B5EF4-FFF2-40B4-BE49-F238E27FC236}">
                  <a16:creationId xmlns:a16="http://schemas.microsoft.com/office/drawing/2014/main" id="{DD84354F-8EBA-4B7B-9D0F-F1229AAA31DD}"/>
                </a:ext>
              </a:extLst>
            </p:cNvPr>
            <p:cNvSpPr/>
            <p:nvPr/>
          </p:nvSpPr>
          <p:spPr>
            <a:xfrm>
              <a:off x="4810350" y="1329550"/>
              <a:ext cx="386350" cy="366725"/>
            </a:xfrm>
            <a:custGeom>
              <a:avLst/>
              <a:gdLst/>
              <a:ahLst/>
              <a:cxnLst/>
              <a:rect l="l" t="t" r="r" b="b"/>
              <a:pathLst>
                <a:path w="15454" h="14669" extrusionOk="0">
                  <a:moveTo>
                    <a:pt x="6121" y="0"/>
                  </a:moveTo>
                  <a:cubicBezTo>
                    <a:pt x="3834" y="0"/>
                    <a:pt x="1397" y="1516"/>
                    <a:pt x="103" y="3099"/>
                  </a:cubicBezTo>
                  <a:cubicBezTo>
                    <a:pt x="0" y="3224"/>
                    <a:pt x="18" y="3408"/>
                    <a:pt x="144" y="3511"/>
                  </a:cubicBezTo>
                  <a:cubicBezTo>
                    <a:pt x="198" y="3555"/>
                    <a:pt x="264" y="3577"/>
                    <a:pt x="329" y="3577"/>
                  </a:cubicBezTo>
                  <a:cubicBezTo>
                    <a:pt x="414" y="3577"/>
                    <a:pt x="498" y="3540"/>
                    <a:pt x="556" y="3469"/>
                  </a:cubicBezTo>
                  <a:cubicBezTo>
                    <a:pt x="1762" y="1995"/>
                    <a:pt x="4019" y="586"/>
                    <a:pt x="6117" y="586"/>
                  </a:cubicBezTo>
                  <a:cubicBezTo>
                    <a:pt x="6228" y="586"/>
                    <a:pt x="6339" y="590"/>
                    <a:pt x="6449" y="598"/>
                  </a:cubicBezTo>
                  <a:cubicBezTo>
                    <a:pt x="7718" y="693"/>
                    <a:pt x="8710" y="1329"/>
                    <a:pt x="9399" y="2489"/>
                  </a:cubicBezTo>
                  <a:cubicBezTo>
                    <a:pt x="10156" y="3765"/>
                    <a:pt x="11019" y="4927"/>
                    <a:pt x="11852" y="6052"/>
                  </a:cubicBezTo>
                  <a:cubicBezTo>
                    <a:pt x="13466" y="8226"/>
                    <a:pt x="14860" y="10104"/>
                    <a:pt x="14786" y="11885"/>
                  </a:cubicBezTo>
                  <a:cubicBezTo>
                    <a:pt x="14759" y="12542"/>
                    <a:pt x="14402" y="13070"/>
                    <a:pt x="13729" y="13458"/>
                  </a:cubicBezTo>
                  <a:cubicBezTo>
                    <a:pt x="13002" y="13876"/>
                    <a:pt x="11996" y="14078"/>
                    <a:pt x="10871" y="14078"/>
                  </a:cubicBezTo>
                  <a:cubicBezTo>
                    <a:pt x="9140" y="14078"/>
                    <a:pt x="7127" y="13600"/>
                    <a:pt x="5421" y="12700"/>
                  </a:cubicBezTo>
                  <a:cubicBezTo>
                    <a:pt x="1378" y="10566"/>
                    <a:pt x="1096" y="6028"/>
                    <a:pt x="1094" y="5983"/>
                  </a:cubicBezTo>
                  <a:cubicBezTo>
                    <a:pt x="1086" y="5829"/>
                    <a:pt x="980" y="5704"/>
                    <a:pt x="812" y="5704"/>
                  </a:cubicBezTo>
                  <a:cubicBezTo>
                    <a:pt x="804" y="5704"/>
                    <a:pt x="796" y="5704"/>
                    <a:pt x="787" y="5705"/>
                  </a:cubicBezTo>
                  <a:cubicBezTo>
                    <a:pt x="625" y="5714"/>
                    <a:pt x="500" y="5851"/>
                    <a:pt x="509" y="6013"/>
                  </a:cubicBezTo>
                  <a:cubicBezTo>
                    <a:pt x="518" y="6212"/>
                    <a:pt x="803" y="10925"/>
                    <a:pt x="5148" y="13218"/>
                  </a:cubicBezTo>
                  <a:cubicBezTo>
                    <a:pt x="6950" y="14169"/>
                    <a:pt x="9034" y="14668"/>
                    <a:pt x="10852" y="14668"/>
                  </a:cubicBezTo>
                  <a:cubicBezTo>
                    <a:pt x="12086" y="14668"/>
                    <a:pt x="13199" y="14438"/>
                    <a:pt x="14021" y="13967"/>
                  </a:cubicBezTo>
                  <a:cubicBezTo>
                    <a:pt x="14869" y="13479"/>
                    <a:pt x="15336" y="12768"/>
                    <a:pt x="15371" y="11910"/>
                  </a:cubicBezTo>
                  <a:cubicBezTo>
                    <a:pt x="15454" y="9922"/>
                    <a:pt x="14004" y="7967"/>
                    <a:pt x="12324" y="5703"/>
                  </a:cubicBezTo>
                  <a:cubicBezTo>
                    <a:pt x="11498" y="4591"/>
                    <a:pt x="10645" y="3441"/>
                    <a:pt x="9902" y="2191"/>
                  </a:cubicBezTo>
                  <a:cubicBezTo>
                    <a:pt x="9121" y="875"/>
                    <a:pt x="7942" y="123"/>
                    <a:pt x="6494" y="14"/>
                  </a:cubicBezTo>
                  <a:cubicBezTo>
                    <a:pt x="6370" y="5"/>
                    <a:pt x="6246" y="0"/>
                    <a:pt x="6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055;p63">
              <a:extLst>
                <a:ext uri="{FF2B5EF4-FFF2-40B4-BE49-F238E27FC236}">
                  <a16:creationId xmlns:a16="http://schemas.microsoft.com/office/drawing/2014/main" id="{B961C5F9-9720-4CAE-B40B-E80B507C1796}"/>
                </a:ext>
              </a:extLst>
            </p:cNvPr>
            <p:cNvSpPr/>
            <p:nvPr/>
          </p:nvSpPr>
          <p:spPr>
            <a:xfrm>
              <a:off x="5004400" y="1519400"/>
              <a:ext cx="184350" cy="149675"/>
            </a:xfrm>
            <a:custGeom>
              <a:avLst/>
              <a:gdLst/>
              <a:ahLst/>
              <a:cxnLst/>
              <a:rect l="l" t="t" r="r" b="b"/>
              <a:pathLst>
                <a:path w="7374" h="5987" extrusionOk="0">
                  <a:moveTo>
                    <a:pt x="5570" y="1"/>
                  </a:moveTo>
                  <a:cubicBezTo>
                    <a:pt x="4082" y="165"/>
                    <a:pt x="632" y="701"/>
                    <a:pt x="355" y="2180"/>
                  </a:cubicBezTo>
                  <a:cubicBezTo>
                    <a:pt x="0" y="4068"/>
                    <a:pt x="1299" y="5130"/>
                    <a:pt x="2478" y="5720"/>
                  </a:cubicBezTo>
                  <a:cubicBezTo>
                    <a:pt x="2827" y="5894"/>
                    <a:pt x="3280" y="5986"/>
                    <a:pt x="3778" y="5986"/>
                  </a:cubicBezTo>
                  <a:cubicBezTo>
                    <a:pt x="4962" y="5986"/>
                    <a:pt x="6402" y="5466"/>
                    <a:pt x="7316" y="4303"/>
                  </a:cubicBezTo>
                  <a:cubicBezTo>
                    <a:pt x="7374" y="2924"/>
                    <a:pt x="6618"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056;p63">
              <a:extLst>
                <a:ext uri="{FF2B5EF4-FFF2-40B4-BE49-F238E27FC236}">
                  <a16:creationId xmlns:a16="http://schemas.microsoft.com/office/drawing/2014/main" id="{CC0E8821-1AA2-4259-BAF7-178C6480B7C4}"/>
                </a:ext>
              </a:extLst>
            </p:cNvPr>
            <p:cNvSpPr/>
            <p:nvPr/>
          </p:nvSpPr>
          <p:spPr>
            <a:xfrm>
              <a:off x="4998425" y="1512100"/>
              <a:ext cx="197800" cy="164250"/>
            </a:xfrm>
            <a:custGeom>
              <a:avLst/>
              <a:gdLst/>
              <a:ahLst/>
              <a:cxnLst/>
              <a:rect l="l" t="t" r="r" b="b"/>
              <a:pathLst>
                <a:path w="7912" h="6570" extrusionOk="0">
                  <a:moveTo>
                    <a:pt x="5668" y="604"/>
                  </a:moveTo>
                  <a:cubicBezTo>
                    <a:pt x="6485" y="1803"/>
                    <a:pt x="7279" y="3182"/>
                    <a:pt x="7265" y="4488"/>
                  </a:cubicBezTo>
                  <a:cubicBezTo>
                    <a:pt x="6396" y="5539"/>
                    <a:pt x="5063" y="5978"/>
                    <a:pt x="4003" y="5978"/>
                  </a:cubicBezTo>
                  <a:cubicBezTo>
                    <a:pt x="3549" y="5978"/>
                    <a:pt x="3145" y="5898"/>
                    <a:pt x="2848" y="5750"/>
                  </a:cubicBezTo>
                  <a:cubicBezTo>
                    <a:pt x="1288" y="4970"/>
                    <a:pt x="627" y="3885"/>
                    <a:pt x="882" y="2525"/>
                  </a:cubicBezTo>
                  <a:cubicBezTo>
                    <a:pt x="1043" y="1665"/>
                    <a:pt x="2871" y="933"/>
                    <a:pt x="5668" y="604"/>
                  </a:cubicBezTo>
                  <a:close/>
                  <a:moveTo>
                    <a:pt x="5809" y="0"/>
                  </a:moveTo>
                  <a:cubicBezTo>
                    <a:pt x="5799" y="0"/>
                    <a:pt x="5789" y="1"/>
                    <a:pt x="5778" y="2"/>
                  </a:cubicBezTo>
                  <a:cubicBezTo>
                    <a:pt x="3864" y="213"/>
                    <a:pt x="607" y="806"/>
                    <a:pt x="306" y="2417"/>
                  </a:cubicBezTo>
                  <a:cubicBezTo>
                    <a:pt x="1" y="4042"/>
                    <a:pt x="789" y="5375"/>
                    <a:pt x="2586" y="6274"/>
                  </a:cubicBezTo>
                  <a:cubicBezTo>
                    <a:pt x="2981" y="6471"/>
                    <a:pt x="3471" y="6570"/>
                    <a:pt x="4002" y="6570"/>
                  </a:cubicBezTo>
                  <a:cubicBezTo>
                    <a:pt x="5304" y="6570"/>
                    <a:pt x="6846" y="5973"/>
                    <a:pt x="7786" y="4777"/>
                  </a:cubicBezTo>
                  <a:cubicBezTo>
                    <a:pt x="7824" y="4728"/>
                    <a:pt x="7845" y="4670"/>
                    <a:pt x="7848" y="4607"/>
                  </a:cubicBezTo>
                  <a:cubicBezTo>
                    <a:pt x="7912" y="3051"/>
                    <a:pt x="7023" y="1534"/>
                    <a:pt x="6051" y="127"/>
                  </a:cubicBezTo>
                  <a:cubicBezTo>
                    <a:pt x="5995" y="47"/>
                    <a:pt x="5905" y="0"/>
                    <a:pt x="58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057;p63">
              <a:extLst>
                <a:ext uri="{FF2B5EF4-FFF2-40B4-BE49-F238E27FC236}">
                  <a16:creationId xmlns:a16="http://schemas.microsoft.com/office/drawing/2014/main" id="{ED0D0D86-E8E5-400C-BD18-F0E8A2D35D58}"/>
                </a:ext>
              </a:extLst>
            </p:cNvPr>
            <p:cNvSpPr/>
            <p:nvPr/>
          </p:nvSpPr>
          <p:spPr>
            <a:xfrm>
              <a:off x="4612675" y="1336850"/>
              <a:ext cx="371725" cy="352075"/>
            </a:xfrm>
            <a:custGeom>
              <a:avLst/>
              <a:gdLst/>
              <a:ahLst/>
              <a:cxnLst/>
              <a:rect l="l" t="t" r="r" b="b"/>
              <a:pathLst>
                <a:path w="14869" h="14083" extrusionOk="0">
                  <a:moveTo>
                    <a:pt x="5791" y="0"/>
                  </a:moveTo>
                  <a:cubicBezTo>
                    <a:pt x="3646" y="0"/>
                    <a:pt x="1296" y="1408"/>
                    <a:pt x="1" y="2992"/>
                  </a:cubicBezTo>
                  <a:lnTo>
                    <a:pt x="473" y="5705"/>
                  </a:lnTo>
                  <a:cubicBezTo>
                    <a:pt x="473" y="5705"/>
                    <a:pt x="708" y="10425"/>
                    <a:pt x="4956" y="12667"/>
                  </a:cubicBezTo>
                  <a:cubicBezTo>
                    <a:pt x="6761" y="13620"/>
                    <a:pt x="8778" y="14083"/>
                    <a:pt x="10511" y="14083"/>
                  </a:cubicBezTo>
                  <a:cubicBezTo>
                    <a:pt x="12857" y="14083"/>
                    <a:pt x="14682" y="13234"/>
                    <a:pt x="14749"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058;p63">
              <a:extLst>
                <a:ext uri="{FF2B5EF4-FFF2-40B4-BE49-F238E27FC236}">
                  <a16:creationId xmlns:a16="http://schemas.microsoft.com/office/drawing/2014/main" id="{F1A5E8A4-BFD3-43CC-B78E-36255EF46C83}"/>
                </a:ext>
              </a:extLst>
            </p:cNvPr>
            <p:cNvSpPr/>
            <p:nvPr/>
          </p:nvSpPr>
          <p:spPr>
            <a:xfrm>
              <a:off x="4604450" y="1329525"/>
              <a:ext cx="386375" cy="366750"/>
            </a:xfrm>
            <a:custGeom>
              <a:avLst/>
              <a:gdLst/>
              <a:ahLst/>
              <a:cxnLst/>
              <a:rect l="l" t="t" r="r" b="b"/>
              <a:pathLst>
                <a:path w="15455" h="14670" extrusionOk="0">
                  <a:moveTo>
                    <a:pt x="6114" y="0"/>
                  </a:moveTo>
                  <a:cubicBezTo>
                    <a:pt x="3827" y="0"/>
                    <a:pt x="1396" y="1519"/>
                    <a:pt x="103" y="3100"/>
                  </a:cubicBezTo>
                  <a:cubicBezTo>
                    <a:pt x="1" y="3225"/>
                    <a:pt x="20" y="3409"/>
                    <a:pt x="144" y="3512"/>
                  </a:cubicBezTo>
                  <a:cubicBezTo>
                    <a:pt x="199" y="3556"/>
                    <a:pt x="264" y="3578"/>
                    <a:pt x="330" y="3578"/>
                  </a:cubicBezTo>
                  <a:cubicBezTo>
                    <a:pt x="414" y="3578"/>
                    <a:pt x="499" y="3541"/>
                    <a:pt x="556" y="3470"/>
                  </a:cubicBezTo>
                  <a:cubicBezTo>
                    <a:pt x="1760" y="1999"/>
                    <a:pt x="4012" y="587"/>
                    <a:pt x="6110" y="587"/>
                  </a:cubicBezTo>
                  <a:cubicBezTo>
                    <a:pt x="6224" y="587"/>
                    <a:pt x="6337" y="591"/>
                    <a:pt x="6450" y="599"/>
                  </a:cubicBezTo>
                  <a:cubicBezTo>
                    <a:pt x="7719" y="694"/>
                    <a:pt x="8711" y="1330"/>
                    <a:pt x="9400" y="2490"/>
                  </a:cubicBezTo>
                  <a:cubicBezTo>
                    <a:pt x="10156" y="3766"/>
                    <a:pt x="11020" y="4928"/>
                    <a:pt x="11854" y="6053"/>
                  </a:cubicBezTo>
                  <a:cubicBezTo>
                    <a:pt x="13466" y="8227"/>
                    <a:pt x="14861" y="10105"/>
                    <a:pt x="14786" y="11886"/>
                  </a:cubicBezTo>
                  <a:cubicBezTo>
                    <a:pt x="14760" y="12543"/>
                    <a:pt x="14404" y="13071"/>
                    <a:pt x="13730" y="13459"/>
                  </a:cubicBezTo>
                  <a:cubicBezTo>
                    <a:pt x="13003" y="13877"/>
                    <a:pt x="11997" y="14079"/>
                    <a:pt x="10872" y="14079"/>
                  </a:cubicBezTo>
                  <a:cubicBezTo>
                    <a:pt x="9141" y="14079"/>
                    <a:pt x="7128" y="13601"/>
                    <a:pt x="5423" y="12701"/>
                  </a:cubicBezTo>
                  <a:cubicBezTo>
                    <a:pt x="1379" y="10567"/>
                    <a:pt x="1096" y="6029"/>
                    <a:pt x="1094" y="5984"/>
                  </a:cubicBezTo>
                  <a:cubicBezTo>
                    <a:pt x="1087" y="5830"/>
                    <a:pt x="975" y="5705"/>
                    <a:pt x="812" y="5705"/>
                  </a:cubicBezTo>
                  <a:cubicBezTo>
                    <a:pt x="804" y="5705"/>
                    <a:pt x="796" y="5705"/>
                    <a:pt x="787" y="5706"/>
                  </a:cubicBezTo>
                  <a:cubicBezTo>
                    <a:pt x="625" y="5715"/>
                    <a:pt x="501" y="5852"/>
                    <a:pt x="510" y="6014"/>
                  </a:cubicBezTo>
                  <a:cubicBezTo>
                    <a:pt x="519" y="6213"/>
                    <a:pt x="803" y="10926"/>
                    <a:pt x="5149" y="13219"/>
                  </a:cubicBezTo>
                  <a:cubicBezTo>
                    <a:pt x="6952" y="14170"/>
                    <a:pt x="9034" y="14669"/>
                    <a:pt x="10853" y="14669"/>
                  </a:cubicBezTo>
                  <a:cubicBezTo>
                    <a:pt x="12087" y="14669"/>
                    <a:pt x="13200" y="14439"/>
                    <a:pt x="14022" y="13968"/>
                  </a:cubicBezTo>
                  <a:cubicBezTo>
                    <a:pt x="14870" y="13480"/>
                    <a:pt x="15336" y="12769"/>
                    <a:pt x="15372" y="11911"/>
                  </a:cubicBezTo>
                  <a:cubicBezTo>
                    <a:pt x="15454" y="9923"/>
                    <a:pt x="14004" y="7968"/>
                    <a:pt x="12324" y="5704"/>
                  </a:cubicBezTo>
                  <a:cubicBezTo>
                    <a:pt x="11498" y="4592"/>
                    <a:pt x="10645" y="3442"/>
                    <a:pt x="9903" y="2192"/>
                  </a:cubicBezTo>
                  <a:cubicBezTo>
                    <a:pt x="9122" y="876"/>
                    <a:pt x="7943" y="124"/>
                    <a:pt x="6494"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059;p63">
              <a:extLst>
                <a:ext uri="{FF2B5EF4-FFF2-40B4-BE49-F238E27FC236}">
                  <a16:creationId xmlns:a16="http://schemas.microsoft.com/office/drawing/2014/main" id="{DF4E299A-4228-4CDC-9724-42E125E1B21C}"/>
                </a:ext>
              </a:extLst>
            </p:cNvPr>
            <p:cNvSpPr/>
            <p:nvPr/>
          </p:nvSpPr>
          <p:spPr>
            <a:xfrm>
              <a:off x="4798500" y="1519400"/>
              <a:ext cx="184375" cy="149675"/>
            </a:xfrm>
            <a:custGeom>
              <a:avLst/>
              <a:gdLst/>
              <a:ahLst/>
              <a:cxnLst/>
              <a:rect l="l" t="t" r="r" b="b"/>
              <a:pathLst>
                <a:path w="7375" h="5987" extrusionOk="0">
                  <a:moveTo>
                    <a:pt x="5572" y="1"/>
                  </a:moveTo>
                  <a:cubicBezTo>
                    <a:pt x="4082" y="165"/>
                    <a:pt x="632" y="701"/>
                    <a:pt x="355" y="2180"/>
                  </a:cubicBezTo>
                  <a:cubicBezTo>
                    <a:pt x="1" y="4068"/>
                    <a:pt x="1300" y="5130"/>
                    <a:pt x="2479" y="5720"/>
                  </a:cubicBezTo>
                  <a:cubicBezTo>
                    <a:pt x="2828" y="5894"/>
                    <a:pt x="3281" y="5986"/>
                    <a:pt x="3778" y="5986"/>
                  </a:cubicBezTo>
                  <a:cubicBezTo>
                    <a:pt x="4963" y="5986"/>
                    <a:pt x="6403" y="5466"/>
                    <a:pt x="7316" y="4303"/>
                  </a:cubicBezTo>
                  <a:cubicBezTo>
                    <a:pt x="7374" y="2924"/>
                    <a:pt x="6619" y="1516"/>
                    <a:pt x="5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060;p63">
              <a:extLst>
                <a:ext uri="{FF2B5EF4-FFF2-40B4-BE49-F238E27FC236}">
                  <a16:creationId xmlns:a16="http://schemas.microsoft.com/office/drawing/2014/main" id="{30F12459-1260-4DE9-9730-47BFB5FAF279}"/>
                </a:ext>
              </a:extLst>
            </p:cNvPr>
            <p:cNvSpPr/>
            <p:nvPr/>
          </p:nvSpPr>
          <p:spPr>
            <a:xfrm>
              <a:off x="4792575" y="1512100"/>
              <a:ext cx="197800" cy="164250"/>
            </a:xfrm>
            <a:custGeom>
              <a:avLst/>
              <a:gdLst/>
              <a:ahLst/>
              <a:cxnLst/>
              <a:rect l="l" t="t" r="r" b="b"/>
              <a:pathLst>
                <a:path w="7912" h="6570" extrusionOk="0">
                  <a:moveTo>
                    <a:pt x="5667" y="604"/>
                  </a:moveTo>
                  <a:cubicBezTo>
                    <a:pt x="6483" y="1803"/>
                    <a:pt x="7278" y="3182"/>
                    <a:pt x="7263" y="4488"/>
                  </a:cubicBezTo>
                  <a:cubicBezTo>
                    <a:pt x="6389" y="5548"/>
                    <a:pt x="5084" y="5988"/>
                    <a:pt x="4030" y="5988"/>
                  </a:cubicBezTo>
                  <a:cubicBezTo>
                    <a:pt x="3569" y="5988"/>
                    <a:pt x="3155" y="5903"/>
                    <a:pt x="2847" y="5750"/>
                  </a:cubicBezTo>
                  <a:cubicBezTo>
                    <a:pt x="1287" y="4970"/>
                    <a:pt x="626" y="3885"/>
                    <a:pt x="880" y="2525"/>
                  </a:cubicBezTo>
                  <a:cubicBezTo>
                    <a:pt x="1041" y="1665"/>
                    <a:pt x="2869" y="933"/>
                    <a:pt x="5667" y="604"/>
                  </a:cubicBezTo>
                  <a:close/>
                  <a:moveTo>
                    <a:pt x="5807" y="0"/>
                  </a:moveTo>
                  <a:cubicBezTo>
                    <a:pt x="5797" y="0"/>
                    <a:pt x="5787" y="1"/>
                    <a:pt x="5777" y="2"/>
                  </a:cubicBezTo>
                  <a:cubicBezTo>
                    <a:pt x="3862" y="213"/>
                    <a:pt x="606" y="806"/>
                    <a:pt x="305" y="2417"/>
                  </a:cubicBezTo>
                  <a:cubicBezTo>
                    <a:pt x="0" y="4042"/>
                    <a:pt x="788" y="5375"/>
                    <a:pt x="2585" y="6274"/>
                  </a:cubicBezTo>
                  <a:cubicBezTo>
                    <a:pt x="2979" y="6471"/>
                    <a:pt x="3469" y="6570"/>
                    <a:pt x="4000" y="6570"/>
                  </a:cubicBezTo>
                  <a:cubicBezTo>
                    <a:pt x="5302" y="6570"/>
                    <a:pt x="6845" y="5973"/>
                    <a:pt x="7785" y="4777"/>
                  </a:cubicBezTo>
                  <a:cubicBezTo>
                    <a:pt x="7822" y="4728"/>
                    <a:pt x="7845" y="4670"/>
                    <a:pt x="7847" y="4607"/>
                  </a:cubicBezTo>
                  <a:cubicBezTo>
                    <a:pt x="7911" y="3051"/>
                    <a:pt x="7022" y="1534"/>
                    <a:pt x="6050" y="127"/>
                  </a:cubicBezTo>
                  <a:cubicBezTo>
                    <a:pt x="5995" y="47"/>
                    <a:pt x="5903" y="0"/>
                    <a:pt x="58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61;p63">
              <a:extLst>
                <a:ext uri="{FF2B5EF4-FFF2-40B4-BE49-F238E27FC236}">
                  <a16:creationId xmlns:a16="http://schemas.microsoft.com/office/drawing/2014/main" id="{25675754-6F78-4E2D-B5BF-6EC13FF73EC2}"/>
                </a:ext>
              </a:extLst>
            </p:cNvPr>
            <p:cNvSpPr/>
            <p:nvPr/>
          </p:nvSpPr>
          <p:spPr>
            <a:xfrm>
              <a:off x="3787450" y="2756425"/>
              <a:ext cx="125475" cy="318075"/>
            </a:xfrm>
            <a:custGeom>
              <a:avLst/>
              <a:gdLst/>
              <a:ahLst/>
              <a:cxnLst/>
              <a:rect l="l" t="t" r="r" b="b"/>
              <a:pathLst>
                <a:path w="5019" h="12723" extrusionOk="0">
                  <a:moveTo>
                    <a:pt x="309" y="1"/>
                  </a:moveTo>
                  <a:cubicBezTo>
                    <a:pt x="302" y="1"/>
                    <a:pt x="294" y="1"/>
                    <a:pt x="287" y="2"/>
                  </a:cubicBezTo>
                  <a:cubicBezTo>
                    <a:pt x="125" y="9"/>
                    <a:pt x="1" y="145"/>
                    <a:pt x="8" y="307"/>
                  </a:cubicBezTo>
                  <a:cubicBezTo>
                    <a:pt x="21" y="607"/>
                    <a:pt x="388" y="7715"/>
                    <a:pt x="4409" y="12615"/>
                  </a:cubicBezTo>
                  <a:cubicBezTo>
                    <a:pt x="4464" y="12683"/>
                    <a:pt x="4546" y="12723"/>
                    <a:pt x="4634" y="12723"/>
                  </a:cubicBezTo>
                  <a:cubicBezTo>
                    <a:pt x="4882" y="12723"/>
                    <a:pt x="5019" y="12435"/>
                    <a:pt x="4861" y="12244"/>
                  </a:cubicBezTo>
                  <a:cubicBezTo>
                    <a:pt x="967" y="7497"/>
                    <a:pt x="595" y="353"/>
                    <a:pt x="592" y="281"/>
                  </a:cubicBezTo>
                  <a:cubicBezTo>
                    <a:pt x="586" y="127"/>
                    <a:pt x="460" y="1"/>
                    <a:pt x="3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062;p63">
              <a:extLst>
                <a:ext uri="{FF2B5EF4-FFF2-40B4-BE49-F238E27FC236}">
                  <a16:creationId xmlns:a16="http://schemas.microsoft.com/office/drawing/2014/main" id="{5DA6F4FB-6D44-466E-A69F-1136746F063B}"/>
                </a:ext>
              </a:extLst>
            </p:cNvPr>
            <p:cNvSpPr/>
            <p:nvPr/>
          </p:nvSpPr>
          <p:spPr>
            <a:xfrm>
              <a:off x="3393850" y="3454500"/>
              <a:ext cx="109975" cy="133725"/>
            </a:xfrm>
            <a:custGeom>
              <a:avLst/>
              <a:gdLst/>
              <a:ahLst/>
              <a:cxnLst/>
              <a:rect l="l" t="t" r="r" b="b"/>
              <a:pathLst>
                <a:path w="4399" h="5349" extrusionOk="0">
                  <a:moveTo>
                    <a:pt x="2199" y="1"/>
                  </a:moveTo>
                  <a:cubicBezTo>
                    <a:pt x="985" y="1"/>
                    <a:pt x="1" y="1199"/>
                    <a:pt x="1" y="2675"/>
                  </a:cubicBezTo>
                  <a:cubicBezTo>
                    <a:pt x="1" y="4152"/>
                    <a:pt x="985" y="5349"/>
                    <a:pt x="2199" y="5349"/>
                  </a:cubicBezTo>
                  <a:cubicBezTo>
                    <a:pt x="3414" y="5349"/>
                    <a:pt x="4398" y="4152"/>
                    <a:pt x="4398" y="2675"/>
                  </a:cubicBezTo>
                  <a:cubicBezTo>
                    <a:pt x="4398" y="1199"/>
                    <a:pt x="3414" y="1"/>
                    <a:pt x="21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063;p63">
              <a:extLst>
                <a:ext uri="{FF2B5EF4-FFF2-40B4-BE49-F238E27FC236}">
                  <a16:creationId xmlns:a16="http://schemas.microsoft.com/office/drawing/2014/main" id="{0FB585A8-DBB6-47B5-8F22-D616FA66D174}"/>
                </a:ext>
              </a:extLst>
            </p:cNvPr>
            <p:cNvSpPr/>
            <p:nvPr/>
          </p:nvSpPr>
          <p:spPr>
            <a:xfrm>
              <a:off x="3249875" y="3530375"/>
              <a:ext cx="124575" cy="148375"/>
            </a:xfrm>
            <a:custGeom>
              <a:avLst/>
              <a:gdLst/>
              <a:ahLst/>
              <a:cxnLst/>
              <a:rect l="l" t="t" r="r" b="b"/>
              <a:pathLst>
                <a:path w="4983" h="5935" extrusionOk="0">
                  <a:moveTo>
                    <a:pt x="2492" y="586"/>
                  </a:moveTo>
                  <a:lnTo>
                    <a:pt x="2492" y="587"/>
                  </a:lnTo>
                  <a:cubicBezTo>
                    <a:pt x="3543" y="587"/>
                    <a:pt x="4397" y="1655"/>
                    <a:pt x="4397" y="2967"/>
                  </a:cubicBezTo>
                  <a:cubicBezTo>
                    <a:pt x="4397" y="4280"/>
                    <a:pt x="3543" y="5348"/>
                    <a:pt x="2492" y="5348"/>
                  </a:cubicBezTo>
                  <a:cubicBezTo>
                    <a:pt x="1441" y="5348"/>
                    <a:pt x="586" y="4280"/>
                    <a:pt x="586" y="2967"/>
                  </a:cubicBezTo>
                  <a:cubicBezTo>
                    <a:pt x="586" y="1655"/>
                    <a:pt x="1441" y="586"/>
                    <a:pt x="2492" y="586"/>
                  </a:cubicBezTo>
                  <a:close/>
                  <a:moveTo>
                    <a:pt x="2492" y="0"/>
                  </a:moveTo>
                  <a:cubicBezTo>
                    <a:pt x="1119" y="0"/>
                    <a:pt x="1" y="1332"/>
                    <a:pt x="1" y="2967"/>
                  </a:cubicBezTo>
                  <a:cubicBezTo>
                    <a:pt x="1" y="4604"/>
                    <a:pt x="1119" y="5935"/>
                    <a:pt x="2492" y="5935"/>
                  </a:cubicBezTo>
                  <a:cubicBezTo>
                    <a:pt x="3866" y="5935"/>
                    <a:pt x="4983" y="4604"/>
                    <a:pt x="4983" y="2967"/>
                  </a:cubicBezTo>
                  <a:cubicBezTo>
                    <a:pt x="4983" y="1332"/>
                    <a:pt x="3866" y="0"/>
                    <a:pt x="2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432324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589061" y="50922"/>
            <a:ext cx="6084000" cy="539700"/>
          </a:xfrm>
          <a:prstGeom prst="rect">
            <a:avLst/>
          </a:prstGeom>
        </p:spPr>
        <p:txBody>
          <a:bodyPr spcFirstLastPara="1" wrap="square" lIns="91425" tIns="91425" rIns="91425" bIns="91425" anchor="t" anchorCtr="0">
            <a:noAutofit/>
          </a:bodyPr>
          <a:lstStyle/>
          <a:p>
            <a:r>
              <a:rPr lang="en-US" altLang="ko-KR" sz="3200" b="1" dirty="0">
                <a:solidFill>
                  <a:schemeClr val="tx1">
                    <a:lumMod val="75000"/>
                    <a:lumOff val="25000"/>
                  </a:schemeClr>
                </a:solidFill>
                <a:latin typeface="Viga" panose="020B0604020202020204" charset="0"/>
                <a:cs typeface="Arial" pitchFamily="34" charset="0"/>
              </a:rPr>
              <a:t>What is Computer Security?</a:t>
            </a:r>
            <a:endParaRPr lang="ko-KR" altLang="en-US" sz="3200" b="1" dirty="0">
              <a:solidFill>
                <a:schemeClr val="tx1">
                  <a:lumMod val="75000"/>
                  <a:lumOff val="25000"/>
                </a:schemeClr>
              </a:solidFill>
              <a:latin typeface="Viga" panose="020B0604020202020204" charset="0"/>
              <a:cs typeface="Arial" pitchFamily="34" charset="0"/>
            </a:endParaRPr>
          </a:p>
        </p:txBody>
      </p:sp>
      <p:sp>
        <p:nvSpPr>
          <p:cNvPr id="329" name="Google Shape;329;p32"/>
          <p:cNvSpPr txBox="1">
            <a:spLocks noGrp="1"/>
          </p:cNvSpPr>
          <p:nvPr>
            <p:ph type="body" idx="1"/>
          </p:nvPr>
        </p:nvSpPr>
        <p:spPr>
          <a:xfrm>
            <a:off x="506994" y="1404600"/>
            <a:ext cx="4002333" cy="3094972"/>
          </a:xfrm>
          <a:prstGeom prst="rect">
            <a:avLst/>
          </a:prstGeom>
        </p:spPr>
        <p:txBody>
          <a:bodyPr spcFirstLastPara="1" wrap="square" lIns="91425" tIns="91425" rIns="91425" bIns="91425" anchor="t" anchorCtr="0">
            <a:noAutofit/>
          </a:bodyPr>
          <a:lstStyle/>
          <a:p>
            <a:pPr marL="0" indent="0">
              <a:spcBef>
                <a:spcPts val="1600"/>
              </a:spcBef>
              <a:spcAft>
                <a:spcPts val="1600"/>
              </a:spcAft>
              <a:buNone/>
            </a:pPr>
            <a:r>
              <a:rPr lang="en-US" sz="2200" dirty="0">
                <a:latin typeface="Viga" panose="020B0604020202020204" charset="0"/>
              </a:rPr>
              <a:t>Computer security basically is the protection of computer systems and information from harm, theft, and unauthorized use.</a:t>
            </a:r>
          </a:p>
          <a:p>
            <a:pPr marL="0" lvl="0" indent="0" algn="l" rtl="0">
              <a:spcBef>
                <a:spcPts val="1600"/>
              </a:spcBef>
              <a:spcAft>
                <a:spcPts val="1600"/>
              </a:spcAft>
              <a:buNone/>
            </a:pPr>
            <a:endParaRPr dirty="0"/>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a:off x="4476760" y="734371"/>
            <a:ext cx="4039167" cy="3891256"/>
          </a:xfrm>
          <a:custGeom>
            <a:avLst/>
            <a:gdLst/>
            <a:ahLst/>
            <a:cxnLst/>
            <a:rect l="l" t="t" r="r" b="b"/>
            <a:pathLst>
              <a:path w="205138" h="197626" extrusionOk="0">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32"/>
          <p:cNvGrpSpPr/>
          <p:nvPr/>
        </p:nvGrpSpPr>
        <p:grpSpPr>
          <a:xfrm>
            <a:off x="4749388" y="610304"/>
            <a:ext cx="3694120" cy="4125705"/>
            <a:chOff x="4749388" y="610304"/>
            <a:chExt cx="3694120" cy="4125705"/>
          </a:xfrm>
        </p:grpSpPr>
        <p:grpSp>
          <p:nvGrpSpPr>
            <p:cNvPr id="333" name="Google Shape;333;p32"/>
            <p:cNvGrpSpPr/>
            <p:nvPr/>
          </p:nvGrpSpPr>
          <p:grpSpPr>
            <a:xfrm>
              <a:off x="4749388" y="610304"/>
              <a:ext cx="3414364" cy="4125705"/>
              <a:chOff x="4749388" y="610304"/>
              <a:chExt cx="3414364" cy="4125705"/>
            </a:xfrm>
          </p:grpSpPr>
          <p:sp>
            <p:nvSpPr>
              <p:cNvPr id="334" name="Google Shape;334;p32"/>
              <p:cNvSpPr/>
              <p:nvPr/>
            </p:nvSpPr>
            <p:spPr>
              <a:xfrm>
                <a:off x="7913197" y="4599163"/>
                <a:ext cx="177072" cy="63421"/>
              </a:xfrm>
              <a:custGeom>
                <a:avLst/>
                <a:gdLst/>
                <a:ahLst/>
                <a:cxnLst/>
                <a:rect l="l" t="t" r="r" b="b"/>
                <a:pathLst>
                  <a:path w="8993" h="3221" extrusionOk="0">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4749388" y="3605665"/>
                <a:ext cx="3058015" cy="968079"/>
              </a:xfrm>
              <a:custGeom>
                <a:avLst/>
                <a:gdLst/>
                <a:ahLst/>
                <a:cxnLst/>
                <a:rect l="l" t="t" r="r" b="b"/>
                <a:pathLst>
                  <a:path w="155308" h="49166" extrusionOk="0">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5144546" y="3926553"/>
                <a:ext cx="1499787" cy="803529"/>
              </a:xfrm>
              <a:custGeom>
                <a:avLst/>
                <a:gdLst/>
                <a:ahLst/>
                <a:cxnLst/>
                <a:rect l="l" t="t" r="r" b="b"/>
                <a:pathLst>
                  <a:path w="76170" h="40809" extrusionOk="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5137379" y="3920626"/>
                <a:ext cx="1514200" cy="815383"/>
              </a:xfrm>
              <a:custGeom>
                <a:avLst/>
                <a:gdLst/>
                <a:ahLst/>
                <a:cxnLst/>
                <a:rect l="l" t="t" r="r" b="b"/>
                <a:pathLst>
                  <a:path w="76902" h="41411" extrusionOk="0">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5351606" y="4040164"/>
                <a:ext cx="1136034" cy="581091"/>
              </a:xfrm>
              <a:custGeom>
                <a:avLst/>
                <a:gdLst/>
                <a:ahLst/>
                <a:cxnLst/>
                <a:rect l="l" t="t" r="r" b="b"/>
                <a:pathLst>
                  <a:path w="57696" h="29512" extrusionOk="0">
                    <a:moveTo>
                      <a:pt x="12601" y="1"/>
                    </a:moveTo>
                    <a:lnTo>
                      <a:pt x="1" y="14591"/>
                    </a:lnTo>
                    <a:lnTo>
                      <a:pt x="45096" y="29512"/>
                    </a:lnTo>
                    <a:lnTo>
                      <a:pt x="57696" y="15917"/>
                    </a:lnTo>
                    <a:lnTo>
                      <a:pt x="126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p:cNvSpPr/>
              <p:nvPr/>
            </p:nvSpPr>
            <p:spPr>
              <a:xfrm>
                <a:off x="5344380" y="4034257"/>
                <a:ext cx="1150506" cy="592925"/>
              </a:xfrm>
              <a:custGeom>
                <a:avLst/>
                <a:gdLst/>
                <a:ahLst/>
                <a:cxnLst/>
                <a:rect l="l" t="t" r="r" b="b"/>
                <a:pathLst>
                  <a:path w="58431" h="30113" extrusionOk="0">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p:cNvSpPr/>
              <p:nvPr/>
            </p:nvSpPr>
            <p:spPr>
              <a:xfrm>
                <a:off x="5327762" y="1230441"/>
                <a:ext cx="2829965" cy="2851368"/>
              </a:xfrm>
              <a:custGeom>
                <a:avLst/>
                <a:gdLst/>
                <a:ahLst/>
                <a:cxnLst/>
                <a:rect l="l" t="t" r="r" b="b"/>
                <a:pathLst>
                  <a:path w="143726" h="144813" extrusionOk="0">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5321461" y="1224534"/>
                <a:ext cx="2842291" cy="2863221"/>
              </a:xfrm>
              <a:custGeom>
                <a:avLst/>
                <a:gdLst/>
                <a:ahLst/>
                <a:cxnLst/>
                <a:rect l="l" t="t" r="r" b="b"/>
                <a:pathLst>
                  <a:path w="144352" h="145415" extrusionOk="0">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5632504" y="2549808"/>
                <a:ext cx="1576815" cy="967015"/>
              </a:xfrm>
              <a:custGeom>
                <a:avLst/>
                <a:gdLst/>
                <a:ahLst/>
                <a:cxnLst/>
                <a:rect l="l" t="t" r="r" b="b"/>
                <a:pathLst>
                  <a:path w="80082" h="49112" extrusionOk="0">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5626046" y="2543901"/>
                <a:ext cx="1588885" cy="978829"/>
              </a:xfrm>
              <a:custGeom>
                <a:avLst/>
                <a:gdLst/>
                <a:ahLst/>
                <a:cxnLst/>
                <a:rect l="l" t="t" r="r" b="b"/>
                <a:pathLst>
                  <a:path w="80695" h="49712" extrusionOk="0">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a:off x="6591033" y="3117885"/>
                <a:ext cx="123043" cy="274498"/>
              </a:xfrm>
              <a:custGeom>
                <a:avLst/>
                <a:gdLst/>
                <a:ahLst/>
                <a:cxnLst/>
                <a:rect l="l" t="t" r="r" b="b"/>
                <a:pathLst>
                  <a:path w="6249" h="13941" extrusionOk="0">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5854607" y="2454292"/>
                <a:ext cx="782796" cy="448558"/>
              </a:xfrm>
              <a:custGeom>
                <a:avLst/>
                <a:gdLst/>
                <a:ahLst/>
                <a:cxnLst/>
                <a:rect l="l" t="t" r="r" b="b"/>
                <a:pathLst>
                  <a:path w="39756" h="22781" extrusionOk="0">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5855474" y="2448267"/>
                <a:ext cx="787521" cy="460608"/>
              </a:xfrm>
              <a:custGeom>
                <a:avLst/>
                <a:gdLst/>
                <a:ahLst/>
                <a:cxnLst/>
                <a:rect l="l" t="t" r="r" b="b"/>
                <a:pathLst>
                  <a:path w="39996" h="23393" extrusionOk="0">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6285011" y="2966547"/>
                <a:ext cx="277688" cy="397069"/>
              </a:xfrm>
              <a:custGeom>
                <a:avLst/>
                <a:gdLst/>
                <a:ahLst/>
                <a:cxnLst/>
                <a:rect l="l" t="t" r="r" b="b"/>
                <a:pathLst>
                  <a:path w="14103" h="20166" extrusionOk="0">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6023055" y="2656371"/>
                <a:ext cx="619310" cy="693659"/>
              </a:xfrm>
              <a:custGeom>
                <a:avLst/>
                <a:gdLst/>
                <a:ahLst/>
                <a:cxnLst/>
                <a:rect l="l" t="t" r="r" b="b"/>
                <a:pathLst>
                  <a:path w="31453" h="35229" extrusionOk="0">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6017069" y="2650444"/>
                <a:ext cx="630986" cy="705493"/>
              </a:xfrm>
              <a:custGeom>
                <a:avLst/>
                <a:gdLst/>
                <a:ahLst/>
                <a:cxnLst/>
                <a:rect l="l" t="t" r="r" b="b"/>
                <a:pathLst>
                  <a:path w="32046" h="35830" extrusionOk="0">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6437825" y="2851125"/>
                <a:ext cx="121960" cy="53931"/>
              </a:xfrm>
              <a:custGeom>
                <a:avLst/>
                <a:gdLst/>
                <a:ahLst/>
                <a:cxnLst/>
                <a:rect l="l" t="t" r="r" b="b"/>
                <a:pathLst>
                  <a:path w="6194" h="2739" extrusionOk="0">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5968573" y="2871858"/>
                <a:ext cx="495420" cy="171598"/>
              </a:xfrm>
              <a:custGeom>
                <a:avLst/>
                <a:gdLst/>
                <a:ahLst/>
                <a:cxnLst/>
                <a:rect l="l" t="t" r="r" b="b"/>
                <a:pathLst>
                  <a:path w="25161" h="8715" extrusionOk="0">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5962607" y="2865971"/>
                <a:ext cx="504162" cy="183393"/>
              </a:xfrm>
              <a:custGeom>
                <a:avLst/>
                <a:gdLst/>
                <a:ahLst/>
                <a:cxnLst/>
                <a:rect l="l" t="t" r="r" b="b"/>
                <a:pathLst>
                  <a:path w="25605" h="9314" extrusionOk="0">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6240184" y="2917874"/>
                <a:ext cx="212278" cy="118027"/>
              </a:xfrm>
              <a:custGeom>
                <a:avLst/>
                <a:gdLst/>
                <a:ahLst/>
                <a:cxnLst/>
                <a:rect l="l" t="t" r="r" b="b"/>
                <a:pathLst>
                  <a:path w="11026" h="6343" extrusionOk="0">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6021965" y="2906225"/>
                <a:ext cx="270247" cy="107458"/>
              </a:xfrm>
              <a:custGeom>
                <a:avLst/>
                <a:gdLst/>
                <a:ahLst/>
                <a:cxnLst/>
                <a:rect l="l" t="t" r="r" b="b"/>
                <a:pathLst>
                  <a:path w="14037" h="5775" extrusionOk="0">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6163287" y="2984859"/>
                <a:ext cx="96816" cy="153956"/>
              </a:xfrm>
              <a:custGeom>
                <a:avLst/>
                <a:gdLst/>
                <a:ahLst/>
                <a:cxnLst/>
                <a:rect l="l" t="t" r="r" b="b"/>
                <a:pathLst>
                  <a:path w="4917" h="7819" extrusionOk="0">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6246852" y="3132928"/>
                <a:ext cx="167227" cy="107803"/>
              </a:xfrm>
              <a:custGeom>
                <a:avLst/>
                <a:gdLst/>
                <a:ahLst/>
                <a:cxnLst/>
                <a:rect l="l" t="t" r="r" b="b"/>
                <a:pathLst>
                  <a:path w="8493" h="5475" extrusionOk="0">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6254846" y="3150826"/>
                <a:ext cx="141473" cy="68817"/>
              </a:xfrm>
              <a:custGeom>
                <a:avLst/>
                <a:gdLst/>
                <a:ahLst/>
                <a:cxnLst/>
                <a:rect l="l" t="t" r="r" b="b"/>
                <a:pathLst>
                  <a:path w="7185" h="3495" extrusionOk="0">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6198946" y="2791739"/>
                <a:ext cx="209068" cy="89373"/>
              </a:xfrm>
              <a:custGeom>
                <a:avLst/>
                <a:gdLst/>
                <a:ahLst/>
                <a:cxnLst/>
                <a:rect l="l" t="t" r="r" b="b"/>
                <a:pathLst>
                  <a:path w="10618" h="4539" extrusionOk="0">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6191090" y="2785773"/>
                <a:ext cx="223206" cy="101226"/>
              </a:xfrm>
              <a:custGeom>
                <a:avLst/>
                <a:gdLst/>
                <a:ahLst/>
                <a:cxnLst/>
                <a:rect l="l" t="t" r="r" b="b"/>
                <a:pathLst>
                  <a:path w="11336" h="5141" extrusionOk="0">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6020574" y="2819660"/>
                <a:ext cx="121428" cy="48575"/>
              </a:xfrm>
              <a:custGeom>
                <a:avLst/>
                <a:gdLst/>
                <a:ahLst/>
                <a:cxnLst/>
                <a:rect l="l" t="t" r="r" b="b"/>
                <a:pathLst>
                  <a:path w="6167" h="2467" extrusionOk="0">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p:nvPr/>
            </p:nvSpPr>
            <p:spPr>
              <a:xfrm>
                <a:off x="6016262" y="2813753"/>
                <a:ext cx="132100" cy="60429"/>
              </a:xfrm>
              <a:custGeom>
                <a:avLst/>
                <a:gdLst/>
                <a:ahLst/>
                <a:cxnLst/>
                <a:rect l="l" t="t" r="r" b="b"/>
                <a:pathLst>
                  <a:path w="6709" h="3069" extrusionOk="0">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6431780" y="2509109"/>
                <a:ext cx="146159" cy="233976"/>
              </a:xfrm>
              <a:custGeom>
                <a:avLst/>
                <a:gdLst/>
                <a:ahLst/>
                <a:cxnLst/>
                <a:rect l="l" t="t" r="r" b="b"/>
                <a:pathLst>
                  <a:path w="7423" h="11883" extrusionOk="0">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6425637" y="2503320"/>
                <a:ext cx="157835" cy="245672"/>
              </a:xfrm>
              <a:custGeom>
                <a:avLst/>
                <a:gdLst/>
                <a:ahLst/>
                <a:cxnLst/>
                <a:rect l="l" t="t" r="r" b="b"/>
                <a:pathLst>
                  <a:path w="8016" h="12477" extrusionOk="0">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a:off x="6491283" y="2712920"/>
                <a:ext cx="181778" cy="107980"/>
              </a:xfrm>
              <a:custGeom>
                <a:avLst/>
                <a:gdLst/>
                <a:ahLst/>
                <a:cxnLst/>
                <a:rect l="l" t="t" r="r" b="b"/>
                <a:pathLst>
                  <a:path w="9232" h="5484" extrusionOk="0">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a:off x="6484943" y="2706994"/>
                <a:ext cx="194793" cy="119833"/>
              </a:xfrm>
              <a:custGeom>
                <a:avLst/>
                <a:gdLst/>
                <a:ahLst/>
                <a:cxnLst/>
                <a:rect l="l" t="t" r="r" b="b"/>
                <a:pathLst>
                  <a:path w="9893" h="6086" extrusionOk="0">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p:nvPr/>
            </p:nvSpPr>
            <p:spPr>
              <a:xfrm>
                <a:off x="6492859" y="2760058"/>
                <a:ext cx="52592" cy="57593"/>
              </a:xfrm>
              <a:custGeom>
                <a:avLst/>
                <a:gdLst/>
                <a:ahLst/>
                <a:cxnLst/>
                <a:rect l="l" t="t" r="r" b="b"/>
                <a:pathLst>
                  <a:path w="2671" h="2925" extrusionOk="0">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a:off x="6486164" y="2754132"/>
                <a:ext cx="62811" cy="69407"/>
              </a:xfrm>
              <a:custGeom>
                <a:avLst/>
                <a:gdLst/>
                <a:ahLst/>
                <a:cxnLst/>
                <a:rect l="l" t="t" r="r" b="b"/>
                <a:pathLst>
                  <a:path w="3190" h="3525" extrusionOk="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6473995" y="2907241"/>
                <a:ext cx="59168" cy="100616"/>
              </a:xfrm>
              <a:custGeom>
                <a:avLst/>
                <a:gdLst/>
                <a:ahLst/>
                <a:cxnLst/>
                <a:rect l="l" t="t" r="r" b="b"/>
                <a:pathLst>
                  <a:path w="3005" h="5110" extrusionOk="0">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6641656" y="1230441"/>
                <a:ext cx="1516071" cy="1799528"/>
              </a:xfrm>
              <a:custGeom>
                <a:avLst/>
                <a:gdLst/>
                <a:ahLst/>
                <a:cxnLst/>
                <a:rect l="l" t="t" r="r" b="b"/>
                <a:pathLst>
                  <a:path w="76997" h="91393" extrusionOk="0">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a:off x="6634174" y="1224553"/>
                <a:ext cx="1529578" cy="1811342"/>
              </a:xfrm>
              <a:custGeom>
                <a:avLst/>
                <a:gdLst/>
                <a:ahLst/>
                <a:cxnLst/>
                <a:rect l="l" t="t" r="r" b="b"/>
                <a:pathLst>
                  <a:path w="77683" h="91993" extrusionOk="0">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7018956" y="2453387"/>
                <a:ext cx="371491" cy="232598"/>
              </a:xfrm>
              <a:custGeom>
                <a:avLst/>
                <a:gdLst/>
                <a:ahLst/>
                <a:cxnLst/>
                <a:rect l="l" t="t" r="r" b="b"/>
                <a:pathLst>
                  <a:path w="18867" h="11813" extrusionOk="0">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7750833" y="1259542"/>
                <a:ext cx="406894" cy="404137"/>
              </a:xfrm>
              <a:custGeom>
                <a:avLst/>
                <a:gdLst/>
                <a:ahLst/>
                <a:cxnLst/>
                <a:rect l="l" t="t" r="r" b="b"/>
                <a:pathLst>
                  <a:path w="20665" h="20525" extrusionOk="0">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7744079" y="1253635"/>
                <a:ext cx="419633" cy="415932"/>
              </a:xfrm>
              <a:custGeom>
                <a:avLst/>
                <a:gdLst/>
                <a:ahLst/>
                <a:cxnLst/>
                <a:rect l="l" t="t" r="r" b="b"/>
                <a:pathLst>
                  <a:path w="21312" h="21124" extrusionOk="0">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6758201" y="1230441"/>
                <a:ext cx="400770" cy="507943"/>
              </a:xfrm>
              <a:custGeom>
                <a:avLst/>
                <a:gdLst/>
                <a:ahLst/>
                <a:cxnLst/>
                <a:rect l="l" t="t" r="r" b="b"/>
                <a:pathLst>
                  <a:path w="20354" h="25797" extrusionOk="0">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6750640" y="1224553"/>
                <a:ext cx="413785" cy="519737"/>
              </a:xfrm>
              <a:custGeom>
                <a:avLst/>
                <a:gdLst/>
                <a:ahLst/>
                <a:cxnLst/>
                <a:rect l="l" t="t" r="r" b="b"/>
                <a:pathLst>
                  <a:path w="21015" h="26396" extrusionOk="0">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6765782" y="1230441"/>
                <a:ext cx="393190" cy="433062"/>
              </a:xfrm>
              <a:custGeom>
                <a:avLst/>
                <a:gdLst/>
                <a:ahLst/>
                <a:cxnLst/>
                <a:rect l="l" t="t" r="r" b="b"/>
                <a:pathLst>
                  <a:path w="19969" h="21994" extrusionOk="0">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6758870" y="1224553"/>
                <a:ext cx="405555" cy="444856"/>
              </a:xfrm>
              <a:custGeom>
                <a:avLst/>
                <a:gdLst/>
                <a:ahLst/>
                <a:cxnLst/>
                <a:rect l="l" t="t" r="r" b="b"/>
                <a:pathLst>
                  <a:path w="20597" h="22593" extrusionOk="0">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a:off x="6773795" y="1230441"/>
                <a:ext cx="385176" cy="400396"/>
              </a:xfrm>
              <a:custGeom>
                <a:avLst/>
                <a:gdLst/>
                <a:ahLst/>
                <a:cxnLst/>
                <a:rect l="l" t="t" r="r" b="b"/>
                <a:pathLst>
                  <a:path w="19562" h="20335" extrusionOk="0">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a:off x="6767790" y="1224553"/>
                <a:ext cx="396655" cy="412190"/>
              </a:xfrm>
              <a:custGeom>
                <a:avLst/>
                <a:gdLst/>
                <a:ahLst/>
                <a:cxnLst/>
                <a:rect l="l" t="t" r="r" b="b"/>
                <a:pathLst>
                  <a:path w="20145" h="20934" extrusionOk="0">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7775308" y="1259542"/>
                <a:ext cx="382419" cy="403960"/>
              </a:xfrm>
              <a:custGeom>
                <a:avLst/>
                <a:gdLst/>
                <a:ahLst/>
                <a:cxnLst/>
                <a:rect l="l" t="t" r="r" b="b"/>
                <a:pathLst>
                  <a:path w="19422" h="20516" extrusionOk="0">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7768869" y="1253635"/>
                <a:ext cx="394863" cy="415794"/>
              </a:xfrm>
              <a:custGeom>
                <a:avLst/>
                <a:gdLst/>
                <a:ahLst/>
                <a:cxnLst/>
                <a:rect l="l" t="t" r="r" b="b"/>
                <a:pathLst>
                  <a:path w="20054" h="21117" extrusionOk="0">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7164406" y="2867211"/>
                <a:ext cx="127867" cy="192647"/>
              </a:xfrm>
              <a:custGeom>
                <a:avLst/>
                <a:gdLst/>
                <a:ahLst/>
                <a:cxnLst/>
                <a:rect l="l" t="t" r="r" b="b"/>
                <a:pathLst>
                  <a:path w="6494" h="9784" extrusionOk="0">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7158459" y="2861304"/>
                <a:ext cx="139878" cy="204461"/>
              </a:xfrm>
              <a:custGeom>
                <a:avLst/>
                <a:gdLst/>
                <a:ahLst/>
                <a:cxnLst/>
                <a:rect l="l" t="t" r="r" b="b"/>
                <a:pathLst>
                  <a:path w="7104" h="10384" extrusionOk="0">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7214911" y="610304"/>
                <a:ext cx="15004" cy="1326929"/>
              </a:xfrm>
              <a:custGeom>
                <a:avLst/>
                <a:gdLst/>
                <a:ahLst/>
                <a:cxnLst/>
                <a:rect l="l" t="t" r="r" b="b"/>
                <a:pathLst>
                  <a:path w="762" h="67391" extrusionOk="0">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7217962" y="1925222"/>
                <a:ext cx="12031" cy="985937"/>
              </a:xfrm>
              <a:custGeom>
                <a:avLst/>
                <a:gdLst/>
                <a:ahLst/>
                <a:cxnLst/>
                <a:rect l="l" t="t" r="r" b="b"/>
                <a:pathLst>
                  <a:path w="611" h="50073" extrusionOk="0">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p:cNvSpPr/>
              <p:nvPr/>
            </p:nvSpPr>
            <p:spPr>
              <a:xfrm>
                <a:off x="6573450" y="610737"/>
                <a:ext cx="14256" cy="2031102"/>
              </a:xfrm>
              <a:custGeom>
                <a:avLst/>
                <a:gdLst/>
                <a:ahLst/>
                <a:cxnLst/>
                <a:rect l="l" t="t" r="r" b="b"/>
                <a:pathLst>
                  <a:path w="724" h="103154" extrusionOk="0">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6318070" y="3778720"/>
                <a:ext cx="267134" cy="210762"/>
              </a:xfrm>
              <a:custGeom>
                <a:avLst/>
                <a:gdLst/>
                <a:ahLst/>
                <a:cxnLst/>
                <a:rect l="l" t="t" r="r" b="b"/>
                <a:pathLst>
                  <a:path w="13567" h="10704" extrusionOk="0">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6310864" y="3772813"/>
                <a:ext cx="281094" cy="222576"/>
              </a:xfrm>
              <a:custGeom>
                <a:avLst/>
                <a:gdLst/>
                <a:ahLst/>
                <a:cxnLst/>
                <a:rect l="l" t="t" r="r" b="b"/>
                <a:pathLst>
                  <a:path w="14276" h="11304" extrusionOk="0">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6312459" y="3740620"/>
                <a:ext cx="311260" cy="275975"/>
              </a:xfrm>
              <a:custGeom>
                <a:avLst/>
                <a:gdLst/>
                <a:ahLst/>
                <a:cxnLst/>
                <a:rect l="l" t="t" r="r" b="b"/>
                <a:pathLst>
                  <a:path w="15808" h="14016" extrusionOk="0">
                    <a:moveTo>
                      <a:pt x="8801" y="1"/>
                    </a:moveTo>
                    <a:lnTo>
                      <a:pt x="1" y="10593"/>
                    </a:lnTo>
                    <a:lnTo>
                      <a:pt x="5379" y="14015"/>
                    </a:lnTo>
                    <a:lnTo>
                      <a:pt x="15808" y="3585"/>
                    </a:lnTo>
                    <a:lnTo>
                      <a:pt x="88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6305646" y="3734694"/>
                <a:ext cx="325102" cy="287809"/>
              </a:xfrm>
              <a:custGeom>
                <a:avLst/>
                <a:gdLst/>
                <a:ahLst/>
                <a:cxnLst/>
                <a:rect l="l" t="t" r="r" b="b"/>
                <a:pathLst>
                  <a:path w="16511" h="14617" extrusionOk="0">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6364874" y="3776968"/>
                <a:ext cx="201094" cy="184003"/>
              </a:xfrm>
              <a:custGeom>
                <a:avLst/>
                <a:gdLst/>
                <a:ahLst/>
                <a:cxnLst/>
                <a:rect l="l" t="t" r="r" b="b"/>
                <a:pathLst>
                  <a:path w="10213" h="9345" extrusionOk="0">
                    <a:moveTo>
                      <a:pt x="6628" y="1"/>
                    </a:moveTo>
                    <a:lnTo>
                      <a:pt x="1" y="7824"/>
                    </a:lnTo>
                    <a:lnTo>
                      <a:pt x="2608" y="9345"/>
                    </a:lnTo>
                    <a:lnTo>
                      <a:pt x="10213" y="1631"/>
                    </a:lnTo>
                    <a:lnTo>
                      <a:pt x="6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6357982" y="3771061"/>
                <a:ext cx="215094" cy="195817"/>
              </a:xfrm>
              <a:custGeom>
                <a:avLst/>
                <a:gdLst/>
                <a:ahLst/>
                <a:cxnLst/>
                <a:rect l="l" t="t" r="r" b="b"/>
                <a:pathLst>
                  <a:path w="10924" h="9945" extrusionOk="0">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5227441" y="3795477"/>
                <a:ext cx="119361" cy="251422"/>
              </a:xfrm>
              <a:custGeom>
                <a:avLst/>
                <a:gdLst/>
                <a:ahLst/>
                <a:cxnLst/>
                <a:rect l="l" t="t" r="r" b="b"/>
                <a:pathLst>
                  <a:path w="6062" h="12769" extrusionOk="0">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5222913" y="3789550"/>
                <a:ext cx="129777" cy="263275"/>
              </a:xfrm>
              <a:custGeom>
                <a:avLst/>
                <a:gdLst/>
                <a:ahLst/>
                <a:cxnLst/>
                <a:rect l="l" t="t" r="r" b="b"/>
                <a:pathLst>
                  <a:path w="6591" h="13371" extrusionOk="0">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5189046" y="3890461"/>
                <a:ext cx="89629" cy="188827"/>
              </a:xfrm>
              <a:custGeom>
                <a:avLst/>
                <a:gdLst/>
                <a:ahLst/>
                <a:cxnLst/>
                <a:rect l="l" t="t" r="r" b="b"/>
                <a:pathLst>
                  <a:path w="4552" h="9590" extrusionOk="0">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5184025" y="3884554"/>
                <a:ext cx="100557" cy="200641"/>
              </a:xfrm>
              <a:custGeom>
                <a:avLst/>
                <a:gdLst/>
                <a:ahLst/>
                <a:cxnLst/>
                <a:rect l="l" t="t" r="r" b="b"/>
                <a:pathLst>
                  <a:path w="5107" h="10190" extrusionOk="0">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5473803" y="3860276"/>
                <a:ext cx="189142" cy="256600"/>
              </a:xfrm>
              <a:custGeom>
                <a:avLst/>
                <a:gdLst/>
                <a:ahLst/>
                <a:cxnLst/>
                <a:rect l="l" t="t" r="r" b="b"/>
                <a:pathLst>
                  <a:path w="9606" h="13032" extrusionOk="0">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5469865" y="3854330"/>
                <a:ext cx="194557" cy="268473"/>
              </a:xfrm>
              <a:custGeom>
                <a:avLst/>
                <a:gdLst/>
                <a:ahLst/>
                <a:cxnLst/>
                <a:rect l="l" t="t" r="r" b="b"/>
                <a:pathLst>
                  <a:path w="9881" h="13635" extrusionOk="0">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5305296" y="3778425"/>
                <a:ext cx="119361" cy="251441"/>
              </a:xfrm>
              <a:custGeom>
                <a:avLst/>
                <a:gdLst/>
                <a:ahLst/>
                <a:cxnLst/>
                <a:rect l="l" t="t" r="r" b="b"/>
                <a:pathLst>
                  <a:path w="6062" h="12770" extrusionOk="0">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5300767" y="3772518"/>
                <a:ext cx="129777" cy="263255"/>
              </a:xfrm>
              <a:custGeom>
                <a:avLst/>
                <a:gdLst/>
                <a:ahLst/>
                <a:cxnLst/>
                <a:rect l="l" t="t" r="r" b="b"/>
                <a:pathLst>
                  <a:path w="6591" h="13370" extrusionOk="0">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5397819" y="3800183"/>
                <a:ext cx="119361" cy="251441"/>
              </a:xfrm>
              <a:custGeom>
                <a:avLst/>
                <a:gdLst/>
                <a:ahLst/>
                <a:cxnLst/>
                <a:rect l="l" t="t" r="r" b="b"/>
                <a:pathLst>
                  <a:path w="6062" h="12770" extrusionOk="0">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5393270" y="3794256"/>
                <a:ext cx="129796" cy="263255"/>
              </a:xfrm>
              <a:custGeom>
                <a:avLst/>
                <a:gdLst/>
                <a:ahLst/>
                <a:cxnLst/>
                <a:rect l="l" t="t" r="r" b="b"/>
                <a:pathLst>
                  <a:path w="6592" h="13370" extrusionOk="0">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6234664" y="4064659"/>
                <a:ext cx="190245" cy="261877"/>
              </a:xfrm>
              <a:custGeom>
                <a:avLst/>
                <a:gdLst/>
                <a:ahLst/>
                <a:cxnLst/>
                <a:rect l="l" t="t" r="r" b="b"/>
                <a:pathLst>
                  <a:path w="9662" h="13300" extrusionOk="0">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6231769" y="4058732"/>
                <a:ext cx="198357" cy="273750"/>
              </a:xfrm>
              <a:custGeom>
                <a:avLst/>
                <a:gdLst/>
                <a:ahLst/>
                <a:cxnLst/>
                <a:rect l="l" t="t" r="r" b="b"/>
                <a:pathLst>
                  <a:path w="10074" h="13903" extrusionOk="0">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6327029" y="4148006"/>
                <a:ext cx="142871" cy="196683"/>
              </a:xfrm>
              <a:custGeom>
                <a:avLst/>
                <a:gdLst/>
                <a:ahLst/>
                <a:cxnLst/>
                <a:rect l="l" t="t" r="r" b="b"/>
                <a:pathLst>
                  <a:path w="7256" h="9989" extrusionOk="0">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6323347" y="4142099"/>
                <a:ext cx="152145" cy="208517"/>
              </a:xfrm>
              <a:custGeom>
                <a:avLst/>
                <a:gdLst/>
                <a:ahLst/>
                <a:cxnLst/>
                <a:rect l="l" t="t" r="r" b="b"/>
                <a:pathLst>
                  <a:path w="7727" h="10590" extrusionOk="0">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5947386" y="3986785"/>
                <a:ext cx="236378" cy="225352"/>
              </a:xfrm>
              <a:custGeom>
                <a:avLst/>
                <a:gdLst/>
                <a:ahLst/>
                <a:cxnLst/>
                <a:rect l="l" t="t" r="r" b="b"/>
                <a:pathLst>
                  <a:path w="12005" h="11445" extrusionOk="0">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5950379" y="3980858"/>
                <a:ext cx="240080" cy="237205"/>
              </a:xfrm>
              <a:custGeom>
                <a:avLst/>
                <a:gdLst/>
                <a:ahLst/>
                <a:cxnLst/>
                <a:rect l="l" t="t" r="r" b="b"/>
                <a:pathLst>
                  <a:path w="12193" h="12047" extrusionOk="0">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6193196" y="3960558"/>
                <a:ext cx="190264" cy="261897"/>
              </a:xfrm>
              <a:custGeom>
                <a:avLst/>
                <a:gdLst/>
                <a:ahLst/>
                <a:cxnLst/>
                <a:rect l="l" t="t" r="r" b="b"/>
                <a:pathLst>
                  <a:path w="9663" h="13301" extrusionOk="0">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90302" y="3954631"/>
                <a:ext cx="198377" cy="273750"/>
              </a:xfrm>
              <a:custGeom>
                <a:avLst/>
                <a:gdLst/>
                <a:ahLst/>
                <a:cxnLst/>
                <a:rect l="l" t="t" r="r" b="b"/>
                <a:pathLst>
                  <a:path w="10075" h="13903" extrusionOk="0">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089568" y="3937697"/>
                <a:ext cx="190264" cy="261897"/>
              </a:xfrm>
              <a:custGeom>
                <a:avLst/>
                <a:gdLst/>
                <a:ahLst/>
                <a:cxnLst/>
                <a:rect l="l" t="t" r="r" b="b"/>
                <a:pathLst>
                  <a:path w="9663" h="13301" extrusionOk="0">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6086674" y="3931790"/>
                <a:ext cx="198357" cy="273730"/>
              </a:xfrm>
              <a:custGeom>
                <a:avLst/>
                <a:gdLst/>
                <a:ahLst/>
                <a:cxnLst/>
                <a:rect l="l" t="t" r="r" b="b"/>
                <a:pathLst>
                  <a:path w="10074" h="13902" extrusionOk="0">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4933785" y="3759444"/>
                <a:ext cx="1341007" cy="970638"/>
              </a:xfrm>
              <a:custGeom>
                <a:avLst/>
                <a:gdLst/>
                <a:ahLst/>
                <a:cxnLst/>
                <a:rect l="l" t="t" r="r" b="b"/>
                <a:pathLst>
                  <a:path w="68106" h="49296" extrusionOk="0">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4927444" y="3753517"/>
                <a:ext cx="1353609" cy="982492"/>
              </a:xfrm>
              <a:custGeom>
                <a:avLst/>
                <a:gdLst/>
                <a:ahLst/>
                <a:cxnLst/>
                <a:rect l="l" t="t" r="r" b="b"/>
                <a:pathLst>
                  <a:path w="68746" h="49898" extrusionOk="0">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32"/>
            <p:cNvGrpSpPr/>
            <p:nvPr/>
          </p:nvGrpSpPr>
          <p:grpSpPr>
            <a:xfrm>
              <a:off x="4866130" y="1140950"/>
              <a:ext cx="3577378" cy="3177375"/>
              <a:chOff x="4866130" y="1140950"/>
              <a:chExt cx="3577378" cy="3177375"/>
            </a:xfrm>
          </p:grpSpPr>
          <p:grpSp>
            <p:nvGrpSpPr>
              <p:cNvPr id="422" name="Google Shape;422;p32"/>
              <p:cNvGrpSpPr/>
              <p:nvPr/>
            </p:nvGrpSpPr>
            <p:grpSpPr>
              <a:xfrm>
                <a:off x="7218455" y="3425403"/>
                <a:ext cx="627776" cy="773482"/>
                <a:chOff x="7218455" y="3425403"/>
                <a:chExt cx="627776" cy="773482"/>
              </a:xfrm>
            </p:grpSpPr>
            <p:sp>
              <p:nvSpPr>
                <p:cNvPr id="423" name="Google Shape;423;p32"/>
                <p:cNvSpPr/>
                <p:nvPr/>
              </p:nvSpPr>
              <p:spPr>
                <a:xfrm>
                  <a:off x="7474976" y="342540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18455" y="342540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771389" y="3490912"/>
                  <a:ext cx="74842" cy="11873"/>
                </a:xfrm>
                <a:custGeom>
                  <a:avLst/>
                  <a:gdLst/>
                  <a:ahLst/>
                  <a:cxnLst/>
                  <a:rect l="l" t="t" r="r" b="b"/>
                  <a:pathLst>
                    <a:path w="3801" h="603"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594672" y="3490912"/>
                  <a:ext cx="137535" cy="11873"/>
                </a:xfrm>
                <a:custGeom>
                  <a:avLst/>
                  <a:gdLst/>
                  <a:ahLst/>
                  <a:cxnLst/>
                  <a:rect l="l" t="t" r="r" b="b"/>
                  <a:pathLst>
                    <a:path w="6985" h="603"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7218455" y="3490912"/>
                  <a:ext cx="302576" cy="11873"/>
                </a:xfrm>
                <a:custGeom>
                  <a:avLst/>
                  <a:gdLst/>
                  <a:ahLst/>
                  <a:cxnLst/>
                  <a:rect l="l" t="t" r="r" b="b"/>
                  <a:pathLst>
                    <a:path w="15367" h="603"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7514868" y="3556420"/>
                  <a:ext cx="331363" cy="11873"/>
                </a:xfrm>
                <a:custGeom>
                  <a:avLst/>
                  <a:gdLst/>
                  <a:ahLst/>
                  <a:cxnLst/>
                  <a:rect l="l" t="t" r="r" b="b"/>
                  <a:pathLst>
                    <a:path w="16829" h="603" extrusionOk="0">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7218455" y="3556420"/>
                  <a:ext cx="239864" cy="11873"/>
                </a:xfrm>
                <a:custGeom>
                  <a:avLst/>
                  <a:gdLst/>
                  <a:ahLst/>
                  <a:cxnLst/>
                  <a:rect l="l" t="t" r="r" b="b"/>
                  <a:pathLst>
                    <a:path w="12182" h="603" extrusionOk="0">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7697434" y="3621909"/>
                  <a:ext cx="148660" cy="11853"/>
                </a:xfrm>
                <a:custGeom>
                  <a:avLst/>
                  <a:gdLst/>
                  <a:ahLst/>
                  <a:cxnLst/>
                  <a:rect l="l" t="t" r="r" b="b"/>
                  <a:pathLst>
                    <a:path w="7550" h="602" extrusionOk="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7355399" y="3621909"/>
                  <a:ext cx="296886" cy="11853"/>
                </a:xfrm>
                <a:custGeom>
                  <a:avLst/>
                  <a:gdLst/>
                  <a:ahLst/>
                  <a:cxnLst/>
                  <a:rect l="l" t="t" r="r" b="b"/>
                  <a:pathLst>
                    <a:path w="15078" h="602" extrusionOk="0">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7218593" y="3621909"/>
                  <a:ext cx="85967" cy="11853"/>
                </a:xfrm>
                <a:custGeom>
                  <a:avLst/>
                  <a:gdLst/>
                  <a:ahLst/>
                  <a:cxnLst/>
                  <a:rect l="l" t="t" r="r" b="b"/>
                  <a:pathLst>
                    <a:path w="4366" h="602" extrusionOk="0">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7474976" y="3679227"/>
                  <a:ext cx="371255" cy="11853"/>
                </a:xfrm>
                <a:custGeom>
                  <a:avLst/>
                  <a:gdLst/>
                  <a:ahLst/>
                  <a:cxnLst/>
                  <a:rect l="l" t="t" r="r" b="b"/>
                  <a:pathLst>
                    <a:path w="18855" h="602" extrusionOk="0">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7218455" y="3679227"/>
                  <a:ext cx="137279" cy="11853"/>
                </a:xfrm>
                <a:custGeom>
                  <a:avLst/>
                  <a:gdLst/>
                  <a:ahLst/>
                  <a:cxnLst/>
                  <a:rect l="l" t="t" r="r" b="b"/>
                  <a:pathLst>
                    <a:path w="6972" h="602" extrusionOk="0">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7771389" y="3744735"/>
                  <a:ext cx="74842" cy="11834"/>
                </a:xfrm>
                <a:custGeom>
                  <a:avLst/>
                  <a:gdLst/>
                  <a:ahLst/>
                  <a:cxnLst/>
                  <a:rect l="l" t="t" r="r" b="b"/>
                  <a:pathLst>
                    <a:path w="3801" h="601" extrusionOk="0">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7594672" y="3744735"/>
                  <a:ext cx="137535" cy="11834"/>
                </a:xfrm>
                <a:custGeom>
                  <a:avLst/>
                  <a:gdLst/>
                  <a:ahLst/>
                  <a:cxnLst/>
                  <a:rect l="l" t="t" r="r" b="b"/>
                  <a:pathLst>
                    <a:path w="6985" h="601" extrusionOk="0">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7218455" y="3744735"/>
                  <a:ext cx="302576" cy="11834"/>
                </a:xfrm>
                <a:custGeom>
                  <a:avLst/>
                  <a:gdLst/>
                  <a:ahLst/>
                  <a:cxnLst/>
                  <a:rect l="l" t="t" r="r" b="b"/>
                  <a:pathLst>
                    <a:path w="15367" h="601" extrusionOk="0">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7514868" y="3810224"/>
                  <a:ext cx="331363" cy="11853"/>
                </a:xfrm>
                <a:custGeom>
                  <a:avLst/>
                  <a:gdLst/>
                  <a:ahLst/>
                  <a:cxnLst/>
                  <a:rect l="l" t="t" r="r" b="b"/>
                  <a:pathLst>
                    <a:path w="16829" h="602" extrusionOk="0">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7218455" y="3810224"/>
                  <a:ext cx="239864" cy="11853"/>
                </a:xfrm>
                <a:custGeom>
                  <a:avLst/>
                  <a:gdLst/>
                  <a:ahLst/>
                  <a:cxnLst/>
                  <a:rect l="l" t="t" r="r" b="b"/>
                  <a:pathLst>
                    <a:path w="12182" h="602" extrusionOk="0">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7771389" y="3933228"/>
                  <a:ext cx="74842" cy="11853"/>
                </a:xfrm>
                <a:custGeom>
                  <a:avLst/>
                  <a:gdLst/>
                  <a:ahLst/>
                  <a:cxnLst/>
                  <a:rect l="l" t="t" r="r" b="b"/>
                  <a:pathLst>
                    <a:path w="3801" h="602" extrusionOk="0">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7594672" y="3933228"/>
                  <a:ext cx="137535" cy="11853"/>
                </a:xfrm>
                <a:custGeom>
                  <a:avLst/>
                  <a:gdLst/>
                  <a:ahLst/>
                  <a:cxnLst/>
                  <a:rect l="l" t="t" r="r" b="b"/>
                  <a:pathLst>
                    <a:path w="6985" h="602" extrusionOk="0">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7218455" y="3933228"/>
                  <a:ext cx="302576" cy="11853"/>
                </a:xfrm>
                <a:custGeom>
                  <a:avLst/>
                  <a:gdLst/>
                  <a:ahLst/>
                  <a:cxnLst/>
                  <a:rect l="l" t="t" r="r" b="b"/>
                  <a:pathLst>
                    <a:path w="15367" h="602" extrusionOk="0">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7515006" y="3998736"/>
                  <a:ext cx="331087" cy="11853"/>
                </a:xfrm>
                <a:custGeom>
                  <a:avLst/>
                  <a:gdLst/>
                  <a:ahLst/>
                  <a:cxnLst/>
                  <a:rect l="l" t="t" r="r" b="b"/>
                  <a:pathLst>
                    <a:path w="16815" h="602" extrusionOk="0">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7218593" y="3998736"/>
                  <a:ext cx="239883" cy="11853"/>
                </a:xfrm>
                <a:custGeom>
                  <a:avLst/>
                  <a:gdLst/>
                  <a:ahLst/>
                  <a:cxnLst/>
                  <a:rect l="l" t="t" r="r" b="b"/>
                  <a:pathLst>
                    <a:path w="12183" h="602" extrusionOk="0">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7697434" y="4064225"/>
                  <a:ext cx="148660" cy="11853"/>
                </a:xfrm>
                <a:custGeom>
                  <a:avLst/>
                  <a:gdLst/>
                  <a:ahLst/>
                  <a:cxnLst/>
                  <a:rect l="l" t="t" r="r" b="b"/>
                  <a:pathLst>
                    <a:path w="7550" h="602" extrusionOk="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7355399" y="4064225"/>
                  <a:ext cx="296886" cy="11853"/>
                </a:xfrm>
                <a:custGeom>
                  <a:avLst/>
                  <a:gdLst/>
                  <a:ahLst/>
                  <a:cxnLst/>
                  <a:rect l="l" t="t" r="r" b="b"/>
                  <a:pathLst>
                    <a:path w="15078" h="602" extrusionOk="0">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7218593" y="4064225"/>
                  <a:ext cx="85967" cy="11853"/>
                </a:xfrm>
                <a:custGeom>
                  <a:avLst/>
                  <a:gdLst/>
                  <a:ahLst/>
                  <a:cxnLst/>
                  <a:rect l="l" t="t" r="r" b="b"/>
                  <a:pathLst>
                    <a:path w="4366" h="602" extrusionOk="0">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7474976" y="412152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7218455" y="412152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7771389" y="4187032"/>
                  <a:ext cx="74842" cy="11853"/>
                </a:xfrm>
                <a:custGeom>
                  <a:avLst/>
                  <a:gdLst/>
                  <a:ahLst/>
                  <a:cxnLst/>
                  <a:rect l="l" t="t" r="r" b="b"/>
                  <a:pathLst>
                    <a:path w="3801" h="602"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7594672" y="4187032"/>
                  <a:ext cx="137535" cy="11853"/>
                </a:xfrm>
                <a:custGeom>
                  <a:avLst/>
                  <a:gdLst/>
                  <a:ahLst/>
                  <a:cxnLst/>
                  <a:rect l="l" t="t" r="r" b="b"/>
                  <a:pathLst>
                    <a:path w="6985" h="602"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a:off x="7218455" y="4187032"/>
                  <a:ext cx="302576" cy="11853"/>
                </a:xfrm>
                <a:custGeom>
                  <a:avLst/>
                  <a:gdLst/>
                  <a:ahLst/>
                  <a:cxnLst/>
                  <a:rect l="l" t="t" r="r" b="b"/>
                  <a:pathLst>
                    <a:path w="15367" h="602"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32"/>
              <p:cNvSpPr/>
              <p:nvPr/>
            </p:nvSpPr>
            <p:spPr>
              <a:xfrm>
                <a:off x="7908530" y="3351251"/>
                <a:ext cx="528952" cy="967074"/>
              </a:xfrm>
              <a:custGeom>
                <a:avLst/>
                <a:gdLst/>
                <a:ahLst/>
                <a:cxnLst/>
                <a:rect l="l" t="t" r="r" b="b"/>
                <a:pathLst>
                  <a:path w="26864" h="49115" extrusionOk="0">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32"/>
              <p:cNvGrpSpPr/>
              <p:nvPr/>
            </p:nvGrpSpPr>
            <p:grpSpPr>
              <a:xfrm>
                <a:off x="7232021" y="2929018"/>
                <a:ext cx="1211486" cy="416719"/>
                <a:chOff x="7232021" y="2929018"/>
                <a:chExt cx="1211486" cy="416719"/>
              </a:xfrm>
            </p:grpSpPr>
            <p:sp>
              <p:nvSpPr>
                <p:cNvPr id="455" name="Google Shape;455;p32"/>
                <p:cNvSpPr/>
                <p:nvPr/>
              </p:nvSpPr>
              <p:spPr>
                <a:xfrm>
                  <a:off x="7265022" y="2964007"/>
                  <a:ext cx="1149108" cy="346721"/>
                </a:xfrm>
                <a:custGeom>
                  <a:avLst/>
                  <a:gdLst/>
                  <a:ahLst/>
                  <a:cxnLst/>
                  <a:rect l="l" t="t" r="r" b="b"/>
                  <a:pathLst>
                    <a:path w="58360" h="17609" extrusionOk="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7500120" y="3004903"/>
                  <a:ext cx="72735" cy="69998"/>
                </a:xfrm>
                <a:custGeom>
                  <a:avLst/>
                  <a:gdLst/>
                  <a:ahLst/>
                  <a:cxnLst/>
                  <a:rect l="l" t="t" r="r" b="b"/>
                  <a:pathLst>
                    <a:path w="3694" h="3555" extrusionOk="0">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a:off x="7496950" y="2998977"/>
                  <a:ext cx="81812" cy="81851"/>
                </a:xfrm>
                <a:custGeom>
                  <a:avLst/>
                  <a:gdLst/>
                  <a:ahLst/>
                  <a:cxnLst/>
                  <a:rect l="l" t="t" r="r" b="b"/>
                  <a:pathLst>
                    <a:path w="4155" h="4157" extrusionOk="0">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7859994" y="3029890"/>
                  <a:ext cx="72755" cy="70018"/>
                </a:xfrm>
                <a:custGeom>
                  <a:avLst/>
                  <a:gdLst/>
                  <a:ahLst/>
                  <a:cxnLst/>
                  <a:rect l="l" t="t" r="r" b="b"/>
                  <a:pathLst>
                    <a:path w="3695" h="3556" extrusionOk="0">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7856805" y="3023983"/>
                  <a:ext cx="81851" cy="81832"/>
                </a:xfrm>
                <a:custGeom>
                  <a:avLst/>
                  <a:gdLst/>
                  <a:ahLst/>
                  <a:cxnLst/>
                  <a:rect l="l" t="t" r="r" b="b"/>
                  <a:pathLst>
                    <a:path w="4157" h="4156" extrusionOk="0">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8107655" y="3214838"/>
                  <a:ext cx="70018" cy="69998"/>
                </a:xfrm>
                <a:custGeom>
                  <a:avLst/>
                  <a:gdLst/>
                  <a:ahLst/>
                  <a:cxnLst/>
                  <a:rect l="l" t="t" r="r" b="b"/>
                  <a:pathLst>
                    <a:path w="3556" h="3555" extrusionOk="0">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a:off x="8101748" y="3208951"/>
                  <a:ext cx="81832" cy="81792"/>
                </a:xfrm>
                <a:custGeom>
                  <a:avLst/>
                  <a:gdLst/>
                  <a:ahLst/>
                  <a:cxnLst/>
                  <a:rect l="l" t="t" r="r" b="b"/>
                  <a:pathLst>
                    <a:path w="4156" h="4154" extrusionOk="0">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a:off x="8364826" y="2934925"/>
                  <a:ext cx="72755" cy="70018"/>
                </a:xfrm>
                <a:custGeom>
                  <a:avLst/>
                  <a:gdLst/>
                  <a:ahLst/>
                  <a:cxnLst/>
                  <a:rect l="l" t="t" r="r" b="b"/>
                  <a:pathLst>
                    <a:path w="3695" h="3556" extrusionOk="0">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8361656" y="2929018"/>
                  <a:ext cx="81851" cy="81812"/>
                </a:xfrm>
                <a:custGeom>
                  <a:avLst/>
                  <a:gdLst/>
                  <a:ahLst/>
                  <a:cxnLst/>
                  <a:rect l="l" t="t" r="r" b="b"/>
                  <a:pathLst>
                    <a:path w="4157" h="4155" extrusionOk="0">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p:nvPr/>
              </p:nvSpPr>
              <p:spPr>
                <a:xfrm>
                  <a:off x="7237948" y="3269813"/>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7232021" y="3263906"/>
                  <a:ext cx="81851" cy="81832"/>
                </a:xfrm>
                <a:custGeom>
                  <a:avLst/>
                  <a:gdLst/>
                  <a:ahLst/>
                  <a:cxnLst/>
                  <a:rect l="l" t="t" r="r" b="b"/>
                  <a:pathLst>
                    <a:path w="4157" h="4156" extrusionOk="0">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7697808" y="3169847"/>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7691881" y="3163940"/>
                  <a:ext cx="81851" cy="81832"/>
                </a:xfrm>
                <a:custGeom>
                  <a:avLst/>
                  <a:gdLst/>
                  <a:ahLst/>
                  <a:cxnLst/>
                  <a:rect l="l" t="t" r="r" b="b"/>
                  <a:pathLst>
                    <a:path w="4157" h="4156" extrusionOk="0">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32"/>
              <p:cNvGrpSpPr/>
              <p:nvPr/>
            </p:nvGrpSpPr>
            <p:grpSpPr>
              <a:xfrm>
                <a:off x="4866130" y="1597718"/>
                <a:ext cx="618424" cy="1349710"/>
                <a:chOff x="4866130" y="1597718"/>
                <a:chExt cx="618424" cy="1349710"/>
              </a:xfrm>
            </p:grpSpPr>
            <p:sp>
              <p:nvSpPr>
                <p:cNvPr id="469" name="Google Shape;469;p32"/>
                <p:cNvSpPr/>
                <p:nvPr/>
              </p:nvSpPr>
              <p:spPr>
                <a:xfrm>
                  <a:off x="5368540" y="2095718"/>
                  <a:ext cx="116013" cy="71238"/>
                </a:xfrm>
                <a:custGeom>
                  <a:avLst/>
                  <a:gdLst/>
                  <a:ahLst/>
                  <a:cxnLst/>
                  <a:rect l="l" t="t" r="r" b="b"/>
                  <a:pathLst>
                    <a:path w="5892" h="3618" extrusionOk="0">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p:cNvSpPr/>
                <p:nvPr/>
              </p:nvSpPr>
              <p:spPr>
                <a:xfrm>
                  <a:off x="4866957" y="1921048"/>
                  <a:ext cx="616829" cy="710396"/>
                </a:xfrm>
                <a:custGeom>
                  <a:avLst/>
                  <a:gdLst/>
                  <a:ahLst/>
                  <a:cxnLst/>
                  <a:rect l="l" t="t" r="r" b="b"/>
                  <a:pathLst>
                    <a:path w="31327" h="36079" extrusionOk="0">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4969837" y="2039877"/>
                  <a:ext cx="411048" cy="472777"/>
                </a:xfrm>
                <a:custGeom>
                  <a:avLst/>
                  <a:gdLst/>
                  <a:ahLst/>
                  <a:cxnLst/>
                  <a:rect l="l" t="t" r="r" b="b"/>
                  <a:pathLst>
                    <a:path w="20876" h="24011" extrusionOk="0">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a:off x="5169454" y="1661730"/>
                  <a:ext cx="11853" cy="271171"/>
                </a:xfrm>
                <a:custGeom>
                  <a:avLst/>
                  <a:gdLst/>
                  <a:ahLst/>
                  <a:cxnLst/>
                  <a:rect l="l" t="t" r="r" b="b"/>
                  <a:pathLst>
                    <a:path w="602" h="13772" extrusionOk="0">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5124325" y="1603625"/>
                  <a:ext cx="102093" cy="102093"/>
                </a:xfrm>
                <a:custGeom>
                  <a:avLst/>
                  <a:gdLst/>
                  <a:ahLst/>
                  <a:cxnLst/>
                  <a:rect l="l" t="t" r="r" b="b"/>
                  <a:pathLst>
                    <a:path w="5185" h="5185" extrusionOk="0">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a:off x="5118418" y="1597718"/>
                  <a:ext cx="113926" cy="113926"/>
                </a:xfrm>
                <a:custGeom>
                  <a:avLst/>
                  <a:gdLst/>
                  <a:ahLst/>
                  <a:cxnLst/>
                  <a:rect l="l" t="t" r="r" b="b"/>
                  <a:pathLst>
                    <a:path w="5786" h="5786" extrusionOk="0">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a:off x="5169375" y="2612108"/>
                  <a:ext cx="11991" cy="271427"/>
                </a:xfrm>
                <a:custGeom>
                  <a:avLst/>
                  <a:gdLst/>
                  <a:ahLst/>
                  <a:cxnLst/>
                  <a:rect l="l" t="t" r="r" b="b"/>
                  <a:pathLst>
                    <a:path w="609" h="13785" extrusionOk="0">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5124325" y="2839409"/>
                  <a:ext cx="106090" cy="102093"/>
                </a:xfrm>
                <a:custGeom>
                  <a:avLst/>
                  <a:gdLst/>
                  <a:ahLst/>
                  <a:cxnLst/>
                  <a:rect l="l" t="t" r="r" b="b"/>
                  <a:pathLst>
                    <a:path w="5388" h="5185" extrusionOk="0">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5118418" y="2833502"/>
                  <a:ext cx="113926" cy="113926"/>
                </a:xfrm>
                <a:custGeom>
                  <a:avLst/>
                  <a:gdLst/>
                  <a:ahLst/>
                  <a:cxnLst/>
                  <a:rect l="l" t="t" r="r" b="b"/>
                  <a:pathLst>
                    <a:path w="5786" h="5786" extrusionOk="0">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4866130" y="2095698"/>
                  <a:ext cx="116092" cy="71258"/>
                </a:xfrm>
                <a:custGeom>
                  <a:avLst/>
                  <a:gdLst/>
                  <a:ahLst/>
                  <a:cxnLst/>
                  <a:rect l="l" t="t" r="r" b="b"/>
                  <a:pathLst>
                    <a:path w="5896" h="3619" extrusionOk="0">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p:cNvSpPr/>
                <p:nvPr/>
              </p:nvSpPr>
              <p:spPr>
                <a:xfrm>
                  <a:off x="4978048" y="2272061"/>
                  <a:ext cx="403704" cy="127079"/>
                </a:xfrm>
                <a:custGeom>
                  <a:avLst/>
                  <a:gdLst/>
                  <a:ahLst/>
                  <a:cxnLst/>
                  <a:rect l="l" t="t" r="r" b="b"/>
                  <a:pathLst>
                    <a:path w="20503" h="6454" extrusionOk="0">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5178059" y="2039739"/>
                  <a:ext cx="12011" cy="244176"/>
                </a:xfrm>
                <a:custGeom>
                  <a:avLst/>
                  <a:gdLst/>
                  <a:ahLst/>
                  <a:cxnLst/>
                  <a:rect l="l" t="t" r="r" b="b"/>
                  <a:pathLst>
                    <a:path w="610" h="12401" extrusionOk="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32"/>
              <p:cNvGrpSpPr/>
              <p:nvPr/>
            </p:nvGrpSpPr>
            <p:grpSpPr>
              <a:xfrm>
                <a:off x="5312187" y="1140950"/>
                <a:ext cx="627501" cy="773285"/>
                <a:chOff x="5312187" y="1140950"/>
                <a:chExt cx="627501" cy="773285"/>
              </a:xfrm>
            </p:grpSpPr>
            <p:sp>
              <p:nvSpPr>
                <p:cNvPr id="482" name="Google Shape;482;p32"/>
                <p:cNvSpPr/>
                <p:nvPr/>
              </p:nvSpPr>
              <p:spPr>
                <a:xfrm>
                  <a:off x="5791166" y="1140969"/>
                  <a:ext cx="148404" cy="11853"/>
                </a:xfrm>
                <a:custGeom>
                  <a:avLst/>
                  <a:gdLst/>
                  <a:ahLst/>
                  <a:cxnLst/>
                  <a:rect l="l" t="t" r="r" b="b"/>
                  <a:pathLst>
                    <a:path w="7537" h="602" extrusionOk="0">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5448875" y="1140950"/>
                  <a:ext cx="297142" cy="11873"/>
                </a:xfrm>
                <a:custGeom>
                  <a:avLst/>
                  <a:gdLst/>
                  <a:ahLst/>
                  <a:cxnLst/>
                  <a:rect l="l" t="t" r="r" b="b"/>
                  <a:pathLst>
                    <a:path w="15091" h="603" extrusionOk="0">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5312305" y="1140969"/>
                  <a:ext cx="85711" cy="11853"/>
                </a:xfrm>
                <a:custGeom>
                  <a:avLst/>
                  <a:gdLst/>
                  <a:ahLst/>
                  <a:cxnLst/>
                  <a:rect l="l" t="t" r="r" b="b"/>
                  <a:pathLst>
                    <a:path w="4353" h="602" extrusionOk="0">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p:nvPr/>
              </p:nvSpPr>
              <p:spPr>
                <a:xfrm>
                  <a:off x="5568590" y="1198267"/>
                  <a:ext cx="370979" cy="11873"/>
                </a:xfrm>
                <a:custGeom>
                  <a:avLst/>
                  <a:gdLst/>
                  <a:ahLst/>
                  <a:cxnLst/>
                  <a:rect l="l" t="t" r="r" b="b"/>
                  <a:pathLst>
                    <a:path w="18841" h="603" extrusionOk="0">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p:nvPr/>
              </p:nvSpPr>
              <p:spPr>
                <a:xfrm>
                  <a:off x="5312325" y="1198267"/>
                  <a:ext cx="137259" cy="11873"/>
                </a:xfrm>
                <a:custGeom>
                  <a:avLst/>
                  <a:gdLst/>
                  <a:ahLst/>
                  <a:cxnLst/>
                  <a:rect l="l" t="t" r="r" b="b"/>
                  <a:pathLst>
                    <a:path w="6971" h="603" extrusionOk="0">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a:off x="5865003" y="1263776"/>
                  <a:ext cx="74566" cy="11873"/>
                </a:xfrm>
                <a:custGeom>
                  <a:avLst/>
                  <a:gdLst/>
                  <a:ahLst/>
                  <a:cxnLst/>
                  <a:rect l="l" t="t" r="r" b="b"/>
                  <a:pathLst>
                    <a:path w="3787" h="603" extrusionOk="0">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5688542" y="1263776"/>
                  <a:ext cx="137003" cy="11853"/>
                </a:xfrm>
                <a:custGeom>
                  <a:avLst/>
                  <a:gdLst/>
                  <a:ahLst/>
                  <a:cxnLst/>
                  <a:rect l="l" t="t" r="r" b="b"/>
                  <a:pathLst>
                    <a:path w="6958" h="602" extrusionOk="0">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5312325" y="1263776"/>
                  <a:ext cx="302576" cy="11873"/>
                </a:xfrm>
                <a:custGeom>
                  <a:avLst/>
                  <a:gdLst/>
                  <a:ahLst/>
                  <a:cxnLst/>
                  <a:rect l="l" t="t" r="r" b="b"/>
                  <a:pathLst>
                    <a:path w="15367" h="603" extrusionOk="0">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a:off x="5608600" y="1329265"/>
                  <a:ext cx="331087" cy="11853"/>
                </a:xfrm>
                <a:custGeom>
                  <a:avLst/>
                  <a:gdLst/>
                  <a:ahLst/>
                  <a:cxnLst/>
                  <a:rect l="l" t="t" r="r" b="b"/>
                  <a:pathLst>
                    <a:path w="16815" h="602" extrusionOk="0">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a:off x="5312187" y="1329265"/>
                  <a:ext cx="239864" cy="11853"/>
                </a:xfrm>
                <a:custGeom>
                  <a:avLst/>
                  <a:gdLst/>
                  <a:ahLst/>
                  <a:cxnLst/>
                  <a:rect l="l" t="t" r="r" b="b"/>
                  <a:pathLst>
                    <a:path w="12182" h="602" extrusionOk="0">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a:off x="5791166" y="1394773"/>
                  <a:ext cx="148404" cy="11853"/>
                </a:xfrm>
                <a:custGeom>
                  <a:avLst/>
                  <a:gdLst/>
                  <a:ahLst/>
                  <a:cxnLst/>
                  <a:rect l="l" t="t" r="r" b="b"/>
                  <a:pathLst>
                    <a:path w="7537" h="602" extrusionOk="0">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a:off x="5448875" y="1394773"/>
                  <a:ext cx="297142" cy="11853"/>
                </a:xfrm>
                <a:custGeom>
                  <a:avLst/>
                  <a:gdLst/>
                  <a:ahLst/>
                  <a:cxnLst/>
                  <a:rect l="l" t="t" r="r" b="b"/>
                  <a:pathLst>
                    <a:path w="15091" h="602" extrusionOk="0">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a:off x="5312305" y="1394773"/>
                  <a:ext cx="85711" cy="11853"/>
                </a:xfrm>
                <a:custGeom>
                  <a:avLst/>
                  <a:gdLst/>
                  <a:ahLst/>
                  <a:cxnLst/>
                  <a:rect l="l" t="t" r="r" b="b"/>
                  <a:pathLst>
                    <a:path w="4353" h="602" extrusionOk="0">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5568590" y="1452091"/>
                  <a:ext cx="370979" cy="11834"/>
                </a:xfrm>
                <a:custGeom>
                  <a:avLst/>
                  <a:gdLst/>
                  <a:ahLst/>
                  <a:cxnLst/>
                  <a:rect l="l" t="t" r="r" b="b"/>
                  <a:pathLst>
                    <a:path w="18841" h="601" extrusionOk="0">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a:off x="5312325" y="1452091"/>
                  <a:ext cx="137259" cy="11834"/>
                </a:xfrm>
                <a:custGeom>
                  <a:avLst/>
                  <a:gdLst/>
                  <a:ahLst/>
                  <a:cxnLst/>
                  <a:rect l="l" t="t" r="r" b="b"/>
                  <a:pathLst>
                    <a:path w="6971" h="601" extrusionOk="0">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p:nvPr/>
              </p:nvSpPr>
              <p:spPr>
                <a:xfrm>
                  <a:off x="5865003" y="1517560"/>
                  <a:ext cx="74566" cy="11873"/>
                </a:xfrm>
                <a:custGeom>
                  <a:avLst/>
                  <a:gdLst/>
                  <a:ahLst/>
                  <a:cxnLst/>
                  <a:rect l="l" t="t" r="r" b="b"/>
                  <a:pathLst>
                    <a:path w="3787" h="603" extrusionOk="0">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p:cNvSpPr/>
                <p:nvPr/>
              </p:nvSpPr>
              <p:spPr>
                <a:xfrm>
                  <a:off x="5688542" y="1517580"/>
                  <a:ext cx="137003" cy="11853"/>
                </a:xfrm>
                <a:custGeom>
                  <a:avLst/>
                  <a:gdLst/>
                  <a:ahLst/>
                  <a:cxnLst/>
                  <a:rect l="l" t="t" r="r" b="b"/>
                  <a:pathLst>
                    <a:path w="6958" h="602" extrusionOk="0">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p:nvPr/>
              </p:nvSpPr>
              <p:spPr>
                <a:xfrm>
                  <a:off x="5312325" y="1517560"/>
                  <a:ext cx="302576" cy="11873"/>
                </a:xfrm>
                <a:custGeom>
                  <a:avLst/>
                  <a:gdLst/>
                  <a:ahLst/>
                  <a:cxnLst/>
                  <a:rect l="l" t="t" r="r" b="b"/>
                  <a:pathLst>
                    <a:path w="15367" h="603" extrusionOk="0">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a:off x="5608600" y="1583049"/>
                  <a:ext cx="331087" cy="11853"/>
                </a:xfrm>
                <a:custGeom>
                  <a:avLst/>
                  <a:gdLst/>
                  <a:ahLst/>
                  <a:cxnLst/>
                  <a:rect l="l" t="t" r="r" b="b"/>
                  <a:pathLst>
                    <a:path w="16815" h="602" extrusionOk="0">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a:off x="5312187" y="1583049"/>
                  <a:ext cx="239864" cy="11853"/>
                </a:xfrm>
                <a:custGeom>
                  <a:avLst/>
                  <a:gdLst/>
                  <a:ahLst/>
                  <a:cxnLst/>
                  <a:rect l="l" t="t" r="r" b="b"/>
                  <a:pathLst>
                    <a:path w="12182" h="602" extrusionOk="0">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a:off x="5791166" y="1648558"/>
                  <a:ext cx="148404" cy="11853"/>
                </a:xfrm>
                <a:custGeom>
                  <a:avLst/>
                  <a:gdLst/>
                  <a:ahLst/>
                  <a:cxnLst/>
                  <a:rect l="l" t="t" r="r" b="b"/>
                  <a:pathLst>
                    <a:path w="7537" h="602" extrusionOk="0">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p:cNvSpPr/>
                <p:nvPr/>
              </p:nvSpPr>
              <p:spPr>
                <a:xfrm>
                  <a:off x="5448875" y="1648558"/>
                  <a:ext cx="297142" cy="11853"/>
                </a:xfrm>
                <a:custGeom>
                  <a:avLst/>
                  <a:gdLst/>
                  <a:ahLst/>
                  <a:cxnLst/>
                  <a:rect l="l" t="t" r="r" b="b"/>
                  <a:pathLst>
                    <a:path w="15091" h="602" extrusionOk="0">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a:off x="5312305" y="1648558"/>
                  <a:ext cx="85711" cy="11853"/>
                </a:xfrm>
                <a:custGeom>
                  <a:avLst/>
                  <a:gdLst/>
                  <a:ahLst/>
                  <a:cxnLst/>
                  <a:rect l="l" t="t" r="r" b="b"/>
                  <a:pathLst>
                    <a:path w="4353" h="602" extrusionOk="0">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a:off x="5568590" y="1705875"/>
                  <a:ext cx="370979" cy="11853"/>
                </a:xfrm>
                <a:custGeom>
                  <a:avLst/>
                  <a:gdLst/>
                  <a:ahLst/>
                  <a:cxnLst/>
                  <a:rect l="l" t="t" r="r" b="b"/>
                  <a:pathLst>
                    <a:path w="18841" h="602" extrusionOk="0">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a:off x="5312325" y="1705875"/>
                  <a:ext cx="137259" cy="11853"/>
                </a:xfrm>
                <a:custGeom>
                  <a:avLst/>
                  <a:gdLst/>
                  <a:ahLst/>
                  <a:cxnLst/>
                  <a:rect l="l" t="t" r="r" b="b"/>
                  <a:pathLst>
                    <a:path w="6971" h="602" extrusionOk="0">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a:off x="5865003" y="1771364"/>
                  <a:ext cx="74566" cy="11853"/>
                </a:xfrm>
                <a:custGeom>
                  <a:avLst/>
                  <a:gdLst/>
                  <a:ahLst/>
                  <a:cxnLst/>
                  <a:rect l="l" t="t" r="r" b="b"/>
                  <a:pathLst>
                    <a:path w="3787" h="602" extrusionOk="0">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a:off x="5688542" y="1771364"/>
                  <a:ext cx="137003" cy="11853"/>
                </a:xfrm>
                <a:custGeom>
                  <a:avLst/>
                  <a:gdLst/>
                  <a:ahLst/>
                  <a:cxnLst/>
                  <a:rect l="l" t="t" r="r" b="b"/>
                  <a:pathLst>
                    <a:path w="6958" h="602" extrusionOk="0">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5312325" y="1771364"/>
                  <a:ext cx="302576" cy="11853"/>
                </a:xfrm>
                <a:custGeom>
                  <a:avLst/>
                  <a:gdLst/>
                  <a:ahLst/>
                  <a:cxnLst/>
                  <a:rect l="l" t="t" r="r" b="b"/>
                  <a:pathLst>
                    <a:path w="15367" h="602" extrusionOk="0">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a:off x="5608600" y="1836873"/>
                  <a:ext cx="331087" cy="11853"/>
                </a:xfrm>
                <a:custGeom>
                  <a:avLst/>
                  <a:gdLst/>
                  <a:ahLst/>
                  <a:cxnLst/>
                  <a:rect l="l" t="t" r="r" b="b"/>
                  <a:pathLst>
                    <a:path w="16815" h="602" extrusionOk="0">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a:off x="5312187" y="1836873"/>
                  <a:ext cx="239864" cy="11853"/>
                </a:xfrm>
                <a:custGeom>
                  <a:avLst/>
                  <a:gdLst/>
                  <a:ahLst/>
                  <a:cxnLst/>
                  <a:rect l="l" t="t" r="r" b="b"/>
                  <a:pathLst>
                    <a:path w="12182" h="602" extrusionOk="0">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a:off x="5791166" y="1902382"/>
                  <a:ext cx="148404" cy="11853"/>
                </a:xfrm>
                <a:custGeom>
                  <a:avLst/>
                  <a:gdLst/>
                  <a:ahLst/>
                  <a:cxnLst/>
                  <a:rect l="l" t="t" r="r" b="b"/>
                  <a:pathLst>
                    <a:path w="7537" h="602" extrusionOk="0">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a:off x="5448875" y="1902382"/>
                  <a:ext cx="297142" cy="11853"/>
                </a:xfrm>
                <a:custGeom>
                  <a:avLst/>
                  <a:gdLst/>
                  <a:ahLst/>
                  <a:cxnLst/>
                  <a:rect l="l" t="t" r="r" b="b"/>
                  <a:pathLst>
                    <a:path w="15091" h="602" extrusionOk="0">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p:cNvSpPr/>
                <p:nvPr/>
              </p:nvSpPr>
              <p:spPr>
                <a:xfrm>
                  <a:off x="5312305" y="1902382"/>
                  <a:ext cx="85711" cy="11853"/>
                </a:xfrm>
                <a:custGeom>
                  <a:avLst/>
                  <a:gdLst/>
                  <a:ahLst/>
                  <a:cxnLst/>
                  <a:rect l="l" t="t" r="r" b="b"/>
                  <a:pathLst>
                    <a:path w="4353" h="602" extrusionOk="0">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pic>
        <p:nvPicPr>
          <p:cNvPr id="14" name="Picture 13">
            <a:extLst>
              <a:ext uri="{FF2B5EF4-FFF2-40B4-BE49-F238E27FC236}">
                <a16:creationId xmlns:a16="http://schemas.microsoft.com/office/drawing/2014/main" id="{92797200-9CE5-4AFA-9023-7D4A7FEFCDC7}"/>
              </a:ext>
            </a:extLst>
          </p:cNvPr>
          <p:cNvPicPr>
            <a:picLocks noChangeAspect="1"/>
          </p:cNvPicPr>
          <p:nvPr/>
        </p:nvPicPr>
        <p:blipFill>
          <a:blip r:embed="rId3"/>
          <a:stretch>
            <a:fillRect/>
          </a:stretch>
        </p:blipFill>
        <p:spPr>
          <a:xfrm>
            <a:off x="390525" y="1317500"/>
            <a:ext cx="2242807" cy="2508500"/>
          </a:xfrm>
          <a:prstGeom prst="rect">
            <a:avLst/>
          </a:prstGeom>
        </p:spPr>
      </p:pic>
      <p:pic>
        <p:nvPicPr>
          <p:cNvPr id="22" name="Picture 21">
            <a:extLst>
              <a:ext uri="{FF2B5EF4-FFF2-40B4-BE49-F238E27FC236}">
                <a16:creationId xmlns:a16="http://schemas.microsoft.com/office/drawing/2014/main" id="{61152266-58E1-4E36-BEBC-A1FDB38D2DC3}"/>
              </a:ext>
            </a:extLst>
          </p:cNvPr>
          <p:cNvPicPr>
            <a:picLocks noChangeAspect="1"/>
          </p:cNvPicPr>
          <p:nvPr/>
        </p:nvPicPr>
        <p:blipFill>
          <a:blip r:embed="rId4"/>
          <a:stretch>
            <a:fillRect/>
          </a:stretch>
        </p:blipFill>
        <p:spPr>
          <a:xfrm>
            <a:off x="5591392" y="672798"/>
            <a:ext cx="879006" cy="879006"/>
          </a:xfrm>
          <a:prstGeom prst="rect">
            <a:avLst/>
          </a:prstGeom>
        </p:spPr>
      </p:pic>
      <p:pic>
        <p:nvPicPr>
          <p:cNvPr id="24" name="Picture 23">
            <a:extLst>
              <a:ext uri="{FF2B5EF4-FFF2-40B4-BE49-F238E27FC236}">
                <a16:creationId xmlns:a16="http://schemas.microsoft.com/office/drawing/2014/main" id="{D5CBA76B-3455-42A8-B8F4-3C3B90D3CB3E}"/>
              </a:ext>
            </a:extLst>
          </p:cNvPr>
          <p:cNvPicPr>
            <a:picLocks noChangeAspect="1"/>
          </p:cNvPicPr>
          <p:nvPr/>
        </p:nvPicPr>
        <p:blipFill>
          <a:blip r:embed="rId5"/>
          <a:stretch>
            <a:fillRect/>
          </a:stretch>
        </p:blipFill>
        <p:spPr>
          <a:xfrm>
            <a:off x="6257118" y="2094301"/>
            <a:ext cx="935220" cy="935220"/>
          </a:xfrm>
          <a:prstGeom prst="rect">
            <a:avLst/>
          </a:prstGeom>
        </p:spPr>
      </p:pic>
      <p:pic>
        <p:nvPicPr>
          <p:cNvPr id="26" name="Picture 25">
            <a:extLst>
              <a:ext uri="{FF2B5EF4-FFF2-40B4-BE49-F238E27FC236}">
                <a16:creationId xmlns:a16="http://schemas.microsoft.com/office/drawing/2014/main" id="{ED47CFF3-EB91-4F04-90FB-B602FF4F65C0}"/>
              </a:ext>
            </a:extLst>
          </p:cNvPr>
          <p:cNvPicPr>
            <a:picLocks noChangeAspect="1"/>
          </p:cNvPicPr>
          <p:nvPr/>
        </p:nvPicPr>
        <p:blipFill>
          <a:blip r:embed="rId6"/>
          <a:stretch>
            <a:fillRect/>
          </a:stretch>
        </p:blipFill>
        <p:spPr>
          <a:xfrm>
            <a:off x="5707744" y="3572018"/>
            <a:ext cx="879006" cy="879006"/>
          </a:xfrm>
          <a:prstGeom prst="rect">
            <a:avLst/>
          </a:prstGeom>
        </p:spPr>
      </p:pic>
      <p:sp>
        <p:nvSpPr>
          <p:cNvPr id="45" name="Google Shape;316;p31">
            <a:extLst>
              <a:ext uri="{FF2B5EF4-FFF2-40B4-BE49-F238E27FC236}">
                <a16:creationId xmlns:a16="http://schemas.microsoft.com/office/drawing/2014/main" id="{0DF77085-2B91-4F74-87DA-B02ED2E3F193}"/>
              </a:ext>
            </a:extLst>
          </p:cNvPr>
          <p:cNvSpPr txBox="1">
            <a:spLocks/>
          </p:cNvSpPr>
          <p:nvPr/>
        </p:nvSpPr>
        <p:spPr>
          <a:xfrm>
            <a:off x="6470398" y="809587"/>
            <a:ext cx="2729100" cy="458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000" b="1" dirty="0">
                <a:solidFill>
                  <a:srgbClr val="C00000"/>
                </a:solidFill>
              </a:rPr>
              <a:t>Hardware</a:t>
            </a:r>
          </a:p>
        </p:txBody>
      </p:sp>
      <p:sp>
        <p:nvSpPr>
          <p:cNvPr id="46" name="Google Shape;316;p31">
            <a:extLst>
              <a:ext uri="{FF2B5EF4-FFF2-40B4-BE49-F238E27FC236}">
                <a16:creationId xmlns:a16="http://schemas.microsoft.com/office/drawing/2014/main" id="{34DBACDB-D000-41D9-B1D1-224D717EA9B8}"/>
              </a:ext>
            </a:extLst>
          </p:cNvPr>
          <p:cNvSpPr txBox="1">
            <a:spLocks/>
          </p:cNvSpPr>
          <p:nvPr/>
        </p:nvSpPr>
        <p:spPr>
          <a:xfrm>
            <a:off x="7421524" y="2317745"/>
            <a:ext cx="2460311" cy="458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000" b="1" dirty="0">
                <a:solidFill>
                  <a:srgbClr val="FFC000"/>
                </a:solidFill>
              </a:rPr>
              <a:t>Software</a:t>
            </a:r>
          </a:p>
        </p:txBody>
      </p:sp>
      <p:sp>
        <p:nvSpPr>
          <p:cNvPr id="47" name="Google Shape;316;p31">
            <a:extLst>
              <a:ext uri="{FF2B5EF4-FFF2-40B4-BE49-F238E27FC236}">
                <a16:creationId xmlns:a16="http://schemas.microsoft.com/office/drawing/2014/main" id="{A3C2C782-AC5D-45AE-B786-C562897FF656}"/>
              </a:ext>
            </a:extLst>
          </p:cNvPr>
          <p:cNvSpPr txBox="1">
            <a:spLocks/>
          </p:cNvSpPr>
          <p:nvPr/>
        </p:nvSpPr>
        <p:spPr>
          <a:xfrm>
            <a:off x="6724728" y="3782471"/>
            <a:ext cx="2729100" cy="458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000" b="1" dirty="0">
                <a:solidFill>
                  <a:srgbClr val="00B050"/>
                </a:solidFill>
              </a:rPr>
              <a:t>Firmware</a:t>
            </a:r>
          </a:p>
        </p:txBody>
      </p:sp>
      <p:cxnSp>
        <p:nvCxnSpPr>
          <p:cNvPr id="41" name="Connector: Curved 40">
            <a:extLst>
              <a:ext uri="{FF2B5EF4-FFF2-40B4-BE49-F238E27FC236}">
                <a16:creationId xmlns:a16="http://schemas.microsoft.com/office/drawing/2014/main" id="{811BA839-B640-486E-9E0B-891B4E06F836}"/>
              </a:ext>
            </a:extLst>
          </p:cNvPr>
          <p:cNvCxnSpPr>
            <a:stCxn id="14" idx="3"/>
            <a:endCxn id="22" idx="1"/>
          </p:cNvCxnSpPr>
          <p:nvPr/>
        </p:nvCxnSpPr>
        <p:spPr>
          <a:xfrm flipV="1">
            <a:off x="2633332" y="1112301"/>
            <a:ext cx="2958060" cy="145944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Curved 42">
            <a:extLst>
              <a:ext uri="{FF2B5EF4-FFF2-40B4-BE49-F238E27FC236}">
                <a16:creationId xmlns:a16="http://schemas.microsoft.com/office/drawing/2014/main" id="{5A90497D-720C-438A-AB34-BB844C23A9D7}"/>
              </a:ext>
            </a:extLst>
          </p:cNvPr>
          <p:cNvCxnSpPr>
            <a:stCxn id="14" idx="3"/>
            <a:endCxn id="24" idx="1"/>
          </p:cNvCxnSpPr>
          <p:nvPr/>
        </p:nvCxnSpPr>
        <p:spPr>
          <a:xfrm flipV="1">
            <a:off x="2633332" y="2561911"/>
            <a:ext cx="3623786" cy="983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305BAB43-D508-4B1D-B998-3AC1633B1E77}"/>
              </a:ext>
            </a:extLst>
          </p:cNvPr>
          <p:cNvCxnSpPr>
            <a:stCxn id="14" idx="3"/>
            <a:endCxn id="26" idx="1"/>
          </p:cNvCxnSpPr>
          <p:nvPr/>
        </p:nvCxnSpPr>
        <p:spPr>
          <a:xfrm>
            <a:off x="2633332" y="2571750"/>
            <a:ext cx="3074412" cy="143977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2586C-4875-4F7E-B48D-CEE430B49E91}"/>
              </a:ext>
            </a:extLst>
          </p:cNvPr>
          <p:cNvSpPr>
            <a:spLocks noGrp="1"/>
          </p:cNvSpPr>
          <p:nvPr>
            <p:ph type="title"/>
          </p:nvPr>
        </p:nvSpPr>
        <p:spPr>
          <a:xfrm>
            <a:off x="508930" y="93732"/>
            <a:ext cx="6084000" cy="539700"/>
          </a:xfrm>
        </p:spPr>
        <p:txBody>
          <a:bodyPr/>
          <a:lstStyle/>
          <a:p>
            <a:r>
              <a:rPr lang="en-US" altLang="ko-KR" sz="2400" b="1" dirty="0">
                <a:solidFill>
                  <a:schemeClr val="tx1">
                    <a:lumMod val="75000"/>
                    <a:lumOff val="25000"/>
                  </a:schemeClr>
                </a:solidFill>
                <a:latin typeface="Viga" panose="020B0604020202020204" charset="0"/>
                <a:cs typeface="Arial" pitchFamily="34" charset="0"/>
              </a:rPr>
              <a:t>Types of Computer Security?</a:t>
            </a:r>
            <a:br>
              <a:rPr lang="ko-KR" altLang="en-US" sz="2400" b="1" dirty="0">
                <a:solidFill>
                  <a:schemeClr val="tx1">
                    <a:lumMod val="75000"/>
                    <a:lumOff val="25000"/>
                  </a:schemeClr>
                </a:solidFill>
                <a:latin typeface="Viga" panose="020B0604020202020204" charset="0"/>
                <a:cs typeface="Arial" pitchFamily="34" charset="0"/>
              </a:rPr>
            </a:br>
            <a:endParaRPr lang="vi-VN" dirty="0"/>
          </a:p>
        </p:txBody>
      </p:sp>
      <p:sp>
        <p:nvSpPr>
          <p:cNvPr id="3" name="Text Placeholder 2">
            <a:extLst>
              <a:ext uri="{FF2B5EF4-FFF2-40B4-BE49-F238E27FC236}">
                <a16:creationId xmlns:a16="http://schemas.microsoft.com/office/drawing/2014/main" id="{0C759B06-7BD9-4D43-B7F8-E2C69D532791}"/>
              </a:ext>
            </a:extLst>
          </p:cNvPr>
          <p:cNvSpPr>
            <a:spLocks noGrp="1"/>
          </p:cNvSpPr>
          <p:nvPr>
            <p:ph type="body" idx="1"/>
          </p:nvPr>
        </p:nvSpPr>
        <p:spPr>
          <a:xfrm>
            <a:off x="459924" y="1309191"/>
            <a:ext cx="8224152" cy="539700"/>
          </a:xfrm>
        </p:spPr>
        <p:txBody>
          <a:bodyPr/>
          <a:lstStyle/>
          <a:p>
            <a:r>
              <a:rPr lang="en-US" sz="1800" b="1" i="1" strike="noStrike" dirty="0">
                <a:solidFill>
                  <a:schemeClr val="tx1">
                    <a:lumMod val="65000"/>
                    <a:lumOff val="35000"/>
                  </a:schemeClr>
                </a:solidFill>
                <a:effectLst/>
                <a:latin typeface="Viga" panose="020B0604020202020204" charset="0"/>
                <a:hlinkClick r:id="rId2">
                  <a:extLst>
                    <a:ext uri="{A12FA001-AC4F-418D-AE19-62706E023703}">
                      <ahyp:hlinkClr xmlns:ahyp="http://schemas.microsoft.com/office/drawing/2018/hyperlinkcolor" val="tx"/>
                    </a:ext>
                  </a:extLst>
                </a:hlinkClick>
              </a:rPr>
              <a:t>Information security</a:t>
            </a:r>
            <a:r>
              <a:rPr lang="en-US" sz="1800" b="1" i="1" dirty="0">
                <a:solidFill>
                  <a:schemeClr val="tx1">
                    <a:lumMod val="65000"/>
                    <a:lumOff val="35000"/>
                  </a:schemeClr>
                </a:solidFill>
                <a:effectLst/>
                <a:latin typeface="Viga" panose="020B0604020202020204" charset="0"/>
              </a:rPr>
              <a:t>  </a:t>
            </a:r>
            <a:r>
              <a:rPr lang="en-US" sz="1800" b="0" i="0" dirty="0">
                <a:solidFill>
                  <a:srgbClr val="4A4A4A"/>
                </a:solidFill>
                <a:effectLst/>
                <a:latin typeface="Viga" panose="020B0604020202020204" charset="0"/>
              </a:rPr>
              <a:t>is securing information from unauthorized access, modification &amp; deletion</a:t>
            </a:r>
          </a:p>
          <a:p>
            <a:endParaRPr lang="vi-VN" dirty="0"/>
          </a:p>
        </p:txBody>
      </p:sp>
      <p:sp>
        <p:nvSpPr>
          <p:cNvPr id="4" name="Title 3">
            <a:extLst>
              <a:ext uri="{FF2B5EF4-FFF2-40B4-BE49-F238E27FC236}">
                <a16:creationId xmlns:a16="http://schemas.microsoft.com/office/drawing/2014/main" id="{6431273E-DFDD-4B79-A798-643D6B153494}"/>
              </a:ext>
            </a:extLst>
          </p:cNvPr>
          <p:cNvSpPr>
            <a:spLocks noGrp="1"/>
          </p:cNvSpPr>
          <p:nvPr>
            <p:ph type="title" idx="2"/>
          </p:nvPr>
        </p:nvSpPr>
        <p:spPr>
          <a:xfrm>
            <a:off x="508930" y="787059"/>
            <a:ext cx="7780531" cy="539700"/>
          </a:xfrm>
        </p:spPr>
        <p:txBody>
          <a:bodyPr/>
          <a:lstStyle/>
          <a:p>
            <a:r>
              <a:rPr lang="en-US" b="1" i="0" dirty="0">
                <a:solidFill>
                  <a:srgbClr val="4A4A4A"/>
                </a:solidFill>
                <a:effectLst/>
                <a:latin typeface="Viga" panose="020B0604020202020204" charset="0"/>
              </a:rPr>
              <a:t>One way to ascertain the similarities and differences among Computer Security is by asking what is being secured. For example:</a:t>
            </a:r>
            <a:endParaRPr lang="vi-VN" b="1" dirty="0"/>
          </a:p>
        </p:txBody>
      </p:sp>
      <p:sp>
        <p:nvSpPr>
          <p:cNvPr id="5" name="Text Placeholder 2">
            <a:extLst>
              <a:ext uri="{FF2B5EF4-FFF2-40B4-BE49-F238E27FC236}">
                <a16:creationId xmlns:a16="http://schemas.microsoft.com/office/drawing/2014/main" id="{67ADF4DB-E5E6-4C76-8358-940D6621CEF1}"/>
              </a:ext>
            </a:extLst>
          </p:cNvPr>
          <p:cNvSpPr txBox="1">
            <a:spLocks/>
          </p:cNvSpPr>
          <p:nvPr/>
        </p:nvSpPr>
        <p:spPr>
          <a:xfrm>
            <a:off x="459924" y="1959103"/>
            <a:ext cx="8224152"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algn="l">
              <a:buFont typeface="Arial" panose="020B0604020202020204" pitchFamily="34" charset="0"/>
              <a:buChar char="•"/>
            </a:pPr>
            <a:r>
              <a:rPr lang="en-US" sz="1800" b="1" i="1" u="sng" dirty="0">
                <a:solidFill>
                  <a:srgbClr val="4A4A4A"/>
                </a:solidFill>
                <a:effectLst/>
                <a:latin typeface="Viga" panose="020B0604020202020204" charset="0"/>
              </a:rPr>
              <a:t>Application Security  </a:t>
            </a:r>
            <a:r>
              <a:rPr lang="en-US" sz="1800" b="0" i="0" dirty="0">
                <a:solidFill>
                  <a:srgbClr val="4A4A4A"/>
                </a:solidFill>
                <a:effectLst/>
                <a:latin typeface="Viga" panose="020B0604020202020204" charset="0"/>
              </a:rPr>
              <a:t>is securing an application by building security features to prevent from Cyber Threats such as SQL injection, DoS attacks, data breaches and etc</a:t>
            </a:r>
            <a:r>
              <a:rPr lang="en-US" b="0" i="0" dirty="0">
                <a:solidFill>
                  <a:srgbClr val="4A4A4A"/>
                </a:solidFill>
                <a:effectLst/>
                <a:latin typeface="Viga" panose="020B0604020202020204" charset="0"/>
              </a:rPr>
              <a:t>.</a:t>
            </a:r>
          </a:p>
        </p:txBody>
      </p:sp>
      <p:sp>
        <p:nvSpPr>
          <p:cNvPr id="6" name="Text Placeholder 2">
            <a:extLst>
              <a:ext uri="{FF2B5EF4-FFF2-40B4-BE49-F238E27FC236}">
                <a16:creationId xmlns:a16="http://schemas.microsoft.com/office/drawing/2014/main" id="{ABBA14E4-E3FA-490C-9175-260B40B92E33}"/>
              </a:ext>
            </a:extLst>
          </p:cNvPr>
          <p:cNvSpPr txBox="1">
            <a:spLocks/>
          </p:cNvSpPr>
          <p:nvPr/>
        </p:nvSpPr>
        <p:spPr>
          <a:xfrm>
            <a:off x="508930" y="2903741"/>
            <a:ext cx="8444947"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algn="just">
              <a:buFont typeface="Arial" panose="020B0604020202020204" pitchFamily="34" charset="0"/>
              <a:buChar char="•"/>
            </a:pPr>
            <a:r>
              <a:rPr lang="en-US" sz="1800" b="1" i="0" u="sng" dirty="0">
                <a:solidFill>
                  <a:srgbClr val="4A4A4A"/>
                </a:solidFill>
                <a:effectLst/>
                <a:latin typeface="Viga" panose="020B0604020202020204" charset="0"/>
              </a:rPr>
              <a:t>C</a:t>
            </a:r>
            <a:r>
              <a:rPr lang="en-US" sz="1800" b="1" i="1" u="sng" dirty="0">
                <a:solidFill>
                  <a:srgbClr val="4A4A4A"/>
                </a:solidFill>
                <a:effectLst/>
                <a:latin typeface="Viga" panose="020B0604020202020204" charset="0"/>
              </a:rPr>
              <a:t>omputer Security</a:t>
            </a:r>
            <a:r>
              <a:rPr lang="en-US" sz="1800" b="1" i="0" u="sng" dirty="0">
                <a:solidFill>
                  <a:srgbClr val="4A4A4A"/>
                </a:solidFill>
                <a:effectLst/>
                <a:latin typeface="Viga" panose="020B0604020202020204" charset="0"/>
              </a:rPr>
              <a:t> </a:t>
            </a:r>
            <a:r>
              <a:rPr lang="en-US" sz="1800" b="0" i="0" dirty="0">
                <a:solidFill>
                  <a:srgbClr val="4A4A4A"/>
                </a:solidFill>
                <a:effectLst/>
                <a:latin typeface="Viga" panose="020B0604020202020204" charset="0"/>
              </a:rPr>
              <a:t>means securing a standalone machine by keeping it updated and patched</a:t>
            </a:r>
          </a:p>
          <a:p>
            <a:endParaRPr lang="vi-VN" sz="1800" dirty="0"/>
          </a:p>
        </p:txBody>
      </p:sp>
      <p:sp>
        <p:nvSpPr>
          <p:cNvPr id="7" name="Text Placeholder 2">
            <a:extLst>
              <a:ext uri="{FF2B5EF4-FFF2-40B4-BE49-F238E27FC236}">
                <a16:creationId xmlns:a16="http://schemas.microsoft.com/office/drawing/2014/main" id="{ED5685D5-4E20-49D4-A329-9FA5FE3C904D}"/>
              </a:ext>
            </a:extLst>
          </p:cNvPr>
          <p:cNvSpPr txBox="1">
            <a:spLocks/>
          </p:cNvSpPr>
          <p:nvPr/>
        </p:nvSpPr>
        <p:spPr>
          <a:xfrm>
            <a:off x="508930" y="3695723"/>
            <a:ext cx="8825193"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algn="l">
              <a:buFont typeface="Arial" panose="020B0604020202020204" pitchFamily="34" charset="0"/>
              <a:buChar char="•"/>
            </a:pPr>
            <a:r>
              <a:rPr lang="en-US" sz="1800" b="1" i="1" u="sng" dirty="0">
                <a:solidFill>
                  <a:srgbClr val="4A4A4A"/>
                </a:solidFill>
                <a:effectLst/>
                <a:latin typeface="Viga" panose="020B0604020202020204" charset="0"/>
              </a:rPr>
              <a:t>Network Security</a:t>
            </a:r>
            <a:r>
              <a:rPr lang="en-US" sz="1800" b="1" i="0" u="sng" dirty="0">
                <a:solidFill>
                  <a:srgbClr val="4A4A4A"/>
                </a:solidFill>
                <a:effectLst/>
                <a:latin typeface="Viga" panose="020B0604020202020204" charset="0"/>
              </a:rPr>
              <a:t>  </a:t>
            </a:r>
            <a:r>
              <a:rPr lang="en-US" sz="1800" b="0" i="0" dirty="0">
                <a:solidFill>
                  <a:srgbClr val="4A4A4A"/>
                </a:solidFill>
                <a:effectLst/>
                <a:latin typeface="Viga" panose="020B0604020202020204" charset="0"/>
              </a:rPr>
              <a:t>is by securing both the software and hardware technologies</a:t>
            </a:r>
          </a:p>
        </p:txBody>
      </p:sp>
      <p:sp>
        <p:nvSpPr>
          <p:cNvPr id="8" name="Text Placeholder 2">
            <a:extLst>
              <a:ext uri="{FF2B5EF4-FFF2-40B4-BE49-F238E27FC236}">
                <a16:creationId xmlns:a16="http://schemas.microsoft.com/office/drawing/2014/main" id="{26CA4087-0B69-4372-B5D9-F5A4C089AF7A}"/>
              </a:ext>
            </a:extLst>
          </p:cNvPr>
          <p:cNvSpPr txBox="1">
            <a:spLocks/>
          </p:cNvSpPr>
          <p:nvPr/>
        </p:nvSpPr>
        <p:spPr>
          <a:xfrm>
            <a:off x="508930" y="4287883"/>
            <a:ext cx="8224152"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algn="l">
              <a:buFont typeface="Arial" panose="020B0604020202020204" pitchFamily="34" charset="0"/>
              <a:buChar char="•"/>
            </a:pPr>
            <a:r>
              <a:rPr lang="en-US" sz="1800" b="1" i="1" u="sng" strike="noStrike" dirty="0">
                <a:solidFill>
                  <a:schemeClr val="tx1">
                    <a:lumMod val="65000"/>
                    <a:lumOff val="35000"/>
                  </a:schemeClr>
                </a:solidFill>
                <a:effectLst/>
                <a:latin typeface="Viga" panose="020B0604020202020204" charset="0"/>
                <a:hlinkClick r:id="rId3">
                  <a:extLst>
                    <a:ext uri="{A12FA001-AC4F-418D-AE19-62706E023703}">
                      <ahyp:hlinkClr xmlns:ahyp="http://schemas.microsoft.com/office/drawing/2018/hyperlinkcolor" val="tx"/>
                    </a:ext>
                  </a:extLst>
                </a:hlinkClick>
              </a:rPr>
              <a:t>Cybersecurity</a:t>
            </a:r>
            <a:r>
              <a:rPr lang="en-US" sz="1800" b="0" i="0" dirty="0">
                <a:solidFill>
                  <a:schemeClr val="tx1">
                    <a:lumMod val="65000"/>
                    <a:lumOff val="35000"/>
                  </a:schemeClr>
                </a:solidFill>
                <a:effectLst/>
                <a:latin typeface="Viga" panose="020B0604020202020204" charset="0"/>
              </a:rPr>
              <a:t> </a:t>
            </a:r>
            <a:r>
              <a:rPr lang="en-US" sz="1800" b="0" i="0" dirty="0">
                <a:solidFill>
                  <a:srgbClr val="4A4A4A"/>
                </a:solidFill>
                <a:effectLst/>
                <a:latin typeface="Viga" panose="020B0604020202020204" charset="0"/>
              </a:rPr>
              <a:t> is defined as protecting computer systems, which communicate over the computer networks</a:t>
            </a:r>
          </a:p>
        </p:txBody>
      </p:sp>
      <p:sp>
        <p:nvSpPr>
          <p:cNvPr id="9" name="Google Shape;882;p37">
            <a:extLst>
              <a:ext uri="{FF2B5EF4-FFF2-40B4-BE49-F238E27FC236}">
                <a16:creationId xmlns:a16="http://schemas.microsoft.com/office/drawing/2014/main" id="{BCAA51E2-1342-4AC1-A92C-5AC0ADBB305E}"/>
              </a:ext>
            </a:extLst>
          </p:cNvPr>
          <p:cNvSpPr/>
          <p:nvPr/>
        </p:nvSpPr>
        <p:spPr>
          <a:xfrm>
            <a:off x="617571" y="1462624"/>
            <a:ext cx="242508" cy="232833"/>
          </a:xfrm>
          <a:prstGeom prst="ellipse">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82;p37">
            <a:extLst>
              <a:ext uri="{FF2B5EF4-FFF2-40B4-BE49-F238E27FC236}">
                <a16:creationId xmlns:a16="http://schemas.microsoft.com/office/drawing/2014/main" id="{B44B9B88-B7DD-424A-A318-2931F2ABBA46}"/>
              </a:ext>
            </a:extLst>
          </p:cNvPr>
          <p:cNvSpPr/>
          <p:nvPr/>
        </p:nvSpPr>
        <p:spPr>
          <a:xfrm>
            <a:off x="617571" y="2061083"/>
            <a:ext cx="242508" cy="232833"/>
          </a:xfrm>
          <a:prstGeom prst="ellipse">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82;p37">
            <a:extLst>
              <a:ext uri="{FF2B5EF4-FFF2-40B4-BE49-F238E27FC236}">
                <a16:creationId xmlns:a16="http://schemas.microsoft.com/office/drawing/2014/main" id="{C80FC3B3-8636-4A6B-8C91-D5337FA516D9}"/>
              </a:ext>
            </a:extLst>
          </p:cNvPr>
          <p:cNvSpPr/>
          <p:nvPr/>
        </p:nvSpPr>
        <p:spPr>
          <a:xfrm>
            <a:off x="617571" y="3044093"/>
            <a:ext cx="242508" cy="232833"/>
          </a:xfrm>
          <a:prstGeom prst="ellipse">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82;p37">
            <a:extLst>
              <a:ext uri="{FF2B5EF4-FFF2-40B4-BE49-F238E27FC236}">
                <a16:creationId xmlns:a16="http://schemas.microsoft.com/office/drawing/2014/main" id="{BF61DB69-E1DB-4516-B0F0-F5528382574C}"/>
              </a:ext>
            </a:extLst>
          </p:cNvPr>
          <p:cNvSpPr/>
          <p:nvPr/>
        </p:nvSpPr>
        <p:spPr>
          <a:xfrm>
            <a:off x="617571" y="3848379"/>
            <a:ext cx="242508" cy="232833"/>
          </a:xfrm>
          <a:prstGeom prst="ellipse">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82;p37">
            <a:extLst>
              <a:ext uri="{FF2B5EF4-FFF2-40B4-BE49-F238E27FC236}">
                <a16:creationId xmlns:a16="http://schemas.microsoft.com/office/drawing/2014/main" id="{C2AEE179-6BB3-4AF3-8EE5-9E5CA8035E33}"/>
              </a:ext>
            </a:extLst>
          </p:cNvPr>
          <p:cNvSpPr/>
          <p:nvPr/>
        </p:nvSpPr>
        <p:spPr>
          <a:xfrm>
            <a:off x="617571" y="4441316"/>
            <a:ext cx="242508" cy="232833"/>
          </a:xfrm>
          <a:prstGeom prst="ellipse">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033150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4"/>
          <p:cNvSpPr txBox="1">
            <a:spLocks noGrp="1"/>
          </p:cNvSpPr>
          <p:nvPr>
            <p:ph type="title"/>
          </p:nvPr>
        </p:nvSpPr>
        <p:spPr>
          <a:xfrm>
            <a:off x="445930" y="182896"/>
            <a:ext cx="8186900" cy="167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ko-KR" sz="4800" b="1" dirty="0">
                <a:solidFill>
                  <a:schemeClr val="tx1">
                    <a:lumMod val="75000"/>
                    <a:lumOff val="25000"/>
                  </a:schemeClr>
                </a:solidFill>
                <a:latin typeface="Viga" panose="020B0604020202020204" charset="0"/>
                <a:cs typeface="Arial" pitchFamily="34" charset="0"/>
              </a:rPr>
              <a:t>Goals of Computer Security</a:t>
            </a:r>
            <a:endParaRPr dirty="0"/>
          </a:p>
        </p:txBody>
      </p:sp>
      <p:sp>
        <p:nvSpPr>
          <p:cNvPr id="530" name="Google Shape;530;p34"/>
          <p:cNvSpPr/>
          <p:nvPr/>
        </p:nvSpPr>
        <p:spPr>
          <a:xfrm>
            <a:off x="2094519" y="1314599"/>
            <a:ext cx="4279065" cy="3330851"/>
          </a:xfrm>
          <a:custGeom>
            <a:avLst/>
            <a:gdLst/>
            <a:ahLst/>
            <a:cxnLst/>
            <a:rect l="l" t="t" r="r" b="b"/>
            <a:pathLst>
              <a:path w="209681" h="163217" extrusionOk="0">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5" name="Google Shape;555;p34"/>
          <p:cNvGrpSpPr/>
          <p:nvPr/>
        </p:nvGrpSpPr>
        <p:grpSpPr>
          <a:xfrm>
            <a:off x="2094519" y="1995726"/>
            <a:ext cx="1891146" cy="2887347"/>
            <a:chOff x="3605604" y="1716301"/>
            <a:chExt cx="1765941" cy="2696187"/>
          </a:xfrm>
        </p:grpSpPr>
        <p:sp>
          <p:nvSpPr>
            <p:cNvPr id="556" name="Google Shape;556;p34"/>
            <p:cNvSpPr/>
            <p:nvPr/>
          </p:nvSpPr>
          <p:spPr>
            <a:xfrm>
              <a:off x="3611854" y="1721637"/>
              <a:ext cx="862372" cy="1070872"/>
            </a:xfrm>
            <a:custGeom>
              <a:avLst/>
              <a:gdLst/>
              <a:ahLst/>
              <a:cxnLst/>
              <a:rect l="l" t="t" r="r" b="b"/>
              <a:pathLst>
                <a:path w="45257" h="56199" extrusionOk="0">
                  <a:moveTo>
                    <a:pt x="37476" y="1"/>
                  </a:moveTo>
                  <a:cubicBezTo>
                    <a:pt x="34727" y="1"/>
                    <a:pt x="33541" y="1233"/>
                    <a:pt x="34009" y="2053"/>
                  </a:cubicBezTo>
                  <a:cubicBezTo>
                    <a:pt x="34538" y="2979"/>
                    <a:pt x="35994" y="4038"/>
                    <a:pt x="35994" y="4038"/>
                  </a:cubicBezTo>
                  <a:cubicBezTo>
                    <a:pt x="35994" y="4038"/>
                    <a:pt x="34170" y="3024"/>
                    <a:pt x="32260" y="3024"/>
                  </a:cubicBezTo>
                  <a:cubicBezTo>
                    <a:pt x="31497" y="3024"/>
                    <a:pt x="30719" y="3186"/>
                    <a:pt x="30039" y="3640"/>
                  </a:cubicBezTo>
                  <a:cubicBezTo>
                    <a:pt x="27657" y="5228"/>
                    <a:pt x="31098" y="4566"/>
                    <a:pt x="30436" y="6154"/>
                  </a:cubicBezTo>
                  <a:cubicBezTo>
                    <a:pt x="29774" y="7743"/>
                    <a:pt x="26069" y="7081"/>
                    <a:pt x="25143" y="11316"/>
                  </a:cubicBezTo>
                  <a:cubicBezTo>
                    <a:pt x="24217" y="15550"/>
                    <a:pt x="26864" y="19785"/>
                    <a:pt x="24481" y="21637"/>
                  </a:cubicBezTo>
                  <a:cubicBezTo>
                    <a:pt x="22099" y="23490"/>
                    <a:pt x="14954" y="20975"/>
                    <a:pt x="12837" y="25607"/>
                  </a:cubicBezTo>
                  <a:cubicBezTo>
                    <a:pt x="10719" y="30239"/>
                    <a:pt x="13712" y="32291"/>
                    <a:pt x="8684" y="35202"/>
                  </a:cubicBezTo>
                  <a:cubicBezTo>
                    <a:pt x="3657" y="38112"/>
                    <a:pt x="1" y="40958"/>
                    <a:pt x="1456" y="48103"/>
                  </a:cubicBezTo>
                  <a:cubicBezTo>
                    <a:pt x="2544" y="53444"/>
                    <a:pt x="5480" y="56198"/>
                    <a:pt x="10818" y="56198"/>
                  </a:cubicBezTo>
                  <a:cubicBezTo>
                    <a:pt x="12621" y="56198"/>
                    <a:pt x="14698" y="55884"/>
                    <a:pt x="17070" y="55249"/>
                  </a:cubicBezTo>
                  <a:cubicBezTo>
                    <a:pt x="26466" y="52736"/>
                    <a:pt x="25805" y="47045"/>
                    <a:pt x="28848" y="41223"/>
                  </a:cubicBezTo>
                  <a:cubicBezTo>
                    <a:pt x="31891" y="35399"/>
                    <a:pt x="36655" y="36591"/>
                    <a:pt x="38112" y="33283"/>
                  </a:cubicBezTo>
                  <a:cubicBezTo>
                    <a:pt x="39567" y="29974"/>
                    <a:pt x="37714" y="26004"/>
                    <a:pt x="37846" y="22962"/>
                  </a:cubicBezTo>
                  <a:cubicBezTo>
                    <a:pt x="37979" y="19918"/>
                    <a:pt x="41023" y="19256"/>
                    <a:pt x="42213" y="15683"/>
                  </a:cubicBezTo>
                  <a:cubicBezTo>
                    <a:pt x="43404" y="12111"/>
                    <a:pt x="44471" y="8399"/>
                    <a:pt x="44471" y="8399"/>
                  </a:cubicBezTo>
                  <a:cubicBezTo>
                    <a:pt x="44471" y="8399"/>
                    <a:pt x="45257" y="6949"/>
                    <a:pt x="45257" y="4435"/>
                  </a:cubicBezTo>
                  <a:cubicBezTo>
                    <a:pt x="45257" y="1921"/>
                    <a:pt x="42213" y="465"/>
                    <a:pt x="38640" y="68"/>
                  </a:cubicBezTo>
                  <a:cubicBezTo>
                    <a:pt x="38225" y="22"/>
                    <a:pt x="37837" y="1"/>
                    <a:pt x="37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4"/>
            <p:cNvSpPr/>
            <p:nvPr/>
          </p:nvSpPr>
          <p:spPr>
            <a:xfrm>
              <a:off x="3605604" y="1716301"/>
              <a:ext cx="873958" cy="1081600"/>
            </a:xfrm>
            <a:custGeom>
              <a:avLst/>
              <a:gdLst/>
              <a:ahLst/>
              <a:cxnLst/>
              <a:rect l="l" t="t" r="r" b="b"/>
              <a:pathLst>
                <a:path w="45865" h="56762" extrusionOk="0">
                  <a:moveTo>
                    <a:pt x="37811" y="562"/>
                  </a:moveTo>
                  <a:cubicBezTo>
                    <a:pt x="38161" y="562"/>
                    <a:pt x="38537" y="582"/>
                    <a:pt x="38937" y="627"/>
                  </a:cubicBezTo>
                  <a:cubicBezTo>
                    <a:pt x="42014" y="968"/>
                    <a:pt x="45303" y="2222"/>
                    <a:pt x="45303" y="4715"/>
                  </a:cubicBezTo>
                  <a:cubicBezTo>
                    <a:pt x="45303" y="7117"/>
                    <a:pt x="44558" y="8530"/>
                    <a:pt x="44551" y="8545"/>
                  </a:cubicBezTo>
                  <a:cubicBezTo>
                    <a:pt x="44540" y="8562"/>
                    <a:pt x="44533" y="8581"/>
                    <a:pt x="44527" y="8600"/>
                  </a:cubicBezTo>
                  <a:cubicBezTo>
                    <a:pt x="44516" y="8638"/>
                    <a:pt x="43449" y="12347"/>
                    <a:pt x="42274" y="15874"/>
                  </a:cubicBezTo>
                  <a:cubicBezTo>
                    <a:pt x="41733" y="17498"/>
                    <a:pt x="40810" y="18483"/>
                    <a:pt x="39917" y="19435"/>
                  </a:cubicBezTo>
                  <a:cubicBezTo>
                    <a:pt x="38914" y="20504"/>
                    <a:pt x="37967" y="21515"/>
                    <a:pt x="37893" y="23229"/>
                  </a:cubicBezTo>
                  <a:cubicBezTo>
                    <a:pt x="37845" y="24365"/>
                    <a:pt x="38059" y="25596"/>
                    <a:pt x="38285" y="26899"/>
                  </a:cubicBezTo>
                  <a:cubicBezTo>
                    <a:pt x="38673" y="29122"/>
                    <a:pt x="39074" y="31421"/>
                    <a:pt x="38182" y="33449"/>
                  </a:cubicBezTo>
                  <a:cubicBezTo>
                    <a:pt x="37589" y="34794"/>
                    <a:pt x="36424" y="35337"/>
                    <a:pt x="34948" y="36022"/>
                  </a:cubicBezTo>
                  <a:cubicBezTo>
                    <a:pt x="33049" y="36906"/>
                    <a:pt x="30688" y="38003"/>
                    <a:pt x="28926" y="41372"/>
                  </a:cubicBezTo>
                  <a:cubicBezTo>
                    <a:pt x="28171" y="42819"/>
                    <a:pt x="27644" y="44246"/>
                    <a:pt x="27135" y="45628"/>
                  </a:cubicBezTo>
                  <a:cubicBezTo>
                    <a:pt x="25599" y="49797"/>
                    <a:pt x="24272" y="53398"/>
                    <a:pt x="17326" y="55258"/>
                  </a:cubicBezTo>
                  <a:cubicBezTo>
                    <a:pt x="14977" y="55886"/>
                    <a:pt x="12922" y="56201"/>
                    <a:pt x="11140" y="56201"/>
                  </a:cubicBezTo>
                  <a:cubicBezTo>
                    <a:pt x="9077" y="56201"/>
                    <a:pt x="7379" y="55779"/>
                    <a:pt x="6015" y="54935"/>
                  </a:cubicBezTo>
                  <a:cubicBezTo>
                    <a:pt x="4005" y="53691"/>
                    <a:pt x="2712" y="51530"/>
                    <a:pt x="2058" y="48329"/>
                  </a:cubicBezTo>
                  <a:cubicBezTo>
                    <a:pt x="625" y="41289"/>
                    <a:pt x="4256" y="38561"/>
                    <a:pt x="9152" y="35726"/>
                  </a:cubicBezTo>
                  <a:cubicBezTo>
                    <a:pt x="12377" y="33859"/>
                    <a:pt x="12441" y="32288"/>
                    <a:pt x="12523" y="30301"/>
                  </a:cubicBezTo>
                  <a:cubicBezTo>
                    <a:pt x="12571" y="29100"/>
                    <a:pt x="12626" y="27740"/>
                    <a:pt x="13420" y="26005"/>
                  </a:cubicBezTo>
                  <a:cubicBezTo>
                    <a:pt x="14654" y="23303"/>
                    <a:pt x="17779" y="23170"/>
                    <a:pt x="20537" y="23052"/>
                  </a:cubicBezTo>
                  <a:cubicBezTo>
                    <a:pt x="22318" y="22976"/>
                    <a:pt x="23998" y="22903"/>
                    <a:pt x="24982" y="22139"/>
                  </a:cubicBezTo>
                  <a:cubicBezTo>
                    <a:pt x="26461" y="20988"/>
                    <a:pt x="26181" y="19076"/>
                    <a:pt x="25858" y="16862"/>
                  </a:cubicBezTo>
                  <a:cubicBezTo>
                    <a:pt x="25621" y="15258"/>
                    <a:pt x="25354" y="13439"/>
                    <a:pt x="25745" y="11656"/>
                  </a:cubicBezTo>
                  <a:cubicBezTo>
                    <a:pt x="26299" y="9122"/>
                    <a:pt x="27905" y="8438"/>
                    <a:pt x="29195" y="7890"/>
                  </a:cubicBezTo>
                  <a:cubicBezTo>
                    <a:pt x="30021" y="7537"/>
                    <a:pt x="30736" y="7234"/>
                    <a:pt x="31023" y="6542"/>
                  </a:cubicBezTo>
                  <a:cubicBezTo>
                    <a:pt x="31429" y="5570"/>
                    <a:pt x="30609" y="5189"/>
                    <a:pt x="30169" y="4985"/>
                  </a:cubicBezTo>
                  <a:cubicBezTo>
                    <a:pt x="30032" y="4921"/>
                    <a:pt x="29825" y="4824"/>
                    <a:pt x="29797" y="4794"/>
                  </a:cubicBezTo>
                  <a:cubicBezTo>
                    <a:pt x="29800" y="4776"/>
                    <a:pt x="29846" y="4606"/>
                    <a:pt x="30523" y="4155"/>
                  </a:cubicBezTo>
                  <a:cubicBezTo>
                    <a:pt x="31147" y="3738"/>
                    <a:pt x="31871" y="3588"/>
                    <a:pt x="32585" y="3588"/>
                  </a:cubicBezTo>
                  <a:cubicBezTo>
                    <a:pt x="34395" y="3588"/>
                    <a:pt x="36160" y="4550"/>
                    <a:pt x="36185" y="4562"/>
                  </a:cubicBezTo>
                  <a:cubicBezTo>
                    <a:pt x="36228" y="4586"/>
                    <a:pt x="36276" y="4598"/>
                    <a:pt x="36322" y="4598"/>
                  </a:cubicBezTo>
                  <a:cubicBezTo>
                    <a:pt x="36415" y="4598"/>
                    <a:pt x="36505" y="4552"/>
                    <a:pt x="36558" y="4468"/>
                  </a:cubicBezTo>
                  <a:cubicBezTo>
                    <a:pt x="36638" y="4343"/>
                    <a:pt x="36606" y="4177"/>
                    <a:pt x="36487" y="4089"/>
                  </a:cubicBezTo>
                  <a:cubicBezTo>
                    <a:pt x="36472" y="4080"/>
                    <a:pt x="35074" y="3057"/>
                    <a:pt x="34581" y="2193"/>
                  </a:cubicBezTo>
                  <a:cubicBezTo>
                    <a:pt x="34455" y="1974"/>
                    <a:pt x="34543" y="1756"/>
                    <a:pt x="34637" y="1611"/>
                  </a:cubicBezTo>
                  <a:cubicBezTo>
                    <a:pt x="35008" y="1048"/>
                    <a:pt x="36104" y="562"/>
                    <a:pt x="37811" y="562"/>
                  </a:cubicBezTo>
                  <a:close/>
                  <a:moveTo>
                    <a:pt x="37814" y="0"/>
                  </a:moveTo>
                  <a:cubicBezTo>
                    <a:pt x="35780" y="0"/>
                    <a:pt x="34592" y="659"/>
                    <a:pt x="34168" y="1304"/>
                  </a:cubicBezTo>
                  <a:cubicBezTo>
                    <a:pt x="33916" y="1689"/>
                    <a:pt x="33888" y="2114"/>
                    <a:pt x="34092" y="2473"/>
                  </a:cubicBezTo>
                  <a:cubicBezTo>
                    <a:pt x="34268" y="2782"/>
                    <a:pt x="34537" y="3100"/>
                    <a:pt x="34823" y="3392"/>
                  </a:cubicBezTo>
                  <a:cubicBezTo>
                    <a:pt x="34176" y="3190"/>
                    <a:pt x="33397" y="3021"/>
                    <a:pt x="32598" y="3021"/>
                  </a:cubicBezTo>
                  <a:cubicBezTo>
                    <a:pt x="31784" y="3021"/>
                    <a:pt x="30949" y="3196"/>
                    <a:pt x="30211" y="3688"/>
                  </a:cubicBezTo>
                  <a:cubicBezTo>
                    <a:pt x="29492" y="4167"/>
                    <a:pt x="29209" y="4498"/>
                    <a:pt x="29235" y="4830"/>
                  </a:cubicBezTo>
                  <a:cubicBezTo>
                    <a:pt x="29262" y="5183"/>
                    <a:pt x="29603" y="5342"/>
                    <a:pt x="29931" y="5495"/>
                  </a:cubicBezTo>
                  <a:cubicBezTo>
                    <a:pt x="30491" y="5753"/>
                    <a:pt x="30685" y="5893"/>
                    <a:pt x="30504" y="6326"/>
                  </a:cubicBezTo>
                  <a:cubicBezTo>
                    <a:pt x="30304" y="6806"/>
                    <a:pt x="29717" y="7056"/>
                    <a:pt x="28974" y="7374"/>
                  </a:cubicBezTo>
                  <a:cubicBezTo>
                    <a:pt x="27638" y="7941"/>
                    <a:pt x="25811" y="8720"/>
                    <a:pt x="25195" y="11536"/>
                  </a:cubicBezTo>
                  <a:cubicBezTo>
                    <a:pt x="24784" y="13419"/>
                    <a:pt x="25058" y="15292"/>
                    <a:pt x="25300" y="16944"/>
                  </a:cubicBezTo>
                  <a:cubicBezTo>
                    <a:pt x="25611" y="19069"/>
                    <a:pt x="25858" y="20746"/>
                    <a:pt x="24635" y="21696"/>
                  </a:cubicBezTo>
                  <a:cubicBezTo>
                    <a:pt x="23794" y="22351"/>
                    <a:pt x="22200" y="22418"/>
                    <a:pt x="20512" y="22491"/>
                  </a:cubicBezTo>
                  <a:cubicBezTo>
                    <a:pt x="17594" y="22616"/>
                    <a:pt x="14286" y="22757"/>
                    <a:pt x="12908" y="25771"/>
                  </a:cubicBezTo>
                  <a:cubicBezTo>
                    <a:pt x="12069" y="27605"/>
                    <a:pt x="12011" y="29026"/>
                    <a:pt x="11960" y="30279"/>
                  </a:cubicBezTo>
                  <a:cubicBezTo>
                    <a:pt x="11883" y="32165"/>
                    <a:pt x="11827" y="33527"/>
                    <a:pt x="8871" y="35240"/>
                  </a:cubicBezTo>
                  <a:cubicBezTo>
                    <a:pt x="3950" y="38087"/>
                    <a:pt x="1" y="41047"/>
                    <a:pt x="1507" y="48439"/>
                  </a:cubicBezTo>
                  <a:cubicBezTo>
                    <a:pt x="2193" y="51803"/>
                    <a:pt x="3569" y="54082"/>
                    <a:pt x="5719" y="55412"/>
                  </a:cubicBezTo>
                  <a:cubicBezTo>
                    <a:pt x="7173" y="56312"/>
                    <a:pt x="8969" y="56761"/>
                    <a:pt x="11142" y="56761"/>
                  </a:cubicBezTo>
                  <a:cubicBezTo>
                    <a:pt x="12975" y="56761"/>
                    <a:pt x="15078" y="56441"/>
                    <a:pt x="17471" y="55800"/>
                  </a:cubicBezTo>
                  <a:cubicBezTo>
                    <a:pt x="24698" y="53866"/>
                    <a:pt x="26138" y="49959"/>
                    <a:pt x="27662" y="45821"/>
                  </a:cubicBezTo>
                  <a:cubicBezTo>
                    <a:pt x="28165" y="44458"/>
                    <a:pt x="28684" y="43048"/>
                    <a:pt x="29423" y="41633"/>
                  </a:cubicBezTo>
                  <a:cubicBezTo>
                    <a:pt x="31098" y="38433"/>
                    <a:pt x="33269" y="37422"/>
                    <a:pt x="35184" y="36533"/>
                  </a:cubicBezTo>
                  <a:cubicBezTo>
                    <a:pt x="36706" y="35825"/>
                    <a:pt x="38020" y="35214"/>
                    <a:pt x="38696" y="33675"/>
                  </a:cubicBezTo>
                  <a:cubicBezTo>
                    <a:pt x="39657" y="31492"/>
                    <a:pt x="39240" y="29108"/>
                    <a:pt x="38839" y="26803"/>
                  </a:cubicBezTo>
                  <a:cubicBezTo>
                    <a:pt x="38618" y="25531"/>
                    <a:pt x="38409" y="24328"/>
                    <a:pt x="38454" y="23253"/>
                  </a:cubicBezTo>
                  <a:cubicBezTo>
                    <a:pt x="38520" y="21747"/>
                    <a:pt x="39359" y="20854"/>
                    <a:pt x="40327" y="19820"/>
                  </a:cubicBezTo>
                  <a:cubicBezTo>
                    <a:pt x="41217" y="18869"/>
                    <a:pt x="42227" y="17793"/>
                    <a:pt x="42806" y="16051"/>
                  </a:cubicBezTo>
                  <a:cubicBezTo>
                    <a:pt x="43932" y="12675"/>
                    <a:pt x="44960" y="9130"/>
                    <a:pt x="45060" y="8784"/>
                  </a:cubicBezTo>
                  <a:cubicBezTo>
                    <a:pt x="45175" y="8558"/>
                    <a:pt x="45865" y="7111"/>
                    <a:pt x="45865" y="4715"/>
                  </a:cubicBezTo>
                  <a:cubicBezTo>
                    <a:pt x="45865" y="2320"/>
                    <a:pt x="43234" y="539"/>
                    <a:pt x="38998" y="68"/>
                  </a:cubicBezTo>
                  <a:cubicBezTo>
                    <a:pt x="38576" y="21"/>
                    <a:pt x="38181" y="0"/>
                    <a:pt x="378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4"/>
            <p:cNvSpPr/>
            <p:nvPr/>
          </p:nvSpPr>
          <p:spPr>
            <a:xfrm>
              <a:off x="3675879" y="1804945"/>
              <a:ext cx="751834" cy="809971"/>
            </a:xfrm>
            <a:custGeom>
              <a:avLst/>
              <a:gdLst/>
              <a:ahLst/>
              <a:cxnLst/>
              <a:rect l="l" t="t" r="r" b="b"/>
              <a:pathLst>
                <a:path w="39456" h="42507" extrusionOk="0">
                  <a:moveTo>
                    <a:pt x="36226" y="0"/>
                  </a:moveTo>
                  <a:cubicBezTo>
                    <a:pt x="35872" y="0"/>
                    <a:pt x="35644" y="89"/>
                    <a:pt x="35530" y="269"/>
                  </a:cubicBezTo>
                  <a:cubicBezTo>
                    <a:pt x="35258" y="700"/>
                    <a:pt x="35854" y="1411"/>
                    <a:pt x="35924" y="1491"/>
                  </a:cubicBezTo>
                  <a:cubicBezTo>
                    <a:pt x="35951" y="1522"/>
                    <a:pt x="35990" y="1539"/>
                    <a:pt x="36029" y="1539"/>
                  </a:cubicBezTo>
                  <a:cubicBezTo>
                    <a:pt x="36061" y="1539"/>
                    <a:pt x="36095" y="1527"/>
                    <a:pt x="36121" y="1504"/>
                  </a:cubicBezTo>
                  <a:cubicBezTo>
                    <a:pt x="36181" y="1454"/>
                    <a:pt x="36187" y="1365"/>
                    <a:pt x="36136" y="1307"/>
                  </a:cubicBezTo>
                  <a:cubicBezTo>
                    <a:pt x="35961" y="1104"/>
                    <a:pt x="35641" y="620"/>
                    <a:pt x="35768" y="419"/>
                  </a:cubicBezTo>
                  <a:cubicBezTo>
                    <a:pt x="35803" y="364"/>
                    <a:pt x="35909" y="281"/>
                    <a:pt x="36224" y="281"/>
                  </a:cubicBezTo>
                  <a:cubicBezTo>
                    <a:pt x="36486" y="281"/>
                    <a:pt x="36892" y="338"/>
                    <a:pt x="37521" y="514"/>
                  </a:cubicBezTo>
                  <a:cubicBezTo>
                    <a:pt x="38426" y="767"/>
                    <a:pt x="38917" y="1221"/>
                    <a:pt x="38983" y="1861"/>
                  </a:cubicBezTo>
                  <a:cubicBezTo>
                    <a:pt x="39161" y="3622"/>
                    <a:pt x="36257" y="6288"/>
                    <a:pt x="34984" y="6942"/>
                  </a:cubicBezTo>
                  <a:cubicBezTo>
                    <a:pt x="33616" y="7645"/>
                    <a:pt x="32046" y="8003"/>
                    <a:pt x="30529" y="8348"/>
                  </a:cubicBezTo>
                  <a:cubicBezTo>
                    <a:pt x="28040" y="8914"/>
                    <a:pt x="25464" y="9501"/>
                    <a:pt x="23691" y="11628"/>
                  </a:cubicBezTo>
                  <a:cubicBezTo>
                    <a:pt x="22232" y="13380"/>
                    <a:pt x="22683" y="15200"/>
                    <a:pt x="23080" y="16807"/>
                  </a:cubicBezTo>
                  <a:cubicBezTo>
                    <a:pt x="23395" y="18079"/>
                    <a:pt x="23692" y="19281"/>
                    <a:pt x="23043" y="20308"/>
                  </a:cubicBezTo>
                  <a:cubicBezTo>
                    <a:pt x="22346" y="21410"/>
                    <a:pt x="20602" y="21689"/>
                    <a:pt x="18755" y="21985"/>
                  </a:cubicBezTo>
                  <a:cubicBezTo>
                    <a:pt x="16645" y="22323"/>
                    <a:pt x="14463" y="22672"/>
                    <a:pt x="13363" y="24253"/>
                  </a:cubicBezTo>
                  <a:cubicBezTo>
                    <a:pt x="12532" y="25446"/>
                    <a:pt x="12932" y="27145"/>
                    <a:pt x="13355" y="28942"/>
                  </a:cubicBezTo>
                  <a:cubicBezTo>
                    <a:pt x="13998" y="31678"/>
                    <a:pt x="14727" y="34779"/>
                    <a:pt x="11241" y="36825"/>
                  </a:cubicBezTo>
                  <a:cubicBezTo>
                    <a:pt x="9299" y="37964"/>
                    <a:pt x="7241" y="38794"/>
                    <a:pt x="5426" y="39526"/>
                  </a:cubicBezTo>
                  <a:cubicBezTo>
                    <a:pt x="3227" y="40413"/>
                    <a:pt x="1327" y="41178"/>
                    <a:pt x="97" y="42262"/>
                  </a:cubicBezTo>
                  <a:cubicBezTo>
                    <a:pt x="1" y="42346"/>
                    <a:pt x="61" y="42507"/>
                    <a:pt x="191" y="42507"/>
                  </a:cubicBezTo>
                  <a:cubicBezTo>
                    <a:pt x="226" y="42507"/>
                    <a:pt x="258" y="42494"/>
                    <a:pt x="284" y="42472"/>
                  </a:cubicBezTo>
                  <a:cubicBezTo>
                    <a:pt x="1475" y="41420"/>
                    <a:pt x="3355" y="40662"/>
                    <a:pt x="5530" y="39785"/>
                  </a:cubicBezTo>
                  <a:cubicBezTo>
                    <a:pt x="7356" y="39050"/>
                    <a:pt x="9423" y="38218"/>
                    <a:pt x="11383" y="37067"/>
                  </a:cubicBezTo>
                  <a:cubicBezTo>
                    <a:pt x="15046" y="34916"/>
                    <a:pt x="14292" y="31708"/>
                    <a:pt x="13627" y="28878"/>
                  </a:cubicBezTo>
                  <a:cubicBezTo>
                    <a:pt x="13219" y="27142"/>
                    <a:pt x="12834" y="25503"/>
                    <a:pt x="13592" y="24412"/>
                  </a:cubicBezTo>
                  <a:cubicBezTo>
                    <a:pt x="14623" y="22930"/>
                    <a:pt x="16746" y="22590"/>
                    <a:pt x="18798" y="22262"/>
                  </a:cubicBezTo>
                  <a:cubicBezTo>
                    <a:pt x="20710" y="21956"/>
                    <a:pt x="22515" y="21667"/>
                    <a:pt x="23279" y="20456"/>
                  </a:cubicBezTo>
                  <a:cubicBezTo>
                    <a:pt x="23993" y="19328"/>
                    <a:pt x="23681" y="18070"/>
                    <a:pt x="23351" y="16739"/>
                  </a:cubicBezTo>
                  <a:cubicBezTo>
                    <a:pt x="22951" y="15121"/>
                    <a:pt x="22537" y="13450"/>
                    <a:pt x="23907" y="11808"/>
                  </a:cubicBezTo>
                  <a:cubicBezTo>
                    <a:pt x="25619" y="9751"/>
                    <a:pt x="28034" y="9203"/>
                    <a:pt x="30591" y="8621"/>
                  </a:cubicBezTo>
                  <a:cubicBezTo>
                    <a:pt x="32126" y="8273"/>
                    <a:pt x="33713" y="7912"/>
                    <a:pt x="35112" y="7192"/>
                  </a:cubicBezTo>
                  <a:cubicBezTo>
                    <a:pt x="36474" y="6492"/>
                    <a:pt x="39455" y="3741"/>
                    <a:pt x="39261" y="1832"/>
                  </a:cubicBezTo>
                  <a:cubicBezTo>
                    <a:pt x="39184" y="1065"/>
                    <a:pt x="38624" y="531"/>
                    <a:pt x="37597" y="244"/>
                  </a:cubicBezTo>
                  <a:cubicBezTo>
                    <a:pt x="37017" y="81"/>
                    <a:pt x="36564" y="0"/>
                    <a:pt x="362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4"/>
            <p:cNvSpPr/>
            <p:nvPr/>
          </p:nvSpPr>
          <p:spPr>
            <a:xfrm>
              <a:off x="3755434" y="2044505"/>
              <a:ext cx="476127" cy="739029"/>
            </a:xfrm>
            <a:custGeom>
              <a:avLst/>
              <a:gdLst/>
              <a:ahLst/>
              <a:cxnLst/>
              <a:rect l="l" t="t" r="r" b="b"/>
              <a:pathLst>
                <a:path w="24987" h="38784" extrusionOk="0">
                  <a:moveTo>
                    <a:pt x="22347" y="0"/>
                  </a:moveTo>
                  <a:cubicBezTo>
                    <a:pt x="22292" y="0"/>
                    <a:pt x="22239" y="33"/>
                    <a:pt x="22217" y="88"/>
                  </a:cubicBezTo>
                  <a:cubicBezTo>
                    <a:pt x="21838" y="1113"/>
                    <a:pt x="21734" y="2007"/>
                    <a:pt x="21908" y="2745"/>
                  </a:cubicBezTo>
                  <a:cubicBezTo>
                    <a:pt x="22037" y="3298"/>
                    <a:pt x="22322" y="3974"/>
                    <a:pt x="22624" y="4689"/>
                  </a:cubicBezTo>
                  <a:cubicBezTo>
                    <a:pt x="23525" y="6829"/>
                    <a:pt x="24647" y="9489"/>
                    <a:pt x="22717" y="11143"/>
                  </a:cubicBezTo>
                  <a:cubicBezTo>
                    <a:pt x="21595" y="12105"/>
                    <a:pt x="20143" y="12629"/>
                    <a:pt x="18740" y="13136"/>
                  </a:cubicBezTo>
                  <a:cubicBezTo>
                    <a:pt x="16872" y="13812"/>
                    <a:pt x="15105" y="14449"/>
                    <a:pt x="14647" y="16053"/>
                  </a:cubicBezTo>
                  <a:cubicBezTo>
                    <a:pt x="14369" y="17028"/>
                    <a:pt x="14388" y="18575"/>
                    <a:pt x="14410" y="20366"/>
                  </a:cubicBezTo>
                  <a:cubicBezTo>
                    <a:pt x="14449" y="23472"/>
                    <a:pt x="14496" y="27340"/>
                    <a:pt x="12886" y="29513"/>
                  </a:cubicBezTo>
                  <a:cubicBezTo>
                    <a:pt x="11443" y="31460"/>
                    <a:pt x="9206" y="32204"/>
                    <a:pt x="7042" y="32925"/>
                  </a:cubicBezTo>
                  <a:cubicBezTo>
                    <a:pt x="5410" y="33467"/>
                    <a:pt x="3869" y="33979"/>
                    <a:pt x="2714" y="34969"/>
                  </a:cubicBezTo>
                  <a:cubicBezTo>
                    <a:pt x="0" y="37296"/>
                    <a:pt x="360" y="38630"/>
                    <a:pt x="378" y="38684"/>
                  </a:cubicBezTo>
                  <a:cubicBezTo>
                    <a:pt x="395" y="38744"/>
                    <a:pt x="449" y="38783"/>
                    <a:pt x="512" y="38783"/>
                  </a:cubicBezTo>
                  <a:cubicBezTo>
                    <a:pt x="524" y="38783"/>
                    <a:pt x="537" y="38782"/>
                    <a:pt x="550" y="38778"/>
                  </a:cubicBezTo>
                  <a:cubicBezTo>
                    <a:pt x="624" y="38756"/>
                    <a:pt x="667" y="38678"/>
                    <a:pt x="646" y="38604"/>
                  </a:cubicBezTo>
                  <a:cubicBezTo>
                    <a:pt x="643" y="38592"/>
                    <a:pt x="347" y="37367"/>
                    <a:pt x="2897" y="35182"/>
                  </a:cubicBezTo>
                  <a:cubicBezTo>
                    <a:pt x="4009" y="34229"/>
                    <a:pt x="5525" y="33724"/>
                    <a:pt x="7129" y="33190"/>
                  </a:cubicBezTo>
                  <a:cubicBezTo>
                    <a:pt x="9336" y="32457"/>
                    <a:pt x="11615" y="31698"/>
                    <a:pt x="13110" y="29681"/>
                  </a:cubicBezTo>
                  <a:cubicBezTo>
                    <a:pt x="14777" y="27431"/>
                    <a:pt x="14729" y="23510"/>
                    <a:pt x="14690" y="20362"/>
                  </a:cubicBezTo>
                  <a:cubicBezTo>
                    <a:pt x="14668" y="18592"/>
                    <a:pt x="14649" y="17065"/>
                    <a:pt x="14917" y="16131"/>
                  </a:cubicBezTo>
                  <a:cubicBezTo>
                    <a:pt x="15336" y="14665"/>
                    <a:pt x="16958" y="14079"/>
                    <a:pt x="18835" y="13400"/>
                  </a:cubicBezTo>
                  <a:cubicBezTo>
                    <a:pt x="20262" y="12884"/>
                    <a:pt x="21740" y="12352"/>
                    <a:pt x="22901" y="11357"/>
                  </a:cubicBezTo>
                  <a:cubicBezTo>
                    <a:pt x="24986" y="9569"/>
                    <a:pt x="23820" y="6802"/>
                    <a:pt x="22883" y="4581"/>
                  </a:cubicBezTo>
                  <a:cubicBezTo>
                    <a:pt x="22586" y="3877"/>
                    <a:pt x="22306" y="3210"/>
                    <a:pt x="22180" y="2681"/>
                  </a:cubicBezTo>
                  <a:cubicBezTo>
                    <a:pt x="22020" y="1998"/>
                    <a:pt x="22121" y="1158"/>
                    <a:pt x="22481" y="185"/>
                  </a:cubicBezTo>
                  <a:cubicBezTo>
                    <a:pt x="22506" y="114"/>
                    <a:pt x="22468" y="35"/>
                    <a:pt x="22396" y="9"/>
                  </a:cubicBezTo>
                  <a:cubicBezTo>
                    <a:pt x="22380" y="3"/>
                    <a:pt x="22364" y="0"/>
                    <a:pt x="22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4"/>
            <p:cNvSpPr/>
            <p:nvPr/>
          </p:nvSpPr>
          <p:spPr>
            <a:xfrm>
              <a:off x="4191431" y="1996448"/>
              <a:ext cx="18617" cy="24695"/>
            </a:xfrm>
            <a:custGeom>
              <a:avLst/>
              <a:gdLst/>
              <a:ahLst/>
              <a:cxnLst/>
              <a:rect l="l" t="t" r="r" b="b"/>
              <a:pathLst>
                <a:path w="977" h="1296" extrusionOk="0">
                  <a:moveTo>
                    <a:pt x="818" y="1"/>
                  </a:moveTo>
                  <a:cubicBezTo>
                    <a:pt x="775" y="1"/>
                    <a:pt x="734" y="20"/>
                    <a:pt x="707" y="56"/>
                  </a:cubicBezTo>
                  <a:cubicBezTo>
                    <a:pt x="694" y="73"/>
                    <a:pt x="402" y="471"/>
                    <a:pt x="53" y="1086"/>
                  </a:cubicBezTo>
                  <a:cubicBezTo>
                    <a:pt x="1" y="1179"/>
                    <a:pt x="68" y="1296"/>
                    <a:pt x="176" y="1296"/>
                  </a:cubicBezTo>
                  <a:cubicBezTo>
                    <a:pt x="227" y="1296"/>
                    <a:pt x="274" y="1268"/>
                    <a:pt x="298" y="1224"/>
                  </a:cubicBezTo>
                  <a:cubicBezTo>
                    <a:pt x="491" y="878"/>
                    <a:pt x="702" y="544"/>
                    <a:pt x="933" y="224"/>
                  </a:cubicBezTo>
                  <a:cubicBezTo>
                    <a:pt x="977" y="161"/>
                    <a:pt x="963" y="73"/>
                    <a:pt x="902" y="28"/>
                  </a:cubicBezTo>
                  <a:cubicBezTo>
                    <a:pt x="877" y="10"/>
                    <a:pt x="847" y="1"/>
                    <a:pt x="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4"/>
            <p:cNvSpPr/>
            <p:nvPr/>
          </p:nvSpPr>
          <p:spPr>
            <a:xfrm>
              <a:off x="4388670" y="2630732"/>
              <a:ext cx="395296" cy="343219"/>
            </a:xfrm>
            <a:custGeom>
              <a:avLst/>
              <a:gdLst/>
              <a:ahLst/>
              <a:cxnLst/>
              <a:rect l="l" t="t" r="r" b="b"/>
              <a:pathLst>
                <a:path w="20745" h="18012" extrusionOk="0">
                  <a:moveTo>
                    <a:pt x="5074" y="0"/>
                  </a:moveTo>
                  <a:cubicBezTo>
                    <a:pt x="3271" y="0"/>
                    <a:pt x="0" y="5987"/>
                    <a:pt x="609" y="6838"/>
                  </a:cubicBezTo>
                  <a:cubicBezTo>
                    <a:pt x="1258" y="7749"/>
                    <a:pt x="2817" y="10735"/>
                    <a:pt x="4895" y="11256"/>
                  </a:cubicBezTo>
                  <a:cubicBezTo>
                    <a:pt x="6975" y="11777"/>
                    <a:pt x="17496" y="18012"/>
                    <a:pt x="17496" y="18012"/>
                  </a:cubicBezTo>
                  <a:lnTo>
                    <a:pt x="20744" y="17102"/>
                  </a:lnTo>
                  <a:cubicBezTo>
                    <a:pt x="20744" y="17102"/>
                    <a:pt x="14378" y="12685"/>
                    <a:pt x="11910" y="10606"/>
                  </a:cubicBezTo>
                  <a:cubicBezTo>
                    <a:pt x="9443" y="8527"/>
                    <a:pt x="6065" y="5150"/>
                    <a:pt x="6065" y="5150"/>
                  </a:cubicBezTo>
                  <a:lnTo>
                    <a:pt x="5416" y="84"/>
                  </a:lnTo>
                  <a:cubicBezTo>
                    <a:pt x="5310" y="27"/>
                    <a:pt x="5195" y="0"/>
                    <a:pt x="5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4"/>
            <p:cNvSpPr/>
            <p:nvPr/>
          </p:nvSpPr>
          <p:spPr>
            <a:xfrm>
              <a:off x="4384249" y="2625301"/>
              <a:ext cx="406500" cy="353985"/>
            </a:xfrm>
            <a:custGeom>
              <a:avLst/>
              <a:gdLst/>
              <a:ahLst/>
              <a:cxnLst/>
              <a:rect l="l" t="t" r="r" b="b"/>
              <a:pathLst>
                <a:path w="21333" h="18577" extrusionOk="0">
                  <a:moveTo>
                    <a:pt x="5320" y="567"/>
                  </a:moveTo>
                  <a:cubicBezTo>
                    <a:pt x="5344" y="567"/>
                    <a:pt x="5367" y="570"/>
                    <a:pt x="5390" y="574"/>
                  </a:cubicBezTo>
                  <a:lnTo>
                    <a:pt x="6018" y="5471"/>
                  </a:lnTo>
                  <a:cubicBezTo>
                    <a:pt x="6026" y="5532"/>
                    <a:pt x="6053" y="5591"/>
                    <a:pt x="6098" y="5634"/>
                  </a:cubicBezTo>
                  <a:cubicBezTo>
                    <a:pt x="6132" y="5668"/>
                    <a:pt x="9513" y="9044"/>
                    <a:pt x="11961" y="11107"/>
                  </a:cubicBezTo>
                  <a:cubicBezTo>
                    <a:pt x="14012" y="12833"/>
                    <a:pt x="18786" y="16198"/>
                    <a:pt x="20327" y="17276"/>
                  </a:cubicBezTo>
                  <a:lnTo>
                    <a:pt x="17768" y="17993"/>
                  </a:lnTo>
                  <a:cubicBezTo>
                    <a:pt x="16608" y="17308"/>
                    <a:pt x="7203" y="11770"/>
                    <a:pt x="5196" y="11268"/>
                  </a:cubicBezTo>
                  <a:cubicBezTo>
                    <a:pt x="3571" y="10861"/>
                    <a:pt x="2207" y="8726"/>
                    <a:pt x="1475" y="7577"/>
                  </a:cubicBezTo>
                  <a:cubicBezTo>
                    <a:pt x="1315" y="7328"/>
                    <a:pt x="1179" y="7115"/>
                    <a:pt x="1070" y="6962"/>
                  </a:cubicBezTo>
                  <a:cubicBezTo>
                    <a:pt x="806" y="6558"/>
                    <a:pt x="2134" y="3419"/>
                    <a:pt x="3858" y="1542"/>
                  </a:cubicBezTo>
                  <a:cubicBezTo>
                    <a:pt x="4440" y="908"/>
                    <a:pt x="4952" y="568"/>
                    <a:pt x="5305" y="568"/>
                  </a:cubicBezTo>
                  <a:cubicBezTo>
                    <a:pt x="5310" y="567"/>
                    <a:pt x="5315" y="567"/>
                    <a:pt x="5320" y="567"/>
                  </a:cubicBezTo>
                  <a:close/>
                  <a:moveTo>
                    <a:pt x="5302" y="1"/>
                  </a:moveTo>
                  <a:cubicBezTo>
                    <a:pt x="4746" y="1"/>
                    <a:pt x="4084" y="433"/>
                    <a:pt x="3326" y="1293"/>
                  </a:cubicBezTo>
                  <a:cubicBezTo>
                    <a:pt x="1870" y="2945"/>
                    <a:pt x="1" y="6431"/>
                    <a:pt x="612" y="7288"/>
                  </a:cubicBezTo>
                  <a:cubicBezTo>
                    <a:pt x="718" y="7436"/>
                    <a:pt x="848" y="7640"/>
                    <a:pt x="1001" y="7880"/>
                  </a:cubicBezTo>
                  <a:cubicBezTo>
                    <a:pt x="1831" y="9178"/>
                    <a:pt x="3218" y="11353"/>
                    <a:pt x="5060" y="11814"/>
                  </a:cubicBezTo>
                  <a:cubicBezTo>
                    <a:pt x="7076" y="12317"/>
                    <a:pt x="17480" y="18476"/>
                    <a:pt x="17585" y="18537"/>
                  </a:cubicBezTo>
                  <a:cubicBezTo>
                    <a:pt x="17629" y="18564"/>
                    <a:pt x="17679" y="18577"/>
                    <a:pt x="17728" y="18577"/>
                  </a:cubicBezTo>
                  <a:cubicBezTo>
                    <a:pt x="17754" y="18577"/>
                    <a:pt x="17781" y="18574"/>
                    <a:pt x="17805" y="18567"/>
                  </a:cubicBezTo>
                  <a:lnTo>
                    <a:pt x="21052" y="17656"/>
                  </a:lnTo>
                  <a:cubicBezTo>
                    <a:pt x="21281" y="17592"/>
                    <a:pt x="21332" y="17292"/>
                    <a:pt x="21137" y="17156"/>
                  </a:cubicBezTo>
                  <a:cubicBezTo>
                    <a:pt x="21074" y="17112"/>
                    <a:pt x="14754" y="12722"/>
                    <a:pt x="12325" y="10676"/>
                  </a:cubicBezTo>
                  <a:cubicBezTo>
                    <a:pt x="10084" y="8790"/>
                    <a:pt x="7054" y="5792"/>
                    <a:pt x="6564" y="5305"/>
                  </a:cubicBezTo>
                  <a:lnTo>
                    <a:pt x="5926" y="333"/>
                  </a:lnTo>
                  <a:cubicBezTo>
                    <a:pt x="5915" y="244"/>
                    <a:pt x="5861" y="164"/>
                    <a:pt x="5781" y="121"/>
                  </a:cubicBezTo>
                  <a:cubicBezTo>
                    <a:pt x="5631" y="41"/>
                    <a:pt x="5471" y="1"/>
                    <a:pt x="5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4"/>
            <p:cNvSpPr/>
            <p:nvPr/>
          </p:nvSpPr>
          <p:spPr>
            <a:xfrm>
              <a:off x="4508811" y="4188573"/>
              <a:ext cx="245352" cy="128126"/>
            </a:xfrm>
            <a:custGeom>
              <a:avLst/>
              <a:gdLst/>
              <a:ahLst/>
              <a:cxnLst/>
              <a:rect l="l" t="t" r="r" b="b"/>
              <a:pathLst>
                <a:path w="12876" h="6724" extrusionOk="0">
                  <a:moveTo>
                    <a:pt x="1681" y="0"/>
                  </a:moveTo>
                  <a:cubicBezTo>
                    <a:pt x="1681" y="0"/>
                    <a:pt x="0" y="3882"/>
                    <a:pt x="1061" y="4534"/>
                  </a:cubicBezTo>
                  <a:cubicBezTo>
                    <a:pt x="1589" y="4860"/>
                    <a:pt x="2199" y="4921"/>
                    <a:pt x="2749" y="4921"/>
                  </a:cubicBezTo>
                  <a:cubicBezTo>
                    <a:pt x="3080" y="4921"/>
                    <a:pt x="3389" y="4899"/>
                    <a:pt x="3645" y="4899"/>
                  </a:cubicBezTo>
                  <a:cubicBezTo>
                    <a:pt x="3815" y="4899"/>
                    <a:pt x="3961" y="4909"/>
                    <a:pt x="4075" y="4941"/>
                  </a:cubicBezTo>
                  <a:cubicBezTo>
                    <a:pt x="4646" y="5105"/>
                    <a:pt x="5543" y="6163"/>
                    <a:pt x="8639" y="6572"/>
                  </a:cubicBezTo>
                  <a:cubicBezTo>
                    <a:pt x="9448" y="6678"/>
                    <a:pt x="10090" y="6723"/>
                    <a:pt x="10602" y="6723"/>
                  </a:cubicBezTo>
                  <a:cubicBezTo>
                    <a:pt x="12048" y="6723"/>
                    <a:pt x="12450" y="6362"/>
                    <a:pt x="12631" y="6002"/>
                  </a:cubicBezTo>
                  <a:cubicBezTo>
                    <a:pt x="12876" y="5512"/>
                    <a:pt x="11328" y="5105"/>
                    <a:pt x="10024" y="4208"/>
                  </a:cubicBezTo>
                  <a:cubicBezTo>
                    <a:pt x="8721" y="3312"/>
                    <a:pt x="5543" y="623"/>
                    <a:pt x="5543" y="623"/>
                  </a:cubicBezTo>
                  <a:cubicBezTo>
                    <a:pt x="4966" y="952"/>
                    <a:pt x="4433" y="1076"/>
                    <a:pt x="3960" y="1076"/>
                  </a:cubicBezTo>
                  <a:cubicBezTo>
                    <a:pt x="2562" y="1076"/>
                    <a:pt x="1681" y="0"/>
                    <a:pt x="16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4"/>
            <p:cNvSpPr/>
            <p:nvPr/>
          </p:nvSpPr>
          <p:spPr>
            <a:xfrm>
              <a:off x="4503228" y="4183200"/>
              <a:ext cx="256366" cy="138854"/>
            </a:xfrm>
            <a:custGeom>
              <a:avLst/>
              <a:gdLst/>
              <a:ahLst/>
              <a:cxnLst/>
              <a:rect l="l" t="t" r="r" b="b"/>
              <a:pathLst>
                <a:path w="13454" h="7287" extrusionOk="0">
                  <a:moveTo>
                    <a:pt x="2076" y="772"/>
                  </a:moveTo>
                  <a:cubicBezTo>
                    <a:pt x="2481" y="1121"/>
                    <a:pt x="3252" y="1636"/>
                    <a:pt x="4264" y="1636"/>
                  </a:cubicBezTo>
                  <a:cubicBezTo>
                    <a:pt x="4729" y="1636"/>
                    <a:pt x="5245" y="1527"/>
                    <a:pt x="5801" y="1243"/>
                  </a:cubicBezTo>
                  <a:cubicBezTo>
                    <a:pt x="6448" y="1787"/>
                    <a:pt x="9002" y="3928"/>
                    <a:pt x="10158" y="4722"/>
                  </a:cubicBezTo>
                  <a:cubicBezTo>
                    <a:pt x="10672" y="5074"/>
                    <a:pt x="11206" y="5346"/>
                    <a:pt x="11677" y="5585"/>
                  </a:cubicBezTo>
                  <a:cubicBezTo>
                    <a:pt x="12075" y="5786"/>
                    <a:pt x="12617" y="6063"/>
                    <a:pt x="12673" y="6157"/>
                  </a:cubicBezTo>
                  <a:cubicBezTo>
                    <a:pt x="12586" y="6331"/>
                    <a:pt x="12390" y="6724"/>
                    <a:pt x="10903" y="6724"/>
                  </a:cubicBezTo>
                  <a:cubicBezTo>
                    <a:pt x="10413" y="6724"/>
                    <a:pt x="9782" y="6681"/>
                    <a:pt x="8968" y="6574"/>
                  </a:cubicBezTo>
                  <a:cubicBezTo>
                    <a:pt x="6737" y="6281"/>
                    <a:pt x="5687" y="5645"/>
                    <a:pt x="5060" y="5266"/>
                  </a:cubicBezTo>
                  <a:cubicBezTo>
                    <a:pt x="4821" y="5121"/>
                    <a:pt x="4631" y="5006"/>
                    <a:pt x="4446" y="4953"/>
                  </a:cubicBezTo>
                  <a:cubicBezTo>
                    <a:pt x="4301" y="4913"/>
                    <a:pt x="4129" y="4899"/>
                    <a:pt x="3937" y="4899"/>
                  </a:cubicBezTo>
                  <a:cubicBezTo>
                    <a:pt x="3813" y="4899"/>
                    <a:pt x="3679" y="4905"/>
                    <a:pt x="3537" y="4910"/>
                  </a:cubicBezTo>
                  <a:cubicBezTo>
                    <a:pt x="3379" y="4916"/>
                    <a:pt x="3212" y="4922"/>
                    <a:pt x="3040" y="4922"/>
                  </a:cubicBezTo>
                  <a:cubicBezTo>
                    <a:pt x="2526" y="4922"/>
                    <a:pt x="1969" y="4865"/>
                    <a:pt x="1501" y="4577"/>
                  </a:cubicBezTo>
                  <a:cubicBezTo>
                    <a:pt x="967" y="4249"/>
                    <a:pt x="1492" y="2241"/>
                    <a:pt x="2076" y="772"/>
                  </a:cubicBezTo>
                  <a:close/>
                  <a:moveTo>
                    <a:pt x="1977" y="0"/>
                  </a:moveTo>
                  <a:cubicBezTo>
                    <a:pt x="1963" y="0"/>
                    <a:pt x="1949" y="1"/>
                    <a:pt x="1936" y="3"/>
                  </a:cubicBezTo>
                  <a:cubicBezTo>
                    <a:pt x="1838" y="17"/>
                    <a:pt x="1756" y="81"/>
                    <a:pt x="1717" y="170"/>
                  </a:cubicBezTo>
                  <a:cubicBezTo>
                    <a:pt x="1419" y="855"/>
                    <a:pt x="0" y="4313"/>
                    <a:pt x="1206" y="5056"/>
                  </a:cubicBezTo>
                  <a:cubicBezTo>
                    <a:pt x="1796" y="5419"/>
                    <a:pt x="2469" y="5484"/>
                    <a:pt x="3052" y="5484"/>
                  </a:cubicBezTo>
                  <a:cubicBezTo>
                    <a:pt x="3231" y="5484"/>
                    <a:pt x="3401" y="5478"/>
                    <a:pt x="3557" y="5473"/>
                  </a:cubicBezTo>
                  <a:cubicBezTo>
                    <a:pt x="3690" y="5467"/>
                    <a:pt x="3820" y="5463"/>
                    <a:pt x="3937" y="5463"/>
                  </a:cubicBezTo>
                  <a:cubicBezTo>
                    <a:pt x="4082" y="5463"/>
                    <a:pt x="4207" y="5470"/>
                    <a:pt x="4291" y="5495"/>
                  </a:cubicBezTo>
                  <a:cubicBezTo>
                    <a:pt x="4405" y="5527"/>
                    <a:pt x="4565" y="5623"/>
                    <a:pt x="4769" y="5747"/>
                  </a:cubicBezTo>
                  <a:cubicBezTo>
                    <a:pt x="5435" y="6149"/>
                    <a:pt x="6547" y="6822"/>
                    <a:pt x="8895" y="7132"/>
                  </a:cubicBezTo>
                  <a:cubicBezTo>
                    <a:pt x="9712" y="7240"/>
                    <a:pt x="10370" y="7287"/>
                    <a:pt x="10902" y="7287"/>
                  </a:cubicBezTo>
                  <a:cubicBezTo>
                    <a:pt x="12472" y="7287"/>
                    <a:pt x="12941" y="6877"/>
                    <a:pt x="13177" y="6409"/>
                  </a:cubicBezTo>
                  <a:cubicBezTo>
                    <a:pt x="13453" y="5856"/>
                    <a:pt x="12782" y="5516"/>
                    <a:pt x="11932" y="5085"/>
                  </a:cubicBezTo>
                  <a:cubicBezTo>
                    <a:pt x="11477" y="4853"/>
                    <a:pt x="10959" y="4590"/>
                    <a:pt x="10476" y="4259"/>
                  </a:cubicBezTo>
                  <a:cubicBezTo>
                    <a:pt x="9200" y="3381"/>
                    <a:pt x="6049" y="717"/>
                    <a:pt x="6018" y="690"/>
                  </a:cubicBezTo>
                  <a:cubicBezTo>
                    <a:pt x="5966" y="647"/>
                    <a:pt x="5901" y="624"/>
                    <a:pt x="5836" y="624"/>
                  </a:cubicBezTo>
                  <a:cubicBezTo>
                    <a:pt x="5788" y="624"/>
                    <a:pt x="5740" y="636"/>
                    <a:pt x="5697" y="661"/>
                  </a:cubicBezTo>
                  <a:cubicBezTo>
                    <a:pt x="5168" y="964"/>
                    <a:pt x="4681" y="1077"/>
                    <a:pt x="4250" y="1077"/>
                  </a:cubicBezTo>
                  <a:cubicBezTo>
                    <a:pt x="3017" y="1077"/>
                    <a:pt x="2236" y="154"/>
                    <a:pt x="2192" y="103"/>
                  </a:cubicBezTo>
                  <a:cubicBezTo>
                    <a:pt x="2139" y="38"/>
                    <a:pt x="2059" y="0"/>
                    <a:pt x="1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4"/>
            <p:cNvSpPr/>
            <p:nvPr/>
          </p:nvSpPr>
          <p:spPr>
            <a:xfrm>
              <a:off x="4521483" y="4255837"/>
              <a:ext cx="228431" cy="60843"/>
            </a:xfrm>
            <a:custGeom>
              <a:avLst/>
              <a:gdLst/>
              <a:ahLst/>
              <a:cxnLst/>
              <a:rect l="l" t="t" r="r" b="b"/>
              <a:pathLst>
                <a:path w="11988" h="3193" extrusionOk="0">
                  <a:moveTo>
                    <a:pt x="1" y="1"/>
                  </a:moveTo>
                  <a:lnTo>
                    <a:pt x="1" y="1"/>
                  </a:lnTo>
                  <a:cubicBezTo>
                    <a:pt x="11" y="457"/>
                    <a:pt x="117" y="834"/>
                    <a:pt x="396" y="1003"/>
                  </a:cubicBezTo>
                  <a:cubicBezTo>
                    <a:pt x="926" y="1329"/>
                    <a:pt x="1538" y="1390"/>
                    <a:pt x="2089" y="1390"/>
                  </a:cubicBezTo>
                  <a:cubicBezTo>
                    <a:pt x="2417" y="1390"/>
                    <a:pt x="2723" y="1369"/>
                    <a:pt x="2977" y="1369"/>
                  </a:cubicBezTo>
                  <a:cubicBezTo>
                    <a:pt x="3148" y="1369"/>
                    <a:pt x="3296" y="1378"/>
                    <a:pt x="3410" y="1411"/>
                  </a:cubicBezTo>
                  <a:cubicBezTo>
                    <a:pt x="3981" y="1573"/>
                    <a:pt x="4878" y="2633"/>
                    <a:pt x="7974" y="3040"/>
                  </a:cubicBezTo>
                  <a:cubicBezTo>
                    <a:pt x="8784" y="3147"/>
                    <a:pt x="9427" y="3192"/>
                    <a:pt x="9940" y="3192"/>
                  </a:cubicBezTo>
                  <a:cubicBezTo>
                    <a:pt x="11384" y="3192"/>
                    <a:pt x="11786" y="2832"/>
                    <a:pt x="11967" y="2472"/>
                  </a:cubicBezTo>
                  <a:cubicBezTo>
                    <a:pt x="11977" y="2447"/>
                    <a:pt x="11985" y="2422"/>
                    <a:pt x="11988" y="2396"/>
                  </a:cubicBezTo>
                  <a:lnTo>
                    <a:pt x="11988" y="2396"/>
                  </a:lnTo>
                  <a:cubicBezTo>
                    <a:pt x="11557" y="2454"/>
                    <a:pt x="11130" y="2480"/>
                    <a:pt x="10710" y="2480"/>
                  </a:cubicBezTo>
                  <a:cubicBezTo>
                    <a:pt x="9291" y="2480"/>
                    <a:pt x="7936" y="2190"/>
                    <a:pt x="6676" y="1893"/>
                  </a:cubicBezTo>
                  <a:cubicBezTo>
                    <a:pt x="4670" y="1421"/>
                    <a:pt x="4081" y="360"/>
                    <a:pt x="2195" y="360"/>
                  </a:cubicBezTo>
                  <a:cubicBezTo>
                    <a:pt x="1242" y="360"/>
                    <a:pt x="501" y="179"/>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4"/>
            <p:cNvSpPr/>
            <p:nvPr/>
          </p:nvSpPr>
          <p:spPr>
            <a:xfrm>
              <a:off x="4516052" y="4250483"/>
              <a:ext cx="239426" cy="71571"/>
            </a:xfrm>
            <a:custGeom>
              <a:avLst/>
              <a:gdLst/>
              <a:ahLst/>
              <a:cxnLst/>
              <a:rect l="l" t="t" r="r" b="b"/>
              <a:pathLst>
                <a:path w="12565" h="3756" extrusionOk="0">
                  <a:moveTo>
                    <a:pt x="612" y="679"/>
                  </a:moveTo>
                  <a:cubicBezTo>
                    <a:pt x="1196" y="841"/>
                    <a:pt x="1821" y="922"/>
                    <a:pt x="2480" y="922"/>
                  </a:cubicBezTo>
                  <a:cubicBezTo>
                    <a:pt x="3481" y="922"/>
                    <a:pt x="4092" y="1242"/>
                    <a:pt x="4801" y="1612"/>
                  </a:cubicBezTo>
                  <a:cubicBezTo>
                    <a:pt x="5359" y="1904"/>
                    <a:pt x="5994" y="2235"/>
                    <a:pt x="6895" y="2446"/>
                  </a:cubicBezTo>
                  <a:cubicBezTo>
                    <a:pt x="8194" y="2753"/>
                    <a:pt x="9561" y="3041"/>
                    <a:pt x="10990" y="3041"/>
                  </a:cubicBezTo>
                  <a:cubicBezTo>
                    <a:pt x="11164" y="3041"/>
                    <a:pt x="11338" y="3037"/>
                    <a:pt x="11514" y="3028"/>
                  </a:cubicBezTo>
                  <a:lnTo>
                    <a:pt x="11514" y="3028"/>
                  </a:lnTo>
                  <a:cubicBezTo>
                    <a:pt x="11258" y="3122"/>
                    <a:pt x="10860" y="3193"/>
                    <a:pt x="10231" y="3193"/>
                  </a:cubicBezTo>
                  <a:cubicBezTo>
                    <a:pt x="9740" y="3193"/>
                    <a:pt x="9109" y="3150"/>
                    <a:pt x="8295" y="3043"/>
                  </a:cubicBezTo>
                  <a:cubicBezTo>
                    <a:pt x="6064" y="2750"/>
                    <a:pt x="5014" y="2114"/>
                    <a:pt x="4387" y="1735"/>
                  </a:cubicBezTo>
                  <a:cubicBezTo>
                    <a:pt x="4148" y="1590"/>
                    <a:pt x="3958" y="1475"/>
                    <a:pt x="3773" y="1422"/>
                  </a:cubicBezTo>
                  <a:cubicBezTo>
                    <a:pt x="3628" y="1382"/>
                    <a:pt x="3456" y="1368"/>
                    <a:pt x="3264" y="1368"/>
                  </a:cubicBezTo>
                  <a:cubicBezTo>
                    <a:pt x="3140" y="1368"/>
                    <a:pt x="3006" y="1374"/>
                    <a:pt x="2864" y="1379"/>
                  </a:cubicBezTo>
                  <a:cubicBezTo>
                    <a:pt x="2706" y="1385"/>
                    <a:pt x="2538" y="1391"/>
                    <a:pt x="2366" y="1391"/>
                  </a:cubicBezTo>
                  <a:cubicBezTo>
                    <a:pt x="1852" y="1391"/>
                    <a:pt x="1296" y="1334"/>
                    <a:pt x="828" y="1046"/>
                  </a:cubicBezTo>
                  <a:cubicBezTo>
                    <a:pt x="716" y="976"/>
                    <a:pt x="650" y="838"/>
                    <a:pt x="612" y="679"/>
                  </a:cubicBezTo>
                  <a:close/>
                  <a:moveTo>
                    <a:pt x="286" y="0"/>
                  </a:moveTo>
                  <a:cubicBezTo>
                    <a:pt x="134" y="0"/>
                    <a:pt x="0" y="124"/>
                    <a:pt x="4" y="288"/>
                  </a:cubicBezTo>
                  <a:cubicBezTo>
                    <a:pt x="19" y="900"/>
                    <a:pt x="197" y="1316"/>
                    <a:pt x="533" y="1525"/>
                  </a:cubicBezTo>
                  <a:cubicBezTo>
                    <a:pt x="1123" y="1888"/>
                    <a:pt x="1796" y="1953"/>
                    <a:pt x="2379" y="1953"/>
                  </a:cubicBezTo>
                  <a:cubicBezTo>
                    <a:pt x="2558" y="1953"/>
                    <a:pt x="2728" y="1947"/>
                    <a:pt x="2884" y="1942"/>
                  </a:cubicBezTo>
                  <a:cubicBezTo>
                    <a:pt x="3017" y="1936"/>
                    <a:pt x="3147" y="1932"/>
                    <a:pt x="3264" y="1932"/>
                  </a:cubicBezTo>
                  <a:cubicBezTo>
                    <a:pt x="3409" y="1932"/>
                    <a:pt x="3534" y="1939"/>
                    <a:pt x="3618" y="1964"/>
                  </a:cubicBezTo>
                  <a:cubicBezTo>
                    <a:pt x="3732" y="1996"/>
                    <a:pt x="3892" y="2092"/>
                    <a:pt x="4096" y="2216"/>
                  </a:cubicBezTo>
                  <a:cubicBezTo>
                    <a:pt x="4762" y="2618"/>
                    <a:pt x="5874" y="3291"/>
                    <a:pt x="8222" y="3601"/>
                  </a:cubicBezTo>
                  <a:cubicBezTo>
                    <a:pt x="9039" y="3709"/>
                    <a:pt x="9697" y="3756"/>
                    <a:pt x="10229" y="3756"/>
                  </a:cubicBezTo>
                  <a:cubicBezTo>
                    <a:pt x="11799" y="3756"/>
                    <a:pt x="12268" y="3346"/>
                    <a:pt x="12504" y="2879"/>
                  </a:cubicBezTo>
                  <a:cubicBezTo>
                    <a:pt x="12529" y="2827"/>
                    <a:pt x="12545" y="2772"/>
                    <a:pt x="12553" y="2715"/>
                  </a:cubicBezTo>
                  <a:cubicBezTo>
                    <a:pt x="12564" y="2627"/>
                    <a:pt x="12535" y="2540"/>
                    <a:pt x="12472" y="2478"/>
                  </a:cubicBezTo>
                  <a:cubicBezTo>
                    <a:pt x="12418" y="2425"/>
                    <a:pt x="12346" y="2396"/>
                    <a:pt x="12270" y="2396"/>
                  </a:cubicBezTo>
                  <a:cubicBezTo>
                    <a:pt x="12259" y="2396"/>
                    <a:pt x="12248" y="2397"/>
                    <a:pt x="12236" y="2398"/>
                  </a:cubicBezTo>
                  <a:cubicBezTo>
                    <a:pt x="11822" y="2454"/>
                    <a:pt x="11410" y="2479"/>
                    <a:pt x="11003" y="2479"/>
                  </a:cubicBezTo>
                  <a:cubicBezTo>
                    <a:pt x="9627" y="2479"/>
                    <a:pt x="8293" y="2199"/>
                    <a:pt x="7025" y="1899"/>
                  </a:cubicBezTo>
                  <a:cubicBezTo>
                    <a:pt x="6192" y="1704"/>
                    <a:pt x="5618" y="1403"/>
                    <a:pt x="5062" y="1115"/>
                  </a:cubicBezTo>
                  <a:cubicBezTo>
                    <a:pt x="4321" y="727"/>
                    <a:pt x="3620" y="361"/>
                    <a:pt x="2482" y="361"/>
                  </a:cubicBezTo>
                  <a:cubicBezTo>
                    <a:pt x="1540" y="361"/>
                    <a:pt x="819" y="174"/>
                    <a:pt x="380" y="16"/>
                  </a:cubicBezTo>
                  <a:cubicBezTo>
                    <a:pt x="349" y="5"/>
                    <a:pt x="317" y="0"/>
                    <a:pt x="2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4"/>
            <p:cNvSpPr/>
            <p:nvPr/>
          </p:nvSpPr>
          <p:spPr>
            <a:xfrm>
              <a:off x="3818982" y="2130728"/>
              <a:ext cx="867593" cy="2102071"/>
            </a:xfrm>
            <a:custGeom>
              <a:avLst/>
              <a:gdLst/>
              <a:ahLst/>
              <a:cxnLst/>
              <a:rect l="l" t="t" r="r" b="b"/>
              <a:pathLst>
                <a:path w="45531" h="110316" extrusionOk="0">
                  <a:moveTo>
                    <a:pt x="25090" y="1"/>
                  </a:moveTo>
                  <a:cubicBezTo>
                    <a:pt x="25090" y="1"/>
                    <a:pt x="25704" y="4124"/>
                    <a:pt x="24915" y="5791"/>
                  </a:cubicBezTo>
                  <a:cubicBezTo>
                    <a:pt x="24125" y="7458"/>
                    <a:pt x="21670" y="7631"/>
                    <a:pt x="19564" y="7984"/>
                  </a:cubicBezTo>
                  <a:cubicBezTo>
                    <a:pt x="17458" y="8336"/>
                    <a:pt x="12634" y="10176"/>
                    <a:pt x="13160" y="14913"/>
                  </a:cubicBezTo>
                  <a:cubicBezTo>
                    <a:pt x="13687" y="19650"/>
                    <a:pt x="19739" y="29915"/>
                    <a:pt x="19739" y="32810"/>
                  </a:cubicBezTo>
                  <a:cubicBezTo>
                    <a:pt x="19739" y="35705"/>
                    <a:pt x="17897" y="37196"/>
                    <a:pt x="15879" y="42811"/>
                  </a:cubicBezTo>
                  <a:cubicBezTo>
                    <a:pt x="13862" y="48426"/>
                    <a:pt x="14124" y="58864"/>
                    <a:pt x="14738" y="65620"/>
                  </a:cubicBezTo>
                  <a:cubicBezTo>
                    <a:pt x="15352" y="72374"/>
                    <a:pt x="17371" y="78778"/>
                    <a:pt x="17371" y="78778"/>
                  </a:cubicBezTo>
                  <a:cubicBezTo>
                    <a:pt x="17371" y="78778"/>
                    <a:pt x="12282" y="86936"/>
                    <a:pt x="10090" y="90445"/>
                  </a:cubicBezTo>
                  <a:cubicBezTo>
                    <a:pt x="7897" y="93956"/>
                    <a:pt x="1" y="109219"/>
                    <a:pt x="1" y="109219"/>
                  </a:cubicBezTo>
                  <a:cubicBezTo>
                    <a:pt x="1" y="109219"/>
                    <a:pt x="1" y="109745"/>
                    <a:pt x="1229" y="110097"/>
                  </a:cubicBezTo>
                  <a:cubicBezTo>
                    <a:pt x="1841" y="110272"/>
                    <a:pt x="2498" y="110316"/>
                    <a:pt x="3002" y="110316"/>
                  </a:cubicBezTo>
                  <a:cubicBezTo>
                    <a:pt x="3509" y="110316"/>
                    <a:pt x="3861" y="110272"/>
                    <a:pt x="3861" y="110272"/>
                  </a:cubicBezTo>
                  <a:cubicBezTo>
                    <a:pt x="3861" y="110272"/>
                    <a:pt x="18950" y="92112"/>
                    <a:pt x="21756" y="89042"/>
                  </a:cubicBezTo>
                  <a:cubicBezTo>
                    <a:pt x="24564" y="85972"/>
                    <a:pt x="27196" y="80621"/>
                    <a:pt x="27546" y="78164"/>
                  </a:cubicBezTo>
                  <a:cubicBezTo>
                    <a:pt x="27898" y="75706"/>
                    <a:pt x="27459" y="60707"/>
                    <a:pt x="27459" y="60706"/>
                  </a:cubicBezTo>
                  <a:lnTo>
                    <a:pt x="27459" y="60706"/>
                  </a:lnTo>
                  <a:cubicBezTo>
                    <a:pt x="27459" y="60706"/>
                    <a:pt x="30618" y="68251"/>
                    <a:pt x="33074" y="72111"/>
                  </a:cubicBezTo>
                  <a:cubicBezTo>
                    <a:pt x="35532" y="75972"/>
                    <a:pt x="37191" y="79392"/>
                    <a:pt x="37191" y="79392"/>
                  </a:cubicBezTo>
                  <a:cubicBezTo>
                    <a:pt x="37191" y="79392"/>
                    <a:pt x="36583" y="84568"/>
                    <a:pt x="37197" y="88955"/>
                  </a:cubicBezTo>
                  <a:cubicBezTo>
                    <a:pt x="37811" y="93340"/>
                    <a:pt x="37293" y="107423"/>
                    <a:pt x="37907" y="108564"/>
                  </a:cubicBezTo>
                  <a:cubicBezTo>
                    <a:pt x="38185" y="109079"/>
                    <a:pt x="38821" y="109264"/>
                    <a:pt x="39484" y="109264"/>
                  </a:cubicBezTo>
                  <a:cubicBezTo>
                    <a:pt x="40288" y="109264"/>
                    <a:pt x="41132" y="108991"/>
                    <a:pt x="41421" y="108702"/>
                  </a:cubicBezTo>
                  <a:cubicBezTo>
                    <a:pt x="41947" y="108176"/>
                    <a:pt x="42198" y="104746"/>
                    <a:pt x="42198" y="104746"/>
                  </a:cubicBezTo>
                  <a:cubicBezTo>
                    <a:pt x="42198" y="104746"/>
                    <a:pt x="43250" y="94043"/>
                    <a:pt x="43864" y="89042"/>
                  </a:cubicBezTo>
                  <a:cubicBezTo>
                    <a:pt x="44479" y="84043"/>
                    <a:pt x="45531" y="79743"/>
                    <a:pt x="45181" y="78603"/>
                  </a:cubicBezTo>
                  <a:cubicBezTo>
                    <a:pt x="44829" y="77462"/>
                    <a:pt x="42636" y="65270"/>
                    <a:pt x="40969" y="59479"/>
                  </a:cubicBezTo>
                  <a:cubicBezTo>
                    <a:pt x="39302" y="53689"/>
                    <a:pt x="34215" y="42900"/>
                    <a:pt x="33074" y="40092"/>
                  </a:cubicBezTo>
                  <a:cubicBezTo>
                    <a:pt x="31934" y="37285"/>
                    <a:pt x="31320" y="34741"/>
                    <a:pt x="31495" y="33863"/>
                  </a:cubicBezTo>
                  <a:cubicBezTo>
                    <a:pt x="31670" y="32987"/>
                    <a:pt x="35091" y="27723"/>
                    <a:pt x="35969" y="26319"/>
                  </a:cubicBezTo>
                  <a:cubicBezTo>
                    <a:pt x="36846" y="24915"/>
                    <a:pt x="37197" y="22372"/>
                    <a:pt x="36144" y="20091"/>
                  </a:cubicBezTo>
                  <a:cubicBezTo>
                    <a:pt x="35091" y="17810"/>
                    <a:pt x="36144" y="14740"/>
                    <a:pt x="35969" y="12898"/>
                  </a:cubicBezTo>
                  <a:cubicBezTo>
                    <a:pt x="35793" y="11054"/>
                    <a:pt x="33074" y="10265"/>
                    <a:pt x="31670" y="9564"/>
                  </a:cubicBezTo>
                  <a:cubicBezTo>
                    <a:pt x="30267" y="8862"/>
                    <a:pt x="29740" y="7281"/>
                    <a:pt x="29740" y="5967"/>
                  </a:cubicBezTo>
                  <a:cubicBezTo>
                    <a:pt x="29740" y="4652"/>
                    <a:pt x="30529" y="2808"/>
                    <a:pt x="30529" y="2808"/>
                  </a:cubicBezTo>
                  <a:cubicBezTo>
                    <a:pt x="30529" y="2808"/>
                    <a:pt x="26231" y="1"/>
                    <a:pt x="25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4"/>
            <p:cNvSpPr/>
            <p:nvPr/>
          </p:nvSpPr>
          <p:spPr>
            <a:xfrm>
              <a:off x="3813647" y="2125393"/>
              <a:ext cx="875825" cy="2112780"/>
            </a:xfrm>
            <a:custGeom>
              <a:avLst/>
              <a:gdLst/>
              <a:ahLst/>
              <a:cxnLst/>
              <a:rect l="l" t="t" r="r" b="b"/>
              <a:pathLst>
                <a:path w="45963" h="110878" extrusionOk="0">
                  <a:moveTo>
                    <a:pt x="25697" y="619"/>
                  </a:moveTo>
                  <a:lnTo>
                    <a:pt x="25697" y="619"/>
                  </a:lnTo>
                  <a:cubicBezTo>
                    <a:pt x="26709" y="908"/>
                    <a:pt x="28945" y="2219"/>
                    <a:pt x="30460" y="3196"/>
                  </a:cubicBezTo>
                  <a:cubicBezTo>
                    <a:pt x="30248" y="3736"/>
                    <a:pt x="29737" y="5146"/>
                    <a:pt x="29737" y="6246"/>
                  </a:cubicBezTo>
                  <a:cubicBezTo>
                    <a:pt x="29737" y="7602"/>
                    <a:pt x="30285" y="9325"/>
                    <a:pt x="31823" y="10093"/>
                  </a:cubicBezTo>
                  <a:cubicBezTo>
                    <a:pt x="32084" y="10224"/>
                    <a:pt x="32390" y="10359"/>
                    <a:pt x="32718" y="10502"/>
                  </a:cubicBezTo>
                  <a:cubicBezTo>
                    <a:pt x="34110" y="11108"/>
                    <a:pt x="35839" y="11864"/>
                    <a:pt x="35968" y="13203"/>
                  </a:cubicBezTo>
                  <a:cubicBezTo>
                    <a:pt x="36026" y="13820"/>
                    <a:pt x="35937" y="14611"/>
                    <a:pt x="35842" y="15450"/>
                  </a:cubicBezTo>
                  <a:cubicBezTo>
                    <a:pt x="35658" y="17084"/>
                    <a:pt x="35451" y="18936"/>
                    <a:pt x="36167" y="20488"/>
                  </a:cubicBezTo>
                  <a:cubicBezTo>
                    <a:pt x="37209" y="22742"/>
                    <a:pt x="36815" y="25159"/>
                    <a:pt x="36008" y="26448"/>
                  </a:cubicBezTo>
                  <a:cubicBezTo>
                    <a:pt x="35864" y="26680"/>
                    <a:pt x="35651" y="27016"/>
                    <a:pt x="35394" y="27418"/>
                  </a:cubicBezTo>
                  <a:cubicBezTo>
                    <a:pt x="33584" y="30265"/>
                    <a:pt x="31642" y="33363"/>
                    <a:pt x="31497" y="34086"/>
                  </a:cubicBezTo>
                  <a:cubicBezTo>
                    <a:pt x="31303" y="35059"/>
                    <a:pt x="31958" y="37687"/>
                    <a:pt x="33092" y="40476"/>
                  </a:cubicBezTo>
                  <a:cubicBezTo>
                    <a:pt x="33383" y="41192"/>
                    <a:pt x="33923" y="42408"/>
                    <a:pt x="34605" y="43947"/>
                  </a:cubicBezTo>
                  <a:cubicBezTo>
                    <a:pt x="36649" y="48560"/>
                    <a:pt x="39738" y="55531"/>
                    <a:pt x="40977" y="59835"/>
                  </a:cubicBezTo>
                  <a:cubicBezTo>
                    <a:pt x="42093" y="63707"/>
                    <a:pt x="43435" y="70406"/>
                    <a:pt x="44322" y="74838"/>
                  </a:cubicBezTo>
                  <a:cubicBezTo>
                    <a:pt x="44756" y="77007"/>
                    <a:pt x="45070" y="78576"/>
                    <a:pt x="45189" y="78964"/>
                  </a:cubicBezTo>
                  <a:cubicBezTo>
                    <a:pt x="45386" y="79602"/>
                    <a:pt x="45054" y="81609"/>
                    <a:pt x="44669" y="83932"/>
                  </a:cubicBezTo>
                  <a:cubicBezTo>
                    <a:pt x="44403" y="85533"/>
                    <a:pt x="44101" y="87349"/>
                    <a:pt x="43864" y="89287"/>
                  </a:cubicBezTo>
                  <a:cubicBezTo>
                    <a:pt x="43257" y="94233"/>
                    <a:pt x="42207" y="104890"/>
                    <a:pt x="42197" y="105004"/>
                  </a:cubicBezTo>
                  <a:cubicBezTo>
                    <a:pt x="42076" y="106639"/>
                    <a:pt x="41784" y="108498"/>
                    <a:pt x="41501" y="108783"/>
                  </a:cubicBezTo>
                  <a:cubicBezTo>
                    <a:pt x="41278" y="109004"/>
                    <a:pt x="40505" y="109262"/>
                    <a:pt x="39761" y="109262"/>
                  </a:cubicBezTo>
                  <a:cubicBezTo>
                    <a:pt x="39623" y="109262"/>
                    <a:pt x="39486" y="109253"/>
                    <a:pt x="39354" y="109233"/>
                  </a:cubicBezTo>
                  <a:cubicBezTo>
                    <a:pt x="39038" y="109187"/>
                    <a:pt x="38621" y="109058"/>
                    <a:pt x="38434" y="108710"/>
                  </a:cubicBezTo>
                  <a:cubicBezTo>
                    <a:pt x="38157" y="108196"/>
                    <a:pt x="38132" y="103924"/>
                    <a:pt x="38112" y="100156"/>
                  </a:cubicBezTo>
                  <a:cubicBezTo>
                    <a:pt x="38088" y="96047"/>
                    <a:pt x="38062" y="91389"/>
                    <a:pt x="37754" y="89195"/>
                  </a:cubicBezTo>
                  <a:cubicBezTo>
                    <a:pt x="37152" y="84896"/>
                    <a:pt x="37743" y="79755"/>
                    <a:pt x="37748" y="79704"/>
                  </a:cubicBezTo>
                  <a:cubicBezTo>
                    <a:pt x="37756" y="79651"/>
                    <a:pt x="37747" y="79597"/>
                    <a:pt x="37722" y="79548"/>
                  </a:cubicBezTo>
                  <a:cubicBezTo>
                    <a:pt x="37706" y="79514"/>
                    <a:pt x="36027" y="76068"/>
                    <a:pt x="33590" y="72239"/>
                  </a:cubicBezTo>
                  <a:cubicBezTo>
                    <a:pt x="31175" y="68445"/>
                    <a:pt x="28029" y="60952"/>
                    <a:pt x="27999" y="60878"/>
                  </a:cubicBezTo>
                  <a:cubicBezTo>
                    <a:pt x="27953" y="60772"/>
                    <a:pt x="27850" y="60705"/>
                    <a:pt x="27739" y="60705"/>
                  </a:cubicBezTo>
                  <a:cubicBezTo>
                    <a:pt x="27720" y="60705"/>
                    <a:pt x="27699" y="60707"/>
                    <a:pt x="27679" y="60712"/>
                  </a:cubicBezTo>
                  <a:cubicBezTo>
                    <a:pt x="27546" y="60741"/>
                    <a:pt x="27453" y="60859"/>
                    <a:pt x="27458" y="60995"/>
                  </a:cubicBezTo>
                  <a:cubicBezTo>
                    <a:pt x="27463" y="61145"/>
                    <a:pt x="27892" y="75999"/>
                    <a:pt x="27549" y="78404"/>
                  </a:cubicBezTo>
                  <a:cubicBezTo>
                    <a:pt x="27205" y="80805"/>
                    <a:pt x="24579" y="86127"/>
                    <a:pt x="21829" y="89133"/>
                  </a:cubicBezTo>
                  <a:cubicBezTo>
                    <a:pt x="19152" y="92063"/>
                    <a:pt x="5143" y="108907"/>
                    <a:pt x="3998" y="110283"/>
                  </a:cubicBezTo>
                  <a:cubicBezTo>
                    <a:pt x="3861" y="110296"/>
                    <a:pt x="3604" y="110314"/>
                    <a:pt x="3282" y="110314"/>
                  </a:cubicBezTo>
                  <a:cubicBezTo>
                    <a:pt x="2798" y="110314"/>
                    <a:pt x="2169" y="110272"/>
                    <a:pt x="1586" y="110107"/>
                  </a:cubicBezTo>
                  <a:cubicBezTo>
                    <a:pt x="835" y="109891"/>
                    <a:pt x="632" y="109628"/>
                    <a:pt x="580" y="109534"/>
                  </a:cubicBezTo>
                  <a:cubicBezTo>
                    <a:pt x="1249" y="108243"/>
                    <a:pt x="8535" y="94192"/>
                    <a:pt x="10606" y="90874"/>
                  </a:cubicBezTo>
                  <a:cubicBezTo>
                    <a:pt x="12799" y="87365"/>
                    <a:pt x="17887" y="79207"/>
                    <a:pt x="17887" y="79207"/>
                  </a:cubicBezTo>
                  <a:cubicBezTo>
                    <a:pt x="17931" y="79137"/>
                    <a:pt x="17943" y="79050"/>
                    <a:pt x="17918" y="78973"/>
                  </a:cubicBezTo>
                  <a:cubicBezTo>
                    <a:pt x="17897" y="78909"/>
                    <a:pt x="15902" y="72521"/>
                    <a:pt x="15297" y="65873"/>
                  </a:cubicBezTo>
                  <a:cubicBezTo>
                    <a:pt x="14611" y="58327"/>
                    <a:pt x="14546" y="48404"/>
                    <a:pt x="16423" y="43186"/>
                  </a:cubicBezTo>
                  <a:cubicBezTo>
                    <a:pt x="17279" y="40801"/>
                    <a:pt x="18106" y="39163"/>
                    <a:pt x="18769" y="37845"/>
                  </a:cubicBezTo>
                  <a:cubicBezTo>
                    <a:pt x="19658" y="36086"/>
                    <a:pt x="20299" y="34814"/>
                    <a:pt x="20299" y="33089"/>
                  </a:cubicBezTo>
                  <a:cubicBezTo>
                    <a:pt x="20299" y="31656"/>
                    <a:pt x="18968" y="28694"/>
                    <a:pt x="17428" y="25264"/>
                  </a:cubicBezTo>
                  <a:cubicBezTo>
                    <a:pt x="15816" y="21676"/>
                    <a:pt x="13990" y="17610"/>
                    <a:pt x="13717" y="15163"/>
                  </a:cubicBezTo>
                  <a:cubicBezTo>
                    <a:pt x="13235" y="10819"/>
                    <a:pt x="17543" y="8931"/>
                    <a:pt x="19888" y="8540"/>
                  </a:cubicBezTo>
                  <a:cubicBezTo>
                    <a:pt x="20132" y="8499"/>
                    <a:pt x="20380" y="8461"/>
                    <a:pt x="20629" y="8423"/>
                  </a:cubicBezTo>
                  <a:cubicBezTo>
                    <a:pt x="22624" y="8116"/>
                    <a:pt x="24686" y="7798"/>
                    <a:pt x="25448" y="6190"/>
                  </a:cubicBezTo>
                  <a:cubicBezTo>
                    <a:pt x="26129" y="4754"/>
                    <a:pt x="25830" y="1697"/>
                    <a:pt x="25697" y="619"/>
                  </a:cubicBezTo>
                  <a:close/>
                  <a:moveTo>
                    <a:pt x="25368" y="1"/>
                  </a:moveTo>
                  <a:cubicBezTo>
                    <a:pt x="25197" y="1"/>
                    <a:pt x="25067" y="153"/>
                    <a:pt x="25092" y="323"/>
                  </a:cubicBezTo>
                  <a:cubicBezTo>
                    <a:pt x="25099" y="362"/>
                    <a:pt x="25685" y="4379"/>
                    <a:pt x="24942" y="5951"/>
                  </a:cubicBezTo>
                  <a:cubicBezTo>
                    <a:pt x="24307" y="7289"/>
                    <a:pt x="22395" y="7585"/>
                    <a:pt x="20546" y="7869"/>
                  </a:cubicBezTo>
                  <a:cubicBezTo>
                    <a:pt x="20294" y="7907"/>
                    <a:pt x="20044" y="7946"/>
                    <a:pt x="19798" y="7987"/>
                  </a:cubicBezTo>
                  <a:cubicBezTo>
                    <a:pt x="17270" y="8409"/>
                    <a:pt x="12632" y="10464"/>
                    <a:pt x="13160" y="15225"/>
                  </a:cubicBezTo>
                  <a:cubicBezTo>
                    <a:pt x="13442" y="17762"/>
                    <a:pt x="15288" y="21870"/>
                    <a:pt x="16916" y="25496"/>
                  </a:cubicBezTo>
                  <a:cubicBezTo>
                    <a:pt x="18367" y="28726"/>
                    <a:pt x="19738" y="31778"/>
                    <a:pt x="19738" y="33090"/>
                  </a:cubicBezTo>
                  <a:cubicBezTo>
                    <a:pt x="19738" y="34681"/>
                    <a:pt x="19154" y="35839"/>
                    <a:pt x="18269" y="37594"/>
                  </a:cubicBezTo>
                  <a:cubicBezTo>
                    <a:pt x="17598" y="38924"/>
                    <a:pt x="16763" y="40581"/>
                    <a:pt x="15895" y="42996"/>
                  </a:cubicBezTo>
                  <a:cubicBezTo>
                    <a:pt x="13496" y="49673"/>
                    <a:pt x="14403" y="62234"/>
                    <a:pt x="14738" y="65926"/>
                  </a:cubicBezTo>
                  <a:cubicBezTo>
                    <a:pt x="15303" y="72120"/>
                    <a:pt x="17062" y="78089"/>
                    <a:pt x="17345" y="79018"/>
                  </a:cubicBezTo>
                  <a:cubicBezTo>
                    <a:pt x="16735" y="79996"/>
                    <a:pt x="12176" y="87305"/>
                    <a:pt x="10131" y="90577"/>
                  </a:cubicBezTo>
                  <a:cubicBezTo>
                    <a:pt x="7956" y="94055"/>
                    <a:pt x="110" y="109217"/>
                    <a:pt x="31" y="109370"/>
                  </a:cubicBezTo>
                  <a:cubicBezTo>
                    <a:pt x="11" y="109410"/>
                    <a:pt x="1" y="109455"/>
                    <a:pt x="1" y="109499"/>
                  </a:cubicBezTo>
                  <a:cubicBezTo>
                    <a:pt x="1" y="109623"/>
                    <a:pt x="69" y="110257"/>
                    <a:pt x="1431" y="110646"/>
                  </a:cubicBezTo>
                  <a:cubicBezTo>
                    <a:pt x="2079" y="110832"/>
                    <a:pt x="2763" y="110877"/>
                    <a:pt x="3286" y="110877"/>
                  </a:cubicBezTo>
                  <a:cubicBezTo>
                    <a:pt x="3311" y="110877"/>
                    <a:pt x="3336" y="110877"/>
                    <a:pt x="3361" y="110877"/>
                  </a:cubicBezTo>
                  <a:cubicBezTo>
                    <a:pt x="3633" y="110877"/>
                    <a:pt x="3905" y="110863"/>
                    <a:pt x="4176" y="110833"/>
                  </a:cubicBezTo>
                  <a:cubicBezTo>
                    <a:pt x="4248" y="110824"/>
                    <a:pt x="4312" y="110788"/>
                    <a:pt x="4358" y="110734"/>
                  </a:cubicBezTo>
                  <a:cubicBezTo>
                    <a:pt x="4509" y="110552"/>
                    <a:pt x="19474" y="92544"/>
                    <a:pt x="22245" y="89513"/>
                  </a:cubicBezTo>
                  <a:cubicBezTo>
                    <a:pt x="25105" y="86385"/>
                    <a:pt x="27745" y="81016"/>
                    <a:pt x="28107" y="78486"/>
                  </a:cubicBezTo>
                  <a:cubicBezTo>
                    <a:pt x="28395" y="76466"/>
                    <a:pt x="28162" y="66301"/>
                    <a:pt x="28061" y="62446"/>
                  </a:cubicBezTo>
                  <a:lnTo>
                    <a:pt x="28061" y="62446"/>
                  </a:lnTo>
                  <a:cubicBezTo>
                    <a:pt x="29092" y="64804"/>
                    <a:pt x="31305" y="69694"/>
                    <a:pt x="33118" y="72544"/>
                  </a:cubicBezTo>
                  <a:cubicBezTo>
                    <a:pt x="35342" y="76039"/>
                    <a:pt x="36929" y="79211"/>
                    <a:pt x="37183" y="79724"/>
                  </a:cubicBezTo>
                  <a:cubicBezTo>
                    <a:pt x="37110" y="80411"/>
                    <a:pt x="36630" y="85207"/>
                    <a:pt x="37199" y="89276"/>
                  </a:cubicBezTo>
                  <a:cubicBezTo>
                    <a:pt x="37500" y="91433"/>
                    <a:pt x="37527" y="96071"/>
                    <a:pt x="37550" y="100162"/>
                  </a:cubicBezTo>
                  <a:cubicBezTo>
                    <a:pt x="37579" y="105234"/>
                    <a:pt x="37614" y="108373"/>
                    <a:pt x="37939" y="108978"/>
                  </a:cubicBezTo>
                  <a:cubicBezTo>
                    <a:pt x="38176" y="109418"/>
                    <a:pt x="38638" y="109700"/>
                    <a:pt x="39274" y="109793"/>
                  </a:cubicBezTo>
                  <a:cubicBezTo>
                    <a:pt x="39434" y="109816"/>
                    <a:pt x="39599" y="109827"/>
                    <a:pt x="39765" y="109827"/>
                  </a:cubicBezTo>
                  <a:cubicBezTo>
                    <a:pt x="40643" y="109827"/>
                    <a:pt x="41554" y="109527"/>
                    <a:pt x="41899" y="109182"/>
                  </a:cubicBezTo>
                  <a:cubicBezTo>
                    <a:pt x="42469" y="108610"/>
                    <a:pt x="42713" y="105638"/>
                    <a:pt x="42755" y="105055"/>
                  </a:cubicBezTo>
                  <a:cubicBezTo>
                    <a:pt x="42765" y="104947"/>
                    <a:pt x="43816" y="94297"/>
                    <a:pt x="44422" y="89357"/>
                  </a:cubicBezTo>
                  <a:cubicBezTo>
                    <a:pt x="44659" y="87431"/>
                    <a:pt x="44958" y="85622"/>
                    <a:pt x="45223" y="84027"/>
                  </a:cubicBezTo>
                  <a:cubicBezTo>
                    <a:pt x="45652" y="81436"/>
                    <a:pt x="45962" y="79564"/>
                    <a:pt x="45728" y="78803"/>
                  </a:cubicBezTo>
                  <a:cubicBezTo>
                    <a:pt x="45615" y="78439"/>
                    <a:pt x="45289" y="76803"/>
                    <a:pt x="44873" y="74729"/>
                  </a:cubicBezTo>
                  <a:cubicBezTo>
                    <a:pt x="43983" y="70288"/>
                    <a:pt x="42640" y="63576"/>
                    <a:pt x="41519" y="59682"/>
                  </a:cubicBezTo>
                  <a:cubicBezTo>
                    <a:pt x="40270" y="55342"/>
                    <a:pt x="37169" y="48350"/>
                    <a:pt x="35119" y="43722"/>
                  </a:cubicBezTo>
                  <a:cubicBezTo>
                    <a:pt x="34439" y="42187"/>
                    <a:pt x="33901" y="40975"/>
                    <a:pt x="33614" y="40267"/>
                  </a:cubicBezTo>
                  <a:cubicBezTo>
                    <a:pt x="32405" y="37290"/>
                    <a:pt x="31906" y="34919"/>
                    <a:pt x="32050" y="34199"/>
                  </a:cubicBezTo>
                  <a:cubicBezTo>
                    <a:pt x="32186" y="33517"/>
                    <a:pt x="34767" y="29457"/>
                    <a:pt x="35870" y="27723"/>
                  </a:cubicBezTo>
                  <a:cubicBezTo>
                    <a:pt x="36128" y="27318"/>
                    <a:pt x="36342" y="26981"/>
                    <a:pt x="36487" y="26749"/>
                  </a:cubicBezTo>
                  <a:cubicBezTo>
                    <a:pt x="37371" y="25334"/>
                    <a:pt x="37808" y="22699"/>
                    <a:pt x="36679" y="20253"/>
                  </a:cubicBezTo>
                  <a:cubicBezTo>
                    <a:pt x="36029" y="18844"/>
                    <a:pt x="36227" y="17075"/>
                    <a:pt x="36402" y="15516"/>
                  </a:cubicBezTo>
                  <a:cubicBezTo>
                    <a:pt x="36500" y="14646"/>
                    <a:pt x="36592" y="13827"/>
                    <a:pt x="36528" y="13152"/>
                  </a:cubicBezTo>
                  <a:cubicBezTo>
                    <a:pt x="36370" y="11483"/>
                    <a:pt x="34390" y="10618"/>
                    <a:pt x="32944" y="9988"/>
                  </a:cubicBezTo>
                  <a:cubicBezTo>
                    <a:pt x="32626" y="9850"/>
                    <a:pt x="32329" y="9720"/>
                    <a:pt x="32075" y="9593"/>
                  </a:cubicBezTo>
                  <a:cubicBezTo>
                    <a:pt x="30767" y="8938"/>
                    <a:pt x="30301" y="7436"/>
                    <a:pt x="30301" y="6247"/>
                  </a:cubicBezTo>
                  <a:cubicBezTo>
                    <a:pt x="30301" y="5006"/>
                    <a:pt x="31060" y="3218"/>
                    <a:pt x="31067" y="3199"/>
                  </a:cubicBezTo>
                  <a:cubicBezTo>
                    <a:pt x="31121" y="3074"/>
                    <a:pt x="31077" y="2928"/>
                    <a:pt x="30964" y="2853"/>
                  </a:cubicBezTo>
                  <a:cubicBezTo>
                    <a:pt x="30516" y="2562"/>
                    <a:pt x="26561" y="1"/>
                    <a:pt x="25370" y="1"/>
                  </a:cubicBezTo>
                  <a:cubicBezTo>
                    <a:pt x="25370" y="1"/>
                    <a:pt x="25369" y="1"/>
                    <a:pt x="253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4"/>
            <p:cNvSpPr/>
            <p:nvPr/>
          </p:nvSpPr>
          <p:spPr>
            <a:xfrm>
              <a:off x="4471959" y="2414229"/>
              <a:ext cx="34032" cy="79383"/>
            </a:xfrm>
            <a:custGeom>
              <a:avLst/>
              <a:gdLst/>
              <a:ahLst/>
              <a:cxnLst/>
              <a:rect l="l" t="t" r="r" b="b"/>
              <a:pathLst>
                <a:path w="1786" h="4166" extrusionOk="0">
                  <a:moveTo>
                    <a:pt x="303" y="0"/>
                  </a:moveTo>
                  <a:cubicBezTo>
                    <a:pt x="289" y="0"/>
                    <a:pt x="274" y="1"/>
                    <a:pt x="260" y="3"/>
                  </a:cubicBezTo>
                  <a:cubicBezTo>
                    <a:pt x="107" y="28"/>
                    <a:pt x="1" y="172"/>
                    <a:pt x="27" y="327"/>
                  </a:cubicBezTo>
                  <a:cubicBezTo>
                    <a:pt x="181" y="1341"/>
                    <a:pt x="1150" y="3878"/>
                    <a:pt x="1191" y="3985"/>
                  </a:cubicBezTo>
                  <a:cubicBezTo>
                    <a:pt x="1231" y="4094"/>
                    <a:pt x="1336" y="4166"/>
                    <a:pt x="1453" y="4166"/>
                  </a:cubicBezTo>
                  <a:cubicBezTo>
                    <a:pt x="1650" y="4166"/>
                    <a:pt x="1786" y="3969"/>
                    <a:pt x="1716" y="3785"/>
                  </a:cubicBezTo>
                  <a:cubicBezTo>
                    <a:pt x="1705" y="3759"/>
                    <a:pt x="728" y="1196"/>
                    <a:pt x="581" y="241"/>
                  </a:cubicBezTo>
                  <a:cubicBezTo>
                    <a:pt x="561" y="101"/>
                    <a:pt x="440" y="0"/>
                    <a:pt x="3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4"/>
            <p:cNvSpPr/>
            <p:nvPr/>
          </p:nvSpPr>
          <p:spPr>
            <a:xfrm>
              <a:off x="4276817" y="2645537"/>
              <a:ext cx="102554" cy="34871"/>
            </a:xfrm>
            <a:custGeom>
              <a:avLst/>
              <a:gdLst/>
              <a:ahLst/>
              <a:cxnLst/>
              <a:rect l="l" t="t" r="r" b="b"/>
              <a:pathLst>
                <a:path w="5382" h="1830" extrusionOk="0">
                  <a:moveTo>
                    <a:pt x="5061" y="1"/>
                  </a:moveTo>
                  <a:cubicBezTo>
                    <a:pt x="5020" y="1"/>
                    <a:pt x="4979" y="9"/>
                    <a:pt x="4940" y="28"/>
                  </a:cubicBezTo>
                  <a:cubicBezTo>
                    <a:pt x="2779" y="1110"/>
                    <a:pt x="1374" y="1265"/>
                    <a:pt x="744" y="1265"/>
                  </a:cubicBezTo>
                  <a:cubicBezTo>
                    <a:pt x="497" y="1265"/>
                    <a:pt x="369" y="1241"/>
                    <a:pt x="362" y="1240"/>
                  </a:cubicBezTo>
                  <a:cubicBezTo>
                    <a:pt x="344" y="1236"/>
                    <a:pt x="326" y="1235"/>
                    <a:pt x="308" y="1235"/>
                  </a:cubicBezTo>
                  <a:cubicBezTo>
                    <a:pt x="178" y="1235"/>
                    <a:pt x="62" y="1325"/>
                    <a:pt x="32" y="1456"/>
                  </a:cubicBezTo>
                  <a:cubicBezTo>
                    <a:pt x="0" y="1604"/>
                    <a:pt x="94" y="1753"/>
                    <a:pt x="241" y="1790"/>
                  </a:cubicBezTo>
                  <a:cubicBezTo>
                    <a:pt x="263" y="1794"/>
                    <a:pt x="433" y="1829"/>
                    <a:pt x="753" y="1829"/>
                  </a:cubicBezTo>
                  <a:cubicBezTo>
                    <a:pt x="1475" y="1829"/>
                    <a:pt x="2955" y="1648"/>
                    <a:pt x="5192" y="531"/>
                  </a:cubicBezTo>
                  <a:cubicBezTo>
                    <a:pt x="5328" y="460"/>
                    <a:pt x="5382" y="293"/>
                    <a:pt x="5313" y="156"/>
                  </a:cubicBezTo>
                  <a:cubicBezTo>
                    <a:pt x="5264" y="58"/>
                    <a:pt x="5164" y="1"/>
                    <a:pt x="506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4"/>
            <p:cNvSpPr/>
            <p:nvPr/>
          </p:nvSpPr>
          <p:spPr>
            <a:xfrm>
              <a:off x="3818982" y="2883248"/>
              <a:ext cx="867593" cy="1349551"/>
            </a:xfrm>
            <a:custGeom>
              <a:avLst/>
              <a:gdLst/>
              <a:ahLst/>
              <a:cxnLst/>
              <a:rect l="l" t="t" r="r" b="b"/>
              <a:pathLst>
                <a:path w="45531" h="70824" extrusionOk="0">
                  <a:moveTo>
                    <a:pt x="17240" y="1"/>
                  </a:moveTo>
                  <a:cubicBezTo>
                    <a:pt x="16809" y="931"/>
                    <a:pt x="16350" y="2009"/>
                    <a:pt x="15879" y="3319"/>
                  </a:cubicBezTo>
                  <a:cubicBezTo>
                    <a:pt x="13862" y="8934"/>
                    <a:pt x="14124" y="19372"/>
                    <a:pt x="14738" y="26128"/>
                  </a:cubicBezTo>
                  <a:cubicBezTo>
                    <a:pt x="15352" y="32882"/>
                    <a:pt x="17371" y="39286"/>
                    <a:pt x="17371" y="39286"/>
                  </a:cubicBezTo>
                  <a:cubicBezTo>
                    <a:pt x="17371" y="39286"/>
                    <a:pt x="12282" y="47444"/>
                    <a:pt x="10090" y="50953"/>
                  </a:cubicBezTo>
                  <a:cubicBezTo>
                    <a:pt x="7897" y="54462"/>
                    <a:pt x="1" y="69727"/>
                    <a:pt x="1" y="69727"/>
                  </a:cubicBezTo>
                  <a:cubicBezTo>
                    <a:pt x="1" y="69727"/>
                    <a:pt x="1" y="70253"/>
                    <a:pt x="1229" y="70605"/>
                  </a:cubicBezTo>
                  <a:cubicBezTo>
                    <a:pt x="1843" y="70780"/>
                    <a:pt x="2501" y="70823"/>
                    <a:pt x="3006" y="70823"/>
                  </a:cubicBezTo>
                  <a:cubicBezTo>
                    <a:pt x="3510" y="70823"/>
                    <a:pt x="3861" y="70780"/>
                    <a:pt x="3861" y="70780"/>
                  </a:cubicBezTo>
                  <a:cubicBezTo>
                    <a:pt x="3861" y="70780"/>
                    <a:pt x="18950" y="52620"/>
                    <a:pt x="21756" y="49550"/>
                  </a:cubicBezTo>
                  <a:cubicBezTo>
                    <a:pt x="24564" y="46479"/>
                    <a:pt x="27196" y="41129"/>
                    <a:pt x="27546" y="38672"/>
                  </a:cubicBezTo>
                  <a:cubicBezTo>
                    <a:pt x="27898" y="36214"/>
                    <a:pt x="27459" y="21215"/>
                    <a:pt x="27459" y="21214"/>
                  </a:cubicBezTo>
                  <a:lnTo>
                    <a:pt x="27459" y="21214"/>
                  </a:lnTo>
                  <a:cubicBezTo>
                    <a:pt x="27459" y="21214"/>
                    <a:pt x="30618" y="28759"/>
                    <a:pt x="33074" y="32619"/>
                  </a:cubicBezTo>
                  <a:cubicBezTo>
                    <a:pt x="35532" y="36478"/>
                    <a:pt x="37191" y="39900"/>
                    <a:pt x="37191" y="39900"/>
                  </a:cubicBezTo>
                  <a:cubicBezTo>
                    <a:pt x="37191" y="39900"/>
                    <a:pt x="36583" y="45076"/>
                    <a:pt x="37197" y="49463"/>
                  </a:cubicBezTo>
                  <a:cubicBezTo>
                    <a:pt x="37811" y="53848"/>
                    <a:pt x="37293" y="67931"/>
                    <a:pt x="37907" y="69072"/>
                  </a:cubicBezTo>
                  <a:cubicBezTo>
                    <a:pt x="38185" y="69587"/>
                    <a:pt x="38821" y="69772"/>
                    <a:pt x="39484" y="69772"/>
                  </a:cubicBezTo>
                  <a:cubicBezTo>
                    <a:pt x="40288" y="69772"/>
                    <a:pt x="41132" y="69499"/>
                    <a:pt x="41421" y="69210"/>
                  </a:cubicBezTo>
                  <a:cubicBezTo>
                    <a:pt x="41947" y="68684"/>
                    <a:pt x="42198" y="65254"/>
                    <a:pt x="42198" y="65254"/>
                  </a:cubicBezTo>
                  <a:cubicBezTo>
                    <a:pt x="42198" y="65254"/>
                    <a:pt x="43250" y="54551"/>
                    <a:pt x="43864" y="49550"/>
                  </a:cubicBezTo>
                  <a:cubicBezTo>
                    <a:pt x="44479" y="44551"/>
                    <a:pt x="45531" y="40251"/>
                    <a:pt x="45181" y="39111"/>
                  </a:cubicBezTo>
                  <a:cubicBezTo>
                    <a:pt x="44829" y="37970"/>
                    <a:pt x="42636" y="25776"/>
                    <a:pt x="40969" y="19986"/>
                  </a:cubicBezTo>
                  <a:cubicBezTo>
                    <a:pt x="39376" y="14453"/>
                    <a:pt x="34661" y="4357"/>
                    <a:pt x="33251" y="1023"/>
                  </a:cubicBezTo>
                  <a:cubicBezTo>
                    <a:pt x="30986" y="1871"/>
                    <a:pt x="28774" y="2193"/>
                    <a:pt x="26723" y="2193"/>
                  </a:cubicBezTo>
                  <a:cubicBezTo>
                    <a:pt x="22649" y="2193"/>
                    <a:pt x="19208" y="926"/>
                    <a:pt x="172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4"/>
            <p:cNvSpPr/>
            <p:nvPr/>
          </p:nvSpPr>
          <p:spPr>
            <a:xfrm>
              <a:off x="3813647" y="2877894"/>
              <a:ext cx="875844" cy="1360260"/>
            </a:xfrm>
            <a:custGeom>
              <a:avLst/>
              <a:gdLst/>
              <a:ahLst/>
              <a:cxnLst/>
              <a:rect l="l" t="t" r="r" b="b"/>
              <a:pathLst>
                <a:path w="45964" h="71386" extrusionOk="0">
                  <a:moveTo>
                    <a:pt x="17657" y="654"/>
                  </a:moveTo>
                  <a:cubicBezTo>
                    <a:pt x="19756" y="1609"/>
                    <a:pt x="23090" y="2759"/>
                    <a:pt x="26989" y="2759"/>
                  </a:cubicBezTo>
                  <a:cubicBezTo>
                    <a:pt x="28999" y="2759"/>
                    <a:pt x="31158" y="2453"/>
                    <a:pt x="33376" y="1659"/>
                  </a:cubicBezTo>
                  <a:cubicBezTo>
                    <a:pt x="33681" y="2372"/>
                    <a:pt x="34108" y="3334"/>
                    <a:pt x="34607" y="4460"/>
                  </a:cubicBezTo>
                  <a:cubicBezTo>
                    <a:pt x="36650" y="9072"/>
                    <a:pt x="39739" y="16040"/>
                    <a:pt x="40979" y="20344"/>
                  </a:cubicBezTo>
                  <a:cubicBezTo>
                    <a:pt x="42093" y="24216"/>
                    <a:pt x="43435" y="30915"/>
                    <a:pt x="44322" y="35347"/>
                  </a:cubicBezTo>
                  <a:cubicBezTo>
                    <a:pt x="44756" y="37516"/>
                    <a:pt x="45071" y="39085"/>
                    <a:pt x="45191" y="39473"/>
                  </a:cubicBezTo>
                  <a:cubicBezTo>
                    <a:pt x="45386" y="40111"/>
                    <a:pt x="45054" y="42118"/>
                    <a:pt x="44669" y="44441"/>
                  </a:cubicBezTo>
                  <a:cubicBezTo>
                    <a:pt x="44403" y="46042"/>
                    <a:pt x="44101" y="47858"/>
                    <a:pt x="43864" y="49796"/>
                  </a:cubicBezTo>
                  <a:cubicBezTo>
                    <a:pt x="43257" y="54742"/>
                    <a:pt x="42207" y="65399"/>
                    <a:pt x="42197" y="65513"/>
                  </a:cubicBezTo>
                  <a:cubicBezTo>
                    <a:pt x="42077" y="67148"/>
                    <a:pt x="41784" y="69007"/>
                    <a:pt x="41501" y="69292"/>
                  </a:cubicBezTo>
                  <a:cubicBezTo>
                    <a:pt x="41278" y="69513"/>
                    <a:pt x="40505" y="69771"/>
                    <a:pt x="39761" y="69771"/>
                  </a:cubicBezTo>
                  <a:cubicBezTo>
                    <a:pt x="39623" y="69771"/>
                    <a:pt x="39486" y="69762"/>
                    <a:pt x="39354" y="69742"/>
                  </a:cubicBezTo>
                  <a:cubicBezTo>
                    <a:pt x="39038" y="69696"/>
                    <a:pt x="38622" y="69567"/>
                    <a:pt x="38434" y="69219"/>
                  </a:cubicBezTo>
                  <a:cubicBezTo>
                    <a:pt x="38157" y="68705"/>
                    <a:pt x="38133" y="64433"/>
                    <a:pt x="38112" y="60665"/>
                  </a:cubicBezTo>
                  <a:cubicBezTo>
                    <a:pt x="38088" y="56556"/>
                    <a:pt x="38062" y="51898"/>
                    <a:pt x="37754" y="49704"/>
                  </a:cubicBezTo>
                  <a:cubicBezTo>
                    <a:pt x="37153" y="45405"/>
                    <a:pt x="37743" y="40264"/>
                    <a:pt x="37750" y="40213"/>
                  </a:cubicBezTo>
                  <a:cubicBezTo>
                    <a:pt x="37756" y="40160"/>
                    <a:pt x="37747" y="40106"/>
                    <a:pt x="37724" y="40057"/>
                  </a:cubicBezTo>
                  <a:cubicBezTo>
                    <a:pt x="37706" y="40023"/>
                    <a:pt x="36027" y="36577"/>
                    <a:pt x="33590" y="32748"/>
                  </a:cubicBezTo>
                  <a:cubicBezTo>
                    <a:pt x="31175" y="28954"/>
                    <a:pt x="28029" y="21461"/>
                    <a:pt x="27999" y="21387"/>
                  </a:cubicBezTo>
                  <a:cubicBezTo>
                    <a:pt x="27953" y="21281"/>
                    <a:pt x="27850" y="21214"/>
                    <a:pt x="27739" y="21214"/>
                  </a:cubicBezTo>
                  <a:cubicBezTo>
                    <a:pt x="27720" y="21214"/>
                    <a:pt x="27699" y="21216"/>
                    <a:pt x="27679" y="21221"/>
                  </a:cubicBezTo>
                  <a:cubicBezTo>
                    <a:pt x="27546" y="21250"/>
                    <a:pt x="27453" y="21368"/>
                    <a:pt x="27458" y="21504"/>
                  </a:cubicBezTo>
                  <a:cubicBezTo>
                    <a:pt x="27462" y="21654"/>
                    <a:pt x="27892" y="36508"/>
                    <a:pt x="27549" y="38913"/>
                  </a:cubicBezTo>
                  <a:cubicBezTo>
                    <a:pt x="27205" y="41314"/>
                    <a:pt x="24579" y="46636"/>
                    <a:pt x="21829" y="49642"/>
                  </a:cubicBezTo>
                  <a:cubicBezTo>
                    <a:pt x="19152" y="52572"/>
                    <a:pt x="5143" y="69416"/>
                    <a:pt x="3998" y="70792"/>
                  </a:cubicBezTo>
                  <a:cubicBezTo>
                    <a:pt x="3861" y="70805"/>
                    <a:pt x="3604" y="70823"/>
                    <a:pt x="3282" y="70823"/>
                  </a:cubicBezTo>
                  <a:cubicBezTo>
                    <a:pt x="2798" y="70823"/>
                    <a:pt x="2169" y="70781"/>
                    <a:pt x="1586" y="70616"/>
                  </a:cubicBezTo>
                  <a:cubicBezTo>
                    <a:pt x="835" y="70400"/>
                    <a:pt x="632" y="70137"/>
                    <a:pt x="580" y="70043"/>
                  </a:cubicBezTo>
                  <a:cubicBezTo>
                    <a:pt x="1249" y="68752"/>
                    <a:pt x="8535" y="54701"/>
                    <a:pt x="10606" y="51383"/>
                  </a:cubicBezTo>
                  <a:cubicBezTo>
                    <a:pt x="12800" y="47873"/>
                    <a:pt x="17889" y="39716"/>
                    <a:pt x="17889" y="39716"/>
                  </a:cubicBezTo>
                  <a:cubicBezTo>
                    <a:pt x="17932" y="39646"/>
                    <a:pt x="17943" y="39559"/>
                    <a:pt x="17918" y="39482"/>
                  </a:cubicBezTo>
                  <a:cubicBezTo>
                    <a:pt x="17897" y="39418"/>
                    <a:pt x="15902" y="33030"/>
                    <a:pt x="15298" y="26382"/>
                  </a:cubicBezTo>
                  <a:cubicBezTo>
                    <a:pt x="14613" y="18836"/>
                    <a:pt x="14547" y="8913"/>
                    <a:pt x="16423" y="3693"/>
                  </a:cubicBezTo>
                  <a:cubicBezTo>
                    <a:pt x="16796" y="2655"/>
                    <a:pt x="17202" y="1657"/>
                    <a:pt x="17657" y="654"/>
                  </a:cubicBezTo>
                  <a:close/>
                  <a:moveTo>
                    <a:pt x="17519" y="1"/>
                  </a:moveTo>
                  <a:cubicBezTo>
                    <a:pt x="17486" y="1"/>
                    <a:pt x="17454" y="6"/>
                    <a:pt x="17423" y="18"/>
                  </a:cubicBezTo>
                  <a:cubicBezTo>
                    <a:pt x="17353" y="44"/>
                    <a:pt x="17296" y="97"/>
                    <a:pt x="17264" y="164"/>
                  </a:cubicBezTo>
                  <a:cubicBezTo>
                    <a:pt x="16754" y="1269"/>
                    <a:pt x="16306" y="2363"/>
                    <a:pt x="15895" y="3505"/>
                  </a:cubicBezTo>
                  <a:cubicBezTo>
                    <a:pt x="13496" y="10182"/>
                    <a:pt x="14403" y="22743"/>
                    <a:pt x="14738" y="26435"/>
                  </a:cubicBezTo>
                  <a:cubicBezTo>
                    <a:pt x="15303" y="32629"/>
                    <a:pt x="17062" y="38598"/>
                    <a:pt x="17345" y="39527"/>
                  </a:cubicBezTo>
                  <a:cubicBezTo>
                    <a:pt x="16735" y="40505"/>
                    <a:pt x="12176" y="47814"/>
                    <a:pt x="10131" y="51086"/>
                  </a:cubicBezTo>
                  <a:cubicBezTo>
                    <a:pt x="7956" y="54564"/>
                    <a:pt x="110" y="69726"/>
                    <a:pt x="31" y="69879"/>
                  </a:cubicBezTo>
                  <a:cubicBezTo>
                    <a:pt x="11" y="69919"/>
                    <a:pt x="1" y="69964"/>
                    <a:pt x="1" y="70008"/>
                  </a:cubicBezTo>
                  <a:cubicBezTo>
                    <a:pt x="1" y="70132"/>
                    <a:pt x="69" y="70766"/>
                    <a:pt x="1433" y="71155"/>
                  </a:cubicBezTo>
                  <a:cubicBezTo>
                    <a:pt x="2079" y="71341"/>
                    <a:pt x="2763" y="71386"/>
                    <a:pt x="3286" y="71386"/>
                  </a:cubicBezTo>
                  <a:cubicBezTo>
                    <a:pt x="3300" y="71386"/>
                    <a:pt x="3313" y="71386"/>
                    <a:pt x="3327" y="71386"/>
                  </a:cubicBezTo>
                  <a:cubicBezTo>
                    <a:pt x="3611" y="71386"/>
                    <a:pt x="3895" y="71371"/>
                    <a:pt x="4178" y="71341"/>
                  </a:cubicBezTo>
                  <a:cubicBezTo>
                    <a:pt x="4249" y="71332"/>
                    <a:pt x="4315" y="71295"/>
                    <a:pt x="4360" y="71242"/>
                  </a:cubicBezTo>
                  <a:cubicBezTo>
                    <a:pt x="4510" y="71059"/>
                    <a:pt x="19477" y="53052"/>
                    <a:pt x="22248" y="50021"/>
                  </a:cubicBezTo>
                  <a:cubicBezTo>
                    <a:pt x="25108" y="46893"/>
                    <a:pt x="27746" y="41524"/>
                    <a:pt x="28108" y="38994"/>
                  </a:cubicBezTo>
                  <a:cubicBezTo>
                    <a:pt x="28397" y="36972"/>
                    <a:pt x="28163" y="26808"/>
                    <a:pt x="28063" y="22953"/>
                  </a:cubicBezTo>
                  <a:lnTo>
                    <a:pt x="28063" y="22953"/>
                  </a:lnTo>
                  <a:cubicBezTo>
                    <a:pt x="29094" y="25312"/>
                    <a:pt x="31306" y="30202"/>
                    <a:pt x="33119" y="33052"/>
                  </a:cubicBezTo>
                  <a:cubicBezTo>
                    <a:pt x="35343" y="36546"/>
                    <a:pt x="36932" y="39718"/>
                    <a:pt x="37185" y="40232"/>
                  </a:cubicBezTo>
                  <a:cubicBezTo>
                    <a:pt x="37111" y="40919"/>
                    <a:pt x="36631" y="45714"/>
                    <a:pt x="37201" y="49783"/>
                  </a:cubicBezTo>
                  <a:cubicBezTo>
                    <a:pt x="37503" y="51940"/>
                    <a:pt x="37530" y="56578"/>
                    <a:pt x="37553" y="60669"/>
                  </a:cubicBezTo>
                  <a:cubicBezTo>
                    <a:pt x="37581" y="65742"/>
                    <a:pt x="37616" y="68880"/>
                    <a:pt x="37941" y="69486"/>
                  </a:cubicBezTo>
                  <a:cubicBezTo>
                    <a:pt x="38179" y="69926"/>
                    <a:pt x="38640" y="70207"/>
                    <a:pt x="39275" y="70301"/>
                  </a:cubicBezTo>
                  <a:cubicBezTo>
                    <a:pt x="39435" y="70324"/>
                    <a:pt x="39600" y="70335"/>
                    <a:pt x="39767" y="70335"/>
                  </a:cubicBezTo>
                  <a:cubicBezTo>
                    <a:pt x="40646" y="70335"/>
                    <a:pt x="41556" y="70034"/>
                    <a:pt x="41901" y="69690"/>
                  </a:cubicBezTo>
                  <a:cubicBezTo>
                    <a:pt x="42471" y="69118"/>
                    <a:pt x="42714" y="66146"/>
                    <a:pt x="42757" y="65562"/>
                  </a:cubicBezTo>
                  <a:cubicBezTo>
                    <a:pt x="42768" y="65454"/>
                    <a:pt x="43817" y="54805"/>
                    <a:pt x="44424" y="49865"/>
                  </a:cubicBezTo>
                  <a:cubicBezTo>
                    <a:pt x="44660" y="47938"/>
                    <a:pt x="44960" y="46130"/>
                    <a:pt x="45224" y="44534"/>
                  </a:cubicBezTo>
                  <a:cubicBezTo>
                    <a:pt x="45653" y="41944"/>
                    <a:pt x="45964" y="40071"/>
                    <a:pt x="45729" y="39310"/>
                  </a:cubicBezTo>
                  <a:cubicBezTo>
                    <a:pt x="45618" y="38947"/>
                    <a:pt x="45290" y="37311"/>
                    <a:pt x="44874" y="35237"/>
                  </a:cubicBezTo>
                  <a:cubicBezTo>
                    <a:pt x="43985" y="30796"/>
                    <a:pt x="42642" y="24084"/>
                    <a:pt x="41520" y="20190"/>
                  </a:cubicBezTo>
                  <a:cubicBezTo>
                    <a:pt x="40270" y="15849"/>
                    <a:pt x="37171" y="8859"/>
                    <a:pt x="35120" y="4234"/>
                  </a:cubicBezTo>
                  <a:cubicBezTo>
                    <a:pt x="34563" y="2977"/>
                    <a:pt x="34096" y="1924"/>
                    <a:pt x="33789" y="1195"/>
                  </a:cubicBezTo>
                  <a:cubicBezTo>
                    <a:pt x="33744" y="1088"/>
                    <a:pt x="33640" y="1023"/>
                    <a:pt x="33531" y="1023"/>
                  </a:cubicBezTo>
                  <a:cubicBezTo>
                    <a:pt x="33498" y="1023"/>
                    <a:pt x="33464" y="1029"/>
                    <a:pt x="33431" y="1042"/>
                  </a:cubicBezTo>
                  <a:cubicBezTo>
                    <a:pt x="31195" y="1879"/>
                    <a:pt x="29014" y="2198"/>
                    <a:pt x="26988" y="2198"/>
                  </a:cubicBezTo>
                  <a:cubicBezTo>
                    <a:pt x="23030" y="2198"/>
                    <a:pt x="19665" y="980"/>
                    <a:pt x="17639" y="28"/>
                  </a:cubicBezTo>
                  <a:cubicBezTo>
                    <a:pt x="17601" y="10"/>
                    <a:pt x="17560" y="1"/>
                    <a:pt x="175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4"/>
            <p:cNvSpPr/>
            <p:nvPr/>
          </p:nvSpPr>
          <p:spPr>
            <a:xfrm>
              <a:off x="5055175" y="2964518"/>
              <a:ext cx="217551" cy="233233"/>
            </a:xfrm>
            <a:custGeom>
              <a:avLst/>
              <a:gdLst/>
              <a:ahLst/>
              <a:cxnLst/>
              <a:rect l="l" t="t" r="r" b="b"/>
              <a:pathLst>
                <a:path w="11417" h="12240" extrusionOk="0">
                  <a:moveTo>
                    <a:pt x="4" y="0"/>
                  </a:moveTo>
                  <a:lnTo>
                    <a:pt x="4" y="9002"/>
                  </a:lnTo>
                  <a:lnTo>
                    <a:pt x="968" y="9002"/>
                  </a:lnTo>
                  <a:lnTo>
                    <a:pt x="968" y="10150"/>
                  </a:lnTo>
                  <a:lnTo>
                    <a:pt x="1" y="10150"/>
                  </a:lnTo>
                  <a:lnTo>
                    <a:pt x="1" y="12240"/>
                  </a:lnTo>
                  <a:lnTo>
                    <a:pt x="3704" y="12240"/>
                  </a:lnTo>
                  <a:lnTo>
                    <a:pt x="3704" y="11538"/>
                  </a:lnTo>
                  <a:lnTo>
                    <a:pt x="7713" y="11538"/>
                  </a:lnTo>
                  <a:lnTo>
                    <a:pt x="7713" y="12240"/>
                  </a:lnTo>
                  <a:lnTo>
                    <a:pt x="11416" y="12240"/>
                  </a:lnTo>
                  <a:lnTo>
                    <a:pt x="11416" y="10150"/>
                  </a:lnTo>
                  <a:lnTo>
                    <a:pt x="10451" y="10150"/>
                  </a:lnTo>
                  <a:lnTo>
                    <a:pt x="10451" y="9002"/>
                  </a:lnTo>
                  <a:lnTo>
                    <a:pt x="11415" y="9002"/>
                  </a:lnTo>
                  <a:lnTo>
                    <a:pt x="1141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4"/>
            <p:cNvSpPr/>
            <p:nvPr/>
          </p:nvSpPr>
          <p:spPr>
            <a:xfrm>
              <a:off x="5049840" y="2959183"/>
              <a:ext cx="228241" cy="243904"/>
            </a:xfrm>
            <a:custGeom>
              <a:avLst/>
              <a:gdLst/>
              <a:ahLst/>
              <a:cxnLst/>
              <a:rect l="l" t="t" r="r" b="b"/>
              <a:pathLst>
                <a:path w="11978" h="12800" extrusionOk="0">
                  <a:moveTo>
                    <a:pt x="11415" y="562"/>
                  </a:moveTo>
                  <a:lnTo>
                    <a:pt x="11415" y="9000"/>
                  </a:lnTo>
                  <a:lnTo>
                    <a:pt x="10732" y="9000"/>
                  </a:lnTo>
                  <a:cubicBezTo>
                    <a:pt x="10576" y="9000"/>
                    <a:pt x="10451" y="9126"/>
                    <a:pt x="10451" y="9282"/>
                  </a:cubicBezTo>
                  <a:lnTo>
                    <a:pt x="10451" y="10430"/>
                  </a:lnTo>
                  <a:cubicBezTo>
                    <a:pt x="10451" y="10584"/>
                    <a:pt x="10576" y="10711"/>
                    <a:pt x="10732" y="10711"/>
                  </a:cubicBezTo>
                  <a:lnTo>
                    <a:pt x="11416" y="10711"/>
                  </a:lnTo>
                  <a:lnTo>
                    <a:pt x="11416" y="12238"/>
                  </a:lnTo>
                  <a:lnTo>
                    <a:pt x="8276" y="12238"/>
                  </a:lnTo>
                  <a:lnTo>
                    <a:pt x="8275" y="11817"/>
                  </a:lnTo>
                  <a:cubicBezTo>
                    <a:pt x="8275" y="11662"/>
                    <a:pt x="8149" y="11537"/>
                    <a:pt x="7993" y="11537"/>
                  </a:cubicBezTo>
                  <a:lnTo>
                    <a:pt x="3984" y="11537"/>
                  </a:lnTo>
                  <a:cubicBezTo>
                    <a:pt x="3829" y="11537"/>
                    <a:pt x="3702" y="11662"/>
                    <a:pt x="3704" y="11817"/>
                  </a:cubicBezTo>
                  <a:lnTo>
                    <a:pt x="3704" y="12238"/>
                  </a:lnTo>
                  <a:lnTo>
                    <a:pt x="562" y="12238"/>
                  </a:lnTo>
                  <a:lnTo>
                    <a:pt x="562" y="10711"/>
                  </a:lnTo>
                  <a:lnTo>
                    <a:pt x="1248" y="10711"/>
                  </a:lnTo>
                  <a:cubicBezTo>
                    <a:pt x="1402" y="10711"/>
                    <a:pt x="1528" y="10584"/>
                    <a:pt x="1528" y="10430"/>
                  </a:cubicBezTo>
                  <a:lnTo>
                    <a:pt x="1528" y="9282"/>
                  </a:lnTo>
                  <a:cubicBezTo>
                    <a:pt x="1528" y="9126"/>
                    <a:pt x="1402" y="9000"/>
                    <a:pt x="1248" y="9000"/>
                  </a:cubicBezTo>
                  <a:lnTo>
                    <a:pt x="564" y="9000"/>
                  </a:lnTo>
                  <a:lnTo>
                    <a:pt x="564" y="562"/>
                  </a:lnTo>
                  <a:close/>
                  <a:moveTo>
                    <a:pt x="284" y="0"/>
                  </a:moveTo>
                  <a:cubicBezTo>
                    <a:pt x="128" y="0"/>
                    <a:pt x="2" y="126"/>
                    <a:pt x="2" y="280"/>
                  </a:cubicBezTo>
                  <a:lnTo>
                    <a:pt x="2" y="9282"/>
                  </a:lnTo>
                  <a:cubicBezTo>
                    <a:pt x="2" y="9436"/>
                    <a:pt x="128" y="9563"/>
                    <a:pt x="284" y="9563"/>
                  </a:cubicBezTo>
                  <a:lnTo>
                    <a:pt x="966" y="9563"/>
                  </a:lnTo>
                  <a:lnTo>
                    <a:pt x="966" y="10148"/>
                  </a:lnTo>
                  <a:lnTo>
                    <a:pt x="281" y="10148"/>
                  </a:lnTo>
                  <a:cubicBezTo>
                    <a:pt x="126" y="10148"/>
                    <a:pt x="1" y="10275"/>
                    <a:pt x="1" y="10430"/>
                  </a:cubicBezTo>
                  <a:lnTo>
                    <a:pt x="1" y="12520"/>
                  </a:lnTo>
                  <a:cubicBezTo>
                    <a:pt x="1" y="12674"/>
                    <a:pt x="126" y="12800"/>
                    <a:pt x="281" y="12800"/>
                  </a:cubicBezTo>
                  <a:lnTo>
                    <a:pt x="3984" y="12800"/>
                  </a:lnTo>
                  <a:cubicBezTo>
                    <a:pt x="4138" y="12800"/>
                    <a:pt x="4265" y="12674"/>
                    <a:pt x="4265" y="12520"/>
                  </a:cubicBezTo>
                  <a:lnTo>
                    <a:pt x="4265" y="12098"/>
                  </a:lnTo>
                  <a:lnTo>
                    <a:pt x="7713" y="12098"/>
                  </a:lnTo>
                  <a:lnTo>
                    <a:pt x="7713" y="12520"/>
                  </a:lnTo>
                  <a:cubicBezTo>
                    <a:pt x="7713" y="12674"/>
                    <a:pt x="7838" y="12800"/>
                    <a:pt x="7993" y="12800"/>
                  </a:cubicBezTo>
                  <a:lnTo>
                    <a:pt x="11696" y="12800"/>
                  </a:lnTo>
                  <a:cubicBezTo>
                    <a:pt x="11852" y="12800"/>
                    <a:pt x="11978" y="12674"/>
                    <a:pt x="11978" y="12520"/>
                  </a:cubicBezTo>
                  <a:lnTo>
                    <a:pt x="11978" y="10430"/>
                  </a:lnTo>
                  <a:cubicBezTo>
                    <a:pt x="11978" y="10275"/>
                    <a:pt x="11852" y="10148"/>
                    <a:pt x="11696" y="10148"/>
                  </a:cubicBezTo>
                  <a:lnTo>
                    <a:pt x="11012" y="10148"/>
                  </a:lnTo>
                  <a:lnTo>
                    <a:pt x="11012" y="9563"/>
                  </a:lnTo>
                  <a:lnTo>
                    <a:pt x="11696" y="9563"/>
                  </a:lnTo>
                  <a:cubicBezTo>
                    <a:pt x="11851" y="9563"/>
                    <a:pt x="11976" y="9436"/>
                    <a:pt x="11976" y="9282"/>
                  </a:cubicBezTo>
                  <a:lnTo>
                    <a:pt x="11976" y="280"/>
                  </a:lnTo>
                  <a:cubicBezTo>
                    <a:pt x="11976" y="126"/>
                    <a:pt x="11851" y="0"/>
                    <a:pt x="116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4"/>
            <p:cNvSpPr/>
            <p:nvPr/>
          </p:nvSpPr>
          <p:spPr>
            <a:xfrm>
              <a:off x="4085943" y="2913203"/>
              <a:ext cx="1280229" cy="76601"/>
            </a:xfrm>
            <a:custGeom>
              <a:avLst/>
              <a:gdLst/>
              <a:ahLst/>
              <a:cxnLst/>
              <a:rect l="l" t="t" r="r" b="b"/>
              <a:pathLst>
                <a:path w="67186" h="4020" extrusionOk="0">
                  <a:moveTo>
                    <a:pt x="1" y="1"/>
                  </a:moveTo>
                  <a:lnTo>
                    <a:pt x="1" y="4019"/>
                  </a:lnTo>
                  <a:lnTo>
                    <a:pt x="67154" y="4019"/>
                  </a:lnTo>
                  <a:cubicBezTo>
                    <a:pt x="67171" y="4019"/>
                    <a:pt x="67186" y="4006"/>
                    <a:pt x="67186" y="3987"/>
                  </a:cubicBezTo>
                  <a:lnTo>
                    <a:pt x="67186" y="35"/>
                  </a:lnTo>
                  <a:cubicBezTo>
                    <a:pt x="67186" y="16"/>
                    <a:pt x="67171" y="1"/>
                    <a:pt x="67154"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4"/>
            <p:cNvSpPr/>
            <p:nvPr/>
          </p:nvSpPr>
          <p:spPr>
            <a:xfrm>
              <a:off x="4080588" y="2907868"/>
              <a:ext cx="1290957" cy="87291"/>
            </a:xfrm>
            <a:custGeom>
              <a:avLst/>
              <a:gdLst/>
              <a:ahLst/>
              <a:cxnLst/>
              <a:rect l="l" t="t" r="r" b="b"/>
              <a:pathLst>
                <a:path w="67749" h="4581" extrusionOk="0">
                  <a:moveTo>
                    <a:pt x="66465" y="562"/>
                  </a:moveTo>
                  <a:cubicBezTo>
                    <a:pt x="66863" y="562"/>
                    <a:pt x="67185" y="886"/>
                    <a:pt x="67185" y="1284"/>
                  </a:cubicBezTo>
                  <a:lnTo>
                    <a:pt x="67185" y="3297"/>
                  </a:lnTo>
                  <a:cubicBezTo>
                    <a:pt x="67185" y="3695"/>
                    <a:pt x="66863" y="4018"/>
                    <a:pt x="66465" y="4019"/>
                  </a:cubicBezTo>
                  <a:lnTo>
                    <a:pt x="563" y="4019"/>
                  </a:lnTo>
                  <a:lnTo>
                    <a:pt x="563" y="562"/>
                  </a:lnTo>
                  <a:close/>
                  <a:moveTo>
                    <a:pt x="282" y="1"/>
                  </a:moveTo>
                  <a:cubicBezTo>
                    <a:pt x="127" y="1"/>
                    <a:pt x="0" y="126"/>
                    <a:pt x="0" y="282"/>
                  </a:cubicBezTo>
                  <a:lnTo>
                    <a:pt x="0" y="4299"/>
                  </a:lnTo>
                  <a:cubicBezTo>
                    <a:pt x="0" y="4455"/>
                    <a:pt x="127" y="4581"/>
                    <a:pt x="282" y="4581"/>
                  </a:cubicBezTo>
                  <a:lnTo>
                    <a:pt x="66465" y="4581"/>
                  </a:lnTo>
                  <a:cubicBezTo>
                    <a:pt x="67174" y="4581"/>
                    <a:pt x="67747" y="4006"/>
                    <a:pt x="67748" y="3297"/>
                  </a:cubicBezTo>
                  <a:lnTo>
                    <a:pt x="67748" y="1284"/>
                  </a:lnTo>
                  <a:cubicBezTo>
                    <a:pt x="67747" y="576"/>
                    <a:pt x="67174" y="1"/>
                    <a:pt x="6646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4"/>
            <p:cNvSpPr/>
            <p:nvPr/>
          </p:nvSpPr>
          <p:spPr>
            <a:xfrm>
              <a:off x="4903783" y="2901732"/>
              <a:ext cx="98000" cy="99562"/>
            </a:xfrm>
            <a:custGeom>
              <a:avLst/>
              <a:gdLst/>
              <a:ahLst/>
              <a:cxnLst/>
              <a:rect l="l" t="t" r="r" b="b"/>
              <a:pathLst>
                <a:path w="5143" h="5225" extrusionOk="0">
                  <a:moveTo>
                    <a:pt x="18" y="1"/>
                  </a:moveTo>
                  <a:cubicBezTo>
                    <a:pt x="7" y="1"/>
                    <a:pt x="0" y="9"/>
                    <a:pt x="0" y="18"/>
                  </a:cubicBezTo>
                  <a:lnTo>
                    <a:pt x="0" y="5206"/>
                  </a:lnTo>
                  <a:cubicBezTo>
                    <a:pt x="0" y="5216"/>
                    <a:pt x="7" y="5225"/>
                    <a:pt x="18" y="5225"/>
                  </a:cubicBezTo>
                  <a:lnTo>
                    <a:pt x="5125" y="5225"/>
                  </a:lnTo>
                  <a:cubicBezTo>
                    <a:pt x="5135" y="5225"/>
                    <a:pt x="5143" y="5216"/>
                    <a:pt x="5143" y="5206"/>
                  </a:cubicBezTo>
                  <a:lnTo>
                    <a:pt x="5143" y="18"/>
                  </a:lnTo>
                  <a:cubicBezTo>
                    <a:pt x="5143" y="9"/>
                    <a:pt x="5135" y="1"/>
                    <a:pt x="5125"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4"/>
            <p:cNvSpPr/>
            <p:nvPr/>
          </p:nvSpPr>
          <p:spPr>
            <a:xfrm>
              <a:off x="4898391" y="2896396"/>
              <a:ext cx="108766" cy="110271"/>
            </a:xfrm>
            <a:custGeom>
              <a:avLst/>
              <a:gdLst/>
              <a:ahLst/>
              <a:cxnLst/>
              <a:rect l="l" t="t" r="r" b="b"/>
              <a:pathLst>
                <a:path w="5708" h="5787" extrusionOk="0">
                  <a:moveTo>
                    <a:pt x="4871" y="562"/>
                  </a:moveTo>
                  <a:cubicBezTo>
                    <a:pt x="5022" y="562"/>
                    <a:pt x="5144" y="685"/>
                    <a:pt x="5144" y="836"/>
                  </a:cubicBezTo>
                  <a:lnTo>
                    <a:pt x="5144" y="4949"/>
                  </a:lnTo>
                  <a:cubicBezTo>
                    <a:pt x="5144" y="5101"/>
                    <a:pt x="5022" y="5223"/>
                    <a:pt x="4871" y="5223"/>
                  </a:cubicBezTo>
                  <a:lnTo>
                    <a:pt x="837" y="5223"/>
                  </a:lnTo>
                  <a:cubicBezTo>
                    <a:pt x="686" y="5223"/>
                    <a:pt x="563" y="5101"/>
                    <a:pt x="563" y="4949"/>
                  </a:cubicBezTo>
                  <a:lnTo>
                    <a:pt x="563" y="835"/>
                  </a:lnTo>
                  <a:cubicBezTo>
                    <a:pt x="563" y="685"/>
                    <a:pt x="686" y="562"/>
                    <a:pt x="837" y="562"/>
                  </a:cubicBezTo>
                  <a:close/>
                  <a:moveTo>
                    <a:pt x="837" y="1"/>
                  </a:moveTo>
                  <a:cubicBezTo>
                    <a:pt x="375" y="1"/>
                    <a:pt x="2" y="374"/>
                    <a:pt x="0" y="836"/>
                  </a:cubicBezTo>
                  <a:lnTo>
                    <a:pt x="0" y="4951"/>
                  </a:lnTo>
                  <a:cubicBezTo>
                    <a:pt x="2" y="5411"/>
                    <a:pt x="375" y="5785"/>
                    <a:pt x="837" y="5786"/>
                  </a:cubicBezTo>
                  <a:lnTo>
                    <a:pt x="4871" y="5786"/>
                  </a:lnTo>
                  <a:cubicBezTo>
                    <a:pt x="5332" y="5785"/>
                    <a:pt x="5707" y="5411"/>
                    <a:pt x="5707" y="4951"/>
                  </a:cubicBezTo>
                  <a:lnTo>
                    <a:pt x="5707" y="836"/>
                  </a:lnTo>
                  <a:cubicBezTo>
                    <a:pt x="5707" y="374"/>
                    <a:pt x="5332" y="1"/>
                    <a:pt x="48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4"/>
            <p:cNvSpPr/>
            <p:nvPr/>
          </p:nvSpPr>
          <p:spPr>
            <a:xfrm>
              <a:off x="3729919" y="2752436"/>
              <a:ext cx="398154" cy="398154"/>
            </a:xfrm>
            <a:custGeom>
              <a:avLst/>
              <a:gdLst/>
              <a:ahLst/>
              <a:cxnLst/>
              <a:rect l="l" t="t" r="r" b="b"/>
              <a:pathLst>
                <a:path w="20895" h="20895" extrusionOk="0">
                  <a:moveTo>
                    <a:pt x="10447" y="1"/>
                  </a:moveTo>
                  <a:cubicBezTo>
                    <a:pt x="7676" y="1"/>
                    <a:pt x="5019" y="1100"/>
                    <a:pt x="3060" y="3061"/>
                  </a:cubicBezTo>
                  <a:cubicBezTo>
                    <a:pt x="1100" y="5019"/>
                    <a:pt x="0" y="7677"/>
                    <a:pt x="0" y="10448"/>
                  </a:cubicBezTo>
                  <a:cubicBezTo>
                    <a:pt x="0" y="13219"/>
                    <a:pt x="1100" y="15876"/>
                    <a:pt x="3060" y="17835"/>
                  </a:cubicBezTo>
                  <a:cubicBezTo>
                    <a:pt x="5019" y="19795"/>
                    <a:pt x="7676" y="20895"/>
                    <a:pt x="10447" y="20895"/>
                  </a:cubicBezTo>
                  <a:cubicBezTo>
                    <a:pt x="13218" y="20895"/>
                    <a:pt x="15876" y="19795"/>
                    <a:pt x="17834" y="17835"/>
                  </a:cubicBezTo>
                  <a:cubicBezTo>
                    <a:pt x="19794" y="15876"/>
                    <a:pt x="20894" y="13219"/>
                    <a:pt x="20894" y="10448"/>
                  </a:cubicBezTo>
                  <a:cubicBezTo>
                    <a:pt x="20894" y="7677"/>
                    <a:pt x="19794" y="5019"/>
                    <a:pt x="17834" y="3061"/>
                  </a:cubicBezTo>
                  <a:cubicBezTo>
                    <a:pt x="15876" y="1100"/>
                    <a:pt x="13218" y="1"/>
                    <a:pt x="1044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4"/>
            <p:cNvSpPr/>
            <p:nvPr/>
          </p:nvSpPr>
          <p:spPr>
            <a:xfrm>
              <a:off x="3724546" y="2747101"/>
              <a:ext cx="408882" cy="408882"/>
            </a:xfrm>
            <a:custGeom>
              <a:avLst/>
              <a:gdLst/>
              <a:ahLst/>
              <a:cxnLst/>
              <a:rect l="l" t="t" r="r" b="b"/>
              <a:pathLst>
                <a:path w="21458" h="21458" extrusionOk="0">
                  <a:moveTo>
                    <a:pt x="10729" y="561"/>
                  </a:moveTo>
                  <a:cubicBezTo>
                    <a:pt x="16335" y="561"/>
                    <a:pt x="20896" y="5123"/>
                    <a:pt x="20896" y="10729"/>
                  </a:cubicBezTo>
                  <a:cubicBezTo>
                    <a:pt x="20896" y="16334"/>
                    <a:pt x="16335" y="20895"/>
                    <a:pt x="10729" y="20895"/>
                  </a:cubicBezTo>
                  <a:cubicBezTo>
                    <a:pt x="5123" y="20895"/>
                    <a:pt x="562" y="16334"/>
                    <a:pt x="562" y="10729"/>
                  </a:cubicBezTo>
                  <a:cubicBezTo>
                    <a:pt x="562" y="5123"/>
                    <a:pt x="5123" y="562"/>
                    <a:pt x="10729" y="562"/>
                  </a:cubicBezTo>
                  <a:lnTo>
                    <a:pt x="10729" y="561"/>
                  </a:lnTo>
                  <a:close/>
                  <a:moveTo>
                    <a:pt x="10729" y="1"/>
                  </a:moveTo>
                  <a:cubicBezTo>
                    <a:pt x="4814" y="1"/>
                    <a:pt x="1" y="4814"/>
                    <a:pt x="1" y="10729"/>
                  </a:cubicBezTo>
                  <a:cubicBezTo>
                    <a:pt x="1" y="16645"/>
                    <a:pt x="4814" y="21458"/>
                    <a:pt x="10729" y="21458"/>
                  </a:cubicBezTo>
                  <a:cubicBezTo>
                    <a:pt x="16645" y="21458"/>
                    <a:pt x="21458" y="16643"/>
                    <a:pt x="21458" y="10728"/>
                  </a:cubicBezTo>
                  <a:cubicBezTo>
                    <a:pt x="21458" y="4812"/>
                    <a:pt x="16645" y="1"/>
                    <a:pt x="1072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4"/>
            <p:cNvSpPr/>
            <p:nvPr/>
          </p:nvSpPr>
          <p:spPr>
            <a:xfrm>
              <a:off x="3848575" y="2819814"/>
              <a:ext cx="160824" cy="263416"/>
            </a:xfrm>
            <a:custGeom>
              <a:avLst/>
              <a:gdLst/>
              <a:ahLst/>
              <a:cxnLst/>
              <a:rect l="l" t="t" r="r" b="b"/>
              <a:pathLst>
                <a:path w="8440" h="13824" extrusionOk="0">
                  <a:moveTo>
                    <a:pt x="4220" y="0"/>
                  </a:moveTo>
                  <a:cubicBezTo>
                    <a:pt x="1890" y="0"/>
                    <a:pt x="1" y="1664"/>
                    <a:pt x="1" y="3716"/>
                  </a:cubicBezTo>
                  <a:cubicBezTo>
                    <a:pt x="1" y="5077"/>
                    <a:pt x="834" y="6264"/>
                    <a:pt x="2072" y="6912"/>
                  </a:cubicBezTo>
                  <a:cubicBezTo>
                    <a:pt x="834" y="7559"/>
                    <a:pt x="1" y="8745"/>
                    <a:pt x="1" y="10106"/>
                  </a:cubicBezTo>
                  <a:cubicBezTo>
                    <a:pt x="1" y="12159"/>
                    <a:pt x="1890" y="13823"/>
                    <a:pt x="4220" y="13823"/>
                  </a:cubicBezTo>
                  <a:cubicBezTo>
                    <a:pt x="6551" y="13823"/>
                    <a:pt x="8439" y="12159"/>
                    <a:pt x="8439" y="10107"/>
                  </a:cubicBezTo>
                  <a:cubicBezTo>
                    <a:pt x="8439" y="8746"/>
                    <a:pt x="7607" y="7559"/>
                    <a:pt x="6368" y="6912"/>
                  </a:cubicBezTo>
                  <a:cubicBezTo>
                    <a:pt x="7607" y="6266"/>
                    <a:pt x="8439" y="5077"/>
                    <a:pt x="8439" y="3716"/>
                  </a:cubicBezTo>
                  <a:cubicBezTo>
                    <a:pt x="8439" y="1664"/>
                    <a:pt x="6551" y="0"/>
                    <a:pt x="4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4"/>
            <p:cNvSpPr/>
            <p:nvPr/>
          </p:nvSpPr>
          <p:spPr>
            <a:xfrm>
              <a:off x="3843220" y="2814441"/>
              <a:ext cx="171533" cy="274144"/>
            </a:xfrm>
            <a:custGeom>
              <a:avLst/>
              <a:gdLst/>
              <a:ahLst/>
              <a:cxnLst/>
              <a:rect l="l" t="t" r="r" b="b"/>
              <a:pathLst>
                <a:path w="9002" h="14387" extrusionOk="0">
                  <a:moveTo>
                    <a:pt x="4501" y="564"/>
                  </a:moveTo>
                  <a:cubicBezTo>
                    <a:pt x="6673" y="564"/>
                    <a:pt x="8439" y="2104"/>
                    <a:pt x="8439" y="3998"/>
                  </a:cubicBezTo>
                  <a:cubicBezTo>
                    <a:pt x="8439" y="5215"/>
                    <a:pt x="7721" y="6316"/>
                    <a:pt x="6518" y="6944"/>
                  </a:cubicBezTo>
                  <a:cubicBezTo>
                    <a:pt x="6317" y="7049"/>
                    <a:pt x="6317" y="7338"/>
                    <a:pt x="6518" y="7443"/>
                  </a:cubicBezTo>
                  <a:cubicBezTo>
                    <a:pt x="7721" y="8072"/>
                    <a:pt x="8439" y="9173"/>
                    <a:pt x="8439" y="10389"/>
                  </a:cubicBezTo>
                  <a:cubicBezTo>
                    <a:pt x="8439" y="12282"/>
                    <a:pt x="6673" y="13824"/>
                    <a:pt x="4501" y="13824"/>
                  </a:cubicBezTo>
                  <a:cubicBezTo>
                    <a:pt x="2330" y="13824"/>
                    <a:pt x="563" y="12282"/>
                    <a:pt x="563" y="10389"/>
                  </a:cubicBezTo>
                  <a:cubicBezTo>
                    <a:pt x="563" y="9173"/>
                    <a:pt x="1281" y="8072"/>
                    <a:pt x="2484" y="7443"/>
                  </a:cubicBezTo>
                  <a:cubicBezTo>
                    <a:pt x="2685" y="7338"/>
                    <a:pt x="2685" y="7049"/>
                    <a:pt x="2484" y="6944"/>
                  </a:cubicBezTo>
                  <a:cubicBezTo>
                    <a:pt x="1281" y="6316"/>
                    <a:pt x="563" y="5215"/>
                    <a:pt x="563" y="3998"/>
                  </a:cubicBezTo>
                  <a:cubicBezTo>
                    <a:pt x="563" y="2104"/>
                    <a:pt x="2330" y="564"/>
                    <a:pt x="4501" y="564"/>
                  </a:cubicBezTo>
                  <a:close/>
                  <a:moveTo>
                    <a:pt x="4501" y="1"/>
                  </a:moveTo>
                  <a:cubicBezTo>
                    <a:pt x="2020" y="1"/>
                    <a:pt x="0" y="1795"/>
                    <a:pt x="0" y="3998"/>
                  </a:cubicBezTo>
                  <a:cubicBezTo>
                    <a:pt x="0" y="5257"/>
                    <a:pt x="681" y="6444"/>
                    <a:pt x="1803" y="7194"/>
                  </a:cubicBezTo>
                  <a:cubicBezTo>
                    <a:pt x="681" y="7943"/>
                    <a:pt x="0" y="9131"/>
                    <a:pt x="0" y="10389"/>
                  </a:cubicBezTo>
                  <a:cubicBezTo>
                    <a:pt x="0" y="12593"/>
                    <a:pt x="2020" y="14387"/>
                    <a:pt x="4501" y="14387"/>
                  </a:cubicBezTo>
                  <a:cubicBezTo>
                    <a:pt x="6982" y="14387"/>
                    <a:pt x="9002" y="12593"/>
                    <a:pt x="9002" y="10389"/>
                  </a:cubicBezTo>
                  <a:cubicBezTo>
                    <a:pt x="9002" y="9131"/>
                    <a:pt x="8322" y="7943"/>
                    <a:pt x="7199" y="7194"/>
                  </a:cubicBezTo>
                  <a:cubicBezTo>
                    <a:pt x="8322" y="6444"/>
                    <a:pt x="9002" y="5257"/>
                    <a:pt x="9002" y="3998"/>
                  </a:cubicBezTo>
                  <a:cubicBezTo>
                    <a:pt x="9002" y="1795"/>
                    <a:pt x="6982" y="1"/>
                    <a:pt x="45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4"/>
            <p:cNvSpPr/>
            <p:nvPr/>
          </p:nvSpPr>
          <p:spPr>
            <a:xfrm>
              <a:off x="4744636" y="2935878"/>
              <a:ext cx="144913" cy="81841"/>
            </a:xfrm>
            <a:custGeom>
              <a:avLst/>
              <a:gdLst/>
              <a:ahLst/>
              <a:cxnLst/>
              <a:rect l="l" t="t" r="r" b="b"/>
              <a:pathLst>
                <a:path w="7605" h="4295" extrusionOk="0">
                  <a:moveTo>
                    <a:pt x="6557" y="1"/>
                  </a:moveTo>
                  <a:cubicBezTo>
                    <a:pt x="6528" y="1"/>
                    <a:pt x="6495" y="5"/>
                    <a:pt x="6459" y="13"/>
                  </a:cubicBezTo>
                  <a:cubicBezTo>
                    <a:pt x="5806" y="157"/>
                    <a:pt x="5444" y="883"/>
                    <a:pt x="5444" y="883"/>
                  </a:cubicBezTo>
                  <a:cubicBezTo>
                    <a:pt x="5444" y="883"/>
                    <a:pt x="5396" y="168"/>
                    <a:pt x="5069" y="168"/>
                  </a:cubicBezTo>
                  <a:cubicBezTo>
                    <a:pt x="4992" y="168"/>
                    <a:pt x="4900" y="207"/>
                    <a:pt x="4791" y="303"/>
                  </a:cubicBezTo>
                  <a:cubicBezTo>
                    <a:pt x="4210" y="811"/>
                    <a:pt x="3774" y="1464"/>
                    <a:pt x="3774" y="1464"/>
                  </a:cubicBezTo>
                  <a:cubicBezTo>
                    <a:pt x="3774" y="1464"/>
                    <a:pt x="3717" y="387"/>
                    <a:pt x="3454" y="387"/>
                  </a:cubicBezTo>
                  <a:cubicBezTo>
                    <a:pt x="3419" y="387"/>
                    <a:pt x="3381" y="405"/>
                    <a:pt x="3339" y="447"/>
                  </a:cubicBezTo>
                  <a:cubicBezTo>
                    <a:pt x="2976" y="811"/>
                    <a:pt x="1598" y="2771"/>
                    <a:pt x="1598" y="2771"/>
                  </a:cubicBezTo>
                  <a:lnTo>
                    <a:pt x="1" y="2917"/>
                  </a:lnTo>
                  <a:cubicBezTo>
                    <a:pt x="1" y="2917"/>
                    <a:pt x="3266" y="4295"/>
                    <a:pt x="4283" y="4295"/>
                  </a:cubicBezTo>
                  <a:cubicBezTo>
                    <a:pt x="5300" y="4295"/>
                    <a:pt x="6460" y="3278"/>
                    <a:pt x="7041" y="2044"/>
                  </a:cubicBezTo>
                  <a:cubicBezTo>
                    <a:pt x="7523" y="1021"/>
                    <a:pt x="7605" y="447"/>
                    <a:pt x="7411" y="447"/>
                  </a:cubicBezTo>
                  <a:cubicBezTo>
                    <a:pt x="7371" y="447"/>
                    <a:pt x="7320" y="471"/>
                    <a:pt x="7258" y="520"/>
                  </a:cubicBezTo>
                  <a:lnTo>
                    <a:pt x="6532" y="1101"/>
                  </a:lnTo>
                  <a:cubicBezTo>
                    <a:pt x="6532" y="1101"/>
                    <a:pt x="7049" y="1"/>
                    <a:pt x="65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4"/>
            <p:cNvSpPr/>
            <p:nvPr/>
          </p:nvSpPr>
          <p:spPr>
            <a:xfrm>
              <a:off x="4738977" y="2930543"/>
              <a:ext cx="158976" cy="92550"/>
            </a:xfrm>
            <a:custGeom>
              <a:avLst/>
              <a:gdLst/>
              <a:ahLst/>
              <a:cxnLst/>
              <a:rect l="l" t="t" r="r" b="b"/>
              <a:pathLst>
                <a:path w="8343" h="4857" extrusionOk="0">
                  <a:moveTo>
                    <a:pt x="6787" y="580"/>
                  </a:moveTo>
                  <a:cubicBezTo>
                    <a:pt x="6776" y="730"/>
                    <a:pt x="6689" y="1021"/>
                    <a:pt x="6575" y="1261"/>
                  </a:cubicBezTo>
                  <a:cubicBezTo>
                    <a:pt x="6520" y="1381"/>
                    <a:pt x="6553" y="1521"/>
                    <a:pt x="6655" y="1602"/>
                  </a:cubicBezTo>
                  <a:cubicBezTo>
                    <a:pt x="6707" y="1642"/>
                    <a:pt x="6769" y="1662"/>
                    <a:pt x="6830" y="1662"/>
                  </a:cubicBezTo>
                  <a:cubicBezTo>
                    <a:pt x="6892" y="1662"/>
                    <a:pt x="6954" y="1642"/>
                    <a:pt x="7005" y="1601"/>
                  </a:cubicBezTo>
                  <a:lnTo>
                    <a:pt x="7465" y="1235"/>
                  </a:lnTo>
                  <a:lnTo>
                    <a:pt x="7465" y="1235"/>
                  </a:lnTo>
                  <a:cubicBezTo>
                    <a:pt x="7404" y="1451"/>
                    <a:pt x="7290" y="1766"/>
                    <a:pt x="7083" y="2205"/>
                  </a:cubicBezTo>
                  <a:cubicBezTo>
                    <a:pt x="6523" y="3396"/>
                    <a:pt x="5446" y="4293"/>
                    <a:pt x="4580" y="4293"/>
                  </a:cubicBezTo>
                  <a:cubicBezTo>
                    <a:pt x="4017" y="4293"/>
                    <a:pt x="2583" y="3793"/>
                    <a:pt x="1485" y="3370"/>
                  </a:cubicBezTo>
                  <a:lnTo>
                    <a:pt x="1920" y="3331"/>
                  </a:lnTo>
                  <a:cubicBezTo>
                    <a:pt x="2001" y="3323"/>
                    <a:pt x="2077" y="3280"/>
                    <a:pt x="2124" y="3213"/>
                  </a:cubicBezTo>
                  <a:cubicBezTo>
                    <a:pt x="2456" y="2740"/>
                    <a:pt x="3299" y="1562"/>
                    <a:pt x="3698" y="1082"/>
                  </a:cubicBezTo>
                  <a:cubicBezTo>
                    <a:pt x="3749" y="1305"/>
                    <a:pt x="3779" y="1531"/>
                    <a:pt x="3791" y="1758"/>
                  </a:cubicBezTo>
                  <a:cubicBezTo>
                    <a:pt x="3800" y="1925"/>
                    <a:pt x="3936" y="2026"/>
                    <a:pt x="4074" y="2026"/>
                  </a:cubicBezTo>
                  <a:cubicBezTo>
                    <a:pt x="4161" y="2026"/>
                    <a:pt x="4248" y="1986"/>
                    <a:pt x="4306" y="1900"/>
                  </a:cubicBezTo>
                  <a:cubicBezTo>
                    <a:pt x="4310" y="1894"/>
                    <a:pt x="4726" y="1273"/>
                    <a:pt x="5273" y="794"/>
                  </a:cubicBezTo>
                  <a:cubicBezTo>
                    <a:pt x="5309" y="764"/>
                    <a:pt x="5335" y="746"/>
                    <a:pt x="5344" y="736"/>
                  </a:cubicBezTo>
                  <a:cubicBezTo>
                    <a:pt x="5394" y="808"/>
                    <a:pt x="5449" y="1010"/>
                    <a:pt x="5461" y="1182"/>
                  </a:cubicBezTo>
                  <a:cubicBezTo>
                    <a:pt x="5470" y="1309"/>
                    <a:pt x="5562" y="1414"/>
                    <a:pt x="5685" y="1439"/>
                  </a:cubicBezTo>
                  <a:cubicBezTo>
                    <a:pt x="5704" y="1443"/>
                    <a:pt x="5722" y="1445"/>
                    <a:pt x="5741" y="1445"/>
                  </a:cubicBezTo>
                  <a:cubicBezTo>
                    <a:pt x="5845" y="1445"/>
                    <a:pt x="5943" y="1386"/>
                    <a:pt x="5992" y="1289"/>
                  </a:cubicBezTo>
                  <a:cubicBezTo>
                    <a:pt x="5995" y="1283"/>
                    <a:pt x="6283" y="732"/>
                    <a:pt x="6787" y="580"/>
                  </a:cubicBezTo>
                  <a:close/>
                  <a:moveTo>
                    <a:pt x="6854" y="1"/>
                  </a:moveTo>
                  <a:cubicBezTo>
                    <a:pt x="6807" y="1"/>
                    <a:pt x="6755" y="6"/>
                    <a:pt x="6698" y="19"/>
                  </a:cubicBezTo>
                  <a:cubicBezTo>
                    <a:pt x="6345" y="97"/>
                    <a:pt x="6066" y="309"/>
                    <a:pt x="5866" y="519"/>
                  </a:cubicBezTo>
                  <a:cubicBezTo>
                    <a:pt x="5796" y="383"/>
                    <a:pt x="5697" y="265"/>
                    <a:pt x="5556" y="205"/>
                  </a:cubicBezTo>
                  <a:cubicBezTo>
                    <a:pt x="5504" y="183"/>
                    <a:pt x="5440" y="166"/>
                    <a:pt x="5367" y="166"/>
                  </a:cubicBezTo>
                  <a:cubicBezTo>
                    <a:pt x="5240" y="166"/>
                    <a:pt x="5083" y="216"/>
                    <a:pt x="4904" y="373"/>
                  </a:cubicBezTo>
                  <a:cubicBezTo>
                    <a:pt x="4675" y="574"/>
                    <a:pt x="4462" y="794"/>
                    <a:pt x="4266" y="1029"/>
                  </a:cubicBezTo>
                  <a:cubicBezTo>
                    <a:pt x="4150" y="512"/>
                    <a:pt x="3959" y="440"/>
                    <a:pt x="3887" y="411"/>
                  </a:cubicBezTo>
                  <a:cubicBezTo>
                    <a:pt x="3858" y="400"/>
                    <a:pt x="3810" y="386"/>
                    <a:pt x="3751" y="386"/>
                  </a:cubicBezTo>
                  <a:cubicBezTo>
                    <a:pt x="3664" y="386"/>
                    <a:pt x="3551" y="416"/>
                    <a:pt x="3438" y="529"/>
                  </a:cubicBezTo>
                  <a:cubicBezTo>
                    <a:pt x="3105" y="862"/>
                    <a:pt x="2052" y="2340"/>
                    <a:pt x="1740" y="2782"/>
                  </a:cubicBezTo>
                  <a:lnTo>
                    <a:pt x="273" y="2917"/>
                  </a:lnTo>
                  <a:cubicBezTo>
                    <a:pt x="143" y="2927"/>
                    <a:pt x="40" y="3024"/>
                    <a:pt x="19" y="3153"/>
                  </a:cubicBezTo>
                  <a:cubicBezTo>
                    <a:pt x="0" y="3280"/>
                    <a:pt x="69" y="3405"/>
                    <a:pt x="189" y="3455"/>
                  </a:cubicBezTo>
                  <a:cubicBezTo>
                    <a:pt x="528" y="3598"/>
                    <a:pt x="3537" y="4856"/>
                    <a:pt x="4580" y="4856"/>
                  </a:cubicBezTo>
                  <a:cubicBezTo>
                    <a:pt x="5668" y="4856"/>
                    <a:pt x="6934" y="3841"/>
                    <a:pt x="7592" y="2445"/>
                  </a:cubicBezTo>
                  <a:cubicBezTo>
                    <a:pt x="8343" y="848"/>
                    <a:pt x="8042" y="612"/>
                    <a:pt x="7930" y="523"/>
                  </a:cubicBezTo>
                  <a:cubicBezTo>
                    <a:pt x="7890" y="492"/>
                    <a:pt x="7814" y="446"/>
                    <a:pt x="7708" y="446"/>
                  </a:cubicBezTo>
                  <a:cubicBezTo>
                    <a:pt x="7618" y="446"/>
                    <a:pt x="7508" y="479"/>
                    <a:pt x="7380" y="582"/>
                  </a:cubicBezTo>
                  <a:lnTo>
                    <a:pt x="7348" y="608"/>
                  </a:lnTo>
                  <a:cubicBezTo>
                    <a:pt x="7355" y="442"/>
                    <a:pt x="7325" y="287"/>
                    <a:pt x="7234" y="173"/>
                  </a:cubicBezTo>
                  <a:cubicBezTo>
                    <a:pt x="7177" y="102"/>
                    <a:pt x="7061" y="1"/>
                    <a:pt x="685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4"/>
            <p:cNvSpPr/>
            <p:nvPr/>
          </p:nvSpPr>
          <p:spPr>
            <a:xfrm>
              <a:off x="4791664" y="2963756"/>
              <a:ext cx="24924" cy="38758"/>
            </a:xfrm>
            <a:custGeom>
              <a:avLst/>
              <a:gdLst/>
              <a:ahLst/>
              <a:cxnLst/>
              <a:rect l="l" t="t" r="r" b="b"/>
              <a:pathLst>
                <a:path w="1308" h="2034" extrusionOk="0">
                  <a:moveTo>
                    <a:pt x="1307" y="1"/>
                  </a:moveTo>
                  <a:lnTo>
                    <a:pt x="1" y="2034"/>
                  </a:lnTo>
                  <a:cubicBezTo>
                    <a:pt x="1089" y="1744"/>
                    <a:pt x="1307" y="1"/>
                    <a:pt x="13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4"/>
            <p:cNvSpPr/>
            <p:nvPr/>
          </p:nvSpPr>
          <p:spPr>
            <a:xfrm>
              <a:off x="4785966" y="2958306"/>
              <a:ext cx="36338" cy="49562"/>
            </a:xfrm>
            <a:custGeom>
              <a:avLst/>
              <a:gdLst/>
              <a:ahLst/>
              <a:cxnLst/>
              <a:rect l="l" t="t" r="r" b="b"/>
              <a:pathLst>
                <a:path w="1907" h="2601" extrusionOk="0">
                  <a:moveTo>
                    <a:pt x="1606" y="0"/>
                  </a:moveTo>
                  <a:cubicBezTo>
                    <a:pt x="1464" y="0"/>
                    <a:pt x="1341" y="108"/>
                    <a:pt x="1326" y="253"/>
                  </a:cubicBezTo>
                  <a:cubicBezTo>
                    <a:pt x="1325" y="268"/>
                    <a:pt x="1108" y="1812"/>
                    <a:pt x="227" y="2047"/>
                  </a:cubicBezTo>
                  <a:cubicBezTo>
                    <a:pt x="90" y="2084"/>
                    <a:pt x="1" y="2216"/>
                    <a:pt x="20" y="2356"/>
                  </a:cubicBezTo>
                  <a:cubicBezTo>
                    <a:pt x="38" y="2496"/>
                    <a:pt x="157" y="2600"/>
                    <a:pt x="297" y="2600"/>
                  </a:cubicBezTo>
                  <a:cubicBezTo>
                    <a:pt x="298" y="2600"/>
                    <a:pt x="299" y="2600"/>
                    <a:pt x="300" y="2600"/>
                  </a:cubicBezTo>
                  <a:cubicBezTo>
                    <a:pt x="323" y="2600"/>
                    <a:pt x="348" y="2597"/>
                    <a:pt x="371" y="2591"/>
                  </a:cubicBezTo>
                  <a:cubicBezTo>
                    <a:pt x="1628" y="2256"/>
                    <a:pt x="1873" y="401"/>
                    <a:pt x="1884" y="322"/>
                  </a:cubicBezTo>
                  <a:cubicBezTo>
                    <a:pt x="1907" y="166"/>
                    <a:pt x="1796" y="23"/>
                    <a:pt x="1640" y="3"/>
                  </a:cubicBezTo>
                  <a:cubicBezTo>
                    <a:pt x="1628" y="1"/>
                    <a:pt x="1617" y="0"/>
                    <a:pt x="16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4"/>
            <p:cNvSpPr/>
            <p:nvPr/>
          </p:nvSpPr>
          <p:spPr>
            <a:xfrm>
              <a:off x="4820704" y="2952704"/>
              <a:ext cx="27668" cy="60881"/>
            </a:xfrm>
            <a:custGeom>
              <a:avLst/>
              <a:gdLst/>
              <a:ahLst/>
              <a:cxnLst/>
              <a:rect l="l" t="t" r="r" b="b"/>
              <a:pathLst>
                <a:path w="1452" h="3195" extrusionOk="0">
                  <a:moveTo>
                    <a:pt x="1452" y="0"/>
                  </a:moveTo>
                  <a:lnTo>
                    <a:pt x="1" y="3194"/>
                  </a:lnTo>
                  <a:cubicBezTo>
                    <a:pt x="871" y="2758"/>
                    <a:pt x="1452" y="1"/>
                    <a:pt x="1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4"/>
            <p:cNvSpPr/>
            <p:nvPr/>
          </p:nvSpPr>
          <p:spPr>
            <a:xfrm>
              <a:off x="4814930" y="2947464"/>
              <a:ext cx="39234" cy="71475"/>
            </a:xfrm>
            <a:custGeom>
              <a:avLst/>
              <a:gdLst/>
              <a:ahLst/>
              <a:cxnLst/>
              <a:rect l="l" t="t" r="r" b="b"/>
              <a:pathLst>
                <a:path w="2059" h="3751" extrusionOk="0">
                  <a:moveTo>
                    <a:pt x="1752" y="1"/>
                  </a:moveTo>
                  <a:cubicBezTo>
                    <a:pt x="1625" y="1"/>
                    <a:pt x="1511" y="88"/>
                    <a:pt x="1481" y="217"/>
                  </a:cubicBezTo>
                  <a:cubicBezTo>
                    <a:pt x="1266" y="1232"/>
                    <a:pt x="724" y="2944"/>
                    <a:pt x="178" y="3219"/>
                  </a:cubicBezTo>
                  <a:cubicBezTo>
                    <a:pt x="62" y="3275"/>
                    <a:pt x="0" y="3407"/>
                    <a:pt x="30" y="3534"/>
                  </a:cubicBezTo>
                  <a:cubicBezTo>
                    <a:pt x="60" y="3661"/>
                    <a:pt x="174" y="3751"/>
                    <a:pt x="304" y="3751"/>
                  </a:cubicBezTo>
                  <a:cubicBezTo>
                    <a:pt x="347" y="3751"/>
                    <a:pt x="390" y="3741"/>
                    <a:pt x="429" y="3720"/>
                  </a:cubicBezTo>
                  <a:cubicBezTo>
                    <a:pt x="1393" y="3238"/>
                    <a:pt x="1968" y="630"/>
                    <a:pt x="2031" y="334"/>
                  </a:cubicBezTo>
                  <a:cubicBezTo>
                    <a:pt x="2058" y="184"/>
                    <a:pt x="1961" y="38"/>
                    <a:pt x="1812" y="7"/>
                  </a:cubicBezTo>
                  <a:cubicBezTo>
                    <a:pt x="1792" y="3"/>
                    <a:pt x="1772" y="1"/>
                    <a:pt x="17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4"/>
            <p:cNvSpPr/>
            <p:nvPr/>
          </p:nvSpPr>
          <p:spPr>
            <a:xfrm>
              <a:off x="4846961" y="2956877"/>
              <a:ext cx="22180" cy="55317"/>
            </a:xfrm>
            <a:custGeom>
              <a:avLst/>
              <a:gdLst/>
              <a:ahLst/>
              <a:cxnLst/>
              <a:rect l="l" t="t" r="r" b="b"/>
              <a:pathLst>
                <a:path w="1164" h="2903" extrusionOk="0">
                  <a:moveTo>
                    <a:pt x="1163" y="0"/>
                  </a:moveTo>
                  <a:lnTo>
                    <a:pt x="1" y="2903"/>
                  </a:lnTo>
                  <a:cubicBezTo>
                    <a:pt x="510" y="2176"/>
                    <a:pt x="1163" y="1"/>
                    <a:pt x="11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4"/>
            <p:cNvSpPr/>
            <p:nvPr/>
          </p:nvSpPr>
          <p:spPr>
            <a:xfrm>
              <a:off x="4840883" y="2951504"/>
              <a:ext cx="34223" cy="66026"/>
            </a:xfrm>
            <a:custGeom>
              <a:avLst/>
              <a:gdLst/>
              <a:ahLst/>
              <a:cxnLst/>
              <a:rect l="l" t="t" r="r" b="b"/>
              <a:pathLst>
                <a:path w="1796" h="3465" extrusionOk="0">
                  <a:moveTo>
                    <a:pt x="1481" y="0"/>
                  </a:moveTo>
                  <a:cubicBezTo>
                    <a:pt x="1360" y="0"/>
                    <a:pt x="1248" y="79"/>
                    <a:pt x="1213" y="201"/>
                  </a:cubicBezTo>
                  <a:cubicBezTo>
                    <a:pt x="1207" y="222"/>
                    <a:pt x="566" y="2343"/>
                    <a:pt x="90" y="3023"/>
                  </a:cubicBezTo>
                  <a:cubicBezTo>
                    <a:pt x="1" y="3150"/>
                    <a:pt x="31" y="3325"/>
                    <a:pt x="160" y="3414"/>
                  </a:cubicBezTo>
                  <a:cubicBezTo>
                    <a:pt x="206" y="3447"/>
                    <a:pt x="263" y="3465"/>
                    <a:pt x="320" y="3465"/>
                  </a:cubicBezTo>
                  <a:cubicBezTo>
                    <a:pt x="412" y="3465"/>
                    <a:pt x="498" y="3421"/>
                    <a:pt x="550" y="3345"/>
                  </a:cubicBezTo>
                  <a:cubicBezTo>
                    <a:pt x="1078" y="2591"/>
                    <a:pt x="1723" y="453"/>
                    <a:pt x="1751" y="362"/>
                  </a:cubicBezTo>
                  <a:cubicBezTo>
                    <a:pt x="1796" y="214"/>
                    <a:pt x="1711" y="56"/>
                    <a:pt x="1563" y="12"/>
                  </a:cubicBezTo>
                  <a:cubicBezTo>
                    <a:pt x="1535" y="4"/>
                    <a:pt x="1508" y="0"/>
                    <a:pt x="14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4"/>
            <p:cNvSpPr/>
            <p:nvPr/>
          </p:nvSpPr>
          <p:spPr>
            <a:xfrm>
              <a:off x="4270967" y="2130728"/>
              <a:ext cx="148038" cy="292799"/>
            </a:xfrm>
            <a:custGeom>
              <a:avLst/>
              <a:gdLst/>
              <a:ahLst/>
              <a:cxnLst/>
              <a:rect l="l" t="t" r="r" b="b"/>
              <a:pathLst>
                <a:path w="7769" h="15366" extrusionOk="0">
                  <a:moveTo>
                    <a:pt x="1370" y="1"/>
                  </a:moveTo>
                  <a:cubicBezTo>
                    <a:pt x="1370" y="1"/>
                    <a:pt x="1984" y="4124"/>
                    <a:pt x="1195" y="5791"/>
                  </a:cubicBezTo>
                  <a:cubicBezTo>
                    <a:pt x="945" y="6320"/>
                    <a:pt x="523" y="6698"/>
                    <a:pt x="1" y="6979"/>
                  </a:cubicBezTo>
                  <a:cubicBezTo>
                    <a:pt x="576" y="8931"/>
                    <a:pt x="2912" y="13287"/>
                    <a:pt x="4185" y="14855"/>
                  </a:cubicBezTo>
                  <a:cubicBezTo>
                    <a:pt x="4473" y="15209"/>
                    <a:pt x="4733" y="15365"/>
                    <a:pt x="4975" y="15365"/>
                  </a:cubicBezTo>
                  <a:cubicBezTo>
                    <a:pt x="6081" y="15365"/>
                    <a:pt x="6780" y="12079"/>
                    <a:pt x="7769" y="9450"/>
                  </a:cubicBezTo>
                  <a:cubicBezTo>
                    <a:pt x="6509" y="8706"/>
                    <a:pt x="6020" y="7220"/>
                    <a:pt x="6020" y="5966"/>
                  </a:cubicBezTo>
                  <a:cubicBezTo>
                    <a:pt x="6020" y="4650"/>
                    <a:pt x="6809" y="2808"/>
                    <a:pt x="6809" y="2808"/>
                  </a:cubicBezTo>
                  <a:cubicBezTo>
                    <a:pt x="6809" y="2808"/>
                    <a:pt x="2511" y="1"/>
                    <a:pt x="1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4"/>
            <p:cNvSpPr/>
            <p:nvPr/>
          </p:nvSpPr>
          <p:spPr>
            <a:xfrm>
              <a:off x="4265117" y="2125393"/>
              <a:ext cx="159833" cy="303489"/>
            </a:xfrm>
            <a:custGeom>
              <a:avLst/>
              <a:gdLst/>
              <a:ahLst/>
              <a:cxnLst/>
              <a:rect l="l" t="t" r="r" b="b"/>
              <a:pathLst>
                <a:path w="8388" h="15927" extrusionOk="0">
                  <a:moveTo>
                    <a:pt x="2006" y="618"/>
                  </a:moveTo>
                  <a:lnTo>
                    <a:pt x="2006" y="618"/>
                  </a:lnTo>
                  <a:cubicBezTo>
                    <a:pt x="3018" y="908"/>
                    <a:pt x="5254" y="2218"/>
                    <a:pt x="6769" y="3196"/>
                  </a:cubicBezTo>
                  <a:cubicBezTo>
                    <a:pt x="6556" y="3734"/>
                    <a:pt x="6046" y="5146"/>
                    <a:pt x="6046" y="6244"/>
                  </a:cubicBezTo>
                  <a:cubicBezTo>
                    <a:pt x="6046" y="7445"/>
                    <a:pt x="6495" y="8988"/>
                    <a:pt x="7734" y="9844"/>
                  </a:cubicBezTo>
                  <a:cubicBezTo>
                    <a:pt x="7510" y="10455"/>
                    <a:pt x="7301" y="11092"/>
                    <a:pt x="7097" y="11712"/>
                  </a:cubicBezTo>
                  <a:cubicBezTo>
                    <a:pt x="6556" y="13369"/>
                    <a:pt x="5941" y="15246"/>
                    <a:pt x="5332" y="15358"/>
                  </a:cubicBezTo>
                  <a:cubicBezTo>
                    <a:pt x="5317" y="15361"/>
                    <a:pt x="5302" y="15362"/>
                    <a:pt x="5286" y="15362"/>
                  </a:cubicBezTo>
                  <a:cubicBezTo>
                    <a:pt x="5082" y="15362"/>
                    <a:pt x="4864" y="15148"/>
                    <a:pt x="4711" y="14957"/>
                  </a:cubicBezTo>
                  <a:cubicBezTo>
                    <a:pt x="3487" y="13453"/>
                    <a:pt x="1289" y="9346"/>
                    <a:pt x="643" y="7392"/>
                  </a:cubicBezTo>
                  <a:cubicBezTo>
                    <a:pt x="1160" y="7073"/>
                    <a:pt x="1526" y="6679"/>
                    <a:pt x="1756" y="6189"/>
                  </a:cubicBezTo>
                  <a:cubicBezTo>
                    <a:pt x="2437" y="4752"/>
                    <a:pt x="2140" y="1695"/>
                    <a:pt x="2006" y="618"/>
                  </a:cubicBezTo>
                  <a:close/>
                  <a:moveTo>
                    <a:pt x="1675" y="1"/>
                  </a:moveTo>
                  <a:cubicBezTo>
                    <a:pt x="1504" y="1"/>
                    <a:pt x="1374" y="153"/>
                    <a:pt x="1400" y="323"/>
                  </a:cubicBezTo>
                  <a:cubicBezTo>
                    <a:pt x="1406" y="362"/>
                    <a:pt x="1992" y="4380"/>
                    <a:pt x="1249" y="5951"/>
                  </a:cubicBezTo>
                  <a:cubicBezTo>
                    <a:pt x="1040" y="6389"/>
                    <a:pt x="690" y="6736"/>
                    <a:pt x="174" y="7014"/>
                  </a:cubicBezTo>
                  <a:cubicBezTo>
                    <a:pt x="57" y="7077"/>
                    <a:pt x="0" y="7213"/>
                    <a:pt x="38" y="7341"/>
                  </a:cubicBezTo>
                  <a:cubicBezTo>
                    <a:pt x="611" y="9282"/>
                    <a:pt x="2946" y="13680"/>
                    <a:pt x="4274" y="15313"/>
                  </a:cubicBezTo>
                  <a:cubicBezTo>
                    <a:pt x="4606" y="15721"/>
                    <a:pt x="4944" y="15927"/>
                    <a:pt x="5281" y="15927"/>
                  </a:cubicBezTo>
                  <a:cubicBezTo>
                    <a:pt x="5332" y="15927"/>
                    <a:pt x="5383" y="15923"/>
                    <a:pt x="5434" y="15914"/>
                  </a:cubicBezTo>
                  <a:cubicBezTo>
                    <a:pt x="6371" y="15740"/>
                    <a:pt x="6928" y="14041"/>
                    <a:pt x="7632" y="11890"/>
                  </a:cubicBezTo>
                  <a:cubicBezTo>
                    <a:pt x="7857" y="11205"/>
                    <a:pt x="8089" y="10494"/>
                    <a:pt x="8340" y="9831"/>
                  </a:cubicBezTo>
                  <a:cubicBezTo>
                    <a:pt x="8388" y="9702"/>
                    <a:pt x="8337" y="9559"/>
                    <a:pt x="8219" y="9489"/>
                  </a:cubicBezTo>
                  <a:cubicBezTo>
                    <a:pt x="7031" y="8788"/>
                    <a:pt x="6608" y="7354"/>
                    <a:pt x="6608" y="6247"/>
                  </a:cubicBezTo>
                  <a:cubicBezTo>
                    <a:pt x="6608" y="5006"/>
                    <a:pt x="7367" y="3218"/>
                    <a:pt x="7374" y="3199"/>
                  </a:cubicBezTo>
                  <a:cubicBezTo>
                    <a:pt x="7430" y="3074"/>
                    <a:pt x="7384" y="2928"/>
                    <a:pt x="7271" y="2853"/>
                  </a:cubicBezTo>
                  <a:cubicBezTo>
                    <a:pt x="6823" y="2560"/>
                    <a:pt x="2868" y="1"/>
                    <a:pt x="1677" y="1"/>
                  </a:cubicBezTo>
                  <a:cubicBezTo>
                    <a:pt x="1677" y="1"/>
                    <a:pt x="1676" y="1"/>
                    <a:pt x="167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4"/>
            <p:cNvSpPr/>
            <p:nvPr/>
          </p:nvSpPr>
          <p:spPr>
            <a:xfrm>
              <a:off x="3892630" y="2293668"/>
              <a:ext cx="561932" cy="719231"/>
            </a:xfrm>
            <a:custGeom>
              <a:avLst/>
              <a:gdLst/>
              <a:ahLst/>
              <a:cxnLst/>
              <a:rect l="l" t="t" r="r" b="b"/>
              <a:pathLst>
                <a:path w="29490" h="37745" extrusionOk="0">
                  <a:moveTo>
                    <a:pt x="14359" y="1"/>
                  </a:moveTo>
                  <a:cubicBezTo>
                    <a:pt x="14359" y="1"/>
                    <a:pt x="11024" y="371"/>
                    <a:pt x="9291" y="3708"/>
                  </a:cubicBezTo>
                  <a:cubicBezTo>
                    <a:pt x="7560" y="7046"/>
                    <a:pt x="0" y="22197"/>
                    <a:pt x="645" y="23103"/>
                  </a:cubicBezTo>
                  <a:cubicBezTo>
                    <a:pt x="4320" y="28273"/>
                    <a:pt x="17690" y="31992"/>
                    <a:pt x="19051" y="33351"/>
                  </a:cubicBezTo>
                  <a:cubicBezTo>
                    <a:pt x="20410" y="34710"/>
                    <a:pt x="22146" y="36337"/>
                    <a:pt x="23505" y="37203"/>
                  </a:cubicBezTo>
                  <a:cubicBezTo>
                    <a:pt x="24148" y="37612"/>
                    <a:pt x="25097" y="37745"/>
                    <a:pt x="25970" y="37745"/>
                  </a:cubicBezTo>
                  <a:cubicBezTo>
                    <a:pt x="26941" y="37745"/>
                    <a:pt x="27819" y="37581"/>
                    <a:pt x="28079" y="37451"/>
                  </a:cubicBezTo>
                  <a:cubicBezTo>
                    <a:pt x="28572" y="37203"/>
                    <a:pt x="28944" y="36090"/>
                    <a:pt x="28079" y="36090"/>
                  </a:cubicBezTo>
                  <a:cubicBezTo>
                    <a:pt x="27214" y="36090"/>
                    <a:pt x="26771" y="35466"/>
                    <a:pt x="26647" y="34971"/>
                  </a:cubicBezTo>
                  <a:cubicBezTo>
                    <a:pt x="26621" y="34869"/>
                    <a:pt x="26665" y="34830"/>
                    <a:pt x="26757" y="34830"/>
                  </a:cubicBezTo>
                  <a:cubicBezTo>
                    <a:pt x="27035" y="34830"/>
                    <a:pt x="27753" y="35181"/>
                    <a:pt x="28332" y="35181"/>
                  </a:cubicBezTo>
                  <a:cubicBezTo>
                    <a:pt x="28484" y="35181"/>
                    <a:pt x="28626" y="35156"/>
                    <a:pt x="28748" y="35095"/>
                  </a:cubicBezTo>
                  <a:cubicBezTo>
                    <a:pt x="29489" y="34725"/>
                    <a:pt x="27088" y="33372"/>
                    <a:pt x="26348" y="32753"/>
                  </a:cubicBezTo>
                  <a:cubicBezTo>
                    <a:pt x="25607" y="32136"/>
                    <a:pt x="24988" y="31270"/>
                    <a:pt x="23999" y="31270"/>
                  </a:cubicBezTo>
                  <a:cubicBezTo>
                    <a:pt x="23011" y="31270"/>
                    <a:pt x="21154" y="31248"/>
                    <a:pt x="21154" y="31248"/>
                  </a:cubicBezTo>
                  <a:cubicBezTo>
                    <a:pt x="21154" y="31248"/>
                    <a:pt x="16599" y="27949"/>
                    <a:pt x="13849" y="25493"/>
                  </a:cubicBezTo>
                  <a:cubicBezTo>
                    <a:pt x="10143" y="22185"/>
                    <a:pt x="6876" y="20401"/>
                    <a:pt x="6876" y="20401"/>
                  </a:cubicBezTo>
                  <a:lnTo>
                    <a:pt x="15225" y="6675"/>
                  </a:lnTo>
                  <a:lnTo>
                    <a:pt x="143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4"/>
            <p:cNvSpPr/>
            <p:nvPr/>
          </p:nvSpPr>
          <p:spPr>
            <a:xfrm>
              <a:off x="3890801" y="2288332"/>
              <a:ext cx="558273" cy="729845"/>
            </a:xfrm>
            <a:custGeom>
              <a:avLst/>
              <a:gdLst/>
              <a:ahLst/>
              <a:cxnLst/>
              <a:rect l="l" t="t" r="r" b="b"/>
              <a:pathLst>
                <a:path w="29298" h="38302" extrusionOk="0">
                  <a:moveTo>
                    <a:pt x="14455" y="0"/>
                  </a:moveTo>
                  <a:cubicBezTo>
                    <a:pt x="14444" y="0"/>
                    <a:pt x="14434" y="1"/>
                    <a:pt x="14423" y="2"/>
                  </a:cubicBezTo>
                  <a:cubicBezTo>
                    <a:pt x="14281" y="18"/>
                    <a:pt x="10917" y="428"/>
                    <a:pt x="9137" y="3860"/>
                  </a:cubicBezTo>
                  <a:cubicBezTo>
                    <a:pt x="8325" y="5426"/>
                    <a:pt x="5981" y="10083"/>
                    <a:pt x="3919" y="14477"/>
                  </a:cubicBezTo>
                  <a:cubicBezTo>
                    <a:pt x="0" y="22828"/>
                    <a:pt x="333" y="23295"/>
                    <a:pt x="511" y="23546"/>
                  </a:cubicBezTo>
                  <a:cubicBezTo>
                    <a:pt x="3062" y="27132"/>
                    <a:pt x="10112" y="30001"/>
                    <a:pt x="14776" y="31900"/>
                  </a:cubicBezTo>
                  <a:cubicBezTo>
                    <a:pt x="16803" y="32724"/>
                    <a:pt x="18553" y="33437"/>
                    <a:pt x="18947" y="33831"/>
                  </a:cubicBezTo>
                  <a:cubicBezTo>
                    <a:pt x="20817" y="35699"/>
                    <a:pt x="22331" y="37007"/>
                    <a:pt x="23451" y="37721"/>
                  </a:cubicBezTo>
                  <a:cubicBezTo>
                    <a:pt x="24142" y="38160"/>
                    <a:pt x="25135" y="38301"/>
                    <a:pt x="26050" y="38301"/>
                  </a:cubicBezTo>
                  <a:cubicBezTo>
                    <a:pt x="27090" y="38301"/>
                    <a:pt x="28026" y="38119"/>
                    <a:pt x="28299" y="37982"/>
                  </a:cubicBezTo>
                  <a:cubicBezTo>
                    <a:pt x="28745" y="37760"/>
                    <a:pt x="29061" y="37107"/>
                    <a:pt x="28951" y="36638"/>
                  </a:cubicBezTo>
                  <a:cubicBezTo>
                    <a:pt x="28870" y="36296"/>
                    <a:pt x="28580" y="36090"/>
                    <a:pt x="28173" y="36090"/>
                  </a:cubicBezTo>
                  <a:cubicBezTo>
                    <a:pt x="27631" y="36090"/>
                    <a:pt x="27288" y="35785"/>
                    <a:pt x="27116" y="35451"/>
                  </a:cubicBezTo>
                  <a:lnTo>
                    <a:pt x="27116" y="35451"/>
                  </a:lnTo>
                  <a:cubicBezTo>
                    <a:pt x="27176" y="35469"/>
                    <a:pt x="27237" y="35489"/>
                    <a:pt x="27292" y="35505"/>
                  </a:cubicBezTo>
                  <a:cubicBezTo>
                    <a:pt x="27625" y="35610"/>
                    <a:pt x="28041" y="35740"/>
                    <a:pt x="28429" y="35740"/>
                  </a:cubicBezTo>
                  <a:cubicBezTo>
                    <a:pt x="28620" y="35740"/>
                    <a:pt x="28805" y="35708"/>
                    <a:pt x="28970" y="35626"/>
                  </a:cubicBezTo>
                  <a:cubicBezTo>
                    <a:pt x="29209" y="35507"/>
                    <a:pt x="29257" y="35319"/>
                    <a:pt x="29263" y="35216"/>
                  </a:cubicBezTo>
                  <a:cubicBezTo>
                    <a:pt x="29298" y="34728"/>
                    <a:pt x="28590" y="34203"/>
                    <a:pt x="27422" y="33395"/>
                  </a:cubicBezTo>
                  <a:cubicBezTo>
                    <a:pt x="27104" y="33175"/>
                    <a:pt x="26804" y="32968"/>
                    <a:pt x="26623" y="32817"/>
                  </a:cubicBezTo>
                  <a:cubicBezTo>
                    <a:pt x="26457" y="32679"/>
                    <a:pt x="26298" y="32527"/>
                    <a:pt x="26137" y="32377"/>
                  </a:cubicBezTo>
                  <a:cubicBezTo>
                    <a:pt x="25564" y="31831"/>
                    <a:pt x="24969" y="31268"/>
                    <a:pt x="24095" y="31268"/>
                  </a:cubicBezTo>
                  <a:cubicBezTo>
                    <a:pt x="23239" y="31268"/>
                    <a:pt x="21725" y="31254"/>
                    <a:pt x="21343" y="31249"/>
                  </a:cubicBezTo>
                  <a:cubicBezTo>
                    <a:pt x="20750" y="30816"/>
                    <a:pt x="16653" y="27813"/>
                    <a:pt x="14133" y="25564"/>
                  </a:cubicBezTo>
                  <a:cubicBezTo>
                    <a:pt x="11035" y="22799"/>
                    <a:pt x="8208" y="21074"/>
                    <a:pt x="7363" y="20581"/>
                  </a:cubicBezTo>
                  <a:lnTo>
                    <a:pt x="15562" y="7100"/>
                  </a:lnTo>
                  <a:cubicBezTo>
                    <a:pt x="15641" y="6968"/>
                    <a:pt x="15597" y="6797"/>
                    <a:pt x="15466" y="6717"/>
                  </a:cubicBezTo>
                  <a:cubicBezTo>
                    <a:pt x="15420" y="6689"/>
                    <a:pt x="15370" y="6676"/>
                    <a:pt x="15320" y="6676"/>
                  </a:cubicBezTo>
                  <a:cubicBezTo>
                    <a:pt x="15226" y="6676"/>
                    <a:pt x="15134" y="6723"/>
                    <a:pt x="15081" y="6809"/>
                  </a:cubicBezTo>
                  <a:lnTo>
                    <a:pt x="6732" y="20537"/>
                  </a:lnTo>
                  <a:cubicBezTo>
                    <a:pt x="6649" y="20674"/>
                    <a:pt x="6697" y="20852"/>
                    <a:pt x="6837" y="20929"/>
                  </a:cubicBezTo>
                  <a:cubicBezTo>
                    <a:pt x="6871" y="20947"/>
                    <a:pt x="10122" y="22738"/>
                    <a:pt x="13758" y="25983"/>
                  </a:cubicBezTo>
                  <a:cubicBezTo>
                    <a:pt x="16488" y="28420"/>
                    <a:pt x="21040" y="31723"/>
                    <a:pt x="21085" y="31757"/>
                  </a:cubicBezTo>
                  <a:cubicBezTo>
                    <a:pt x="21132" y="31791"/>
                    <a:pt x="21189" y="31810"/>
                    <a:pt x="21247" y="31811"/>
                  </a:cubicBezTo>
                  <a:cubicBezTo>
                    <a:pt x="21247" y="31811"/>
                    <a:pt x="23107" y="31831"/>
                    <a:pt x="24097" y="31831"/>
                  </a:cubicBezTo>
                  <a:cubicBezTo>
                    <a:pt x="24746" y="31831"/>
                    <a:pt x="25234" y="32295"/>
                    <a:pt x="25752" y="32785"/>
                  </a:cubicBezTo>
                  <a:cubicBezTo>
                    <a:pt x="25921" y="32944"/>
                    <a:pt x="26089" y="33103"/>
                    <a:pt x="26264" y="33249"/>
                  </a:cubicBezTo>
                  <a:cubicBezTo>
                    <a:pt x="26465" y="33417"/>
                    <a:pt x="26775" y="33631"/>
                    <a:pt x="27103" y="33859"/>
                  </a:cubicBezTo>
                  <a:cubicBezTo>
                    <a:pt x="27577" y="34185"/>
                    <a:pt x="28534" y="34846"/>
                    <a:pt x="28685" y="35138"/>
                  </a:cubicBezTo>
                  <a:cubicBezTo>
                    <a:pt x="28611" y="35168"/>
                    <a:pt x="28523" y="35180"/>
                    <a:pt x="28426" y="35180"/>
                  </a:cubicBezTo>
                  <a:cubicBezTo>
                    <a:pt x="28130" y="35180"/>
                    <a:pt x="27756" y="35062"/>
                    <a:pt x="27460" y="34970"/>
                  </a:cubicBezTo>
                  <a:cubicBezTo>
                    <a:pt x="27210" y="34891"/>
                    <a:pt x="27010" y="34828"/>
                    <a:pt x="26848" y="34828"/>
                  </a:cubicBezTo>
                  <a:cubicBezTo>
                    <a:pt x="26737" y="34828"/>
                    <a:pt x="26644" y="34858"/>
                    <a:pt x="26566" y="34932"/>
                  </a:cubicBezTo>
                  <a:cubicBezTo>
                    <a:pt x="26508" y="34987"/>
                    <a:pt x="26417" y="35110"/>
                    <a:pt x="26470" y="35320"/>
                  </a:cubicBezTo>
                  <a:cubicBezTo>
                    <a:pt x="26624" y="35934"/>
                    <a:pt x="27163" y="36652"/>
                    <a:pt x="28175" y="36652"/>
                  </a:cubicBezTo>
                  <a:cubicBezTo>
                    <a:pt x="28377" y="36652"/>
                    <a:pt x="28395" y="36727"/>
                    <a:pt x="28405" y="36767"/>
                  </a:cubicBezTo>
                  <a:cubicBezTo>
                    <a:pt x="28455" y="36981"/>
                    <a:pt x="28259" y="37374"/>
                    <a:pt x="28048" y="37479"/>
                  </a:cubicBezTo>
                  <a:cubicBezTo>
                    <a:pt x="27823" y="37591"/>
                    <a:pt x="26986" y="37744"/>
                    <a:pt x="26061" y="37744"/>
                  </a:cubicBezTo>
                  <a:cubicBezTo>
                    <a:pt x="25238" y="37744"/>
                    <a:pt x="24345" y="37623"/>
                    <a:pt x="23753" y="37245"/>
                  </a:cubicBezTo>
                  <a:cubicBezTo>
                    <a:pt x="22668" y="36555"/>
                    <a:pt x="21184" y="35272"/>
                    <a:pt x="19345" y="33433"/>
                  </a:cubicBezTo>
                  <a:cubicBezTo>
                    <a:pt x="18871" y="32959"/>
                    <a:pt x="17242" y="32297"/>
                    <a:pt x="14989" y="31379"/>
                  </a:cubicBezTo>
                  <a:cubicBezTo>
                    <a:pt x="10383" y="29505"/>
                    <a:pt x="3425" y="26674"/>
                    <a:pt x="986" y="23253"/>
                  </a:cubicBezTo>
                  <a:cubicBezTo>
                    <a:pt x="713" y="22192"/>
                    <a:pt x="6557" y="10057"/>
                    <a:pt x="9636" y="4118"/>
                  </a:cubicBezTo>
                  <a:cubicBezTo>
                    <a:pt x="11274" y="962"/>
                    <a:pt x="14454" y="564"/>
                    <a:pt x="14486" y="561"/>
                  </a:cubicBezTo>
                  <a:cubicBezTo>
                    <a:pt x="14640" y="543"/>
                    <a:pt x="14751" y="403"/>
                    <a:pt x="14734" y="250"/>
                  </a:cubicBezTo>
                  <a:cubicBezTo>
                    <a:pt x="14719" y="106"/>
                    <a:pt x="14596" y="0"/>
                    <a:pt x="1445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4"/>
            <p:cNvSpPr/>
            <p:nvPr/>
          </p:nvSpPr>
          <p:spPr>
            <a:xfrm>
              <a:off x="3898308" y="2547004"/>
              <a:ext cx="556254" cy="465895"/>
            </a:xfrm>
            <a:custGeom>
              <a:avLst/>
              <a:gdLst/>
              <a:ahLst/>
              <a:cxnLst/>
              <a:rect l="l" t="t" r="r" b="b"/>
              <a:pathLst>
                <a:path w="29192" h="24450" extrusionOk="0">
                  <a:moveTo>
                    <a:pt x="4262" y="1"/>
                  </a:moveTo>
                  <a:cubicBezTo>
                    <a:pt x="2037" y="4688"/>
                    <a:pt x="0" y="9319"/>
                    <a:pt x="347" y="9808"/>
                  </a:cubicBezTo>
                  <a:cubicBezTo>
                    <a:pt x="4022" y="14978"/>
                    <a:pt x="17392" y="18697"/>
                    <a:pt x="18753" y="20056"/>
                  </a:cubicBezTo>
                  <a:cubicBezTo>
                    <a:pt x="20112" y="21415"/>
                    <a:pt x="21848" y="23042"/>
                    <a:pt x="23207" y="23908"/>
                  </a:cubicBezTo>
                  <a:cubicBezTo>
                    <a:pt x="23850" y="24317"/>
                    <a:pt x="24799" y="24450"/>
                    <a:pt x="25672" y="24450"/>
                  </a:cubicBezTo>
                  <a:cubicBezTo>
                    <a:pt x="26643" y="24450"/>
                    <a:pt x="27521" y="24286"/>
                    <a:pt x="27781" y="24156"/>
                  </a:cubicBezTo>
                  <a:cubicBezTo>
                    <a:pt x="28274" y="23908"/>
                    <a:pt x="28646" y="22795"/>
                    <a:pt x="27781" y="22795"/>
                  </a:cubicBezTo>
                  <a:cubicBezTo>
                    <a:pt x="26916" y="22795"/>
                    <a:pt x="26473" y="22171"/>
                    <a:pt x="26349" y="21676"/>
                  </a:cubicBezTo>
                  <a:cubicBezTo>
                    <a:pt x="26323" y="21574"/>
                    <a:pt x="26367" y="21535"/>
                    <a:pt x="26459" y="21535"/>
                  </a:cubicBezTo>
                  <a:cubicBezTo>
                    <a:pt x="26737" y="21535"/>
                    <a:pt x="27455" y="21886"/>
                    <a:pt x="28034" y="21886"/>
                  </a:cubicBezTo>
                  <a:cubicBezTo>
                    <a:pt x="28186" y="21886"/>
                    <a:pt x="28328" y="21861"/>
                    <a:pt x="28450" y="21800"/>
                  </a:cubicBezTo>
                  <a:cubicBezTo>
                    <a:pt x="29191" y="21429"/>
                    <a:pt x="26792" y="20077"/>
                    <a:pt x="26050" y="19458"/>
                  </a:cubicBezTo>
                  <a:cubicBezTo>
                    <a:pt x="25309" y="18840"/>
                    <a:pt x="24690" y="17975"/>
                    <a:pt x="23701" y="17975"/>
                  </a:cubicBezTo>
                  <a:cubicBezTo>
                    <a:pt x="22713" y="17975"/>
                    <a:pt x="20856" y="17953"/>
                    <a:pt x="20856" y="17953"/>
                  </a:cubicBezTo>
                  <a:cubicBezTo>
                    <a:pt x="20856" y="17953"/>
                    <a:pt x="16301" y="14654"/>
                    <a:pt x="13551" y="12198"/>
                  </a:cubicBezTo>
                  <a:cubicBezTo>
                    <a:pt x="9845" y="8890"/>
                    <a:pt x="6578" y="7106"/>
                    <a:pt x="6578" y="7106"/>
                  </a:cubicBezTo>
                  <a:lnTo>
                    <a:pt x="9919" y="1614"/>
                  </a:lnTo>
                  <a:cubicBezTo>
                    <a:pt x="7727" y="240"/>
                    <a:pt x="5424" y="15"/>
                    <a:pt x="42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4"/>
            <p:cNvSpPr/>
            <p:nvPr/>
          </p:nvSpPr>
          <p:spPr>
            <a:xfrm>
              <a:off x="3890286" y="2541669"/>
              <a:ext cx="558788" cy="476508"/>
            </a:xfrm>
            <a:custGeom>
              <a:avLst/>
              <a:gdLst/>
              <a:ahLst/>
              <a:cxnLst/>
              <a:rect l="l" t="t" r="r" b="b"/>
              <a:pathLst>
                <a:path w="29325" h="25007" extrusionOk="0">
                  <a:moveTo>
                    <a:pt x="4859" y="567"/>
                  </a:moveTo>
                  <a:cubicBezTo>
                    <a:pt x="6001" y="600"/>
                    <a:pt x="8006" y="845"/>
                    <a:pt x="9955" y="1989"/>
                  </a:cubicBezTo>
                  <a:lnTo>
                    <a:pt x="6761" y="7242"/>
                  </a:lnTo>
                  <a:cubicBezTo>
                    <a:pt x="6676" y="7379"/>
                    <a:pt x="6724" y="7557"/>
                    <a:pt x="6866" y="7634"/>
                  </a:cubicBezTo>
                  <a:cubicBezTo>
                    <a:pt x="6898" y="7652"/>
                    <a:pt x="10146" y="9440"/>
                    <a:pt x="13786" y="12688"/>
                  </a:cubicBezTo>
                  <a:cubicBezTo>
                    <a:pt x="16517" y="15125"/>
                    <a:pt x="21067" y="18428"/>
                    <a:pt x="21112" y="18462"/>
                  </a:cubicBezTo>
                  <a:cubicBezTo>
                    <a:pt x="21160" y="18496"/>
                    <a:pt x="21217" y="18515"/>
                    <a:pt x="21276" y="18516"/>
                  </a:cubicBezTo>
                  <a:cubicBezTo>
                    <a:pt x="21276" y="18516"/>
                    <a:pt x="23134" y="18536"/>
                    <a:pt x="24124" y="18536"/>
                  </a:cubicBezTo>
                  <a:cubicBezTo>
                    <a:pt x="24773" y="18536"/>
                    <a:pt x="25261" y="18999"/>
                    <a:pt x="25781" y="19489"/>
                  </a:cubicBezTo>
                  <a:cubicBezTo>
                    <a:pt x="25948" y="19649"/>
                    <a:pt x="26118" y="19808"/>
                    <a:pt x="26293" y="19954"/>
                  </a:cubicBezTo>
                  <a:cubicBezTo>
                    <a:pt x="26492" y="20122"/>
                    <a:pt x="26803" y="20336"/>
                    <a:pt x="27131" y="20564"/>
                  </a:cubicBezTo>
                  <a:cubicBezTo>
                    <a:pt x="27605" y="20890"/>
                    <a:pt x="28561" y="21551"/>
                    <a:pt x="28712" y="21843"/>
                  </a:cubicBezTo>
                  <a:cubicBezTo>
                    <a:pt x="28638" y="21873"/>
                    <a:pt x="28550" y="21885"/>
                    <a:pt x="28453" y="21885"/>
                  </a:cubicBezTo>
                  <a:cubicBezTo>
                    <a:pt x="28158" y="21885"/>
                    <a:pt x="27783" y="21767"/>
                    <a:pt x="27489" y="21675"/>
                  </a:cubicBezTo>
                  <a:cubicBezTo>
                    <a:pt x="27238" y="21596"/>
                    <a:pt x="27037" y="21533"/>
                    <a:pt x="26876" y="21533"/>
                  </a:cubicBezTo>
                  <a:cubicBezTo>
                    <a:pt x="26765" y="21533"/>
                    <a:pt x="26672" y="21563"/>
                    <a:pt x="26593" y="21637"/>
                  </a:cubicBezTo>
                  <a:cubicBezTo>
                    <a:pt x="26536" y="21692"/>
                    <a:pt x="26446" y="21815"/>
                    <a:pt x="26498" y="22025"/>
                  </a:cubicBezTo>
                  <a:cubicBezTo>
                    <a:pt x="26653" y="22639"/>
                    <a:pt x="27191" y="23357"/>
                    <a:pt x="28202" y="23357"/>
                  </a:cubicBezTo>
                  <a:cubicBezTo>
                    <a:pt x="28406" y="23357"/>
                    <a:pt x="28423" y="23432"/>
                    <a:pt x="28432" y="23472"/>
                  </a:cubicBezTo>
                  <a:cubicBezTo>
                    <a:pt x="28483" y="23686"/>
                    <a:pt x="28286" y="24079"/>
                    <a:pt x="28076" y="24184"/>
                  </a:cubicBezTo>
                  <a:cubicBezTo>
                    <a:pt x="27851" y="24296"/>
                    <a:pt x="27014" y="24449"/>
                    <a:pt x="26089" y="24449"/>
                  </a:cubicBezTo>
                  <a:cubicBezTo>
                    <a:pt x="25266" y="24449"/>
                    <a:pt x="24373" y="24328"/>
                    <a:pt x="23780" y="23950"/>
                  </a:cubicBezTo>
                  <a:cubicBezTo>
                    <a:pt x="22696" y="23260"/>
                    <a:pt x="21213" y="21977"/>
                    <a:pt x="19374" y="20138"/>
                  </a:cubicBezTo>
                  <a:cubicBezTo>
                    <a:pt x="18900" y="19664"/>
                    <a:pt x="17271" y="19002"/>
                    <a:pt x="15016" y="18084"/>
                  </a:cubicBezTo>
                  <a:cubicBezTo>
                    <a:pt x="10411" y="16210"/>
                    <a:pt x="3452" y="13379"/>
                    <a:pt x="1013" y="9958"/>
                  </a:cubicBezTo>
                  <a:cubicBezTo>
                    <a:pt x="964" y="9762"/>
                    <a:pt x="1096" y="8511"/>
                    <a:pt x="4859" y="567"/>
                  </a:cubicBezTo>
                  <a:close/>
                  <a:moveTo>
                    <a:pt x="4686" y="1"/>
                  </a:moveTo>
                  <a:cubicBezTo>
                    <a:pt x="4562" y="13"/>
                    <a:pt x="4476" y="62"/>
                    <a:pt x="4429" y="161"/>
                  </a:cubicBezTo>
                  <a:cubicBezTo>
                    <a:pt x="1" y="9494"/>
                    <a:pt x="350" y="9987"/>
                    <a:pt x="538" y="10251"/>
                  </a:cubicBezTo>
                  <a:cubicBezTo>
                    <a:pt x="3089" y="13837"/>
                    <a:pt x="10139" y="16706"/>
                    <a:pt x="14803" y="18605"/>
                  </a:cubicBezTo>
                  <a:cubicBezTo>
                    <a:pt x="16830" y="19429"/>
                    <a:pt x="18580" y="20142"/>
                    <a:pt x="18974" y="20536"/>
                  </a:cubicBezTo>
                  <a:cubicBezTo>
                    <a:pt x="20844" y="22404"/>
                    <a:pt x="22358" y="23712"/>
                    <a:pt x="23478" y="24426"/>
                  </a:cubicBezTo>
                  <a:cubicBezTo>
                    <a:pt x="24169" y="24865"/>
                    <a:pt x="25162" y="25006"/>
                    <a:pt x="26077" y="25006"/>
                  </a:cubicBezTo>
                  <a:cubicBezTo>
                    <a:pt x="27117" y="25006"/>
                    <a:pt x="28053" y="24824"/>
                    <a:pt x="28326" y="24687"/>
                  </a:cubicBezTo>
                  <a:cubicBezTo>
                    <a:pt x="28772" y="24465"/>
                    <a:pt x="29088" y="23812"/>
                    <a:pt x="28978" y="23343"/>
                  </a:cubicBezTo>
                  <a:cubicBezTo>
                    <a:pt x="28897" y="23001"/>
                    <a:pt x="28606" y="22795"/>
                    <a:pt x="28200" y="22795"/>
                  </a:cubicBezTo>
                  <a:cubicBezTo>
                    <a:pt x="27658" y="22795"/>
                    <a:pt x="27315" y="22490"/>
                    <a:pt x="27143" y="22156"/>
                  </a:cubicBezTo>
                  <a:lnTo>
                    <a:pt x="27143" y="22156"/>
                  </a:lnTo>
                  <a:cubicBezTo>
                    <a:pt x="27203" y="22174"/>
                    <a:pt x="27264" y="22194"/>
                    <a:pt x="27318" y="22210"/>
                  </a:cubicBezTo>
                  <a:cubicBezTo>
                    <a:pt x="27652" y="22315"/>
                    <a:pt x="28068" y="22445"/>
                    <a:pt x="28455" y="22445"/>
                  </a:cubicBezTo>
                  <a:cubicBezTo>
                    <a:pt x="28647" y="22445"/>
                    <a:pt x="28831" y="22413"/>
                    <a:pt x="28995" y="22331"/>
                  </a:cubicBezTo>
                  <a:cubicBezTo>
                    <a:pt x="29236" y="22212"/>
                    <a:pt x="29282" y="22024"/>
                    <a:pt x="29290" y="21921"/>
                  </a:cubicBezTo>
                  <a:cubicBezTo>
                    <a:pt x="29325" y="21433"/>
                    <a:pt x="28617" y="20908"/>
                    <a:pt x="27449" y="20100"/>
                  </a:cubicBezTo>
                  <a:cubicBezTo>
                    <a:pt x="27131" y="19881"/>
                    <a:pt x="26831" y="19673"/>
                    <a:pt x="26650" y="19522"/>
                  </a:cubicBezTo>
                  <a:cubicBezTo>
                    <a:pt x="26484" y="19384"/>
                    <a:pt x="26323" y="19232"/>
                    <a:pt x="26164" y="19080"/>
                  </a:cubicBezTo>
                  <a:cubicBezTo>
                    <a:pt x="25590" y="18536"/>
                    <a:pt x="24995" y="17973"/>
                    <a:pt x="24122" y="17973"/>
                  </a:cubicBezTo>
                  <a:cubicBezTo>
                    <a:pt x="23266" y="17973"/>
                    <a:pt x="21752" y="17957"/>
                    <a:pt x="21369" y="17954"/>
                  </a:cubicBezTo>
                  <a:cubicBezTo>
                    <a:pt x="20777" y="17521"/>
                    <a:pt x="16680" y="14518"/>
                    <a:pt x="14160" y="12268"/>
                  </a:cubicBezTo>
                  <a:cubicBezTo>
                    <a:pt x="11062" y="9504"/>
                    <a:pt x="8235" y="7779"/>
                    <a:pt x="7390" y="7286"/>
                  </a:cubicBezTo>
                  <a:lnTo>
                    <a:pt x="10581" y="2040"/>
                  </a:lnTo>
                  <a:cubicBezTo>
                    <a:pt x="10659" y="1909"/>
                    <a:pt x="10619" y="1736"/>
                    <a:pt x="10489" y="1655"/>
                  </a:cubicBezTo>
                  <a:cubicBezTo>
                    <a:pt x="8246" y="250"/>
                    <a:pt x="5889" y="15"/>
                    <a:pt x="468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4"/>
            <p:cNvSpPr/>
            <p:nvPr/>
          </p:nvSpPr>
          <p:spPr>
            <a:xfrm>
              <a:off x="4220147" y="1881641"/>
              <a:ext cx="299278" cy="334987"/>
            </a:xfrm>
            <a:custGeom>
              <a:avLst/>
              <a:gdLst/>
              <a:ahLst/>
              <a:cxnLst/>
              <a:rect l="l" t="t" r="r" b="b"/>
              <a:pathLst>
                <a:path w="15706" h="17580" extrusionOk="0">
                  <a:moveTo>
                    <a:pt x="12548" y="1"/>
                  </a:moveTo>
                  <a:lnTo>
                    <a:pt x="12532" y="12"/>
                  </a:lnTo>
                  <a:cubicBezTo>
                    <a:pt x="11458" y="1872"/>
                    <a:pt x="8354" y="2973"/>
                    <a:pt x="6979" y="3396"/>
                  </a:cubicBezTo>
                  <a:cubicBezTo>
                    <a:pt x="5468" y="3861"/>
                    <a:pt x="7676" y="4907"/>
                    <a:pt x="7444" y="6303"/>
                  </a:cubicBezTo>
                  <a:cubicBezTo>
                    <a:pt x="7211" y="7698"/>
                    <a:pt x="4189" y="8512"/>
                    <a:pt x="4189" y="8512"/>
                  </a:cubicBezTo>
                  <a:cubicBezTo>
                    <a:pt x="4189" y="8512"/>
                    <a:pt x="3324" y="6653"/>
                    <a:pt x="2096" y="6653"/>
                  </a:cubicBezTo>
                  <a:cubicBezTo>
                    <a:pt x="868" y="6653"/>
                    <a:pt x="0" y="9462"/>
                    <a:pt x="702" y="10955"/>
                  </a:cubicBezTo>
                  <a:cubicBezTo>
                    <a:pt x="1184" y="11981"/>
                    <a:pt x="2041" y="12142"/>
                    <a:pt x="2530" y="12142"/>
                  </a:cubicBezTo>
                  <a:cubicBezTo>
                    <a:pt x="2751" y="12142"/>
                    <a:pt x="2897" y="12109"/>
                    <a:pt x="2897" y="12109"/>
                  </a:cubicBezTo>
                  <a:lnTo>
                    <a:pt x="2897" y="12109"/>
                  </a:lnTo>
                  <a:cubicBezTo>
                    <a:pt x="2897" y="12109"/>
                    <a:pt x="2809" y="14740"/>
                    <a:pt x="4476" y="15529"/>
                  </a:cubicBezTo>
                  <a:cubicBezTo>
                    <a:pt x="6143" y="16319"/>
                    <a:pt x="8951" y="17372"/>
                    <a:pt x="10003" y="17547"/>
                  </a:cubicBezTo>
                  <a:cubicBezTo>
                    <a:pt x="10130" y="17568"/>
                    <a:pt x="10258" y="17579"/>
                    <a:pt x="10384" y="17579"/>
                  </a:cubicBezTo>
                  <a:cubicBezTo>
                    <a:pt x="11302" y="17579"/>
                    <a:pt x="12162" y="17005"/>
                    <a:pt x="12548" y="15618"/>
                  </a:cubicBezTo>
                  <a:cubicBezTo>
                    <a:pt x="12985" y="14038"/>
                    <a:pt x="13249" y="10792"/>
                    <a:pt x="13249" y="10792"/>
                  </a:cubicBezTo>
                  <a:cubicBezTo>
                    <a:pt x="13249" y="10792"/>
                    <a:pt x="14829" y="9740"/>
                    <a:pt x="15266" y="9126"/>
                  </a:cubicBezTo>
                  <a:cubicBezTo>
                    <a:pt x="15705" y="8512"/>
                    <a:pt x="14126" y="7897"/>
                    <a:pt x="13688" y="7020"/>
                  </a:cubicBezTo>
                  <a:cubicBezTo>
                    <a:pt x="13249" y="6142"/>
                    <a:pt x="13249" y="5441"/>
                    <a:pt x="13424" y="4211"/>
                  </a:cubicBezTo>
                  <a:cubicBezTo>
                    <a:pt x="13601" y="2983"/>
                    <a:pt x="12548" y="1"/>
                    <a:pt x="12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4"/>
            <p:cNvSpPr/>
            <p:nvPr/>
          </p:nvSpPr>
          <p:spPr>
            <a:xfrm>
              <a:off x="4218337" y="1876439"/>
              <a:ext cx="304842" cy="345581"/>
            </a:xfrm>
            <a:custGeom>
              <a:avLst/>
              <a:gdLst/>
              <a:ahLst/>
              <a:cxnLst/>
              <a:rect l="l" t="t" r="r" b="b"/>
              <a:pathLst>
                <a:path w="15998" h="18136" extrusionOk="0">
                  <a:moveTo>
                    <a:pt x="12552" y="892"/>
                  </a:moveTo>
                  <a:cubicBezTo>
                    <a:pt x="12880" y="1920"/>
                    <a:pt x="13354" y="3654"/>
                    <a:pt x="13242" y="4446"/>
                  </a:cubicBezTo>
                  <a:cubicBezTo>
                    <a:pt x="13061" y="5706"/>
                    <a:pt x="13058" y="6473"/>
                    <a:pt x="13532" y="7419"/>
                  </a:cubicBezTo>
                  <a:cubicBezTo>
                    <a:pt x="13741" y="7839"/>
                    <a:pt x="14156" y="8186"/>
                    <a:pt x="14523" y="8492"/>
                  </a:cubicBezTo>
                  <a:cubicBezTo>
                    <a:pt x="14927" y="8830"/>
                    <a:pt x="15228" y="9100"/>
                    <a:pt x="15134" y="9234"/>
                  </a:cubicBezTo>
                  <a:cubicBezTo>
                    <a:pt x="14798" y="9704"/>
                    <a:pt x="13615" y="10545"/>
                    <a:pt x="13188" y="10831"/>
                  </a:cubicBezTo>
                  <a:cubicBezTo>
                    <a:pt x="13117" y="10879"/>
                    <a:pt x="13071" y="10957"/>
                    <a:pt x="13064" y="11043"/>
                  </a:cubicBezTo>
                  <a:cubicBezTo>
                    <a:pt x="13061" y="11075"/>
                    <a:pt x="12797" y="14281"/>
                    <a:pt x="12371" y="15815"/>
                  </a:cubicBezTo>
                  <a:cubicBezTo>
                    <a:pt x="12056" y="16949"/>
                    <a:pt x="11379" y="17572"/>
                    <a:pt x="10487" y="17572"/>
                  </a:cubicBezTo>
                  <a:cubicBezTo>
                    <a:pt x="10376" y="17572"/>
                    <a:pt x="10262" y="17563"/>
                    <a:pt x="10144" y="17543"/>
                  </a:cubicBezTo>
                  <a:cubicBezTo>
                    <a:pt x="9112" y="17371"/>
                    <a:pt x="6284" y="16302"/>
                    <a:pt x="4691" y="15548"/>
                  </a:cubicBezTo>
                  <a:cubicBezTo>
                    <a:pt x="3214" y="14848"/>
                    <a:pt x="3273" y="12414"/>
                    <a:pt x="3273" y="12390"/>
                  </a:cubicBezTo>
                  <a:cubicBezTo>
                    <a:pt x="3278" y="12231"/>
                    <a:pt x="3149" y="12100"/>
                    <a:pt x="2990" y="12100"/>
                  </a:cubicBezTo>
                  <a:cubicBezTo>
                    <a:pt x="2972" y="12100"/>
                    <a:pt x="2951" y="12102"/>
                    <a:pt x="2931" y="12106"/>
                  </a:cubicBezTo>
                  <a:cubicBezTo>
                    <a:pt x="2915" y="12109"/>
                    <a:pt x="2796" y="12134"/>
                    <a:pt x="2621" y="12134"/>
                  </a:cubicBezTo>
                  <a:cubicBezTo>
                    <a:pt x="2205" y="12134"/>
                    <a:pt x="1469" y="11996"/>
                    <a:pt x="1051" y="11107"/>
                  </a:cubicBezTo>
                  <a:cubicBezTo>
                    <a:pt x="606" y="10162"/>
                    <a:pt x="871" y="8636"/>
                    <a:pt x="1399" y="7805"/>
                  </a:cubicBezTo>
                  <a:cubicBezTo>
                    <a:pt x="1541" y="7582"/>
                    <a:pt x="1832" y="7207"/>
                    <a:pt x="2191" y="7207"/>
                  </a:cubicBezTo>
                  <a:cubicBezTo>
                    <a:pt x="3049" y="7207"/>
                    <a:pt x="3809" y="8432"/>
                    <a:pt x="4029" y="8905"/>
                  </a:cubicBezTo>
                  <a:cubicBezTo>
                    <a:pt x="4076" y="9005"/>
                    <a:pt x="4176" y="9067"/>
                    <a:pt x="4283" y="9067"/>
                  </a:cubicBezTo>
                  <a:cubicBezTo>
                    <a:pt x="4307" y="9067"/>
                    <a:pt x="4332" y="9063"/>
                    <a:pt x="4357" y="9056"/>
                  </a:cubicBezTo>
                  <a:cubicBezTo>
                    <a:pt x="4685" y="8969"/>
                    <a:pt x="7561" y="8152"/>
                    <a:pt x="7817" y="6622"/>
                  </a:cubicBezTo>
                  <a:cubicBezTo>
                    <a:pt x="7939" y="5887"/>
                    <a:pt x="7512" y="5270"/>
                    <a:pt x="7169" y="4774"/>
                  </a:cubicBezTo>
                  <a:cubicBezTo>
                    <a:pt x="7009" y="4544"/>
                    <a:pt x="6790" y="4227"/>
                    <a:pt x="6826" y="4121"/>
                  </a:cubicBezTo>
                  <a:cubicBezTo>
                    <a:pt x="6829" y="4112"/>
                    <a:pt x="6866" y="4029"/>
                    <a:pt x="7157" y="3939"/>
                  </a:cubicBezTo>
                  <a:cubicBezTo>
                    <a:pt x="8687" y="3469"/>
                    <a:pt x="11296" y="2476"/>
                    <a:pt x="12552" y="892"/>
                  </a:cubicBezTo>
                  <a:close/>
                  <a:moveTo>
                    <a:pt x="12638" y="0"/>
                  </a:moveTo>
                  <a:cubicBezTo>
                    <a:pt x="12571" y="0"/>
                    <a:pt x="12505" y="22"/>
                    <a:pt x="12451" y="65"/>
                  </a:cubicBezTo>
                  <a:cubicBezTo>
                    <a:pt x="12424" y="87"/>
                    <a:pt x="12400" y="115"/>
                    <a:pt x="12383" y="145"/>
                  </a:cubicBezTo>
                  <a:cubicBezTo>
                    <a:pt x="11409" y="1834"/>
                    <a:pt x="8587" y="2910"/>
                    <a:pt x="6992" y="3400"/>
                  </a:cubicBezTo>
                  <a:cubicBezTo>
                    <a:pt x="6606" y="3519"/>
                    <a:pt x="6378" y="3694"/>
                    <a:pt x="6295" y="3937"/>
                  </a:cubicBezTo>
                  <a:cubicBezTo>
                    <a:pt x="6166" y="4312"/>
                    <a:pt x="6428" y="4693"/>
                    <a:pt x="6707" y="5094"/>
                  </a:cubicBezTo>
                  <a:cubicBezTo>
                    <a:pt x="7007" y="5527"/>
                    <a:pt x="7348" y="6018"/>
                    <a:pt x="7262" y="6529"/>
                  </a:cubicBezTo>
                  <a:cubicBezTo>
                    <a:pt x="7111" y="7445"/>
                    <a:pt x="5331" y="8173"/>
                    <a:pt x="4429" y="8450"/>
                  </a:cubicBezTo>
                  <a:cubicBezTo>
                    <a:pt x="4143" y="7926"/>
                    <a:pt x="3323" y="6643"/>
                    <a:pt x="2191" y="6643"/>
                  </a:cubicBezTo>
                  <a:cubicBezTo>
                    <a:pt x="1720" y="6643"/>
                    <a:pt x="1283" y="6940"/>
                    <a:pt x="925" y="7503"/>
                  </a:cubicBezTo>
                  <a:cubicBezTo>
                    <a:pt x="320" y="8455"/>
                    <a:pt x="1" y="10197"/>
                    <a:pt x="542" y="11346"/>
                  </a:cubicBezTo>
                  <a:cubicBezTo>
                    <a:pt x="1046" y="12417"/>
                    <a:pt x="1973" y="12699"/>
                    <a:pt x="2623" y="12699"/>
                  </a:cubicBezTo>
                  <a:cubicBezTo>
                    <a:pt x="2655" y="12699"/>
                    <a:pt x="2686" y="12698"/>
                    <a:pt x="2716" y="12697"/>
                  </a:cubicBezTo>
                  <a:cubicBezTo>
                    <a:pt x="2751" y="13465"/>
                    <a:pt x="2989" y="15363"/>
                    <a:pt x="4450" y="16055"/>
                  </a:cubicBezTo>
                  <a:cubicBezTo>
                    <a:pt x="6085" y="16830"/>
                    <a:pt x="8948" y="17912"/>
                    <a:pt x="10051" y="18097"/>
                  </a:cubicBezTo>
                  <a:cubicBezTo>
                    <a:pt x="10198" y="18122"/>
                    <a:pt x="10348" y="18134"/>
                    <a:pt x="10497" y="18135"/>
                  </a:cubicBezTo>
                  <a:cubicBezTo>
                    <a:pt x="11642" y="18135"/>
                    <a:pt x="12527" y="17351"/>
                    <a:pt x="12914" y="15964"/>
                  </a:cubicBezTo>
                  <a:cubicBezTo>
                    <a:pt x="13309" y="14542"/>
                    <a:pt x="13558" y="11860"/>
                    <a:pt x="13614" y="11221"/>
                  </a:cubicBezTo>
                  <a:cubicBezTo>
                    <a:pt x="13992" y="10963"/>
                    <a:pt x="15195" y="10115"/>
                    <a:pt x="15592" y="9560"/>
                  </a:cubicBezTo>
                  <a:cubicBezTo>
                    <a:pt x="15997" y="8991"/>
                    <a:pt x="15406" y="8496"/>
                    <a:pt x="14884" y="8059"/>
                  </a:cubicBezTo>
                  <a:cubicBezTo>
                    <a:pt x="14560" y="7787"/>
                    <a:pt x="14193" y="7481"/>
                    <a:pt x="14035" y="7166"/>
                  </a:cubicBezTo>
                  <a:cubicBezTo>
                    <a:pt x="13626" y="6349"/>
                    <a:pt x="13631" y="5690"/>
                    <a:pt x="13798" y="4523"/>
                  </a:cubicBezTo>
                  <a:cubicBezTo>
                    <a:pt x="13981" y="3243"/>
                    <a:pt x="12952" y="304"/>
                    <a:pt x="12908" y="180"/>
                  </a:cubicBezTo>
                  <a:cubicBezTo>
                    <a:pt x="12877" y="94"/>
                    <a:pt x="12800" y="34"/>
                    <a:pt x="12713" y="10"/>
                  </a:cubicBezTo>
                  <a:cubicBezTo>
                    <a:pt x="12688" y="3"/>
                    <a:pt x="12663" y="0"/>
                    <a:pt x="126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4"/>
            <p:cNvSpPr/>
            <p:nvPr/>
          </p:nvSpPr>
          <p:spPr>
            <a:xfrm>
              <a:off x="4435088" y="1999535"/>
              <a:ext cx="13319" cy="33251"/>
            </a:xfrm>
            <a:custGeom>
              <a:avLst/>
              <a:gdLst/>
              <a:ahLst/>
              <a:cxnLst/>
              <a:rect l="l" t="t" r="r" b="b"/>
              <a:pathLst>
                <a:path w="699" h="1745" extrusionOk="0">
                  <a:moveTo>
                    <a:pt x="350" y="0"/>
                  </a:moveTo>
                  <a:cubicBezTo>
                    <a:pt x="158" y="0"/>
                    <a:pt x="0" y="391"/>
                    <a:pt x="0" y="872"/>
                  </a:cubicBezTo>
                  <a:cubicBezTo>
                    <a:pt x="0" y="1354"/>
                    <a:pt x="156" y="1745"/>
                    <a:pt x="350" y="1745"/>
                  </a:cubicBezTo>
                  <a:cubicBezTo>
                    <a:pt x="543" y="1745"/>
                    <a:pt x="699" y="1354"/>
                    <a:pt x="699" y="872"/>
                  </a:cubicBezTo>
                  <a:cubicBezTo>
                    <a:pt x="699" y="391"/>
                    <a:pt x="543" y="0"/>
                    <a:pt x="3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4"/>
            <p:cNvSpPr/>
            <p:nvPr/>
          </p:nvSpPr>
          <p:spPr>
            <a:xfrm>
              <a:off x="4412507" y="1966951"/>
              <a:ext cx="43998" cy="26868"/>
            </a:xfrm>
            <a:custGeom>
              <a:avLst/>
              <a:gdLst/>
              <a:ahLst/>
              <a:cxnLst/>
              <a:rect l="l" t="t" r="r" b="b"/>
              <a:pathLst>
                <a:path w="2309" h="1410" extrusionOk="0">
                  <a:moveTo>
                    <a:pt x="1783" y="0"/>
                  </a:moveTo>
                  <a:cubicBezTo>
                    <a:pt x="1021" y="0"/>
                    <a:pt x="257" y="835"/>
                    <a:pt x="163" y="942"/>
                  </a:cubicBezTo>
                  <a:cubicBezTo>
                    <a:pt x="1" y="1124"/>
                    <a:pt x="129" y="1410"/>
                    <a:pt x="371" y="1410"/>
                  </a:cubicBezTo>
                  <a:cubicBezTo>
                    <a:pt x="452" y="1410"/>
                    <a:pt x="529" y="1376"/>
                    <a:pt x="581" y="1317"/>
                  </a:cubicBezTo>
                  <a:cubicBezTo>
                    <a:pt x="771" y="1103"/>
                    <a:pt x="1359" y="562"/>
                    <a:pt x="1781" y="562"/>
                  </a:cubicBezTo>
                  <a:cubicBezTo>
                    <a:pt x="1826" y="562"/>
                    <a:pt x="1869" y="568"/>
                    <a:pt x="1910" y="581"/>
                  </a:cubicBezTo>
                  <a:cubicBezTo>
                    <a:pt x="1938" y="590"/>
                    <a:pt x="1966" y="594"/>
                    <a:pt x="1994" y="594"/>
                  </a:cubicBezTo>
                  <a:cubicBezTo>
                    <a:pt x="2111" y="594"/>
                    <a:pt x="2221" y="520"/>
                    <a:pt x="2260" y="402"/>
                  </a:cubicBezTo>
                  <a:cubicBezTo>
                    <a:pt x="2308" y="258"/>
                    <a:pt x="2232" y="100"/>
                    <a:pt x="2088" y="49"/>
                  </a:cubicBezTo>
                  <a:cubicBezTo>
                    <a:pt x="1987" y="15"/>
                    <a:pt x="1885" y="0"/>
                    <a:pt x="17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4"/>
            <p:cNvSpPr/>
            <p:nvPr/>
          </p:nvSpPr>
          <p:spPr>
            <a:xfrm>
              <a:off x="4398121" y="2109368"/>
              <a:ext cx="58537" cy="23800"/>
            </a:xfrm>
            <a:custGeom>
              <a:avLst/>
              <a:gdLst/>
              <a:ahLst/>
              <a:cxnLst/>
              <a:rect l="l" t="t" r="r" b="b"/>
              <a:pathLst>
                <a:path w="3072" h="1249" extrusionOk="0">
                  <a:moveTo>
                    <a:pt x="312" y="1"/>
                  </a:moveTo>
                  <a:cubicBezTo>
                    <a:pt x="236" y="1"/>
                    <a:pt x="159" y="32"/>
                    <a:pt x="104" y="93"/>
                  </a:cubicBezTo>
                  <a:cubicBezTo>
                    <a:pt x="0" y="209"/>
                    <a:pt x="11" y="387"/>
                    <a:pt x="126" y="490"/>
                  </a:cubicBezTo>
                  <a:cubicBezTo>
                    <a:pt x="805" y="1103"/>
                    <a:pt x="1519" y="1249"/>
                    <a:pt x="2045" y="1249"/>
                  </a:cubicBezTo>
                  <a:cubicBezTo>
                    <a:pt x="2506" y="1249"/>
                    <a:pt x="2823" y="1138"/>
                    <a:pt x="2850" y="1128"/>
                  </a:cubicBezTo>
                  <a:cubicBezTo>
                    <a:pt x="2996" y="1074"/>
                    <a:pt x="3072" y="913"/>
                    <a:pt x="3019" y="767"/>
                  </a:cubicBezTo>
                  <a:cubicBezTo>
                    <a:pt x="2978" y="653"/>
                    <a:pt x="2870" y="581"/>
                    <a:pt x="2754" y="581"/>
                  </a:cubicBezTo>
                  <a:cubicBezTo>
                    <a:pt x="2723" y="581"/>
                    <a:pt x="2691" y="587"/>
                    <a:pt x="2659" y="598"/>
                  </a:cubicBezTo>
                  <a:cubicBezTo>
                    <a:pt x="2639" y="605"/>
                    <a:pt x="2400" y="687"/>
                    <a:pt x="2049" y="687"/>
                  </a:cubicBezTo>
                  <a:cubicBezTo>
                    <a:pt x="1631" y="687"/>
                    <a:pt x="1054" y="571"/>
                    <a:pt x="501" y="73"/>
                  </a:cubicBezTo>
                  <a:cubicBezTo>
                    <a:pt x="447" y="25"/>
                    <a:pt x="379" y="1"/>
                    <a:pt x="3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4"/>
            <p:cNvSpPr/>
            <p:nvPr/>
          </p:nvSpPr>
          <p:spPr>
            <a:xfrm>
              <a:off x="3779024" y="4211877"/>
              <a:ext cx="221324" cy="195276"/>
            </a:xfrm>
            <a:custGeom>
              <a:avLst/>
              <a:gdLst/>
              <a:ahLst/>
              <a:cxnLst/>
              <a:rect l="l" t="t" r="r" b="b"/>
              <a:pathLst>
                <a:path w="11615" h="10248" extrusionOk="0">
                  <a:moveTo>
                    <a:pt x="2098" y="1"/>
                  </a:moveTo>
                  <a:cubicBezTo>
                    <a:pt x="2098" y="1"/>
                    <a:pt x="0" y="4207"/>
                    <a:pt x="82" y="4777"/>
                  </a:cubicBezTo>
                  <a:cubicBezTo>
                    <a:pt x="164" y="5347"/>
                    <a:pt x="4319" y="8363"/>
                    <a:pt x="6275" y="9422"/>
                  </a:cubicBezTo>
                  <a:cubicBezTo>
                    <a:pt x="7237" y="9943"/>
                    <a:pt x="8573" y="10247"/>
                    <a:pt x="9654" y="10247"/>
                  </a:cubicBezTo>
                  <a:cubicBezTo>
                    <a:pt x="10771" y="10247"/>
                    <a:pt x="11615" y="9923"/>
                    <a:pt x="11490" y="9177"/>
                  </a:cubicBezTo>
                  <a:cubicBezTo>
                    <a:pt x="11245" y="7712"/>
                    <a:pt x="7905" y="6733"/>
                    <a:pt x="7090" y="4534"/>
                  </a:cubicBezTo>
                  <a:cubicBezTo>
                    <a:pt x="6275" y="2333"/>
                    <a:pt x="5958" y="1054"/>
                    <a:pt x="5958" y="1054"/>
                  </a:cubicBezTo>
                  <a:cubicBezTo>
                    <a:pt x="5958" y="1054"/>
                    <a:pt x="5901" y="1057"/>
                    <a:pt x="5796" y="1057"/>
                  </a:cubicBezTo>
                  <a:cubicBezTo>
                    <a:pt x="5283" y="1057"/>
                    <a:pt x="3637" y="975"/>
                    <a:pt x="20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4"/>
            <p:cNvSpPr/>
            <p:nvPr/>
          </p:nvSpPr>
          <p:spPr>
            <a:xfrm>
              <a:off x="3773650" y="4206542"/>
              <a:ext cx="230889" cy="205946"/>
            </a:xfrm>
            <a:custGeom>
              <a:avLst/>
              <a:gdLst/>
              <a:ahLst/>
              <a:cxnLst/>
              <a:rect l="l" t="t" r="r" b="b"/>
              <a:pathLst>
                <a:path w="12117" h="10808" extrusionOk="0">
                  <a:moveTo>
                    <a:pt x="2496" y="679"/>
                  </a:moveTo>
                  <a:cubicBezTo>
                    <a:pt x="3971" y="1516"/>
                    <a:pt x="5463" y="1614"/>
                    <a:pt x="6024" y="1618"/>
                  </a:cubicBezTo>
                  <a:cubicBezTo>
                    <a:pt x="6148" y="2072"/>
                    <a:pt x="6481" y="3214"/>
                    <a:pt x="7108" y="4910"/>
                  </a:cubicBezTo>
                  <a:cubicBezTo>
                    <a:pt x="7569" y="6152"/>
                    <a:pt x="8744" y="7004"/>
                    <a:pt x="9781" y="7754"/>
                  </a:cubicBezTo>
                  <a:cubicBezTo>
                    <a:pt x="10613" y="8356"/>
                    <a:pt x="11399" y="8926"/>
                    <a:pt x="11495" y="9504"/>
                  </a:cubicBezTo>
                  <a:cubicBezTo>
                    <a:pt x="11527" y="9698"/>
                    <a:pt x="11467" y="9838"/>
                    <a:pt x="11300" y="9956"/>
                  </a:cubicBezTo>
                  <a:cubicBezTo>
                    <a:pt x="11019" y="10157"/>
                    <a:pt x="10528" y="10251"/>
                    <a:pt x="9947" y="10251"/>
                  </a:cubicBezTo>
                  <a:cubicBezTo>
                    <a:pt x="8926" y="10251"/>
                    <a:pt x="7625" y="9962"/>
                    <a:pt x="6691" y="9456"/>
                  </a:cubicBezTo>
                  <a:cubicBezTo>
                    <a:pt x="4541" y="8292"/>
                    <a:pt x="831" y="5499"/>
                    <a:pt x="643" y="5024"/>
                  </a:cubicBezTo>
                  <a:cubicBezTo>
                    <a:pt x="627" y="4679"/>
                    <a:pt x="1551" y="2595"/>
                    <a:pt x="2496" y="679"/>
                  </a:cubicBezTo>
                  <a:close/>
                  <a:moveTo>
                    <a:pt x="2381" y="0"/>
                  </a:moveTo>
                  <a:cubicBezTo>
                    <a:pt x="2278" y="0"/>
                    <a:pt x="2178" y="56"/>
                    <a:pt x="2129" y="155"/>
                  </a:cubicBezTo>
                  <a:cubicBezTo>
                    <a:pt x="1486" y="1445"/>
                    <a:pt x="1" y="4504"/>
                    <a:pt x="85" y="5096"/>
                  </a:cubicBezTo>
                  <a:cubicBezTo>
                    <a:pt x="198" y="5887"/>
                    <a:pt x="4757" y="9047"/>
                    <a:pt x="6422" y="9950"/>
                  </a:cubicBezTo>
                  <a:cubicBezTo>
                    <a:pt x="7372" y="10464"/>
                    <a:pt x="8776" y="10808"/>
                    <a:pt x="9945" y="10808"/>
                  </a:cubicBezTo>
                  <a:cubicBezTo>
                    <a:pt x="10634" y="10808"/>
                    <a:pt x="11241" y="10688"/>
                    <a:pt x="11626" y="10415"/>
                  </a:cubicBezTo>
                  <a:cubicBezTo>
                    <a:pt x="11966" y="10172"/>
                    <a:pt x="12116" y="9816"/>
                    <a:pt x="12049" y="9412"/>
                  </a:cubicBezTo>
                  <a:cubicBezTo>
                    <a:pt x="11915" y="8606"/>
                    <a:pt x="11078" y="8000"/>
                    <a:pt x="10111" y="7300"/>
                  </a:cubicBezTo>
                  <a:cubicBezTo>
                    <a:pt x="9138" y="6596"/>
                    <a:pt x="8035" y="5797"/>
                    <a:pt x="7634" y="4716"/>
                  </a:cubicBezTo>
                  <a:cubicBezTo>
                    <a:pt x="6837" y="2559"/>
                    <a:pt x="6516" y="1278"/>
                    <a:pt x="6513" y="1267"/>
                  </a:cubicBezTo>
                  <a:cubicBezTo>
                    <a:pt x="6482" y="1140"/>
                    <a:pt x="6369" y="1053"/>
                    <a:pt x="6241" y="1053"/>
                  </a:cubicBezTo>
                  <a:cubicBezTo>
                    <a:pt x="6235" y="1053"/>
                    <a:pt x="6229" y="1053"/>
                    <a:pt x="6223" y="1054"/>
                  </a:cubicBezTo>
                  <a:cubicBezTo>
                    <a:pt x="6220" y="1054"/>
                    <a:pt x="6175" y="1056"/>
                    <a:pt x="6095" y="1056"/>
                  </a:cubicBezTo>
                  <a:cubicBezTo>
                    <a:pt x="5636" y="1056"/>
                    <a:pt x="4021" y="986"/>
                    <a:pt x="2530" y="43"/>
                  </a:cubicBezTo>
                  <a:cubicBezTo>
                    <a:pt x="2483" y="14"/>
                    <a:pt x="2432" y="0"/>
                    <a:pt x="23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4"/>
            <p:cNvSpPr/>
            <p:nvPr/>
          </p:nvSpPr>
          <p:spPr>
            <a:xfrm>
              <a:off x="3780186" y="4284687"/>
              <a:ext cx="219742" cy="122466"/>
            </a:xfrm>
            <a:custGeom>
              <a:avLst/>
              <a:gdLst/>
              <a:ahLst/>
              <a:cxnLst/>
              <a:rect l="l" t="t" r="r" b="b"/>
              <a:pathLst>
                <a:path w="11532" h="6427" extrusionOk="0">
                  <a:moveTo>
                    <a:pt x="291" y="1"/>
                  </a:moveTo>
                  <a:cubicBezTo>
                    <a:pt x="113" y="460"/>
                    <a:pt x="1" y="818"/>
                    <a:pt x="21" y="958"/>
                  </a:cubicBezTo>
                  <a:cubicBezTo>
                    <a:pt x="103" y="1528"/>
                    <a:pt x="4258" y="4542"/>
                    <a:pt x="6214" y="5603"/>
                  </a:cubicBezTo>
                  <a:cubicBezTo>
                    <a:pt x="7175" y="6123"/>
                    <a:pt x="8509" y="6427"/>
                    <a:pt x="9589" y="6427"/>
                  </a:cubicBezTo>
                  <a:cubicBezTo>
                    <a:pt x="10694" y="6427"/>
                    <a:pt x="11532" y="6109"/>
                    <a:pt x="11429" y="5380"/>
                  </a:cubicBezTo>
                  <a:lnTo>
                    <a:pt x="11429" y="5380"/>
                  </a:lnTo>
                  <a:cubicBezTo>
                    <a:pt x="11107" y="5424"/>
                    <a:pt x="10751" y="5453"/>
                    <a:pt x="10364" y="5453"/>
                  </a:cubicBezTo>
                  <a:cubicBezTo>
                    <a:pt x="9408" y="5453"/>
                    <a:pt x="8269" y="5279"/>
                    <a:pt x="7027" y="4741"/>
                  </a:cubicBezTo>
                  <a:cubicBezTo>
                    <a:pt x="4010" y="3433"/>
                    <a:pt x="1084" y="758"/>
                    <a:pt x="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4"/>
            <p:cNvSpPr/>
            <p:nvPr/>
          </p:nvSpPr>
          <p:spPr>
            <a:xfrm>
              <a:off x="3774908" y="4279313"/>
              <a:ext cx="229441" cy="133156"/>
            </a:xfrm>
            <a:custGeom>
              <a:avLst/>
              <a:gdLst/>
              <a:ahLst/>
              <a:cxnLst/>
              <a:rect l="l" t="t" r="r" b="b"/>
              <a:pathLst>
                <a:path w="12041" h="6988" extrusionOk="0">
                  <a:moveTo>
                    <a:pt x="686" y="777"/>
                  </a:moveTo>
                  <a:cubicBezTo>
                    <a:pt x="1796" y="1801"/>
                    <a:pt x="4455" y="4094"/>
                    <a:pt x="7192" y="5281"/>
                  </a:cubicBezTo>
                  <a:cubicBezTo>
                    <a:pt x="8325" y="5772"/>
                    <a:pt x="9478" y="6017"/>
                    <a:pt x="10633" y="6017"/>
                  </a:cubicBezTo>
                  <a:cubicBezTo>
                    <a:pt x="10883" y="6017"/>
                    <a:pt x="11132" y="6005"/>
                    <a:pt x="11381" y="5982"/>
                  </a:cubicBezTo>
                  <a:lnTo>
                    <a:pt x="11381" y="5982"/>
                  </a:lnTo>
                  <a:cubicBezTo>
                    <a:pt x="11340" y="6047"/>
                    <a:pt x="11286" y="6101"/>
                    <a:pt x="11222" y="6143"/>
                  </a:cubicBezTo>
                  <a:cubicBezTo>
                    <a:pt x="10941" y="6338"/>
                    <a:pt x="10455" y="6429"/>
                    <a:pt x="9880" y="6429"/>
                  </a:cubicBezTo>
                  <a:cubicBezTo>
                    <a:pt x="8858" y="6429"/>
                    <a:pt x="7555" y="6141"/>
                    <a:pt x="6625" y="5637"/>
                  </a:cubicBezTo>
                  <a:cubicBezTo>
                    <a:pt x="4475" y="4473"/>
                    <a:pt x="765" y="1680"/>
                    <a:pt x="577" y="1205"/>
                  </a:cubicBezTo>
                  <a:cubicBezTo>
                    <a:pt x="577" y="1193"/>
                    <a:pt x="577" y="1101"/>
                    <a:pt x="686" y="777"/>
                  </a:cubicBezTo>
                  <a:close/>
                  <a:moveTo>
                    <a:pt x="568" y="1"/>
                  </a:moveTo>
                  <a:cubicBezTo>
                    <a:pt x="457" y="1"/>
                    <a:pt x="349" y="65"/>
                    <a:pt x="305" y="181"/>
                  </a:cubicBezTo>
                  <a:cubicBezTo>
                    <a:pt x="21" y="914"/>
                    <a:pt x="0" y="1142"/>
                    <a:pt x="19" y="1279"/>
                  </a:cubicBezTo>
                  <a:cubicBezTo>
                    <a:pt x="132" y="2069"/>
                    <a:pt x="4691" y="5228"/>
                    <a:pt x="6356" y="6131"/>
                  </a:cubicBezTo>
                  <a:cubicBezTo>
                    <a:pt x="7302" y="6643"/>
                    <a:pt x="8709" y="6987"/>
                    <a:pt x="9879" y="6987"/>
                  </a:cubicBezTo>
                  <a:cubicBezTo>
                    <a:pt x="10558" y="6987"/>
                    <a:pt x="11159" y="6871"/>
                    <a:pt x="11543" y="6604"/>
                  </a:cubicBezTo>
                  <a:cubicBezTo>
                    <a:pt x="11884" y="6367"/>
                    <a:pt x="12040" y="6019"/>
                    <a:pt x="11985" y="5624"/>
                  </a:cubicBezTo>
                  <a:cubicBezTo>
                    <a:pt x="11965" y="5482"/>
                    <a:pt x="11844" y="5381"/>
                    <a:pt x="11706" y="5381"/>
                  </a:cubicBezTo>
                  <a:cubicBezTo>
                    <a:pt x="11693" y="5381"/>
                    <a:pt x="11681" y="5381"/>
                    <a:pt x="11668" y="5383"/>
                  </a:cubicBezTo>
                  <a:cubicBezTo>
                    <a:pt x="11323" y="5431"/>
                    <a:pt x="10976" y="5455"/>
                    <a:pt x="10630" y="5455"/>
                  </a:cubicBezTo>
                  <a:cubicBezTo>
                    <a:pt x="9553" y="5455"/>
                    <a:pt x="8476" y="5223"/>
                    <a:pt x="7417" y="4763"/>
                  </a:cubicBezTo>
                  <a:cubicBezTo>
                    <a:pt x="4458" y="3483"/>
                    <a:pt x="1574" y="855"/>
                    <a:pt x="760" y="79"/>
                  </a:cubicBezTo>
                  <a:cubicBezTo>
                    <a:pt x="705" y="26"/>
                    <a:pt x="636" y="1"/>
                    <a:pt x="5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7" name="Google Shape;607;p34"/>
          <p:cNvSpPr txBox="1">
            <a:spLocks noGrp="1"/>
          </p:cNvSpPr>
          <p:nvPr>
            <p:ph type="title" idx="2"/>
          </p:nvPr>
        </p:nvSpPr>
        <p:spPr>
          <a:xfrm>
            <a:off x="451022" y="98313"/>
            <a:ext cx="26577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02</a:t>
            </a:r>
            <a:endParaRPr dirty="0"/>
          </a:p>
        </p:txBody>
      </p:sp>
      <p:pic>
        <p:nvPicPr>
          <p:cNvPr id="3" name="Picture 2">
            <a:extLst>
              <a:ext uri="{FF2B5EF4-FFF2-40B4-BE49-F238E27FC236}">
                <a16:creationId xmlns:a16="http://schemas.microsoft.com/office/drawing/2014/main" id="{C0273F49-F968-47A5-A40F-C5EEF4692641}"/>
              </a:ext>
            </a:extLst>
          </p:cNvPr>
          <p:cNvPicPr>
            <a:picLocks noChangeAspect="1"/>
          </p:cNvPicPr>
          <p:nvPr/>
        </p:nvPicPr>
        <p:blipFill>
          <a:blip r:embed="rId3"/>
          <a:stretch>
            <a:fillRect/>
          </a:stretch>
        </p:blipFill>
        <p:spPr>
          <a:xfrm>
            <a:off x="4116080" y="2147224"/>
            <a:ext cx="2501171" cy="2390638"/>
          </a:xfrm>
          <a:prstGeom prst="rect">
            <a:avLst/>
          </a:prstGeom>
        </p:spPr>
      </p:pic>
      <p:pic>
        <p:nvPicPr>
          <p:cNvPr id="7" name="Picture 6">
            <a:extLst>
              <a:ext uri="{FF2B5EF4-FFF2-40B4-BE49-F238E27FC236}">
                <a16:creationId xmlns:a16="http://schemas.microsoft.com/office/drawing/2014/main" id="{FCC7BE5D-6322-4AC3-A632-C272831A3AE7}"/>
              </a:ext>
            </a:extLst>
          </p:cNvPr>
          <p:cNvPicPr>
            <a:picLocks noChangeAspect="1"/>
          </p:cNvPicPr>
          <p:nvPr/>
        </p:nvPicPr>
        <p:blipFill>
          <a:blip r:embed="rId4"/>
          <a:stretch>
            <a:fillRect/>
          </a:stretch>
        </p:blipFill>
        <p:spPr>
          <a:xfrm>
            <a:off x="8181115" y="521999"/>
            <a:ext cx="792600" cy="792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35"/>
          <p:cNvSpPr txBox="1">
            <a:spLocks noGrp="1"/>
          </p:cNvSpPr>
          <p:nvPr>
            <p:ph type="title"/>
          </p:nvPr>
        </p:nvSpPr>
        <p:spPr>
          <a:xfrm>
            <a:off x="565455" y="67010"/>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ko-KR" sz="3200" b="1" dirty="0">
                <a:solidFill>
                  <a:schemeClr val="tx1">
                    <a:lumMod val="75000"/>
                    <a:lumOff val="25000"/>
                  </a:schemeClr>
                </a:solidFill>
                <a:latin typeface="Viga" panose="020B0604020202020204" charset="0"/>
                <a:cs typeface="Arial" pitchFamily="34" charset="0"/>
              </a:rPr>
              <a:t>Goals of Computer Security</a:t>
            </a:r>
            <a:endParaRPr sz="3200" dirty="0"/>
          </a:p>
        </p:txBody>
      </p:sp>
      <p:sp>
        <p:nvSpPr>
          <p:cNvPr id="24" name="Google Shape;2991;p61">
            <a:extLst>
              <a:ext uri="{FF2B5EF4-FFF2-40B4-BE49-F238E27FC236}">
                <a16:creationId xmlns:a16="http://schemas.microsoft.com/office/drawing/2014/main" id="{AFE23063-150B-469B-BB03-EAF27CBFA257}"/>
              </a:ext>
            </a:extLst>
          </p:cNvPr>
          <p:cNvSpPr txBox="1">
            <a:spLocks/>
          </p:cNvSpPr>
          <p:nvPr/>
        </p:nvSpPr>
        <p:spPr>
          <a:xfrm>
            <a:off x="402579" y="4028014"/>
            <a:ext cx="2902688"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Viga"/>
              <a:buNone/>
              <a:defRPr sz="2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pPr algn="ctr"/>
            <a:r>
              <a:rPr lang="en-US" b="1" dirty="0"/>
              <a:t>Confidentiality</a:t>
            </a:r>
            <a:endParaRPr lang="vi-VN" dirty="0"/>
          </a:p>
        </p:txBody>
      </p:sp>
      <p:sp>
        <p:nvSpPr>
          <p:cNvPr id="26" name="Google Shape;2993;p61">
            <a:extLst>
              <a:ext uri="{FF2B5EF4-FFF2-40B4-BE49-F238E27FC236}">
                <a16:creationId xmlns:a16="http://schemas.microsoft.com/office/drawing/2014/main" id="{CB484077-3B4C-47C9-A0F8-3F0FE8588CC6}"/>
              </a:ext>
            </a:extLst>
          </p:cNvPr>
          <p:cNvSpPr txBox="1">
            <a:spLocks/>
          </p:cNvSpPr>
          <p:nvPr/>
        </p:nvSpPr>
        <p:spPr>
          <a:xfrm>
            <a:off x="3721009" y="4028014"/>
            <a:ext cx="1701981" cy="645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0" indent="0" algn="ctr">
              <a:spcAft>
                <a:spcPts val="1600"/>
              </a:spcAft>
              <a:buFont typeface="DM Sans"/>
              <a:buNone/>
            </a:pPr>
            <a:r>
              <a:rPr lang="en-US" sz="2800" b="1" dirty="0">
                <a:latin typeface="Viga" panose="020B0604020202020204" charset="0"/>
              </a:rPr>
              <a:t>Integrity</a:t>
            </a:r>
            <a:endParaRPr lang="vi-VN" sz="2800" dirty="0"/>
          </a:p>
        </p:txBody>
      </p:sp>
      <p:sp>
        <p:nvSpPr>
          <p:cNvPr id="29" name="Google Shape;2997;p61">
            <a:extLst>
              <a:ext uri="{FF2B5EF4-FFF2-40B4-BE49-F238E27FC236}">
                <a16:creationId xmlns:a16="http://schemas.microsoft.com/office/drawing/2014/main" id="{28E3016F-CECA-4A36-AF51-CCA2307817AD}"/>
              </a:ext>
            </a:extLst>
          </p:cNvPr>
          <p:cNvSpPr txBox="1">
            <a:spLocks/>
          </p:cNvSpPr>
          <p:nvPr/>
        </p:nvSpPr>
        <p:spPr>
          <a:xfrm>
            <a:off x="6308232" y="4028014"/>
            <a:ext cx="2261609"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Viga"/>
              <a:buNone/>
              <a:defRPr sz="2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r>
              <a:rPr lang="en-US" b="1" dirty="0"/>
              <a:t>Availability</a:t>
            </a:r>
          </a:p>
        </p:txBody>
      </p:sp>
      <p:pic>
        <p:nvPicPr>
          <p:cNvPr id="13" name="Picture 12">
            <a:extLst>
              <a:ext uri="{FF2B5EF4-FFF2-40B4-BE49-F238E27FC236}">
                <a16:creationId xmlns:a16="http://schemas.microsoft.com/office/drawing/2014/main" id="{3A7F97E8-C1E3-47DB-A1D4-2D71C78D454D}"/>
              </a:ext>
            </a:extLst>
          </p:cNvPr>
          <p:cNvPicPr>
            <a:picLocks noChangeAspect="1"/>
          </p:cNvPicPr>
          <p:nvPr/>
        </p:nvPicPr>
        <p:blipFill>
          <a:blip r:embed="rId3"/>
          <a:stretch>
            <a:fillRect/>
          </a:stretch>
        </p:blipFill>
        <p:spPr>
          <a:xfrm>
            <a:off x="1308218" y="3048719"/>
            <a:ext cx="979295" cy="979295"/>
          </a:xfrm>
          <a:prstGeom prst="rect">
            <a:avLst/>
          </a:prstGeom>
        </p:spPr>
      </p:pic>
      <p:pic>
        <p:nvPicPr>
          <p:cNvPr id="17" name="Picture 16">
            <a:extLst>
              <a:ext uri="{FF2B5EF4-FFF2-40B4-BE49-F238E27FC236}">
                <a16:creationId xmlns:a16="http://schemas.microsoft.com/office/drawing/2014/main" id="{035C7FB4-CC58-410E-A282-EF25CCE3C5AC}"/>
              </a:ext>
            </a:extLst>
          </p:cNvPr>
          <p:cNvPicPr>
            <a:picLocks noChangeAspect="1"/>
          </p:cNvPicPr>
          <p:nvPr/>
        </p:nvPicPr>
        <p:blipFill>
          <a:blip r:embed="rId4"/>
          <a:stretch>
            <a:fillRect/>
          </a:stretch>
        </p:blipFill>
        <p:spPr>
          <a:xfrm>
            <a:off x="3797142" y="2935803"/>
            <a:ext cx="1513894" cy="1266897"/>
          </a:xfrm>
          <a:prstGeom prst="rect">
            <a:avLst/>
          </a:prstGeom>
        </p:spPr>
      </p:pic>
      <p:pic>
        <p:nvPicPr>
          <p:cNvPr id="19" name="Picture 18">
            <a:extLst>
              <a:ext uri="{FF2B5EF4-FFF2-40B4-BE49-F238E27FC236}">
                <a16:creationId xmlns:a16="http://schemas.microsoft.com/office/drawing/2014/main" id="{5BC8135F-7FC8-49D3-97FC-495416968836}"/>
              </a:ext>
            </a:extLst>
          </p:cNvPr>
          <p:cNvPicPr>
            <a:picLocks noChangeAspect="1"/>
          </p:cNvPicPr>
          <p:nvPr/>
        </p:nvPicPr>
        <p:blipFill>
          <a:blip r:embed="rId5"/>
          <a:stretch>
            <a:fillRect/>
          </a:stretch>
        </p:blipFill>
        <p:spPr>
          <a:xfrm>
            <a:off x="6649455" y="2990557"/>
            <a:ext cx="1080415" cy="1080415"/>
          </a:xfrm>
          <a:prstGeom prst="rect">
            <a:avLst/>
          </a:prstGeom>
        </p:spPr>
      </p:pic>
      <p:pic>
        <p:nvPicPr>
          <p:cNvPr id="52" name="Picture 51">
            <a:extLst>
              <a:ext uri="{FF2B5EF4-FFF2-40B4-BE49-F238E27FC236}">
                <a16:creationId xmlns:a16="http://schemas.microsoft.com/office/drawing/2014/main" id="{885E1B28-90BA-4909-92C5-5B2AAD2B1065}"/>
              </a:ext>
            </a:extLst>
          </p:cNvPr>
          <p:cNvPicPr>
            <a:picLocks noChangeAspect="1"/>
          </p:cNvPicPr>
          <p:nvPr/>
        </p:nvPicPr>
        <p:blipFill>
          <a:blip r:embed="rId6"/>
          <a:stretch>
            <a:fillRect/>
          </a:stretch>
        </p:blipFill>
        <p:spPr>
          <a:xfrm>
            <a:off x="3940337" y="1140222"/>
            <a:ext cx="1147460" cy="1147460"/>
          </a:xfrm>
          <a:prstGeom prst="rect">
            <a:avLst/>
          </a:prstGeom>
        </p:spPr>
      </p:pic>
      <p:cxnSp>
        <p:nvCxnSpPr>
          <p:cNvPr id="3" name="Connector: Curved 2">
            <a:extLst>
              <a:ext uri="{FF2B5EF4-FFF2-40B4-BE49-F238E27FC236}">
                <a16:creationId xmlns:a16="http://schemas.microsoft.com/office/drawing/2014/main" id="{EA382175-8EEF-4808-AA1B-B45631038972}"/>
              </a:ext>
            </a:extLst>
          </p:cNvPr>
          <p:cNvCxnSpPr>
            <a:endCxn id="52" idx="1"/>
          </p:cNvCxnSpPr>
          <p:nvPr/>
        </p:nvCxnSpPr>
        <p:spPr>
          <a:xfrm flipV="1">
            <a:off x="2156791" y="1713952"/>
            <a:ext cx="1783546" cy="1426813"/>
          </a:xfrm>
          <a:prstGeom prst="curvedConnector3">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5" name="Connector: Curved 4">
            <a:extLst>
              <a:ext uri="{FF2B5EF4-FFF2-40B4-BE49-F238E27FC236}">
                <a16:creationId xmlns:a16="http://schemas.microsoft.com/office/drawing/2014/main" id="{EAC3BF99-30DE-40F0-B7CC-7960F1446848}"/>
              </a:ext>
            </a:extLst>
          </p:cNvPr>
          <p:cNvCxnSpPr>
            <a:cxnSpLocks/>
            <a:stCxn id="17" idx="0"/>
            <a:endCxn id="52" idx="2"/>
          </p:cNvCxnSpPr>
          <p:nvPr/>
        </p:nvCxnSpPr>
        <p:spPr>
          <a:xfrm rot="16200000" flipV="1">
            <a:off x="4210018" y="2591732"/>
            <a:ext cx="648121" cy="40022"/>
          </a:xfrm>
          <a:prstGeom prst="curvedConnector3">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8" name="Connector: Curved 7">
            <a:extLst>
              <a:ext uri="{FF2B5EF4-FFF2-40B4-BE49-F238E27FC236}">
                <a16:creationId xmlns:a16="http://schemas.microsoft.com/office/drawing/2014/main" id="{9F77BF8A-DBF0-4D9D-B665-902A4C4B5A6E}"/>
              </a:ext>
            </a:extLst>
          </p:cNvPr>
          <p:cNvCxnSpPr>
            <a:stCxn id="19" idx="0"/>
            <a:endCxn id="52" idx="3"/>
          </p:cNvCxnSpPr>
          <p:nvPr/>
        </p:nvCxnSpPr>
        <p:spPr>
          <a:xfrm rot="16200000" flipV="1">
            <a:off x="5500428" y="1301322"/>
            <a:ext cx="1276605" cy="2101866"/>
          </a:xfrm>
          <a:prstGeom prst="curvedConnector2">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B6A9D-F749-4042-9E18-A8E6613011B7}"/>
              </a:ext>
            </a:extLst>
          </p:cNvPr>
          <p:cNvSpPr>
            <a:spLocks noGrp="1"/>
          </p:cNvSpPr>
          <p:nvPr>
            <p:ph type="title"/>
          </p:nvPr>
        </p:nvSpPr>
        <p:spPr>
          <a:xfrm>
            <a:off x="364075" y="84678"/>
            <a:ext cx="6084000" cy="539700"/>
          </a:xfrm>
        </p:spPr>
        <p:txBody>
          <a:bodyPr/>
          <a:lstStyle/>
          <a:p>
            <a:r>
              <a:rPr lang="en-US" altLang="ko-KR" sz="2400" b="1" dirty="0">
                <a:solidFill>
                  <a:schemeClr val="tx1">
                    <a:lumMod val="75000"/>
                    <a:lumOff val="25000"/>
                  </a:schemeClr>
                </a:solidFill>
                <a:latin typeface="Viga" panose="020B0604020202020204" charset="0"/>
                <a:cs typeface="Arial" pitchFamily="34" charset="0"/>
              </a:rPr>
              <a:t>Goals of Computer Security</a:t>
            </a:r>
            <a:endParaRPr lang="vi-VN" dirty="0"/>
          </a:p>
        </p:txBody>
      </p:sp>
      <p:sp>
        <p:nvSpPr>
          <p:cNvPr id="3" name="Text Placeholder 2">
            <a:extLst>
              <a:ext uri="{FF2B5EF4-FFF2-40B4-BE49-F238E27FC236}">
                <a16:creationId xmlns:a16="http://schemas.microsoft.com/office/drawing/2014/main" id="{B6D33217-8F01-4673-8736-81A9F12D1272}"/>
              </a:ext>
            </a:extLst>
          </p:cNvPr>
          <p:cNvSpPr>
            <a:spLocks noGrp="1"/>
          </p:cNvSpPr>
          <p:nvPr>
            <p:ph type="body" idx="1"/>
          </p:nvPr>
        </p:nvSpPr>
        <p:spPr>
          <a:xfrm>
            <a:off x="782571" y="1283746"/>
            <a:ext cx="7954023" cy="539700"/>
          </a:xfrm>
        </p:spPr>
        <p:txBody>
          <a:bodyPr/>
          <a:lstStyle/>
          <a:p>
            <a:r>
              <a:rPr lang="en-US" sz="1800" dirty="0">
                <a:latin typeface="Viga" panose="020B0604020202020204" charset="0"/>
              </a:rPr>
              <a:t>The computer system are accessible only by authorized parties. Access type is read-only access (read, view, print, or only know the existence of an object). </a:t>
            </a:r>
            <a:endParaRPr lang="vi-VN" sz="1800" dirty="0"/>
          </a:p>
        </p:txBody>
      </p:sp>
      <p:sp>
        <p:nvSpPr>
          <p:cNvPr id="4" name="Title 3">
            <a:extLst>
              <a:ext uri="{FF2B5EF4-FFF2-40B4-BE49-F238E27FC236}">
                <a16:creationId xmlns:a16="http://schemas.microsoft.com/office/drawing/2014/main" id="{D89900D7-5020-4BA2-A6A8-EAAADDBAC86A}"/>
              </a:ext>
            </a:extLst>
          </p:cNvPr>
          <p:cNvSpPr>
            <a:spLocks noGrp="1"/>
          </p:cNvSpPr>
          <p:nvPr>
            <p:ph type="title" idx="2"/>
          </p:nvPr>
        </p:nvSpPr>
        <p:spPr>
          <a:xfrm>
            <a:off x="742385" y="710015"/>
            <a:ext cx="4331162" cy="539700"/>
          </a:xfrm>
        </p:spPr>
        <p:txBody>
          <a:bodyPr/>
          <a:lstStyle/>
          <a:p>
            <a:r>
              <a:rPr lang="en-US" b="1" dirty="0"/>
              <a:t>Confidentiality</a:t>
            </a:r>
            <a:r>
              <a:rPr lang="vi-VN" b="1" dirty="0"/>
              <a:t> </a:t>
            </a:r>
            <a:r>
              <a:rPr lang="en-US" dirty="0"/>
              <a:t>(privacy, secrecy)</a:t>
            </a:r>
            <a:endParaRPr lang="vi-VN" dirty="0"/>
          </a:p>
        </p:txBody>
      </p:sp>
      <p:sp>
        <p:nvSpPr>
          <p:cNvPr id="5" name="Text Placeholder 2">
            <a:extLst>
              <a:ext uri="{FF2B5EF4-FFF2-40B4-BE49-F238E27FC236}">
                <a16:creationId xmlns:a16="http://schemas.microsoft.com/office/drawing/2014/main" id="{C66FF270-748F-4ECD-9EFB-83B6A4AE865C}"/>
              </a:ext>
            </a:extLst>
          </p:cNvPr>
          <p:cNvSpPr txBox="1">
            <a:spLocks/>
          </p:cNvSpPr>
          <p:nvPr/>
        </p:nvSpPr>
        <p:spPr>
          <a:xfrm>
            <a:off x="1088022" y="2600700"/>
            <a:ext cx="7425841"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r>
              <a:rPr lang="en-US" sz="1800" dirty="0">
                <a:latin typeface="Viga" panose="020B0604020202020204" charset="0"/>
              </a:rPr>
              <a:t>means different things in different contexts. (precise, accurate, unmodified, modified only in acceptable ways, modified only by authorized people or processes, consistent, etc.) but there are three aspects of integrity. - Authorized actions - Separate and protect resources - Error detection and correction.</a:t>
            </a:r>
            <a:endParaRPr lang="vi-VN" sz="1800" dirty="0"/>
          </a:p>
        </p:txBody>
      </p:sp>
      <p:sp>
        <p:nvSpPr>
          <p:cNvPr id="6" name="Title 3">
            <a:extLst>
              <a:ext uri="{FF2B5EF4-FFF2-40B4-BE49-F238E27FC236}">
                <a16:creationId xmlns:a16="http://schemas.microsoft.com/office/drawing/2014/main" id="{34AC9977-20F9-45A6-884C-17460CCD6062}"/>
              </a:ext>
            </a:extLst>
          </p:cNvPr>
          <p:cNvSpPr txBox="1">
            <a:spLocks/>
          </p:cNvSpPr>
          <p:nvPr/>
        </p:nvSpPr>
        <p:spPr>
          <a:xfrm>
            <a:off x="742385" y="2397177"/>
            <a:ext cx="2430300" cy="53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1800"/>
              <a:buFont typeface="Viga"/>
              <a:buNone/>
              <a:defRPr sz="1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9pPr>
          </a:lstStyle>
          <a:p>
            <a:r>
              <a:rPr lang="vi-VN" dirty="0"/>
              <a:t> </a:t>
            </a:r>
            <a:r>
              <a:rPr lang="vi-VN" b="1" dirty="0"/>
              <a:t>Integrity</a:t>
            </a:r>
            <a:br>
              <a:rPr lang="vi-VN" dirty="0"/>
            </a:br>
            <a:endParaRPr lang="vi-VN" dirty="0"/>
          </a:p>
        </p:txBody>
      </p:sp>
      <p:sp>
        <p:nvSpPr>
          <p:cNvPr id="7" name="Text Placeholder 2">
            <a:extLst>
              <a:ext uri="{FF2B5EF4-FFF2-40B4-BE49-F238E27FC236}">
                <a16:creationId xmlns:a16="http://schemas.microsoft.com/office/drawing/2014/main" id="{8FF95706-FBAC-49A1-8571-6FB13304BA52}"/>
              </a:ext>
            </a:extLst>
          </p:cNvPr>
          <p:cNvSpPr txBox="1">
            <a:spLocks/>
          </p:cNvSpPr>
          <p:nvPr/>
        </p:nvSpPr>
        <p:spPr>
          <a:xfrm>
            <a:off x="1088022" y="4445832"/>
            <a:ext cx="7954023"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r>
              <a:rPr lang="en-US" sz="1800" dirty="0">
                <a:latin typeface="Viga" panose="020B0604020202020204" charset="0"/>
              </a:rPr>
              <a:t>is to protecting information from being modified by unauthorized parties</a:t>
            </a:r>
            <a:endParaRPr lang="vi-VN" sz="1800" dirty="0"/>
          </a:p>
        </p:txBody>
      </p:sp>
      <p:sp>
        <p:nvSpPr>
          <p:cNvPr id="8" name="Title 3">
            <a:extLst>
              <a:ext uri="{FF2B5EF4-FFF2-40B4-BE49-F238E27FC236}">
                <a16:creationId xmlns:a16="http://schemas.microsoft.com/office/drawing/2014/main" id="{35DDA5E7-2F94-4E57-A620-01157A1D7A28}"/>
              </a:ext>
            </a:extLst>
          </p:cNvPr>
          <p:cNvSpPr txBox="1">
            <a:spLocks/>
          </p:cNvSpPr>
          <p:nvPr/>
        </p:nvSpPr>
        <p:spPr>
          <a:xfrm>
            <a:off x="975775" y="4308396"/>
            <a:ext cx="2430300" cy="53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1800"/>
              <a:buFont typeface="Viga"/>
              <a:buNone/>
              <a:defRPr sz="1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9pPr>
          </a:lstStyle>
          <a:p>
            <a:r>
              <a:rPr lang="en-US" b="1" dirty="0"/>
              <a:t>Availability</a:t>
            </a:r>
            <a:br>
              <a:rPr lang="vi-VN" dirty="0"/>
            </a:br>
            <a:endParaRPr lang="vi-VN" dirty="0"/>
          </a:p>
        </p:txBody>
      </p:sp>
      <p:sp>
        <p:nvSpPr>
          <p:cNvPr id="9" name="Google Shape;882;p37">
            <a:extLst>
              <a:ext uri="{FF2B5EF4-FFF2-40B4-BE49-F238E27FC236}">
                <a16:creationId xmlns:a16="http://schemas.microsoft.com/office/drawing/2014/main" id="{A3072F28-F678-4E84-9E56-DA49A24F7246}"/>
              </a:ext>
            </a:extLst>
          </p:cNvPr>
          <p:cNvSpPr/>
          <p:nvPr/>
        </p:nvSpPr>
        <p:spPr>
          <a:xfrm>
            <a:off x="364076" y="908713"/>
            <a:ext cx="242508" cy="232833"/>
          </a:xfrm>
          <a:prstGeom prst="ellipse">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82;p37">
            <a:extLst>
              <a:ext uri="{FF2B5EF4-FFF2-40B4-BE49-F238E27FC236}">
                <a16:creationId xmlns:a16="http://schemas.microsoft.com/office/drawing/2014/main" id="{15B200BC-8871-4210-B663-1A5361A56D9C}"/>
              </a:ext>
            </a:extLst>
          </p:cNvPr>
          <p:cNvSpPr/>
          <p:nvPr/>
        </p:nvSpPr>
        <p:spPr>
          <a:xfrm>
            <a:off x="364075" y="2300423"/>
            <a:ext cx="242508" cy="232833"/>
          </a:xfrm>
          <a:prstGeom prst="ellipse">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82;p37">
            <a:extLst>
              <a:ext uri="{FF2B5EF4-FFF2-40B4-BE49-F238E27FC236}">
                <a16:creationId xmlns:a16="http://schemas.microsoft.com/office/drawing/2014/main" id="{D2A1C312-D803-4A5A-97B0-6F3A7BFBE620}"/>
              </a:ext>
            </a:extLst>
          </p:cNvPr>
          <p:cNvSpPr/>
          <p:nvPr/>
        </p:nvSpPr>
        <p:spPr>
          <a:xfrm>
            <a:off x="373129" y="4221170"/>
            <a:ext cx="242508" cy="232833"/>
          </a:xfrm>
          <a:prstGeom prst="ellipse">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313392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Placeholder 1">
            <a:extLst>
              <a:ext uri="{FF2B5EF4-FFF2-40B4-BE49-F238E27FC236}">
                <a16:creationId xmlns:a16="http://schemas.microsoft.com/office/drawing/2014/main" id="{F847A715-2369-4F18-B4F1-5938A4DBB57E}"/>
              </a:ext>
            </a:extLst>
          </p:cNvPr>
          <p:cNvSpPr txBox="1">
            <a:spLocks/>
          </p:cNvSpPr>
          <p:nvPr/>
        </p:nvSpPr>
        <p:spPr>
          <a:xfrm>
            <a:off x="323528" y="85378"/>
            <a:ext cx="7200800" cy="57606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ko-KR" altLang="en-US" dirty="0"/>
          </a:p>
        </p:txBody>
      </p:sp>
      <p:sp>
        <p:nvSpPr>
          <p:cNvPr id="35" name="Block Arc 34">
            <a:extLst>
              <a:ext uri="{FF2B5EF4-FFF2-40B4-BE49-F238E27FC236}">
                <a16:creationId xmlns:a16="http://schemas.microsoft.com/office/drawing/2014/main" id="{185F1E0A-0A2C-468B-836E-6FF78081C766}"/>
              </a:ext>
            </a:extLst>
          </p:cNvPr>
          <p:cNvSpPr/>
          <p:nvPr/>
        </p:nvSpPr>
        <p:spPr>
          <a:xfrm rot="10800000">
            <a:off x="8077550" y="1263542"/>
            <a:ext cx="3167844" cy="3167844"/>
          </a:xfrm>
          <a:prstGeom prst="blockArc">
            <a:avLst>
              <a:gd name="adj1" fmla="val 16173961"/>
              <a:gd name="adj2" fmla="val 5453715"/>
              <a:gd name="adj3" fmla="val 11604"/>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6" name="Block Arc 35">
            <a:extLst>
              <a:ext uri="{FF2B5EF4-FFF2-40B4-BE49-F238E27FC236}">
                <a16:creationId xmlns:a16="http://schemas.microsoft.com/office/drawing/2014/main" id="{186E9A6A-9A34-4E6C-AB5B-6A90DBF45C47}"/>
              </a:ext>
            </a:extLst>
          </p:cNvPr>
          <p:cNvSpPr/>
          <p:nvPr/>
        </p:nvSpPr>
        <p:spPr>
          <a:xfrm rot="10800000">
            <a:off x="8077550" y="1263542"/>
            <a:ext cx="3167844" cy="3167844"/>
          </a:xfrm>
          <a:prstGeom prst="blockArc">
            <a:avLst>
              <a:gd name="adj1" fmla="val 16173961"/>
              <a:gd name="adj2" fmla="val 1964022"/>
              <a:gd name="adj3" fmla="val 1145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7" name="Block Arc 36">
            <a:extLst>
              <a:ext uri="{FF2B5EF4-FFF2-40B4-BE49-F238E27FC236}">
                <a16:creationId xmlns:a16="http://schemas.microsoft.com/office/drawing/2014/main" id="{93C48FEA-6624-438F-8776-A89A937457FA}"/>
              </a:ext>
            </a:extLst>
          </p:cNvPr>
          <p:cNvSpPr/>
          <p:nvPr/>
        </p:nvSpPr>
        <p:spPr>
          <a:xfrm rot="10800000">
            <a:off x="8077550" y="1263542"/>
            <a:ext cx="3167844" cy="3167844"/>
          </a:xfrm>
          <a:prstGeom prst="blockArc">
            <a:avLst>
              <a:gd name="adj1" fmla="val 16173961"/>
              <a:gd name="adj2" fmla="val 19690711"/>
              <a:gd name="adj3" fmla="val 1157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45" name="Oval 44">
            <a:extLst>
              <a:ext uri="{FF2B5EF4-FFF2-40B4-BE49-F238E27FC236}">
                <a16:creationId xmlns:a16="http://schemas.microsoft.com/office/drawing/2014/main" id="{AE422449-CD61-499B-A916-98F919554ED4}"/>
              </a:ext>
            </a:extLst>
          </p:cNvPr>
          <p:cNvSpPr/>
          <p:nvPr/>
        </p:nvSpPr>
        <p:spPr>
          <a:xfrm>
            <a:off x="1463190" y="4032510"/>
            <a:ext cx="537366" cy="537366"/>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TextBox 47">
            <a:extLst>
              <a:ext uri="{FF2B5EF4-FFF2-40B4-BE49-F238E27FC236}">
                <a16:creationId xmlns:a16="http://schemas.microsoft.com/office/drawing/2014/main" id="{2A075FB0-F6D2-4BEB-BC9D-476EC35D1D6C}"/>
              </a:ext>
            </a:extLst>
          </p:cNvPr>
          <p:cNvSpPr txBox="1"/>
          <p:nvPr/>
        </p:nvSpPr>
        <p:spPr>
          <a:xfrm>
            <a:off x="776420" y="-19860"/>
            <a:ext cx="7516975" cy="646331"/>
          </a:xfrm>
          <a:prstGeom prst="rect">
            <a:avLst/>
          </a:prstGeom>
          <a:noFill/>
        </p:spPr>
        <p:txBody>
          <a:bodyPr wrap="square" rtlCol="0" anchor="ctr">
            <a:spAutoFit/>
          </a:bodyPr>
          <a:lstStyle/>
          <a:p>
            <a:pPr algn="ctr"/>
            <a:r>
              <a:rPr lang="en-US" sz="3600" b="1" dirty="0">
                <a:latin typeface="Viga" panose="020B0604020202020204" charset="0"/>
              </a:rPr>
              <a:t>Confidentiality: Keep your Secrets</a:t>
            </a:r>
            <a:endParaRPr lang="vi-VN" sz="3600" dirty="0"/>
          </a:p>
        </p:txBody>
      </p:sp>
      <p:sp>
        <p:nvSpPr>
          <p:cNvPr id="49" name="Oval 48">
            <a:extLst>
              <a:ext uri="{FF2B5EF4-FFF2-40B4-BE49-F238E27FC236}">
                <a16:creationId xmlns:a16="http://schemas.microsoft.com/office/drawing/2014/main" id="{77D33200-A7FE-43A5-8A1F-7FBAE642835E}"/>
              </a:ext>
            </a:extLst>
          </p:cNvPr>
          <p:cNvSpPr/>
          <p:nvPr/>
        </p:nvSpPr>
        <p:spPr>
          <a:xfrm>
            <a:off x="516426" y="176065"/>
            <a:ext cx="259994" cy="25448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Isosceles Triangle 8">
            <a:extLst>
              <a:ext uri="{FF2B5EF4-FFF2-40B4-BE49-F238E27FC236}">
                <a16:creationId xmlns:a16="http://schemas.microsoft.com/office/drawing/2014/main" id="{5FC67E7C-8B19-417A-81E3-57DF573EF7B5}"/>
              </a:ext>
            </a:extLst>
          </p:cNvPr>
          <p:cNvSpPr/>
          <p:nvPr/>
        </p:nvSpPr>
        <p:spPr>
          <a:xfrm rot="16200000">
            <a:off x="1624780" y="1696040"/>
            <a:ext cx="214184" cy="255363"/>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1" name="Oval 7">
            <a:extLst>
              <a:ext uri="{FF2B5EF4-FFF2-40B4-BE49-F238E27FC236}">
                <a16:creationId xmlns:a16="http://schemas.microsoft.com/office/drawing/2014/main" id="{A1BAD0DB-DBF9-416B-B6B9-4D2CBE80FBE1}"/>
              </a:ext>
            </a:extLst>
          </p:cNvPr>
          <p:cNvSpPr/>
          <p:nvPr/>
        </p:nvSpPr>
        <p:spPr>
          <a:xfrm>
            <a:off x="1612996" y="4181155"/>
            <a:ext cx="246558" cy="246558"/>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2" name="Rectangle 36">
            <a:extLst>
              <a:ext uri="{FF2B5EF4-FFF2-40B4-BE49-F238E27FC236}">
                <a16:creationId xmlns:a16="http://schemas.microsoft.com/office/drawing/2014/main" id="{11547931-8BA9-4EAF-B9D0-631AF10E46EA}"/>
              </a:ext>
            </a:extLst>
          </p:cNvPr>
          <p:cNvSpPr/>
          <p:nvPr/>
        </p:nvSpPr>
        <p:spPr>
          <a:xfrm>
            <a:off x="214408" y="820885"/>
            <a:ext cx="235618" cy="206953"/>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3" name="TextBox 52">
            <a:extLst>
              <a:ext uri="{FF2B5EF4-FFF2-40B4-BE49-F238E27FC236}">
                <a16:creationId xmlns:a16="http://schemas.microsoft.com/office/drawing/2014/main" id="{73122578-8691-4837-A52D-304466A33426}"/>
              </a:ext>
            </a:extLst>
          </p:cNvPr>
          <p:cNvSpPr txBox="1"/>
          <p:nvPr/>
        </p:nvSpPr>
        <p:spPr>
          <a:xfrm>
            <a:off x="4345780" y="2125015"/>
            <a:ext cx="3595004" cy="369332"/>
          </a:xfrm>
          <a:prstGeom prst="rect">
            <a:avLst/>
          </a:prstGeom>
          <a:noFill/>
        </p:spPr>
        <p:txBody>
          <a:bodyPr wrap="square" rtlCol="0" anchor="ctr">
            <a:spAutoFit/>
          </a:bodyPr>
          <a:lstStyle/>
          <a:p>
            <a:r>
              <a:rPr lang="en-US" altLang="ko-KR" sz="1800" b="1" dirty="0">
                <a:solidFill>
                  <a:schemeClr val="tx1">
                    <a:lumMod val="75000"/>
                    <a:lumOff val="25000"/>
                  </a:schemeClr>
                </a:solidFill>
                <a:cs typeface="Arial" pitchFamily="34" charset="0"/>
              </a:rPr>
              <a:t>Physical isolation</a:t>
            </a:r>
          </a:p>
        </p:txBody>
      </p:sp>
      <p:sp>
        <p:nvSpPr>
          <p:cNvPr id="54" name="TextBox 53">
            <a:extLst>
              <a:ext uri="{FF2B5EF4-FFF2-40B4-BE49-F238E27FC236}">
                <a16:creationId xmlns:a16="http://schemas.microsoft.com/office/drawing/2014/main" id="{43666833-AE9C-499A-976B-B3F5CFF8584B}"/>
              </a:ext>
            </a:extLst>
          </p:cNvPr>
          <p:cNvSpPr txBox="1"/>
          <p:nvPr/>
        </p:nvSpPr>
        <p:spPr>
          <a:xfrm>
            <a:off x="4345780" y="2661476"/>
            <a:ext cx="3595004" cy="400110"/>
          </a:xfrm>
          <a:prstGeom prst="rect">
            <a:avLst/>
          </a:prstGeom>
          <a:noFill/>
        </p:spPr>
        <p:txBody>
          <a:bodyPr wrap="square" rtlCol="0" anchor="ctr">
            <a:spAutoFit/>
          </a:bodyPr>
          <a:lstStyle/>
          <a:p>
            <a:r>
              <a:rPr lang="en-US" altLang="ko-KR" sz="2000" b="1" dirty="0">
                <a:solidFill>
                  <a:schemeClr val="tx1">
                    <a:lumMod val="75000"/>
                    <a:lumOff val="25000"/>
                  </a:schemeClr>
                </a:solidFill>
                <a:cs typeface="Arial" pitchFamily="34" charset="0"/>
              </a:rPr>
              <a:t>Cryptography</a:t>
            </a:r>
          </a:p>
        </p:txBody>
      </p:sp>
      <p:sp>
        <p:nvSpPr>
          <p:cNvPr id="55" name="TextBox 54">
            <a:extLst>
              <a:ext uri="{FF2B5EF4-FFF2-40B4-BE49-F238E27FC236}">
                <a16:creationId xmlns:a16="http://schemas.microsoft.com/office/drawing/2014/main" id="{F84A6104-0DAF-4E17-B594-686440C96EFF}"/>
              </a:ext>
            </a:extLst>
          </p:cNvPr>
          <p:cNvSpPr txBox="1"/>
          <p:nvPr/>
        </p:nvSpPr>
        <p:spPr>
          <a:xfrm>
            <a:off x="4345780" y="3228715"/>
            <a:ext cx="3595004" cy="369332"/>
          </a:xfrm>
          <a:prstGeom prst="rect">
            <a:avLst/>
          </a:prstGeom>
          <a:noFill/>
        </p:spPr>
        <p:txBody>
          <a:bodyPr wrap="square" rtlCol="0" anchor="ctr">
            <a:spAutoFit/>
          </a:bodyPr>
          <a:lstStyle/>
          <a:p>
            <a:r>
              <a:rPr lang="en-US" altLang="ko-KR" sz="1800" b="1" dirty="0">
                <a:solidFill>
                  <a:schemeClr val="tx1">
                    <a:lumMod val="75000"/>
                    <a:lumOff val="25000"/>
                  </a:schemeClr>
                </a:solidFill>
                <a:cs typeface="Arial" pitchFamily="34" charset="0"/>
              </a:rPr>
              <a:t>Background checks on People</a:t>
            </a:r>
          </a:p>
        </p:txBody>
      </p:sp>
      <p:sp>
        <p:nvSpPr>
          <p:cNvPr id="59" name="Oval 58">
            <a:extLst>
              <a:ext uri="{FF2B5EF4-FFF2-40B4-BE49-F238E27FC236}">
                <a16:creationId xmlns:a16="http://schemas.microsoft.com/office/drawing/2014/main" id="{D83C48DB-8C73-4A56-8730-D49EAE67A01C}"/>
              </a:ext>
            </a:extLst>
          </p:cNvPr>
          <p:cNvSpPr/>
          <p:nvPr/>
        </p:nvSpPr>
        <p:spPr>
          <a:xfrm>
            <a:off x="4109949" y="2138069"/>
            <a:ext cx="221420" cy="221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60" name="Oval 59">
            <a:extLst>
              <a:ext uri="{FF2B5EF4-FFF2-40B4-BE49-F238E27FC236}">
                <a16:creationId xmlns:a16="http://schemas.microsoft.com/office/drawing/2014/main" id="{F423C3AA-EB66-406C-97AE-7BD34DB8BE6D}"/>
              </a:ext>
            </a:extLst>
          </p:cNvPr>
          <p:cNvSpPr/>
          <p:nvPr/>
        </p:nvSpPr>
        <p:spPr>
          <a:xfrm>
            <a:off x="4109949" y="2695719"/>
            <a:ext cx="221420" cy="221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61" name="Oval 60">
            <a:extLst>
              <a:ext uri="{FF2B5EF4-FFF2-40B4-BE49-F238E27FC236}">
                <a16:creationId xmlns:a16="http://schemas.microsoft.com/office/drawing/2014/main" id="{7846D3AB-BD3A-4ABA-9EC9-57EB1A6324EF}"/>
              </a:ext>
            </a:extLst>
          </p:cNvPr>
          <p:cNvSpPr/>
          <p:nvPr/>
        </p:nvSpPr>
        <p:spPr>
          <a:xfrm>
            <a:off x="4109949" y="3253369"/>
            <a:ext cx="221420" cy="221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63" name="Oval 62">
            <a:extLst>
              <a:ext uri="{FF2B5EF4-FFF2-40B4-BE49-F238E27FC236}">
                <a16:creationId xmlns:a16="http://schemas.microsoft.com/office/drawing/2014/main" id="{F1863559-47FE-44B2-9F69-067DA98BD37A}"/>
              </a:ext>
            </a:extLst>
          </p:cNvPr>
          <p:cNvSpPr/>
          <p:nvPr/>
        </p:nvSpPr>
        <p:spPr>
          <a:xfrm>
            <a:off x="2865936" y="3741344"/>
            <a:ext cx="221420" cy="221420"/>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64" name="Oval 63">
            <a:extLst>
              <a:ext uri="{FF2B5EF4-FFF2-40B4-BE49-F238E27FC236}">
                <a16:creationId xmlns:a16="http://schemas.microsoft.com/office/drawing/2014/main" id="{BC9B67C2-D215-4308-81E4-1AB7563B87B9}"/>
              </a:ext>
            </a:extLst>
          </p:cNvPr>
          <p:cNvSpPr/>
          <p:nvPr/>
        </p:nvSpPr>
        <p:spPr>
          <a:xfrm>
            <a:off x="2865936" y="4298996"/>
            <a:ext cx="221420" cy="221420"/>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67" name="Rounded Rectangle 5">
            <a:extLst>
              <a:ext uri="{FF2B5EF4-FFF2-40B4-BE49-F238E27FC236}">
                <a16:creationId xmlns:a16="http://schemas.microsoft.com/office/drawing/2014/main" id="{266F9C9A-B6B2-49BF-BCD3-D2858E9AF0A4}"/>
              </a:ext>
            </a:extLst>
          </p:cNvPr>
          <p:cNvSpPr/>
          <p:nvPr/>
        </p:nvSpPr>
        <p:spPr>
          <a:xfrm>
            <a:off x="0" y="1531238"/>
            <a:ext cx="2456121" cy="469393"/>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75000"/>
                    <a:lumOff val="25000"/>
                  </a:schemeClr>
                </a:solidFill>
                <a:latin typeface="Viga" panose="020B0604020202020204" charset="0"/>
              </a:rPr>
              <a:t>Confidentiality</a:t>
            </a:r>
            <a:endParaRPr lang="ko-KR" altLang="en-US" sz="2400" dirty="0">
              <a:solidFill>
                <a:schemeClr val="tx1">
                  <a:lumMod val="75000"/>
                  <a:lumOff val="25000"/>
                </a:schemeClr>
              </a:solidFill>
            </a:endParaRPr>
          </a:p>
        </p:txBody>
      </p:sp>
      <p:sp>
        <p:nvSpPr>
          <p:cNvPr id="69" name="Rounded Rectangle 5">
            <a:extLst>
              <a:ext uri="{FF2B5EF4-FFF2-40B4-BE49-F238E27FC236}">
                <a16:creationId xmlns:a16="http://schemas.microsoft.com/office/drawing/2014/main" id="{EC19DFC3-C683-4F79-8C02-586AF379CD82}"/>
              </a:ext>
            </a:extLst>
          </p:cNvPr>
          <p:cNvSpPr/>
          <p:nvPr/>
        </p:nvSpPr>
        <p:spPr>
          <a:xfrm>
            <a:off x="19201" y="2499231"/>
            <a:ext cx="2436920" cy="46939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spcAft>
                <a:spcPts val="1600"/>
              </a:spcAft>
              <a:buFont typeface="DM Sans"/>
              <a:buNone/>
            </a:pPr>
            <a:r>
              <a:rPr lang="en-US" sz="2400" b="1" dirty="0">
                <a:solidFill>
                  <a:schemeClr val="tx1">
                    <a:lumMod val="75000"/>
                    <a:lumOff val="25000"/>
                  </a:schemeClr>
                </a:solidFill>
                <a:latin typeface="Viga" panose="020B0604020202020204" charset="0"/>
              </a:rPr>
              <a:t>Integrity</a:t>
            </a:r>
            <a:endParaRPr lang="vi-VN" sz="2400" dirty="0">
              <a:solidFill>
                <a:schemeClr val="tx1">
                  <a:lumMod val="75000"/>
                  <a:lumOff val="25000"/>
                </a:schemeClr>
              </a:solidFill>
            </a:endParaRPr>
          </a:p>
        </p:txBody>
      </p:sp>
      <p:sp>
        <p:nvSpPr>
          <p:cNvPr id="70" name="Rounded Rectangle 5">
            <a:extLst>
              <a:ext uri="{FF2B5EF4-FFF2-40B4-BE49-F238E27FC236}">
                <a16:creationId xmlns:a16="http://schemas.microsoft.com/office/drawing/2014/main" id="{A9BC63E0-D3EC-49E6-9D5F-A73F560AD47E}"/>
              </a:ext>
            </a:extLst>
          </p:cNvPr>
          <p:cNvSpPr/>
          <p:nvPr/>
        </p:nvSpPr>
        <p:spPr>
          <a:xfrm>
            <a:off x="16509" y="3573072"/>
            <a:ext cx="2436920" cy="46939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75000"/>
                    <a:lumOff val="25000"/>
                  </a:schemeClr>
                </a:solidFill>
              </a:rPr>
              <a:t>Availability</a:t>
            </a:r>
          </a:p>
        </p:txBody>
      </p:sp>
      <p:sp>
        <p:nvSpPr>
          <p:cNvPr id="75" name="Oval 74">
            <a:extLst>
              <a:ext uri="{FF2B5EF4-FFF2-40B4-BE49-F238E27FC236}">
                <a16:creationId xmlns:a16="http://schemas.microsoft.com/office/drawing/2014/main" id="{D9517840-245A-4AAC-A00D-AB5C58C52DA8}"/>
              </a:ext>
            </a:extLst>
          </p:cNvPr>
          <p:cNvSpPr/>
          <p:nvPr/>
        </p:nvSpPr>
        <p:spPr>
          <a:xfrm>
            <a:off x="4088683" y="1592016"/>
            <a:ext cx="266822" cy="2769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76" name="TextBox 75">
            <a:extLst>
              <a:ext uri="{FF2B5EF4-FFF2-40B4-BE49-F238E27FC236}">
                <a16:creationId xmlns:a16="http://schemas.microsoft.com/office/drawing/2014/main" id="{F4B991C0-2768-4B57-A667-323FC0472B0C}"/>
              </a:ext>
            </a:extLst>
          </p:cNvPr>
          <p:cNvSpPr txBox="1"/>
          <p:nvPr/>
        </p:nvSpPr>
        <p:spPr>
          <a:xfrm>
            <a:off x="4380664" y="1593347"/>
            <a:ext cx="3595004" cy="369332"/>
          </a:xfrm>
          <a:prstGeom prst="rect">
            <a:avLst/>
          </a:prstGeom>
          <a:noFill/>
        </p:spPr>
        <p:txBody>
          <a:bodyPr wrap="square" rtlCol="0" anchor="ctr">
            <a:spAutoFit/>
          </a:bodyPr>
          <a:lstStyle/>
          <a:p>
            <a:r>
              <a:rPr lang="en-US" altLang="ko-KR" sz="1800" dirty="0">
                <a:solidFill>
                  <a:schemeClr val="tx1">
                    <a:lumMod val="75000"/>
                    <a:lumOff val="25000"/>
                  </a:schemeClr>
                </a:solidFill>
                <a:latin typeface="Viga" panose="020B0604020202020204" charset="0"/>
                <a:cs typeface="Arial" pitchFamily="34" charset="0"/>
              </a:rPr>
              <a:t>Typically achieved by:</a:t>
            </a:r>
          </a:p>
        </p:txBody>
      </p:sp>
      <p:cxnSp>
        <p:nvCxnSpPr>
          <p:cNvPr id="3" name="Connector: Curved 2">
            <a:extLst>
              <a:ext uri="{FF2B5EF4-FFF2-40B4-BE49-F238E27FC236}">
                <a16:creationId xmlns:a16="http://schemas.microsoft.com/office/drawing/2014/main" id="{1ABB4285-E439-4960-A503-E0C008CB6E56}"/>
              </a:ext>
            </a:extLst>
          </p:cNvPr>
          <p:cNvCxnSpPr>
            <a:stCxn id="67" idx="3"/>
            <a:endCxn id="75" idx="4"/>
          </p:cNvCxnSpPr>
          <p:nvPr/>
        </p:nvCxnSpPr>
        <p:spPr>
          <a:xfrm>
            <a:off x="2456121" y="1765935"/>
            <a:ext cx="1765973" cy="103080"/>
          </a:xfrm>
          <a:prstGeom prst="curvedConnector4">
            <a:avLst>
              <a:gd name="adj1" fmla="val 46223"/>
              <a:gd name="adj2" fmla="val 321769"/>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00703302"/>
      </p:ext>
    </p:extLst>
  </p:cSld>
  <p:clrMapOvr>
    <a:masterClrMapping/>
  </p:clrMapOvr>
  <p:transition spd="slow">
    <p:push dir="u"/>
  </p:transition>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434</TotalTime>
  <Words>1086</Words>
  <Application>Microsoft Office PowerPoint</Application>
  <PresentationFormat>Trình chiếu Trên màn hình (16:9)</PresentationFormat>
  <Paragraphs>164</Paragraphs>
  <Slides>28</Slides>
  <Notes>17</Notes>
  <HiddenSlides>0</HiddenSlides>
  <MMClips>0</MMClips>
  <ScaleCrop>false</ScaleCrop>
  <HeadingPairs>
    <vt:vector size="4" baseType="variant">
      <vt:variant>
        <vt:lpstr>Chủ đề</vt:lpstr>
      </vt:variant>
      <vt:variant>
        <vt:i4>1</vt:i4>
      </vt:variant>
      <vt:variant>
        <vt:lpstr>Tiêu đề Bản chiếu</vt:lpstr>
      </vt:variant>
      <vt:variant>
        <vt:i4>28</vt:i4>
      </vt:variant>
    </vt:vector>
  </HeadingPairs>
  <TitlesOfParts>
    <vt:vector size="29" baseType="lpstr">
      <vt:lpstr>Cyber Security Business Plan</vt:lpstr>
      <vt:lpstr>COMPUTER  SECURITY</vt:lpstr>
      <vt:lpstr>Bản trình bày PowerPoint</vt:lpstr>
      <vt:lpstr>What is Computer Security?</vt:lpstr>
      <vt:lpstr>Bản trình bày PowerPoint</vt:lpstr>
      <vt:lpstr>Types of Computer Security? </vt:lpstr>
      <vt:lpstr>Goals of Computer Security</vt:lpstr>
      <vt:lpstr>Goals of Computer Security</vt:lpstr>
      <vt:lpstr>Goals of Computer Security</vt:lpstr>
      <vt:lpstr>Bản trình bày PowerPoint</vt:lpstr>
      <vt:lpstr>Bản trình bày PowerPoint</vt:lpstr>
      <vt:lpstr>Bản trình bày PowerPoint</vt:lpstr>
      <vt:lpstr>03  What to Secure? Computer Security Threats?</vt:lpstr>
      <vt:lpstr>What to Secure?</vt:lpstr>
      <vt:lpstr>01</vt:lpstr>
      <vt:lpstr>Computer Security Threats</vt:lpstr>
      <vt:lpstr>Bản trình bày PowerPoint</vt:lpstr>
      <vt:lpstr>04 Motives behind these attacks &amp; Potential Losses due to Security Attacks</vt:lpstr>
      <vt:lpstr>Motives behind these attacks</vt:lpstr>
      <vt:lpstr>Potential Losses due to Security Attacks</vt:lpstr>
      <vt:lpstr>How to Secure Computer? </vt:lpstr>
      <vt:lpstr>Bản trình bày PowerPoint</vt:lpstr>
      <vt:lpstr>Secure passwords</vt:lpstr>
      <vt:lpstr>2-Way authentication</vt:lpstr>
      <vt:lpstr>Regular updates</vt:lpstr>
      <vt:lpstr>Antivirus </vt:lpstr>
      <vt:lpstr>Firewall </vt:lpstr>
      <vt:lpstr>No Phishing</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dc:title>
  <dc:creator>Dũng Lường</dc:creator>
  <cp:lastModifiedBy>Lường Văn Dũng</cp:lastModifiedBy>
  <cp:revision>68</cp:revision>
  <dcterms:modified xsi:type="dcterms:W3CDTF">2021-04-01T04:29:07Z</dcterms:modified>
</cp:coreProperties>
</file>