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Lst>
  <p:sldSz cx="42794238" cy="30267275"/>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7367" autoAdjust="0"/>
    <p:restoredTop sz="94660"/>
  </p:normalViewPr>
  <p:slideViewPr>
    <p:cSldViewPr snapToGrid="0">
      <p:cViewPr varScale="1">
        <p:scale>
          <a:sx n="19" d="100"/>
          <a:sy n="19" d="100"/>
        </p:scale>
        <p:origin x="1958" y="17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09568" y="4953466"/>
            <a:ext cx="36375102" cy="10537496"/>
          </a:xfrm>
        </p:spPr>
        <p:txBody>
          <a:bodyPr anchor="b"/>
          <a:lstStyle>
            <a:lvl1pPr algn="ctr">
              <a:defRPr sz="26480"/>
            </a:lvl1pPr>
          </a:lstStyle>
          <a:p>
            <a:r>
              <a:rPr lang="en-US"/>
              <a:t>Click to edit Master title style</a:t>
            </a:r>
            <a:endParaRPr lang="en-US" dirty="0"/>
          </a:p>
        </p:txBody>
      </p:sp>
      <p:sp>
        <p:nvSpPr>
          <p:cNvPr id="3" name="Subtitle 2"/>
          <p:cNvSpPr>
            <a:spLocks noGrp="1"/>
          </p:cNvSpPr>
          <p:nvPr>
            <p:ph type="subTitle" idx="1"/>
          </p:nvPr>
        </p:nvSpPr>
        <p:spPr>
          <a:xfrm>
            <a:off x="5349280" y="15897328"/>
            <a:ext cx="32095679" cy="7307583"/>
          </a:xfrm>
        </p:spPr>
        <p:txBody>
          <a:bodyPr/>
          <a:lstStyle>
            <a:lvl1pPr marL="0" indent="0" algn="ctr">
              <a:buNone/>
              <a:defRPr sz="10592"/>
            </a:lvl1pPr>
            <a:lvl2pPr marL="2017806" indent="0" algn="ctr">
              <a:buNone/>
              <a:defRPr sz="8827"/>
            </a:lvl2pPr>
            <a:lvl3pPr marL="4035613" indent="0" algn="ctr">
              <a:buNone/>
              <a:defRPr sz="7944"/>
            </a:lvl3pPr>
            <a:lvl4pPr marL="6053419" indent="0" algn="ctr">
              <a:buNone/>
              <a:defRPr sz="7061"/>
            </a:lvl4pPr>
            <a:lvl5pPr marL="8071226" indent="0" algn="ctr">
              <a:buNone/>
              <a:defRPr sz="7061"/>
            </a:lvl5pPr>
            <a:lvl6pPr marL="10089032" indent="0" algn="ctr">
              <a:buNone/>
              <a:defRPr sz="7061"/>
            </a:lvl6pPr>
            <a:lvl7pPr marL="12106839" indent="0" algn="ctr">
              <a:buNone/>
              <a:defRPr sz="7061"/>
            </a:lvl7pPr>
            <a:lvl8pPr marL="14124645" indent="0" algn="ctr">
              <a:buNone/>
              <a:defRPr sz="7061"/>
            </a:lvl8pPr>
            <a:lvl9pPr marL="16142452" indent="0" algn="ctr">
              <a:buNone/>
              <a:defRPr sz="7061"/>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A216F65-0C9C-45E1-BCCD-B29180FE12C4}" type="datetimeFigureOut">
              <a:rPr lang="en-US" smtClean="0"/>
              <a:t>2/27/2018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1FDD56-7FBB-4D99-A6FF-A9C723EBE140}" type="slidenum">
              <a:rPr lang="en-US" smtClean="0"/>
              <a:t>‹#›</a:t>
            </a:fld>
            <a:endParaRPr lang="en-US"/>
          </a:p>
        </p:txBody>
      </p:sp>
    </p:spTree>
    <p:extLst>
      <p:ext uri="{BB962C8B-B14F-4D97-AF65-F5344CB8AC3E}">
        <p14:creationId xmlns:p14="http://schemas.microsoft.com/office/powerpoint/2010/main" val="21936526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A216F65-0C9C-45E1-BCCD-B29180FE12C4}" type="datetimeFigureOut">
              <a:rPr lang="en-US" smtClean="0"/>
              <a:t>2/27/2018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1FDD56-7FBB-4D99-A6FF-A9C723EBE140}" type="slidenum">
              <a:rPr lang="en-US" smtClean="0"/>
              <a:t>‹#›</a:t>
            </a:fld>
            <a:endParaRPr lang="en-US"/>
          </a:p>
        </p:txBody>
      </p:sp>
    </p:spTree>
    <p:extLst>
      <p:ext uri="{BB962C8B-B14F-4D97-AF65-F5344CB8AC3E}">
        <p14:creationId xmlns:p14="http://schemas.microsoft.com/office/powerpoint/2010/main" val="678112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0624629" y="1611452"/>
            <a:ext cx="9227508" cy="2565011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942106" y="1611452"/>
            <a:ext cx="27147595" cy="256501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A216F65-0C9C-45E1-BCCD-B29180FE12C4}" type="datetimeFigureOut">
              <a:rPr lang="en-US" smtClean="0"/>
              <a:t>2/27/2018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1FDD56-7FBB-4D99-A6FF-A9C723EBE140}" type="slidenum">
              <a:rPr lang="en-US" smtClean="0"/>
              <a:t>‹#›</a:t>
            </a:fld>
            <a:endParaRPr lang="en-US"/>
          </a:p>
        </p:txBody>
      </p:sp>
    </p:spTree>
    <p:extLst>
      <p:ext uri="{BB962C8B-B14F-4D97-AF65-F5344CB8AC3E}">
        <p14:creationId xmlns:p14="http://schemas.microsoft.com/office/powerpoint/2010/main" val="31926928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A216F65-0C9C-45E1-BCCD-B29180FE12C4}" type="datetimeFigureOut">
              <a:rPr lang="en-US" smtClean="0"/>
              <a:t>2/27/2018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1FDD56-7FBB-4D99-A6FF-A9C723EBE140}" type="slidenum">
              <a:rPr lang="en-US" smtClean="0"/>
              <a:t>‹#›</a:t>
            </a:fld>
            <a:endParaRPr lang="en-US"/>
          </a:p>
        </p:txBody>
      </p:sp>
    </p:spTree>
    <p:extLst>
      <p:ext uri="{BB962C8B-B14F-4D97-AF65-F5344CB8AC3E}">
        <p14:creationId xmlns:p14="http://schemas.microsoft.com/office/powerpoint/2010/main" val="9543383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19818" y="7545809"/>
            <a:ext cx="36910030" cy="12590343"/>
          </a:xfrm>
        </p:spPr>
        <p:txBody>
          <a:bodyPr anchor="b"/>
          <a:lstStyle>
            <a:lvl1pPr>
              <a:defRPr sz="26480"/>
            </a:lvl1pPr>
          </a:lstStyle>
          <a:p>
            <a:r>
              <a:rPr lang="en-US"/>
              <a:t>Click to edit Master title style</a:t>
            </a:r>
            <a:endParaRPr lang="en-US" dirty="0"/>
          </a:p>
        </p:txBody>
      </p:sp>
      <p:sp>
        <p:nvSpPr>
          <p:cNvPr id="3" name="Text Placeholder 2"/>
          <p:cNvSpPr>
            <a:spLocks noGrp="1"/>
          </p:cNvSpPr>
          <p:nvPr>
            <p:ph type="body" idx="1"/>
          </p:nvPr>
        </p:nvSpPr>
        <p:spPr>
          <a:xfrm>
            <a:off x="2919818" y="20255262"/>
            <a:ext cx="36910030" cy="6620964"/>
          </a:xfrm>
        </p:spPr>
        <p:txBody>
          <a:bodyPr/>
          <a:lstStyle>
            <a:lvl1pPr marL="0" indent="0">
              <a:buNone/>
              <a:defRPr sz="10592">
                <a:solidFill>
                  <a:schemeClr val="tx1"/>
                </a:solidFill>
              </a:defRPr>
            </a:lvl1pPr>
            <a:lvl2pPr marL="2017806" indent="0">
              <a:buNone/>
              <a:defRPr sz="8827">
                <a:solidFill>
                  <a:schemeClr val="tx1">
                    <a:tint val="75000"/>
                  </a:schemeClr>
                </a:solidFill>
              </a:defRPr>
            </a:lvl2pPr>
            <a:lvl3pPr marL="4035613" indent="0">
              <a:buNone/>
              <a:defRPr sz="7944">
                <a:solidFill>
                  <a:schemeClr val="tx1">
                    <a:tint val="75000"/>
                  </a:schemeClr>
                </a:solidFill>
              </a:defRPr>
            </a:lvl3pPr>
            <a:lvl4pPr marL="6053419" indent="0">
              <a:buNone/>
              <a:defRPr sz="7061">
                <a:solidFill>
                  <a:schemeClr val="tx1">
                    <a:tint val="75000"/>
                  </a:schemeClr>
                </a:solidFill>
              </a:defRPr>
            </a:lvl4pPr>
            <a:lvl5pPr marL="8071226" indent="0">
              <a:buNone/>
              <a:defRPr sz="7061">
                <a:solidFill>
                  <a:schemeClr val="tx1">
                    <a:tint val="75000"/>
                  </a:schemeClr>
                </a:solidFill>
              </a:defRPr>
            </a:lvl5pPr>
            <a:lvl6pPr marL="10089032" indent="0">
              <a:buNone/>
              <a:defRPr sz="7061">
                <a:solidFill>
                  <a:schemeClr val="tx1">
                    <a:tint val="75000"/>
                  </a:schemeClr>
                </a:solidFill>
              </a:defRPr>
            </a:lvl6pPr>
            <a:lvl7pPr marL="12106839" indent="0">
              <a:buNone/>
              <a:defRPr sz="7061">
                <a:solidFill>
                  <a:schemeClr val="tx1">
                    <a:tint val="75000"/>
                  </a:schemeClr>
                </a:solidFill>
              </a:defRPr>
            </a:lvl7pPr>
            <a:lvl8pPr marL="14124645" indent="0">
              <a:buNone/>
              <a:defRPr sz="7061">
                <a:solidFill>
                  <a:schemeClr val="tx1">
                    <a:tint val="75000"/>
                  </a:schemeClr>
                </a:solidFill>
              </a:defRPr>
            </a:lvl8pPr>
            <a:lvl9pPr marL="16142452" indent="0">
              <a:buNone/>
              <a:defRPr sz="7061">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A216F65-0C9C-45E1-BCCD-B29180FE12C4}" type="datetimeFigureOut">
              <a:rPr lang="en-US" smtClean="0"/>
              <a:t>2/27/2018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1FDD56-7FBB-4D99-A6FF-A9C723EBE140}" type="slidenum">
              <a:rPr lang="en-US" smtClean="0"/>
              <a:t>‹#›</a:t>
            </a:fld>
            <a:endParaRPr lang="en-US"/>
          </a:p>
        </p:txBody>
      </p:sp>
    </p:spTree>
    <p:extLst>
      <p:ext uri="{BB962C8B-B14F-4D97-AF65-F5344CB8AC3E}">
        <p14:creationId xmlns:p14="http://schemas.microsoft.com/office/powerpoint/2010/main" val="34354311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942104" y="8057261"/>
            <a:ext cx="18187551" cy="1920430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1664583" y="8057261"/>
            <a:ext cx="18187551" cy="1920430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A216F65-0C9C-45E1-BCCD-B29180FE12C4}" type="datetimeFigureOut">
              <a:rPr lang="en-US" smtClean="0"/>
              <a:t>2/27/2018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61FDD56-7FBB-4D99-A6FF-A9C723EBE140}" type="slidenum">
              <a:rPr lang="en-US" smtClean="0"/>
              <a:t>‹#›</a:t>
            </a:fld>
            <a:endParaRPr lang="en-US"/>
          </a:p>
        </p:txBody>
      </p:sp>
    </p:spTree>
    <p:extLst>
      <p:ext uri="{BB962C8B-B14F-4D97-AF65-F5344CB8AC3E}">
        <p14:creationId xmlns:p14="http://schemas.microsoft.com/office/powerpoint/2010/main" val="41097860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947678" y="1611459"/>
            <a:ext cx="36910030" cy="5850274"/>
          </a:xfrm>
        </p:spPr>
        <p:txBody>
          <a:bodyPr/>
          <a:lstStyle/>
          <a:p>
            <a:r>
              <a:rPr lang="en-US"/>
              <a:t>Click to edit Master title style</a:t>
            </a:r>
            <a:endParaRPr lang="en-US" dirty="0"/>
          </a:p>
        </p:txBody>
      </p:sp>
      <p:sp>
        <p:nvSpPr>
          <p:cNvPr id="3" name="Text Placeholder 2"/>
          <p:cNvSpPr>
            <a:spLocks noGrp="1"/>
          </p:cNvSpPr>
          <p:nvPr>
            <p:ph type="body" idx="1"/>
          </p:nvPr>
        </p:nvSpPr>
        <p:spPr>
          <a:xfrm>
            <a:off x="2947682" y="7419688"/>
            <a:ext cx="18103966" cy="3636275"/>
          </a:xfrm>
        </p:spPr>
        <p:txBody>
          <a:bodyPr anchor="b"/>
          <a:lstStyle>
            <a:lvl1pPr marL="0" indent="0">
              <a:buNone/>
              <a:defRPr sz="10592" b="1"/>
            </a:lvl1pPr>
            <a:lvl2pPr marL="2017806" indent="0">
              <a:buNone/>
              <a:defRPr sz="8827" b="1"/>
            </a:lvl2pPr>
            <a:lvl3pPr marL="4035613" indent="0">
              <a:buNone/>
              <a:defRPr sz="7944" b="1"/>
            </a:lvl3pPr>
            <a:lvl4pPr marL="6053419" indent="0">
              <a:buNone/>
              <a:defRPr sz="7061" b="1"/>
            </a:lvl4pPr>
            <a:lvl5pPr marL="8071226" indent="0">
              <a:buNone/>
              <a:defRPr sz="7061" b="1"/>
            </a:lvl5pPr>
            <a:lvl6pPr marL="10089032" indent="0">
              <a:buNone/>
              <a:defRPr sz="7061" b="1"/>
            </a:lvl6pPr>
            <a:lvl7pPr marL="12106839" indent="0">
              <a:buNone/>
              <a:defRPr sz="7061" b="1"/>
            </a:lvl7pPr>
            <a:lvl8pPr marL="14124645" indent="0">
              <a:buNone/>
              <a:defRPr sz="7061" b="1"/>
            </a:lvl8pPr>
            <a:lvl9pPr marL="16142452" indent="0">
              <a:buNone/>
              <a:defRPr sz="7061" b="1"/>
            </a:lvl9pPr>
          </a:lstStyle>
          <a:p>
            <a:pPr lvl="0"/>
            <a:r>
              <a:rPr lang="en-US"/>
              <a:t>Edit Master text styles</a:t>
            </a:r>
          </a:p>
        </p:txBody>
      </p:sp>
      <p:sp>
        <p:nvSpPr>
          <p:cNvPr id="4" name="Content Placeholder 3"/>
          <p:cNvSpPr>
            <a:spLocks noGrp="1"/>
          </p:cNvSpPr>
          <p:nvPr>
            <p:ph sz="half" idx="2"/>
          </p:nvPr>
        </p:nvSpPr>
        <p:spPr>
          <a:xfrm>
            <a:off x="2947682" y="11055963"/>
            <a:ext cx="18103966" cy="1626165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1664585" y="7419688"/>
            <a:ext cx="18193125" cy="3636275"/>
          </a:xfrm>
        </p:spPr>
        <p:txBody>
          <a:bodyPr anchor="b"/>
          <a:lstStyle>
            <a:lvl1pPr marL="0" indent="0">
              <a:buNone/>
              <a:defRPr sz="10592" b="1"/>
            </a:lvl1pPr>
            <a:lvl2pPr marL="2017806" indent="0">
              <a:buNone/>
              <a:defRPr sz="8827" b="1"/>
            </a:lvl2pPr>
            <a:lvl3pPr marL="4035613" indent="0">
              <a:buNone/>
              <a:defRPr sz="7944" b="1"/>
            </a:lvl3pPr>
            <a:lvl4pPr marL="6053419" indent="0">
              <a:buNone/>
              <a:defRPr sz="7061" b="1"/>
            </a:lvl4pPr>
            <a:lvl5pPr marL="8071226" indent="0">
              <a:buNone/>
              <a:defRPr sz="7061" b="1"/>
            </a:lvl5pPr>
            <a:lvl6pPr marL="10089032" indent="0">
              <a:buNone/>
              <a:defRPr sz="7061" b="1"/>
            </a:lvl6pPr>
            <a:lvl7pPr marL="12106839" indent="0">
              <a:buNone/>
              <a:defRPr sz="7061" b="1"/>
            </a:lvl7pPr>
            <a:lvl8pPr marL="14124645" indent="0">
              <a:buNone/>
              <a:defRPr sz="7061" b="1"/>
            </a:lvl8pPr>
            <a:lvl9pPr marL="16142452" indent="0">
              <a:buNone/>
              <a:defRPr sz="7061" b="1"/>
            </a:lvl9pPr>
          </a:lstStyle>
          <a:p>
            <a:pPr lvl="0"/>
            <a:r>
              <a:rPr lang="en-US"/>
              <a:t>Edit Master text styles</a:t>
            </a:r>
          </a:p>
        </p:txBody>
      </p:sp>
      <p:sp>
        <p:nvSpPr>
          <p:cNvPr id="6" name="Content Placeholder 5"/>
          <p:cNvSpPr>
            <a:spLocks noGrp="1"/>
          </p:cNvSpPr>
          <p:nvPr>
            <p:ph sz="quarter" idx="4"/>
          </p:nvPr>
        </p:nvSpPr>
        <p:spPr>
          <a:xfrm>
            <a:off x="21664585" y="11055963"/>
            <a:ext cx="18193125" cy="1626165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A216F65-0C9C-45E1-BCCD-B29180FE12C4}" type="datetimeFigureOut">
              <a:rPr lang="en-US" smtClean="0"/>
              <a:t>2/27/2018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61FDD56-7FBB-4D99-A6FF-A9C723EBE140}" type="slidenum">
              <a:rPr lang="en-US" smtClean="0"/>
              <a:t>‹#›</a:t>
            </a:fld>
            <a:endParaRPr lang="en-US"/>
          </a:p>
        </p:txBody>
      </p:sp>
    </p:spTree>
    <p:extLst>
      <p:ext uri="{BB962C8B-B14F-4D97-AF65-F5344CB8AC3E}">
        <p14:creationId xmlns:p14="http://schemas.microsoft.com/office/powerpoint/2010/main" val="32657605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A216F65-0C9C-45E1-BCCD-B29180FE12C4}" type="datetimeFigureOut">
              <a:rPr lang="en-US" smtClean="0"/>
              <a:t>2/27/2018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61FDD56-7FBB-4D99-A6FF-A9C723EBE140}" type="slidenum">
              <a:rPr lang="en-US" smtClean="0"/>
              <a:t>‹#›</a:t>
            </a:fld>
            <a:endParaRPr lang="en-US"/>
          </a:p>
        </p:txBody>
      </p:sp>
    </p:spTree>
    <p:extLst>
      <p:ext uri="{BB962C8B-B14F-4D97-AF65-F5344CB8AC3E}">
        <p14:creationId xmlns:p14="http://schemas.microsoft.com/office/powerpoint/2010/main" val="24717915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A216F65-0C9C-45E1-BCCD-B29180FE12C4}" type="datetimeFigureOut">
              <a:rPr lang="en-US" smtClean="0"/>
              <a:t>2/27/2018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61FDD56-7FBB-4D99-A6FF-A9C723EBE140}" type="slidenum">
              <a:rPr lang="en-US" smtClean="0"/>
              <a:t>‹#›</a:t>
            </a:fld>
            <a:endParaRPr lang="en-US"/>
          </a:p>
        </p:txBody>
      </p:sp>
    </p:spTree>
    <p:extLst>
      <p:ext uri="{BB962C8B-B14F-4D97-AF65-F5344CB8AC3E}">
        <p14:creationId xmlns:p14="http://schemas.microsoft.com/office/powerpoint/2010/main" val="6883242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947678" y="2017818"/>
            <a:ext cx="13802256" cy="7062364"/>
          </a:xfrm>
        </p:spPr>
        <p:txBody>
          <a:bodyPr anchor="b"/>
          <a:lstStyle>
            <a:lvl1pPr>
              <a:defRPr sz="14123"/>
            </a:lvl1pPr>
          </a:lstStyle>
          <a:p>
            <a:r>
              <a:rPr lang="en-US"/>
              <a:t>Click to edit Master title style</a:t>
            </a:r>
            <a:endParaRPr lang="en-US" dirty="0"/>
          </a:p>
        </p:txBody>
      </p:sp>
      <p:sp>
        <p:nvSpPr>
          <p:cNvPr id="3" name="Content Placeholder 2"/>
          <p:cNvSpPr>
            <a:spLocks noGrp="1"/>
          </p:cNvSpPr>
          <p:nvPr>
            <p:ph idx="1"/>
          </p:nvPr>
        </p:nvSpPr>
        <p:spPr>
          <a:xfrm>
            <a:off x="18193125" y="4357934"/>
            <a:ext cx="21664583" cy="21509383"/>
          </a:xfrm>
        </p:spPr>
        <p:txBody>
          <a:bodyPr/>
          <a:lstStyle>
            <a:lvl1pPr>
              <a:defRPr sz="14123"/>
            </a:lvl1pPr>
            <a:lvl2pPr>
              <a:defRPr sz="12358"/>
            </a:lvl2pPr>
            <a:lvl3pPr>
              <a:defRPr sz="10592"/>
            </a:lvl3pPr>
            <a:lvl4pPr>
              <a:defRPr sz="8827"/>
            </a:lvl4pPr>
            <a:lvl5pPr>
              <a:defRPr sz="8827"/>
            </a:lvl5pPr>
            <a:lvl6pPr>
              <a:defRPr sz="8827"/>
            </a:lvl6pPr>
            <a:lvl7pPr>
              <a:defRPr sz="8827"/>
            </a:lvl7pPr>
            <a:lvl8pPr>
              <a:defRPr sz="8827"/>
            </a:lvl8pPr>
            <a:lvl9pPr>
              <a:defRPr sz="8827"/>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947678" y="9080183"/>
            <a:ext cx="13802256" cy="16822161"/>
          </a:xfrm>
        </p:spPr>
        <p:txBody>
          <a:bodyPr/>
          <a:lstStyle>
            <a:lvl1pPr marL="0" indent="0">
              <a:buNone/>
              <a:defRPr sz="7061"/>
            </a:lvl1pPr>
            <a:lvl2pPr marL="2017806" indent="0">
              <a:buNone/>
              <a:defRPr sz="6179"/>
            </a:lvl2pPr>
            <a:lvl3pPr marL="4035613" indent="0">
              <a:buNone/>
              <a:defRPr sz="5296"/>
            </a:lvl3pPr>
            <a:lvl4pPr marL="6053419" indent="0">
              <a:buNone/>
              <a:defRPr sz="4413"/>
            </a:lvl4pPr>
            <a:lvl5pPr marL="8071226" indent="0">
              <a:buNone/>
              <a:defRPr sz="4413"/>
            </a:lvl5pPr>
            <a:lvl6pPr marL="10089032" indent="0">
              <a:buNone/>
              <a:defRPr sz="4413"/>
            </a:lvl6pPr>
            <a:lvl7pPr marL="12106839" indent="0">
              <a:buNone/>
              <a:defRPr sz="4413"/>
            </a:lvl7pPr>
            <a:lvl8pPr marL="14124645" indent="0">
              <a:buNone/>
              <a:defRPr sz="4413"/>
            </a:lvl8pPr>
            <a:lvl9pPr marL="16142452" indent="0">
              <a:buNone/>
              <a:defRPr sz="4413"/>
            </a:lvl9pPr>
          </a:lstStyle>
          <a:p>
            <a:pPr lvl="0"/>
            <a:r>
              <a:rPr lang="en-US"/>
              <a:t>Edit Master text styles</a:t>
            </a:r>
          </a:p>
        </p:txBody>
      </p:sp>
      <p:sp>
        <p:nvSpPr>
          <p:cNvPr id="5" name="Date Placeholder 4"/>
          <p:cNvSpPr>
            <a:spLocks noGrp="1"/>
          </p:cNvSpPr>
          <p:nvPr>
            <p:ph type="dt" sz="half" idx="10"/>
          </p:nvPr>
        </p:nvSpPr>
        <p:spPr/>
        <p:txBody>
          <a:bodyPr/>
          <a:lstStyle/>
          <a:p>
            <a:fld id="{1A216F65-0C9C-45E1-BCCD-B29180FE12C4}" type="datetimeFigureOut">
              <a:rPr lang="en-US" smtClean="0"/>
              <a:t>2/27/2018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61FDD56-7FBB-4D99-A6FF-A9C723EBE140}" type="slidenum">
              <a:rPr lang="en-US" smtClean="0"/>
              <a:t>‹#›</a:t>
            </a:fld>
            <a:endParaRPr lang="en-US"/>
          </a:p>
        </p:txBody>
      </p:sp>
    </p:spTree>
    <p:extLst>
      <p:ext uri="{BB962C8B-B14F-4D97-AF65-F5344CB8AC3E}">
        <p14:creationId xmlns:p14="http://schemas.microsoft.com/office/powerpoint/2010/main" val="72930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947678" y="2017818"/>
            <a:ext cx="13802256" cy="7062364"/>
          </a:xfrm>
        </p:spPr>
        <p:txBody>
          <a:bodyPr anchor="b"/>
          <a:lstStyle>
            <a:lvl1pPr>
              <a:defRPr sz="14123"/>
            </a:lvl1pPr>
          </a:lstStyle>
          <a:p>
            <a:r>
              <a:rPr lang="en-US"/>
              <a:t>Click to edit Master title style</a:t>
            </a:r>
            <a:endParaRPr lang="en-US" dirty="0"/>
          </a:p>
        </p:txBody>
      </p:sp>
      <p:sp>
        <p:nvSpPr>
          <p:cNvPr id="3" name="Picture Placeholder 2"/>
          <p:cNvSpPr>
            <a:spLocks noGrp="1" noChangeAspect="1"/>
          </p:cNvSpPr>
          <p:nvPr>
            <p:ph type="pic" idx="1"/>
          </p:nvPr>
        </p:nvSpPr>
        <p:spPr>
          <a:xfrm>
            <a:off x="18193125" y="4357934"/>
            <a:ext cx="21664583" cy="21509383"/>
          </a:xfrm>
        </p:spPr>
        <p:txBody>
          <a:bodyPr anchor="t"/>
          <a:lstStyle>
            <a:lvl1pPr marL="0" indent="0">
              <a:buNone/>
              <a:defRPr sz="14123"/>
            </a:lvl1pPr>
            <a:lvl2pPr marL="2017806" indent="0">
              <a:buNone/>
              <a:defRPr sz="12358"/>
            </a:lvl2pPr>
            <a:lvl3pPr marL="4035613" indent="0">
              <a:buNone/>
              <a:defRPr sz="10592"/>
            </a:lvl3pPr>
            <a:lvl4pPr marL="6053419" indent="0">
              <a:buNone/>
              <a:defRPr sz="8827"/>
            </a:lvl4pPr>
            <a:lvl5pPr marL="8071226" indent="0">
              <a:buNone/>
              <a:defRPr sz="8827"/>
            </a:lvl5pPr>
            <a:lvl6pPr marL="10089032" indent="0">
              <a:buNone/>
              <a:defRPr sz="8827"/>
            </a:lvl6pPr>
            <a:lvl7pPr marL="12106839" indent="0">
              <a:buNone/>
              <a:defRPr sz="8827"/>
            </a:lvl7pPr>
            <a:lvl8pPr marL="14124645" indent="0">
              <a:buNone/>
              <a:defRPr sz="8827"/>
            </a:lvl8pPr>
            <a:lvl9pPr marL="16142452" indent="0">
              <a:buNone/>
              <a:defRPr sz="8827"/>
            </a:lvl9pPr>
          </a:lstStyle>
          <a:p>
            <a:r>
              <a:rPr lang="en-US"/>
              <a:t>Click icon to add picture</a:t>
            </a:r>
            <a:endParaRPr lang="en-US" dirty="0"/>
          </a:p>
        </p:txBody>
      </p:sp>
      <p:sp>
        <p:nvSpPr>
          <p:cNvPr id="4" name="Text Placeholder 3"/>
          <p:cNvSpPr>
            <a:spLocks noGrp="1"/>
          </p:cNvSpPr>
          <p:nvPr>
            <p:ph type="body" sz="half" idx="2"/>
          </p:nvPr>
        </p:nvSpPr>
        <p:spPr>
          <a:xfrm>
            <a:off x="2947678" y="9080183"/>
            <a:ext cx="13802256" cy="16822161"/>
          </a:xfrm>
        </p:spPr>
        <p:txBody>
          <a:bodyPr/>
          <a:lstStyle>
            <a:lvl1pPr marL="0" indent="0">
              <a:buNone/>
              <a:defRPr sz="7061"/>
            </a:lvl1pPr>
            <a:lvl2pPr marL="2017806" indent="0">
              <a:buNone/>
              <a:defRPr sz="6179"/>
            </a:lvl2pPr>
            <a:lvl3pPr marL="4035613" indent="0">
              <a:buNone/>
              <a:defRPr sz="5296"/>
            </a:lvl3pPr>
            <a:lvl4pPr marL="6053419" indent="0">
              <a:buNone/>
              <a:defRPr sz="4413"/>
            </a:lvl4pPr>
            <a:lvl5pPr marL="8071226" indent="0">
              <a:buNone/>
              <a:defRPr sz="4413"/>
            </a:lvl5pPr>
            <a:lvl6pPr marL="10089032" indent="0">
              <a:buNone/>
              <a:defRPr sz="4413"/>
            </a:lvl6pPr>
            <a:lvl7pPr marL="12106839" indent="0">
              <a:buNone/>
              <a:defRPr sz="4413"/>
            </a:lvl7pPr>
            <a:lvl8pPr marL="14124645" indent="0">
              <a:buNone/>
              <a:defRPr sz="4413"/>
            </a:lvl8pPr>
            <a:lvl9pPr marL="16142452" indent="0">
              <a:buNone/>
              <a:defRPr sz="4413"/>
            </a:lvl9pPr>
          </a:lstStyle>
          <a:p>
            <a:pPr lvl="0"/>
            <a:r>
              <a:rPr lang="en-US"/>
              <a:t>Edit Master text styles</a:t>
            </a:r>
          </a:p>
        </p:txBody>
      </p:sp>
      <p:sp>
        <p:nvSpPr>
          <p:cNvPr id="5" name="Date Placeholder 4"/>
          <p:cNvSpPr>
            <a:spLocks noGrp="1"/>
          </p:cNvSpPr>
          <p:nvPr>
            <p:ph type="dt" sz="half" idx="10"/>
          </p:nvPr>
        </p:nvSpPr>
        <p:spPr/>
        <p:txBody>
          <a:bodyPr/>
          <a:lstStyle/>
          <a:p>
            <a:fld id="{1A216F65-0C9C-45E1-BCCD-B29180FE12C4}" type="datetimeFigureOut">
              <a:rPr lang="en-US" smtClean="0"/>
              <a:t>2/27/2018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61FDD56-7FBB-4D99-A6FF-A9C723EBE140}" type="slidenum">
              <a:rPr lang="en-US" smtClean="0"/>
              <a:t>‹#›</a:t>
            </a:fld>
            <a:endParaRPr lang="en-US"/>
          </a:p>
        </p:txBody>
      </p:sp>
    </p:spTree>
    <p:extLst>
      <p:ext uri="{BB962C8B-B14F-4D97-AF65-F5344CB8AC3E}">
        <p14:creationId xmlns:p14="http://schemas.microsoft.com/office/powerpoint/2010/main" val="1082716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942104" y="1611459"/>
            <a:ext cx="36910030" cy="585027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942104" y="8057261"/>
            <a:ext cx="36910030" cy="1920430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942104" y="28053287"/>
            <a:ext cx="9628704" cy="1611452"/>
          </a:xfrm>
          <a:prstGeom prst="rect">
            <a:avLst/>
          </a:prstGeom>
        </p:spPr>
        <p:txBody>
          <a:bodyPr vert="horz" lIns="91440" tIns="45720" rIns="91440" bIns="45720" rtlCol="0" anchor="ctr"/>
          <a:lstStyle>
            <a:lvl1pPr algn="l">
              <a:defRPr sz="5296">
                <a:solidFill>
                  <a:schemeClr val="tx1">
                    <a:tint val="75000"/>
                  </a:schemeClr>
                </a:solidFill>
              </a:defRPr>
            </a:lvl1pPr>
          </a:lstStyle>
          <a:p>
            <a:fld id="{1A216F65-0C9C-45E1-BCCD-B29180FE12C4}" type="datetimeFigureOut">
              <a:rPr lang="en-US" smtClean="0"/>
              <a:t>2/27/2018</a:t>
            </a:fld>
            <a:endParaRPr lang="en-US"/>
          </a:p>
        </p:txBody>
      </p:sp>
      <p:sp>
        <p:nvSpPr>
          <p:cNvPr id="5" name="Footer Placeholder 4"/>
          <p:cNvSpPr>
            <a:spLocks noGrp="1"/>
          </p:cNvSpPr>
          <p:nvPr>
            <p:ph type="ftr" sz="quarter" idx="3"/>
          </p:nvPr>
        </p:nvSpPr>
        <p:spPr>
          <a:xfrm>
            <a:off x="14175592" y="28053287"/>
            <a:ext cx="14443055" cy="1611452"/>
          </a:xfrm>
          <a:prstGeom prst="rect">
            <a:avLst/>
          </a:prstGeom>
        </p:spPr>
        <p:txBody>
          <a:bodyPr vert="horz" lIns="91440" tIns="45720" rIns="91440" bIns="45720" rtlCol="0" anchor="ctr"/>
          <a:lstStyle>
            <a:lvl1pPr algn="ctr">
              <a:defRPr sz="5296">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0223430" y="28053287"/>
            <a:ext cx="9628704" cy="1611452"/>
          </a:xfrm>
          <a:prstGeom prst="rect">
            <a:avLst/>
          </a:prstGeom>
        </p:spPr>
        <p:txBody>
          <a:bodyPr vert="horz" lIns="91440" tIns="45720" rIns="91440" bIns="45720" rtlCol="0" anchor="ctr"/>
          <a:lstStyle>
            <a:lvl1pPr algn="r">
              <a:defRPr sz="5296">
                <a:solidFill>
                  <a:schemeClr val="tx1">
                    <a:tint val="75000"/>
                  </a:schemeClr>
                </a:solidFill>
              </a:defRPr>
            </a:lvl1pPr>
          </a:lstStyle>
          <a:p>
            <a:fld id="{A61FDD56-7FBB-4D99-A6FF-A9C723EBE140}" type="slidenum">
              <a:rPr lang="en-US" smtClean="0"/>
              <a:t>‹#›</a:t>
            </a:fld>
            <a:endParaRPr lang="en-US"/>
          </a:p>
        </p:txBody>
      </p:sp>
    </p:spTree>
    <p:extLst>
      <p:ext uri="{BB962C8B-B14F-4D97-AF65-F5344CB8AC3E}">
        <p14:creationId xmlns:p14="http://schemas.microsoft.com/office/powerpoint/2010/main" val="199785379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4035613" rtl="0" eaLnBrk="1" latinLnBrk="0" hangingPunct="1">
        <a:lnSpc>
          <a:spcPct val="90000"/>
        </a:lnSpc>
        <a:spcBef>
          <a:spcPct val="0"/>
        </a:spcBef>
        <a:buNone/>
        <a:defRPr sz="19419" kern="1200">
          <a:solidFill>
            <a:schemeClr val="tx1"/>
          </a:solidFill>
          <a:latin typeface="+mj-lt"/>
          <a:ea typeface="+mj-ea"/>
          <a:cs typeface="+mj-cs"/>
        </a:defRPr>
      </a:lvl1pPr>
    </p:titleStyle>
    <p:bodyStyle>
      <a:lvl1pPr marL="1008903" indent="-1008903" algn="l" defTabSz="4035613" rtl="0" eaLnBrk="1" latinLnBrk="0" hangingPunct="1">
        <a:lnSpc>
          <a:spcPct val="90000"/>
        </a:lnSpc>
        <a:spcBef>
          <a:spcPts val="4413"/>
        </a:spcBef>
        <a:buFont typeface="Arial" panose="020B0604020202020204" pitchFamily="34" charset="0"/>
        <a:buChar char="•"/>
        <a:defRPr sz="12358" kern="1200">
          <a:solidFill>
            <a:schemeClr val="tx1"/>
          </a:solidFill>
          <a:latin typeface="+mn-lt"/>
          <a:ea typeface="+mn-ea"/>
          <a:cs typeface="+mn-cs"/>
        </a:defRPr>
      </a:lvl1pPr>
      <a:lvl2pPr marL="3026710" indent="-1008903" algn="l" defTabSz="4035613" rtl="0" eaLnBrk="1" latinLnBrk="0" hangingPunct="1">
        <a:lnSpc>
          <a:spcPct val="90000"/>
        </a:lnSpc>
        <a:spcBef>
          <a:spcPts val="2207"/>
        </a:spcBef>
        <a:buFont typeface="Arial" panose="020B0604020202020204" pitchFamily="34" charset="0"/>
        <a:buChar char="•"/>
        <a:defRPr sz="10592" kern="1200">
          <a:solidFill>
            <a:schemeClr val="tx1"/>
          </a:solidFill>
          <a:latin typeface="+mn-lt"/>
          <a:ea typeface="+mn-ea"/>
          <a:cs typeface="+mn-cs"/>
        </a:defRPr>
      </a:lvl2pPr>
      <a:lvl3pPr marL="5044516" indent="-1008903" algn="l" defTabSz="4035613" rtl="0" eaLnBrk="1" latinLnBrk="0" hangingPunct="1">
        <a:lnSpc>
          <a:spcPct val="90000"/>
        </a:lnSpc>
        <a:spcBef>
          <a:spcPts val="2207"/>
        </a:spcBef>
        <a:buFont typeface="Arial" panose="020B0604020202020204" pitchFamily="34" charset="0"/>
        <a:buChar char="•"/>
        <a:defRPr sz="8827" kern="1200">
          <a:solidFill>
            <a:schemeClr val="tx1"/>
          </a:solidFill>
          <a:latin typeface="+mn-lt"/>
          <a:ea typeface="+mn-ea"/>
          <a:cs typeface="+mn-cs"/>
        </a:defRPr>
      </a:lvl3pPr>
      <a:lvl4pPr marL="7062323" indent="-1008903" algn="l" defTabSz="4035613" rtl="0" eaLnBrk="1" latinLnBrk="0" hangingPunct="1">
        <a:lnSpc>
          <a:spcPct val="90000"/>
        </a:lnSpc>
        <a:spcBef>
          <a:spcPts val="2207"/>
        </a:spcBef>
        <a:buFont typeface="Arial" panose="020B0604020202020204" pitchFamily="34" charset="0"/>
        <a:buChar char="•"/>
        <a:defRPr sz="7944" kern="1200">
          <a:solidFill>
            <a:schemeClr val="tx1"/>
          </a:solidFill>
          <a:latin typeface="+mn-lt"/>
          <a:ea typeface="+mn-ea"/>
          <a:cs typeface="+mn-cs"/>
        </a:defRPr>
      </a:lvl4pPr>
      <a:lvl5pPr marL="9080129" indent="-1008903" algn="l" defTabSz="4035613" rtl="0" eaLnBrk="1" latinLnBrk="0" hangingPunct="1">
        <a:lnSpc>
          <a:spcPct val="90000"/>
        </a:lnSpc>
        <a:spcBef>
          <a:spcPts val="2207"/>
        </a:spcBef>
        <a:buFont typeface="Arial" panose="020B0604020202020204" pitchFamily="34" charset="0"/>
        <a:buChar char="•"/>
        <a:defRPr sz="7944" kern="1200">
          <a:solidFill>
            <a:schemeClr val="tx1"/>
          </a:solidFill>
          <a:latin typeface="+mn-lt"/>
          <a:ea typeface="+mn-ea"/>
          <a:cs typeface="+mn-cs"/>
        </a:defRPr>
      </a:lvl5pPr>
      <a:lvl6pPr marL="11097936" indent="-1008903" algn="l" defTabSz="4035613" rtl="0" eaLnBrk="1" latinLnBrk="0" hangingPunct="1">
        <a:lnSpc>
          <a:spcPct val="90000"/>
        </a:lnSpc>
        <a:spcBef>
          <a:spcPts val="2207"/>
        </a:spcBef>
        <a:buFont typeface="Arial" panose="020B0604020202020204" pitchFamily="34" charset="0"/>
        <a:buChar char="•"/>
        <a:defRPr sz="7944" kern="1200">
          <a:solidFill>
            <a:schemeClr val="tx1"/>
          </a:solidFill>
          <a:latin typeface="+mn-lt"/>
          <a:ea typeface="+mn-ea"/>
          <a:cs typeface="+mn-cs"/>
        </a:defRPr>
      </a:lvl6pPr>
      <a:lvl7pPr marL="13115742" indent="-1008903" algn="l" defTabSz="4035613" rtl="0" eaLnBrk="1" latinLnBrk="0" hangingPunct="1">
        <a:lnSpc>
          <a:spcPct val="90000"/>
        </a:lnSpc>
        <a:spcBef>
          <a:spcPts val="2207"/>
        </a:spcBef>
        <a:buFont typeface="Arial" panose="020B0604020202020204" pitchFamily="34" charset="0"/>
        <a:buChar char="•"/>
        <a:defRPr sz="7944" kern="1200">
          <a:solidFill>
            <a:schemeClr val="tx1"/>
          </a:solidFill>
          <a:latin typeface="+mn-lt"/>
          <a:ea typeface="+mn-ea"/>
          <a:cs typeface="+mn-cs"/>
        </a:defRPr>
      </a:lvl7pPr>
      <a:lvl8pPr marL="15133549" indent="-1008903" algn="l" defTabSz="4035613" rtl="0" eaLnBrk="1" latinLnBrk="0" hangingPunct="1">
        <a:lnSpc>
          <a:spcPct val="90000"/>
        </a:lnSpc>
        <a:spcBef>
          <a:spcPts val="2207"/>
        </a:spcBef>
        <a:buFont typeface="Arial" panose="020B0604020202020204" pitchFamily="34" charset="0"/>
        <a:buChar char="•"/>
        <a:defRPr sz="7944" kern="1200">
          <a:solidFill>
            <a:schemeClr val="tx1"/>
          </a:solidFill>
          <a:latin typeface="+mn-lt"/>
          <a:ea typeface="+mn-ea"/>
          <a:cs typeface="+mn-cs"/>
        </a:defRPr>
      </a:lvl8pPr>
      <a:lvl9pPr marL="17151355" indent="-1008903" algn="l" defTabSz="4035613" rtl="0" eaLnBrk="1" latinLnBrk="0" hangingPunct="1">
        <a:lnSpc>
          <a:spcPct val="90000"/>
        </a:lnSpc>
        <a:spcBef>
          <a:spcPts val="2207"/>
        </a:spcBef>
        <a:buFont typeface="Arial" panose="020B0604020202020204" pitchFamily="34" charset="0"/>
        <a:buChar char="•"/>
        <a:defRPr sz="7944" kern="1200">
          <a:solidFill>
            <a:schemeClr val="tx1"/>
          </a:solidFill>
          <a:latin typeface="+mn-lt"/>
          <a:ea typeface="+mn-ea"/>
          <a:cs typeface="+mn-cs"/>
        </a:defRPr>
      </a:lvl9pPr>
    </p:bodyStyle>
    <p:otherStyle>
      <a:defPPr>
        <a:defRPr lang="en-US"/>
      </a:defPPr>
      <a:lvl1pPr marL="0" algn="l" defTabSz="4035613" rtl="0" eaLnBrk="1" latinLnBrk="0" hangingPunct="1">
        <a:defRPr sz="7944" kern="1200">
          <a:solidFill>
            <a:schemeClr val="tx1"/>
          </a:solidFill>
          <a:latin typeface="+mn-lt"/>
          <a:ea typeface="+mn-ea"/>
          <a:cs typeface="+mn-cs"/>
        </a:defRPr>
      </a:lvl1pPr>
      <a:lvl2pPr marL="2017806" algn="l" defTabSz="4035613" rtl="0" eaLnBrk="1" latinLnBrk="0" hangingPunct="1">
        <a:defRPr sz="7944" kern="1200">
          <a:solidFill>
            <a:schemeClr val="tx1"/>
          </a:solidFill>
          <a:latin typeface="+mn-lt"/>
          <a:ea typeface="+mn-ea"/>
          <a:cs typeface="+mn-cs"/>
        </a:defRPr>
      </a:lvl2pPr>
      <a:lvl3pPr marL="4035613" algn="l" defTabSz="4035613" rtl="0" eaLnBrk="1" latinLnBrk="0" hangingPunct="1">
        <a:defRPr sz="7944" kern="1200">
          <a:solidFill>
            <a:schemeClr val="tx1"/>
          </a:solidFill>
          <a:latin typeface="+mn-lt"/>
          <a:ea typeface="+mn-ea"/>
          <a:cs typeface="+mn-cs"/>
        </a:defRPr>
      </a:lvl3pPr>
      <a:lvl4pPr marL="6053419" algn="l" defTabSz="4035613" rtl="0" eaLnBrk="1" latinLnBrk="0" hangingPunct="1">
        <a:defRPr sz="7944" kern="1200">
          <a:solidFill>
            <a:schemeClr val="tx1"/>
          </a:solidFill>
          <a:latin typeface="+mn-lt"/>
          <a:ea typeface="+mn-ea"/>
          <a:cs typeface="+mn-cs"/>
        </a:defRPr>
      </a:lvl4pPr>
      <a:lvl5pPr marL="8071226" algn="l" defTabSz="4035613" rtl="0" eaLnBrk="1" latinLnBrk="0" hangingPunct="1">
        <a:defRPr sz="7944" kern="1200">
          <a:solidFill>
            <a:schemeClr val="tx1"/>
          </a:solidFill>
          <a:latin typeface="+mn-lt"/>
          <a:ea typeface="+mn-ea"/>
          <a:cs typeface="+mn-cs"/>
        </a:defRPr>
      </a:lvl5pPr>
      <a:lvl6pPr marL="10089032" algn="l" defTabSz="4035613" rtl="0" eaLnBrk="1" latinLnBrk="0" hangingPunct="1">
        <a:defRPr sz="7944" kern="1200">
          <a:solidFill>
            <a:schemeClr val="tx1"/>
          </a:solidFill>
          <a:latin typeface="+mn-lt"/>
          <a:ea typeface="+mn-ea"/>
          <a:cs typeface="+mn-cs"/>
        </a:defRPr>
      </a:lvl6pPr>
      <a:lvl7pPr marL="12106839" algn="l" defTabSz="4035613" rtl="0" eaLnBrk="1" latinLnBrk="0" hangingPunct="1">
        <a:defRPr sz="7944" kern="1200">
          <a:solidFill>
            <a:schemeClr val="tx1"/>
          </a:solidFill>
          <a:latin typeface="+mn-lt"/>
          <a:ea typeface="+mn-ea"/>
          <a:cs typeface="+mn-cs"/>
        </a:defRPr>
      </a:lvl7pPr>
      <a:lvl8pPr marL="14124645" algn="l" defTabSz="4035613" rtl="0" eaLnBrk="1" latinLnBrk="0" hangingPunct="1">
        <a:defRPr sz="7944" kern="1200">
          <a:solidFill>
            <a:schemeClr val="tx1"/>
          </a:solidFill>
          <a:latin typeface="+mn-lt"/>
          <a:ea typeface="+mn-ea"/>
          <a:cs typeface="+mn-cs"/>
        </a:defRPr>
      </a:lvl8pPr>
      <a:lvl9pPr marL="16142452" algn="l" defTabSz="4035613" rtl="0" eaLnBrk="1" latinLnBrk="0" hangingPunct="1">
        <a:defRPr sz="7944"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Rectangle 69">
            <a:extLst>
              <a:ext uri="{FF2B5EF4-FFF2-40B4-BE49-F238E27FC236}">
                <a16:creationId xmlns:a16="http://schemas.microsoft.com/office/drawing/2014/main" id="{A407564F-CE5B-4125-BC3F-DFECB9DE362E}"/>
              </a:ext>
            </a:extLst>
          </p:cNvPr>
          <p:cNvSpPr/>
          <p:nvPr/>
        </p:nvSpPr>
        <p:spPr>
          <a:xfrm>
            <a:off x="0" y="-67308"/>
            <a:ext cx="42794238" cy="3742678"/>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8FC9C14-2E6F-4A2F-9C0A-9F3A763A65F0}"/>
              </a:ext>
            </a:extLst>
          </p:cNvPr>
          <p:cNvSpPr/>
          <p:nvPr/>
        </p:nvSpPr>
        <p:spPr>
          <a:xfrm>
            <a:off x="1" y="2895590"/>
            <a:ext cx="42794238" cy="27371684"/>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BD0A870D-7146-4956-991D-974EB213B24F}"/>
              </a:ext>
            </a:extLst>
          </p:cNvPr>
          <p:cNvSpPr/>
          <p:nvPr/>
        </p:nvSpPr>
        <p:spPr>
          <a:xfrm>
            <a:off x="29716220" y="3323910"/>
            <a:ext cx="12192636" cy="2551176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842FCEC2-7B9A-44CE-8C2B-BC042045BD67}"/>
              </a:ext>
            </a:extLst>
          </p:cNvPr>
          <p:cNvSpPr/>
          <p:nvPr/>
        </p:nvSpPr>
        <p:spPr>
          <a:xfrm>
            <a:off x="15335835" y="3324999"/>
            <a:ext cx="12254569" cy="2551176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206FD1C2-7C4F-4C42-BA0C-165D1F918930}"/>
              </a:ext>
            </a:extLst>
          </p:cNvPr>
          <p:cNvSpPr/>
          <p:nvPr/>
        </p:nvSpPr>
        <p:spPr>
          <a:xfrm>
            <a:off x="935302" y="3321880"/>
            <a:ext cx="12229040" cy="2551487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2A8DD682-ECD3-4B04-B267-98DB1F921ED0}"/>
              </a:ext>
            </a:extLst>
          </p:cNvPr>
          <p:cNvSpPr txBox="1"/>
          <p:nvPr/>
        </p:nvSpPr>
        <p:spPr>
          <a:xfrm>
            <a:off x="958932" y="3318153"/>
            <a:ext cx="12192635" cy="25511760"/>
          </a:xfrm>
          <a:prstGeom prst="rect">
            <a:avLst/>
          </a:prstGeom>
          <a:noFill/>
          <a:ln>
            <a:solidFill>
              <a:schemeClr val="tx1"/>
            </a:solidFill>
          </a:ln>
        </p:spPr>
        <p:txBody>
          <a:bodyPr wrap="square" rtlCol="0">
            <a:spAutoFit/>
          </a:bodyPr>
          <a:lstStyle/>
          <a:p>
            <a:endParaRPr lang="en-US" dirty="0"/>
          </a:p>
        </p:txBody>
      </p:sp>
      <p:sp>
        <p:nvSpPr>
          <p:cNvPr id="7" name="TextBox 6">
            <a:extLst>
              <a:ext uri="{FF2B5EF4-FFF2-40B4-BE49-F238E27FC236}">
                <a16:creationId xmlns:a16="http://schemas.microsoft.com/office/drawing/2014/main" id="{A2142369-7EA0-4416-83C9-EC6A38EA3BEA}"/>
              </a:ext>
            </a:extLst>
          </p:cNvPr>
          <p:cNvSpPr txBox="1"/>
          <p:nvPr/>
        </p:nvSpPr>
        <p:spPr>
          <a:xfrm>
            <a:off x="15361866" y="3324998"/>
            <a:ext cx="12192635" cy="25511760"/>
          </a:xfrm>
          <a:prstGeom prst="rect">
            <a:avLst/>
          </a:prstGeom>
          <a:noFill/>
          <a:ln>
            <a:solidFill>
              <a:schemeClr val="tx1"/>
            </a:solidFill>
          </a:ln>
        </p:spPr>
        <p:txBody>
          <a:bodyPr wrap="square" rtlCol="0">
            <a:spAutoFit/>
          </a:bodyPr>
          <a:lstStyle/>
          <a:p>
            <a:endParaRPr lang="en-US" dirty="0"/>
          </a:p>
        </p:txBody>
      </p:sp>
      <p:sp>
        <p:nvSpPr>
          <p:cNvPr id="8" name="TextBox 7">
            <a:extLst>
              <a:ext uri="{FF2B5EF4-FFF2-40B4-BE49-F238E27FC236}">
                <a16:creationId xmlns:a16="http://schemas.microsoft.com/office/drawing/2014/main" id="{EC3E5340-6A5F-43D1-93C2-21A04FCE99A0}"/>
              </a:ext>
            </a:extLst>
          </p:cNvPr>
          <p:cNvSpPr txBox="1"/>
          <p:nvPr/>
        </p:nvSpPr>
        <p:spPr>
          <a:xfrm>
            <a:off x="29705540" y="3322124"/>
            <a:ext cx="12192636" cy="25511760"/>
          </a:xfrm>
          <a:prstGeom prst="rect">
            <a:avLst/>
          </a:prstGeom>
          <a:noFill/>
          <a:ln>
            <a:solidFill>
              <a:schemeClr val="tx1"/>
            </a:solidFill>
          </a:ln>
        </p:spPr>
        <p:txBody>
          <a:bodyPr wrap="square" rtlCol="0">
            <a:spAutoFit/>
          </a:bodyPr>
          <a:lstStyle/>
          <a:p>
            <a:endParaRPr lang="en-US" dirty="0"/>
          </a:p>
        </p:txBody>
      </p:sp>
      <p:sp>
        <p:nvSpPr>
          <p:cNvPr id="2" name="Title 1">
            <a:extLst>
              <a:ext uri="{FF2B5EF4-FFF2-40B4-BE49-F238E27FC236}">
                <a16:creationId xmlns:a16="http://schemas.microsoft.com/office/drawing/2014/main" id="{0448F13E-6D39-4D94-BA47-FB80B35E58FA}"/>
              </a:ext>
            </a:extLst>
          </p:cNvPr>
          <p:cNvSpPr>
            <a:spLocks noGrp="1"/>
          </p:cNvSpPr>
          <p:nvPr>
            <p:ph type="ctrTitle"/>
          </p:nvPr>
        </p:nvSpPr>
        <p:spPr>
          <a:xfrm>
            <a:off x="5883165" y="-31270"/>
            <a:ext cx="36911073" cy="1655880"/>
          </a:xfrm>
        </p:spPr>
        <p:txBody>
          <a:bodyPr>
            <a:normAutofit/>
          </a:bodyPr>
          <a:lstStyle/>
          <a:p>
            <a:r>
              <a:rPr lang="en-US" sz="8800" b="1" dirty="0">
                <a:latin typeface="Times New Roman" panose="02020603050405020304" pitchFamily="18" charset="0"/>
                <a:cs typeface="Times New Roman" panose="02020603050405020304" pitchFamily="18" charset="0"/>
              </a:rPr>
              <a:t>An immersive journey preparation tool for people with vision impairment</a:t>
            </a:r>
          </a:p>
        </p:txBody>
      </p:sp>
      <p:pic>
        <p:nvPicPr>
          <p:cNvPr id="1028" name="Picture 4" descr="Several people on city street, one with white stick">
            <a:extLst>
              <a:ext uri="{FF2B5EF4-FFF2-40B4-BE49-F238E27FC236}">
                <a16:creationId xmlns:a16="http://schemas.microsoft.com/office/drawing/2014/main" id="{C2CAAB27-CBF2-4FF8-8BA8-AD2FADBD087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26445" y="4485843"/>
            <a:ext cx="5539123" cy="3740706"/>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BEDF1146-F1F0-4317-9EED-F3243D7F1B6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314206" y="24377885"/>
            <a:ext cx="4521100" cy="4317595"/>
          </a:xfrm>
          <a:prstGeom prst="rect">
            <a:avLst/>
          </a:prstGeom>
        </p:spPr>
      </p:pic>
      <p:sp>
        <p:nvSpPr>
          <p:cNvPr id="10" name="TextBox 9">
            <a:extLst>
              <a:ext uri="{FF2B5EF4-FFF2-40B4-BE49-F238E27FC236}">
                <a16:creationId xmlns:a16="http://schemas.microsoft.com/office/drawing/2014/main" id="{89BEC397-916E-4817-8714-C22A711124F5}"/>
              </a:ext>
            </a:extLst>
          </p:cNvPr>
          <p:cNvSpPr txBox="1"/>
          <p:nvPr/>
        </p:nvSpPr>
        <p:spPr>
          <a:xfrm>
            <a:off x="998024" y="4628777"/>
            <a:ext cx="6551876" cy="3600986"/>
          </a:xfrm>
          <a:prstGeom prst="rect">
            <a:avLst/>
          </a:prstGeom>
          <a:noFill/>
        </p:spPr>
        <p:txBody>
          <a:bodyPr wrap="square" rtlCol="0">
            <a:spAutoFit/>
          </a:bodyPr>
          <a:lstStyle/>
          <a:p>
            <a:r>
              <a:rPr lang="en-US" sz="3800" dirty="0">
                <a:latin typeface="Times New Roman" panose="02020603050405020304" pitchFamily="18" charset="0"/>
                <a:cs typeface="Times New Roman" panose="02020603050405020304" pitchFamily="18" charset="0"/>
              </a:rPr>
              <a:t>With almost one in five Australians experiencing some form of disability, a large proportion of the community face challenges to actively participate in city life. </a:t>
            </a:r>
          </a:p>
        </p:txBody>
      </p:sp>
      <p:sp>
        <p:nvSpPr>
          <p:cNvPr id="17" name="TextBox 16">
            <a:extLst>
              <a:ext uri="{FF2B5EF4-FFF2-40B4-BE49-F238E27FC236}">
                <a16:creationId xmlns:a16="http://schemas.microsoft.com/office/drawing/2014/main" id="{3341E889-545C-414C-8BD8-A3625D0A0F70}"/>
              </a:ext>
            </a:extLst>
          </p:cNvPr>
          <p:cNvSpPr txBox="1"/>
          <p:nvPr/>
        </p:nvSpPr>
        <p:spPr>
          <a:xfrm>
            <a:off x="958015" y="8177456"/>
            <a:ext cx="12239545" cy="1846659"/>
          </a:xfrm>
          <a:prstGeom prst="rect">
            <a:avLst/>
          </a:prstGeom>
          <a:noFill/>
        </p:spPr>
        <p:txBody>
          <a:bodyPr wrap="square" rtlCol="0">
            <a:spAutoFit/>
          </a:bodyPr>
          <a:lstStyle/>
          <a:p>
            <a:r>
              <a:rPr lang="en-US" sz="3800" dirty="0">
                <a:latin typeface="Times New Roman" panose="02020603050405020304" pitchFamily="18" charset="0"/>
                <a:cs typeface="Times New Roman" panose="02020603050405020304" pitchFamily="18" charset="0"/>
              </a:rPr>
              <a:t>This project is developing a long-term technology-enabled solution to assist journey preparation for members of vision impaired community.</a:t>
            </a:r>
          </a:p>
        </p:txBody>
      </p:sp>
      <p:sp>
        <p:nvSpPr>
          <p:cNvPr id="18" name="TextBox 17">
            <a:extLst>
              <a:ext uri="{FF2B5EF4-FFF2-40B4-BE49-F238E27FC236}">
                <a16:creationId xmlns:a16="http://schemas.microsoft.com/office/drawing/2014/main" id="{088C0E8B-8CF4-4CC2-A289-501FE1AF1B72}"/>
              </a:ext>
            </a:extLst>
          </p:cNvPr>
          <p:cNvSpPr txBox="1"/>
          <p:nvPr/>
        </p:nvSpPr>
        <p:spPr>
          <a:xfrm>
            <a:off x="1130024" y="11152500"/>
            <a:ext cx="12153545" cy="1261884"/>
          </a:xfrm>
          <a:prstGeom prst="rect">
            <a:avLst/>
          </a:prstGeom>
          <a:noFill/>
        </p:spPr>
        <p:txBody>
          <a:bodyPr wrap="square" rtlCol="0">
            <a:spAutoFit/>
          </a:bodyPr>
          <a:lstStyle/>
          <a:p>
            <a:r>
              <a:rPr lang="en-US" sz="3800" dirty="0">
                <a:latin typeface="Times New Roman" panose="02020603050405020304" pitchFamily="18" charset="0"/>
                <a:cs typeface="Times New Roman" panose="02020603050405020304" pitchFamily="18" charset="0"/>
              </a:rPr>
              <a:t>We develop an auditory-based simulator to simulate the sensory experience of a specific location in Melbourne’s</a:t>
            </a:r>
          </a:p>
        </p:txBody>
      </p:sp>
      <p:sp>
        <p:nvSpPr>
          <p:cNvPr id="19" name="TextBox 18">
            <a:extLst>
              <a:ext uri="{FF2B5EF4-FFF2-40B4-BE49-F238E27FC236}">
                <a16:creationId xmlns:a16="http://schemas.microsoft.com/office/drawing/2014/main" id="{32FB72D3-E09B-4EA3-B834-281DFF4AF0FE}"/>
              </a:ext>
            </a:extLst>
          </p:cNvPr>
          <p:cNvSpPr txBox="1"/>
          <p:nvPr/>
        </p:nvSpPr>
        <p:spPr>
          <a:xfrm>
            <a:off x="36748935" y="22424417"/>
            <a:ext cx="4957184" cy="2031325"/>
          </a:xfrm>
          <a:prstGeom prst="rect">
            <a:avLst/>
          </a:prstGeom>
          <a:noFill/>
        </p:spPr>
        <p:txBody>
          <a:bodyPr wrap="square" rtlCol="0">
            <a:spAutoFit/>
          </a:bodyPr>
          <a:lstStyle/>
          <a:p>
            <a:r>
              <a:rPr lang="en-US" sz="5000" b="1" dirty="0">
                <a:latin typeface="Times New Roman" panose="02020603050405020304" pitchFamily="18" charset="0"/>
                <a:cs typeface="Times New Roman" panose="02020603050405020304" pitchFamily="18" charset="0"/>
              </a:rPr>
              <a:t>    </a:t>
            </a:r>
            <a:br>
              <a:rPr lang="en-US" sz="3800" dirty="0">
                <a:latin typeface="Times New Roman" panose="02020603050405020304" pitchFamily="18" charset="0"/>
                <a:cs typeface="Times New Roman" panose="02020603050405020304" pitchFamily="18" charset="0"/>
              </a:rPr>
            </a:br>
            <a:r>
              <a:rPr lang="en-US" sz="3800" dirty="0">
                <a:latin typeface="Times New Roman" panose="02020603050405020304" pitchFamily="18" charset="0"/>
                <a:cs typeface="Times New Roman" panose="02020603050405020304" pitchFamily="18" charset="0"/>
              </a:rPr>
              <a:t>https:\\</a:t>
            </a:r>
            <a:r>
              <a:rPr lang="en-US" sz="3800" dirty="0" err="1">
                <a:latin typeface="Times New Roman" panose="02020603050405020304" pitchFamily="18" charset="0"/>
                <a:cs typeface="Times New Roman" panose="02020603050405020304" pitchFamily="18" charset="0"/>
              </a:rPr>
              <a:t>dunglai.github.io</a:t>
            </a:r>
            <a:r>
              <a:rPr lang="en-US" sz="3800" dirty="0">
                <a:latin typeface="Times New Roman" panose="02020603050405020304" pitchFamily="18" charset="0"/>
                <a:cs typeface="Times New Roman" panose="02020603050405020304" pitchFamily="18" charset="0"/>
              </a:rPr>
              <a:t>\COM\</a:t>
            </a:r>
            <a:r>
              <a:rPr lang="en-US" sz="3800" dirty="0" err="1">
                <a:latin typeface="Times New Roman" panose="02020603050405020304" pitchFamily="18" charset="0"/>
                <a:cs typeface="Times New Roman" panose="02020603050405020304" pitchFamily="18" charset="0"/>
              </a:rPr>
              <a:t>index.html</a:t>
            </a:r>
            <a:endParaRPr lang="en-US" sz="3800" dirty="0">
              <a:latin typeface="Times New Roman" panose="02020603050405020304" pitchFamily="18" charset="0"/>
              <a:cs typeface="Times New Roman" panose="02020603050405020304" pitchFamily="18" charset="0"/>
            </a:endParaRPr>
          </a:p>
        </p:txBody>
      </p:sp>
      <p:pic>
        <p:nvPicPr>
          <p:cNvPr id="12" name="Picture 11">
            <a:extLst>
              <a:ext uri="{FF2B5EF4-FFF2-40B4-BE49-F238E27FC236}">
                <a16:creationId xmlns:a16="http://schemas.microsoft.com/office/drawing/2014/main" id="{0B8C789E-31E6-48AA-83FA-A8B9A6A9E00F}"/>
              </a:ext>
            </a:extLst>
          </p:cNvPr>
          <p:cNvPicPr>
            <a:picLocks noChangeAspect="1"/>
          </p:cNvPicPr>
          <p:nvPr/>
        </p:nvPicPr>
        <p:blipFill>
          <a:blip r:embed="rId4"/>
          <a:stretch>
            <a:fillRect/>
          </a:stretch>
        </p:blipFill>
        <p:spPr>
          <a:xfrm>
            <a:off x="38810677" y="14000853"/>
            <a:ext cx="2798626" cy="2431435"/>
          </a:xfrm>
          <a:prstGeom prst="rect">
            <a:avLst/>
          </a:prstGeom>
        </p:spPr>
      </p:pic>
      <p:pic>
        <p:nvPicPr>
          <p:cNvPr id="21" name="Picture 20">
            <a:extLst>
              <a:ext uri="{FF2B5EF4-FFF2-40B4-BE49-F238E27FC236}">
                <a16:creationId xmlns:a16="http://schemas.microsoft.com/office/drawing/2014/main" id="{5E1A4EDE-00EC-4450-9CEA-9F36DBC2B3A9}"/>
              </a:ext>
            </a:extLst>
          </p:cNvPr>
          <p:cNvPicPr>
            <a:picLocks noChangeAspect="1"/>
          </p:cNvPicPr>
          <p:nvPr/>
        </p:nvPicPr>
        <p:blipFill>
          <a:blip r:embed="rId5"/>
          <a:stretch>
            <a:fillRect/>
          </a:stretch>
        </p:blipFill>
        <p:spPr>
          <a:xfrm>
            <a:off x="21782642" y="17233491"/>
            <a:ext cx="5469428" cy="2749443"/>
          </a:xfrm>
          <a:prstGeom prst="rect">
            <a:avLst/>
          </a:prstGeom>
        </p:spPr>
      </p:pic>
      <p:pic>
        <p:nvPicPr>
          <p:cNvPr id="1030" name="Picture 6" descr="Related image">
            <a:extLst>
              <a:ext uri="{FF2B5EF4-FFF2-40B4-BE49-F238E27FC236}">
                <a16:creationId xmlns:a16="http://schemas.microsoft.com/office/drawing/2014/main" id="{1851D613-205C-4B4C-87CA-92A502A23E1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770786" y="12887348"/>
            <a:ext cx="4291303" cy="4046086"/>
          </a:xfrm>
          <a:prstGeom prst="rect">
            <a:avLst/>
          </a:prstGeom>
          <a:noFill/>
          <a:extLst>
            <a:ext uri="{909E8E84-426E-40DD-AFC4-6F175D3DCCD1}">
              <a14:hiddenFill xmlns:a14="http://schemas.microsoft.com/office/drawing/2010/main">
                <a:solidFill>
                  <a:srgbClr val="FFFFFF"/>
                </a:solidFill>
              </a14:hiddenFill>
            </a:ext>
          </a:extLst>
        </p:spPr>
      </p:pic>
      <p:sp>
        <p:nvSpPr>
          <p:cNvPr id="25" name="TextBox 24">
            <a:extLst>
              <a:ext uri="{FF2B5EF4-FFF2-40B4-BE49-F238E27FC236}">
                <a16:creationId xmlns:a16="http://schemas.microsoft.com/office/drawing/2014/main" id="{880F1C67-8E75-4EC0-80AD-881C1CF822F4}"/>
              </a:ext>
            </a:extLst>
          </p:cNvPr>
          <p:cNvSpPr txBox="1"/>
          <p:nvPr/>
        </p:nvSpPr>
        <p:spPr>
          <a:xfrm>
            <a:off x="1086759" y="12421642"/>
            <a:ext cx="7878683" cy="4770537"/>
          </a:xfrm>
          <a:prstGeom prst="rect">
            <a:avLst/>
          </a:prstGeom>
          <a:noFill/>
        </p:spPr>
        <p:txBody>
          <a:bodyPr wrap="square" rtlCol="0">
            <a:spAutoFit/>
          </a:bodyPr>
          <a:lstStyle/>
          <a:p>
            <a:r>
              <a:rPr lang="en-US" sz="3800" dirty="0">
                <a:latin typeface="Times New Roman" panose="02020603050405020304" pitchFamily="18" charset="0"/>
                <a:cs typeface="Times New Roman" panose="02020603050405020304" pitchFamily="18" charset="0"/>
              </a:rPr>
              <a:t>CBD.  The idea is to provide people who have vision impairment and blindness an immersive tool that allows them to experience the sounds of environments they plan to walk through.  The simulator would allow them to rotate their body and hear the sounds change as they rotate.</a:t>
            </a:r>
          </a:p>
        </p:txBody>
      </p:sp>
      <p:sp>
        <p:nvSpPr>
          <p:cNvPr id="28" name="TextBox 27">
            <a:extLst>
              <a:ext uri="{FF2B5EF4-FFF2-40B4-BE49-F238E27FC236}">
                <a16:creationId xmlns:a16="http://schemas.microsoft.com/office/drawing/2014/main" id="{321B0138-7E22-4818-9FD2-A5D6F6F604B3}"/>
              </a:ext>
            </a:extLst>
          </p:cNvPr>
          <p:cNvSpPr txBox="1"/>
          <p:nvPr/>
        </p:nvSpPr>
        <p:spPr>
          <a:xfrm>
            <a:off x="1086759" y="19973454"/>
            <a:ext cx="12153545" cy="2431435"/>
          </a:xfrm>
          <a:prstGeom prst="rect">
            <a:avLst/>
          </a:prstGeom>
          <a:noFill/>
        </p:spPr>
        <p:txBody>
          <a:bodyPr wrap="square" rtlCol="0">
            <a:spAutoFit/>
          </a:bodyPr>
          <a:lstStyle/>
          <a:p>
            <a:r>
              <a:rPr lang="en-US" sz="3800" dirty="0">
                <a:latin typeface="Times New Roman" panose="02020603050405020304" pitchFamily="18" charset="0"/>
                <a:cs typeface="Times New Roman" panose="02020603050405020304" pitchFamily="18" charset="0"/>
              </a:rPr>
              <a:t>In order to achieve an “immersive” experience, we use </a:t>
            </a:r>
            <a:r>
              <a:rPr lang="en-US" sz="3800" dirty="0" err="1">
                <a:latin typeface="Times New Roman" panose="02020603050405020304" pitchFamily="18" charset="0"/>
                <a:cs typeface="Times New Roman" panose="02020603050405020304" pitchFamily="18" charset="0"/>
              </a:rPr>
              <a:t>Ambisonic</a:t>
            </a:r>
            <a:r>
              <a:rPr lang="en-US" sz="3800" dirty="0">
                <a:latin typeface="Times New Roman" panose="02020603050405020304" pitchFamily="18" charset="0"/>
                <a:cs typeface="Times New Roman" panose="02020603050405020304" pitchFamily="18" charset="0"/>
              </a:rPr>
              <a:t> Technology [1]: a full-sphere surround sound technique, in addition to the horizontal plane, it covers  sound sources above and below the listener.</a:t>
            </a:r>
          </a:p>
        </p:txBody>
      </p:sp>
      <p:pic>
        <p:nvPicPr>
          <p:cNvPr id="1032" name="Picture 8" descr="Image result for ambisonic">
            <a:extLst>
              <a:ext uri="{FF2B5EF4-FFF2-40B4-BE49-F238E27FC236}">
                <a16:creationId xmlns:a16="http://schemas.microsoft.com/office/drawing/2014/main" id="{34C94DD9-AC44-4DE9-839F-5F99F97E364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12024" y="22203849"/>
            <a:ext cx="12153544" cy="6481891"/>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21">
            <a:extLst>
              <a:ext uri="{FF2B5EF4-FFF2-40B4-BE49-F238E27FC236}">
                <a16:creationId xmlns:a16="http://schemas.microsoft.com/office/drawing/2014/main" id="{8F9348AF-F221-4FDD-8460-038D44CC61D1}"/>
              </a:ext>
            </a:extLst>
          </p:cNvPr>
          <p:cNvPicPr>
            <a:picLocks noChangeAspect="1"/>
          </p:cNvPicPr>
          <p:nvPr/>
        </p:nvPicPr>
        <p:blipFill>
          <a:blip r:embed="rId8"/>
          <a:stretch>
            <a:fillRect/>
          </a:stretch>
        </p:blipFill>
        <p:spPr>
          <a:xfrm>
            <a:off x="21831390" y="8025599"/>
            <a:ext cx="4842452" cy="5299679"/>
          </a:xfrm>
          <a:prstGeom prst="rect">
            <a:avLst/>
          </a:prstGeom>
        </p:spPr>
      </p:pic>
      <p:sp>
        <p:nvSpPr>
          <p:cNvPr id="32" name="TextBox 31">
            <a:extLst>
              <a:ext uri="{FF2B5EF4-FFF2-40B4-BE49-F238E27FC236}">
                <a16:creationId xmlns:a16="http://schemas.microsoft.com/office/drawing/2014/main" id="{0F22088A-43A3-4605-9838-05D4DEC83274}"/>
              </a:ext>
            </a:extLst>
          </p:cNvPr>
          <p:cNvSpPr txBox="1"/>
          <p:nvPr/>
        </p:nvSpPr>
        <p:spPr>
          <a:xfrm>
            <a:off x="29785985" y="26949732"/>
            <a:ext cx="7868660" cy="1754326"/>
          </a:xfrm>
          <a:prstGeom prst="rect">
            <a:avLst/>
          </a:prstGeom>
          <a:noFill/>
        </p:spPr>
        <p:txBody>
          <a:bodyPr wrap="square" rtlCol="0">
            <a:spAutoFit/>
          </a:bodyPr>
          <a:lstStyle/>
          <a:p>
            <a:r>
              <a:rPr lang="en-US" sz="3600" dirty="0">
                <a:latin typeface="Times New Roman" panose="02020603050405020304" pitchFamily="18" charset="0"/>
                <a:cs typeface="Times New Roman" panose="02020603050405020304" pitchFamily="18" charset="0"/>
              </a:rPr>
              <a:t>1. An Introduction to Higher Order </a:t>
            </a:r>
            <a:r>
              <a:rPr lang="en-US" sz="3600" dirty="0" err="1">
                <a:latin typeface="Times New Roman" panose="02020603050405020304" pitchFamily="18" charset="0"/>
                <a:cs typeface="Times New Roman" panose="02020603050405020304" pitchFamily="18" charset="0"/>
              </a:rPr>
              <a:t>Ambisonic</a:t>
            </a:r>
            <a:r>
              <a:rPr lang="en-US" sz="3600" dirty="0">
                <a:latin typeface="Times New Roman" panose="02020603050405020304" pitchFamily="18" charset="0"/>
                <a:cs typeface="Times New Roman" panose="02020603050405020304" pitchFamily="18" charset="0"/>
              </a:rPr>
              <a:t> -http://</a:t>
            </a:r>
            <a:r>
              <a:rPr lang="en-US" sz="3600" dirty="0" err="1">
                <a:latin typeface="Times New Roman" panose="02020603050405020304" pitchFamily="18" charset="0"/>
                <a:cs typeface="Times New Roman" panose="02020603050405020304" pitchFamily="18" charset="0"/>
              </a:rPr>
              <a:t>flo.mur.at</a:t>
            </a:r>
            <a:r>
              <a:rPr lang="en-US" sz="3600" dirty="0">
                <a:latin typeface="Times New Roman" panose="02020603050405020304" pitchFamily="18" charset="0"/>
                <a:cs typeface="Times New Roman" panose="02020603050405020304" pitchFamily="18" charset="0"/>
              </a:rPr>
              <a:t>/writings/</a:t>
            </a:r>
            <a:r>
              <a:rPr lang="en-US" sz="3600" dirty="0" err="1">
                <a:latin typeface="Times New Roman" panose="02020603050405020304" pitchFamily="18" charset="0"/>
                <a:cs typeface="Times New Roman" panose="02020603050405020304" pitchFamily="18" charset="0"/>
              </a:rPr>
              <a:t>HOA-intro.pdf</a:t>
            </a:r>
            <a:endParaRPr lang="en-US" sz="3600" b="1" dirty="0">
              <a:latin typeface="Times New Roman" panose="02020603050405020304" pitchFamily="18" charset="0"/>
              <a:cs typeface="Times New Roman" panose="02020603050405020304" pitchFamily="18" charset="0"/>
            </a:endParaRPr>
          </a:p>
        </p:txBody>
      </p:sp>
      <p:sp>
        <p:nvSpPr>
          <p:cNvPr id="33" name="TextBox 32">
            <a:extLst>
              <a:ext uri="{FF2B5EF4-FFF2-40B4-BE49-F238E27FC236}">
                <a16:creationId xmlns:a16="http://schemas.microsoft.com/office/drawing/2014/main" id="{2CE01A80-8CAB-43CB-BE3B-329CA06C3A0A}"/>
              </a:ext>
            </a:extLst>
          </p:cNvPr>
          <p:cNvSpPr txBox="1"/>
          <p:nvPr/>
        </p:nvSpPr>
        <p:spPr>
          <a:xfrm>
            <a:off x="15641010" y="4450743"/>
            <a:ext cx="11913491" cy="3600986"/>
          </a:xfrm>
          <a:prstGeom prst="rect">
            <a:avLst/>
          </a:prstGeom>
          <a:noFill/>
        </p:spPr>
        <p:txBody>
          <a:bodyPr wrap="square" rtlCol="0">
            <a:spAutoFit/>
          </a:bodyPr>
          <a:lstStyle/>
          <a:p>
            <a:r>
              <a:rPr lang="en-US" sz="3800" dirty="0">
                <a:latin typeface="Times New Roman" panose="02020603050405020304" pitchFamily="18" charset="0"/>
                <a:cs typeface="Times New Roman" panose="02020603050405020304" pitchFamily="18" charset="0"/>
              </a:rPr>
              <a:t>Sounds are recorded by a tetrahedron microphone (left image) to get 4-channel monophonic A-format. This is converted into 4-channel B-format using mathematical formula shown below [1]. B-format file contains XYZ directions which covers all 3 dimensions. W channel is called omnidirectional.</a:t>
            </a:r>
          </a:p>
        </p:txBody>
      </p:sp>
      <p:pic>
        <p:nvPicPr>
          <p:cNvPr id="1034" name="Picture 10" descr="Image result for ambeo mic">
            <a:extLst>
              <a:ext uri="{FF2B5EF4-FFF2-40B4-BE49-F238E27FC236}">
                <a16:creationId xmlns:a16="http://schemas.microsoft.com/office/drawing/2014/main" id="{866507B1-6DC5-43BF-9579-043FA66D3D63}"/>
              </a:ext>
            </a:extLst>
          </p:cNvPr>
          <p:cNvPicPr>
            <a:picLocks noChangeAspect="1" noChangeArrowheads="1"/>
          </p:cNvPicPr>
          <p:nvPr/>
        </p:nvPicPr>
        <p:blipFill rotWithShape="1">
          <a:blip r:embed="rId9">
            <a:extLst>
              <a:ext uri="{28A0092B-C50C-407E-A947-70E740481C1C}">
                <a14:useLocalDpi xmlns:a14="http://schemas.microsoft.com/office/drawing/2010/main" val="0"/>
              </a:ext>
            </a:extLst>
          </a:blip>
          <a:srcRect l="19569" r="14686"/>
          <a:stretch/>
        </p:blipFill>
        <p:spPr bwMode="auto">
          <a:xfrm>
            <a:off x="15867046" y="8172112"/>
            <a:ext cx="5145979" cy="4878912"/>
          </a:xfrm>
          <a:prstGeom prst="rect">
            <a:avLst/>
          </a:prstGeom>
          <a:noFill/>
          <a:extLst>
            <a:ext uri="{909E8E84-426E-40DD-AFC4-6F175D3DCCD1}">
              <a14:hiddenFill xmlns:a14="http://schemas.microsoft.com/office/drawing/2010/main">
                <a:solidFill>
                  <a:srgbClr val="FFFFFF"/>
                </a:solidFill>
              </a14:hiddenFill>
            </a:ext>
          </a:extLst>
        </p:spPr>
      </p:pic>
      <p:sp>
        <p:nvSpPr>
          <p:cNvPr id="36" name="TextBox 35">
            <a:extLst>
              <a:ext uri="{FF2B5EF4-FFF2-40B4-BE49-F238E27FC236}">
                <a16:creationId xmlns:a16="http://schemas.microsoft.com/office/drawing/2014/main" id="{0A66A5F7-5950-4233-BF61-633A8E01033F}"/>
              </a:ext>
            </a:extLst>
          </p:cNvPr>
          <p:cNvSpPr txBox="1"/>
          <p:nvPr/>
        </p:nvSpPr>
        <p:spPr>
          <a:xfrm>
            <a:off x="29749020" y="23184642"/>
            <a:ext cx="7990761" cy="3016210"/>
          </a:xfrm>
          <a:prstGeom prst="rect">
            <a:avLst/>
          </a:prstGeom>
          <a:noFill/>
        </p:spPr>
        <p:txBody>
          <a:bodyPr wrap="square" rtlCol="0">
            <a:spAutoFit/>
          </a:bodyPr>
          <a:lstStyle/>
          <a:p>
            <a:pPr marL="571500" indent="-571500">
              <a:buFont typeface="Arial" panose="020B0604020202020204" pitchFamily="34" charset="0"/>
              <a:buChar char="•"/>
            </a:pPr>
            <a:r>
              <a:rPr lang="en-US" sz="3800" dirty="0">
                <a:latin typeface="Times New Roman" panose="02020603050405020304" pitchFamily="18" charset="0"/>
                <a:cs typeface="Times New Roman" panose="02020603050405020304" pitchFamily="18" charset="0"/>
              </a:rPr>
              <a:t>Garmin </a:t>
            </a:r>
            <a:r>
              <a:rPr lang="en-US" sz="3800" dirty="0" err="1">
                <a:latin typeface="Times New Roman" panose="02020603050405020304" pitchFamily="18" charset="0"/>
                <a:cs typeface="Times New Roman" panose="02020603050405020304" pitchFamily="18" charset="0"/>
              </a:rPr>
              <a:t>Virb</a:t>
            </a:r>
            <a:r>
              <a:rPr lang="en-US" sz="3800" dirty="0">
                <a:latin typeface="Times New Roman" panose="02020603050405020304" pitchFamily="18" charset="0"/>
                <a:cs typeface="Times New Roman" panose="02020603050405020304" pitchFamily="18" charset="0"/>
              </a:rPr>
              <a:t> 360 Video</a:t>
            </a:r>
          </a:p>
          <a:p>
            <a:pPr marL="571500" indent="-571500">
              <a:buFont typeface="Arial" panose="020B0604020202020204" pitchFamily="34" charset="0"/>
              <a:buChar char="•"/>
            </a:pPr>
            <a:r>
              <a:rPr lang="en-US" sz="3800" dirty="0">
                <a:latin typeface="Times New Roman" panose="02020603050405020304" pitchFamily="18" charset="0"/>
                <a:cs typeface="Times New Roman" panose="02020603050405020304" pitchFamily="18" charset="0"/>
              </a:rPr>
              <a:t>Sennheiser </a:t>
            </a:r>
            <a:r>
              <a:rPr lang="en-US" sz="3800" dirty="0" err="1">
                <a:latin typeface="Times New Roman" panose="02020603050405020304" pitchFamily="18" charset="0"/>
                <a:cs typeface="Times New Roman" panose="02020603050405020304" pitchFamily="18" charset="0"/>
              </a:rPr>
              <a:t>Ambeo</a:t>
            </a:r>
            <a:r>
              <a:rPr lang="en-US" sz="3800" dirty="0">
                <a:latin typeface="Times New Roman" panose="02020603050405020304" pitchFamily="18" charset="0"/>
                <a:cs typeface="Times New Roman" panose="02020603050405020304" pitchFamily="18" charset="0"/>
              </a:rPr>
              <a:t> VR Mic</a:t>
            </a:r>
          </a:p>
          <a:p>
            <a:pPr marL="571500" indent="-571500">
              <a:buFont typeface="Arial" panose="020B0604020202020204" pitchFamily="34" charset="0"/>
              <a:buChar char="•"/>
            </a:pPr>
            <a:r>
              <a:rPr lang="en-US" sz="3800" dirty="0">
                <a:latin typeface="Times New Roman" panose="02020603050405020304" pitchFamily="18" charset="0"/>
                <a:cs typeface="Times New Roman" panose="02020603050405020304" pitchFamily="18" charset="0"/>
              </a:rPr>
              <a:t>Zoom </a:t>
            </a:r>
            <a:r>
              <a:rPr lang="en-US" sz="3800" dirty="0" err="1">
                <a:latin typeface="Times New Roman" panose="02020603050405020304" pitchFamily="18" charset="0"/>
                <a:cs typeface="Times New Roman" panose="02020603050405020304" pitchFamily="18" charset="0"/>
              </a:rPr>
              <a:t>H6</a:t>
            </a:r>
            <a:r>
              <a:rPr lang="en-US" sz="3800" dirty="0">
                <a:latin typeface="Times New Roman" panose="02020603050405020304" pitchFamily="18" charset="0"/>
                <a:cs typeface="Times New Roman" panose="02020603050405020304" pitchFamily="18" charset="0"/>
              </a:rPr>
              <a:t>  </a:t>
            </a:r>
            <a:r>
              <a:rPr lang="en-US" sz="3800" dirty="0" err="1">
                <a:latin typeface="Times New Roman" panose="02020603050405020304" pitchFamily="18" charset="0"/>
                <a:cs typeface="Times New Roman" panose="02020603050405020304" pitchFamily="18" charset="0"/>
              </a:rPr>
              <a:t>recoreder</a:t>
            </a:r>
            <a:endParaRPr lang="en-US" sz="3800" dirty="0">
              <a:latin typeface="Times New Roman" panose="02020603050405020304" pitchFamily="18" charset="0"/>
              <a:cs typeface="Times New Roman" panose="02020603050405020304" pitchFamily="18" charset="0"/>
            </a:endParaRPr>
          </a:p>
          <a:p>
            <a:pPr marL="571500" indent="-571500">
              <a:buFont typeface="Arial" panose="020B0604020202020204" pitchFamily="34" charset="0"/>
              <a:buChar char="•"/>
            </a:pPr>
            <a:r>
              <a:rPr lang="en-US" sz="3800" dirty="0">
                <a:latin typeface="Times New Roman" panose="02020603050405020304" pitchFamily="18" charset="0"/>
                <a:cs typeface="Times New Roman" panose="02020603050405020304" pitchFamily="18" charset="0"/>
              </a:rPr>
              <a:t>Teensy 3.2 board, </a:t>
            </a:r>
            <a:r>
              <a:rPr lang="en-US" sz="3800" dirty="0" err="1">
                <a:latin typeface="Times New Roman" panose="02020603050405020304" pitchFamily="18" charset="0"/>
                <a:cs typeface="Times New Roman" panose="02020603050405020304" pitchFamily="18" charset="0"/>
              </a:rPr>
              <a:t>Hedrot</a:t>
            </a:r>
            <a:r>
              <a:rPr lang="en-US" sz="3800" dirty="0">
                <a:latin typeface="Times New Roman" panose="02020603050405020304" pitchFamily="18" charset="0"/>
                <a:cs typeface="Times New Roman" panose="02020603050405020304" pitchFamily="18" charset="0"/>
              </a:rPr>
              <a:t> </a:t>
            </a:r>
            <a:r>
              <a:rPr lang="en-US" sz="3800" dirty="0" err="1">
                <a:latin typeface="Times New Roman" panose="02020603050405020304" pitchFamily="18" charset="0"/>
                <a:cs typeface="Times New Roman" panose="02020603050405020304" pitchFamily="18" charset="0"/>
              </a:rPr>
              <a:t>headtracker</a:t>
            </a:r>
            <a:endParaRPr lang="en-US" sz="3800" dirty="0">
              <a:latin typeface="Times New Roman" panose="02020603050405020304" pitchFamily="18" charset="0"/>
              <a:cs typeface="Times New Roman" panose="02020603050405020304" pitchFamily="18" charset="0"/>
            </a:endParaRPr>
          </a:p>
        </p:txBody>
      </p:sp>
      <p:sp>
        <p:nvSpPr>
          <p:cNvPr id="38" name="TextBox 37">
            <a:extLst>
              <a:ext uri="{FF2B5EF4-FFF2-40B4-BE49-F238E27FC236}">
                <a16:creationId xmlns:a16="http://schemas.microsoft.com/office/drawing/2014/main" id="{A3FA92AF-634C-4D98-A586-5BADE56EB13C}"/>
              </a:ext>
            </a:extLst>
          </p:cNvPr>
          <p:cNvSpPr txBox="1"/>
          <p:nvPr/>
        </p:nvSpPr>
        <p:spPr>
          <a:xfrm>
            <a:off x="15664563" y="14418878"/>
            <a:ext cx="12019505" cy="6524863"/>
          </a:xfrm>
          <a:prstGeom prst="rect">
            <a:avLst/>
          </a:prstGeom>
          <a:noFill/>
        </p:spPr>
        <p:txBody>
          <a:bodyPr wrap="square" rtlCol="0">
            <a:spAutoFit/>
          </a:bodyPr>
          <a:lstStyle/>
          <a:p>
            <a:r>
              <a:rPr lang="en-US" sz="3800" dirty="0">
                <a:latin typeface="Times New Roman" panose="02020603050405020304" pitchFamily="18" charset="0"/>
                <a:cs typeface="Times New Roman" panose="02020603050405020304" pitchFamily="18" charset="0"/>
              </a:rPr>
              <a:t>The </a:t>
            </a:r>
            <a:r>
              <a:rPr lang="en-US" sz="3800" dirty="0" err="1">
                <a:latin typeface="Times New Roman" panose="02020603050405020304" pitchFamily="18" charset="0"/>
                <a:cs typeface="Times New Roman" panose="02020603050405020304" pitchFamily="18" charset="0"/>
              </a:rPr>
              <a:t>Ambisonic</a:t>
            </a:r>
            <a:r>
              <a:rPr lang="en-US" sz="3800" dirty="0">
                <a:latin typeface="Times New Roman" panose="02020603050405020304" pitchFamily="18" charset="0"/>
                <a:cs typeface="Times New Roman" panose="02020603050405020304" pitchFamily="18" charset="0"/>
              </a:rPr>
              <a:t> sound capsule has been encoded in 360 video using Facebook 360 Encoder and deployed in </a:t>
            </a:r>
            <a:r>
              <a:rPr lang="en-US" sz="3800" dirty="0" err="1">
                <a:latin typeface="Times New Roman" panose="02020603050405020304" pitchFamily="18" charset="0"/>
                <a:cs typeface="Times New Roman" panose="02020603050405020304" pitchFamily="18" charset="0"/>
              </a:rPr>
              <a:t>Youtube</a:t>
            </a:r>
            <a:r>
              <a:rPr lang="en-US" sz="3800" dirty="0">
                <a:latin typeface="Times New Roman" panose="02020603050405020304" pitchFamily="18" charset="0"/>
                <a:cs typeface="Times New Roman" panose="02020603050405020304" pitchFamily="18" charset="0"/>
              </a:rPr>
              <a:t>. This will make the video compatible with VR mode. Users can use Google cardboard or Oculus Rift to navigate and change direction.</a:t>
            </a:r>
            <a:br>
              <a:rPr lang="en-US" sz="3800" dirty="0">
                <a:latin typeface="Times New Roman" panose="02020603050405020304" pitchFamily="18" charset="0"/>
                <a:cs typeface="Times New Roman" panose="02020603050405020304" pitchFamily="18" charset="0"/>
              </a:rPr>
            </a:br>
            <a:r>
              <a:rPr lang="en-US" sz="3800" dirty="0">
                <a:latin typeface="Times New Roman" panose="02020603050405020304" pitchFamily="18" charset="0"/>
                <a:cs typeface="Times New Roman" panose="02020603050405020304" pitchFamily="18" charset="0"/>
              </a:rPr>
              <a:t>The video can also be rotated </a:t>
            </a:r>
          </a:p>
          <a:p>
            <a:r>
              <a:rPr lang="en-US" sz="3800" dirty="0">
                <a:latin typeface="Times New Roman" panose="02020603050405020304" pitchFamily="18" charset="0"/>
                <a:cs typeface="Times New Roman" panose="02020603050405020304" pitchFamily="18" charset="0"/>
              </a:rPr>
              <a:t>by sliding the video or using </a:t>
            </a:r>
          </a:p>
          <a:p>
            <a:r>
              <a:rPr lang="en-US" sz="3800" dirty="0">
                <a:latin typeface="Times New Roman" panose="02020603050405020304" pitchFamily="18" charset="0"/>
                <a:cs typeface="Times New Roman" panose="02020603050405020304" pitchFamily="18" charset="0"/>
              </a:rPr>
              <a:t>controller on the top left of the </a:t>
            </a:r>
          </a:p>
          <a:p>
            <a:r>
              <a:rPr lang="en-US" sz="3800" dirty="0">
                <a:latin typeface="Times New Roman" panose="02020603050405020304" pitchFamily="18" charset="0"/>
                <a:cs typeface="Times New Roman" panose="02020603050405020304" pitchFamily="18" charset="0"/>
              </a:rPr>
              <a:t>video. For a mobile user, </a:t>
            </a:r>
          </a:p>
          <a:p>
            <a:r>
              <a:rPr lang="en-US" sz="3800" dirty="0">
                <a:latin typeface="Times New Roman" panose="02020603050405020304" pitchFamily="18" charset="0"/>
                <a:cs typeface="Times New Roman" panose="02020603050405020304" pitchFamily="18" charset="0"/>
              </a:rPr>
              <a:t>rotating mobile device will </a:t>
            </a:r>
          </a:p>
          <a:p>
            <a:r>
              <a:rPr lang="en-US" sz="3800" dirty="0">
                <a:latin typeface="Times New Roman" panose="02020603050405020304" pitchFamily="18" charset="0"/>
                <a:cs typeface="Times New Roman" panose="02020603050405020304" pitchFamily="18" charset="0"/>
              </a:rPr>
              <a:t>also move the direction of the camera.</a:t>
            </a:r>
          </a:p>
        </p:txBody>
      </p:sp>
      <p:sp>
        <p:nvSpPr>
          <p:cNvPr id="41" name="TextBox 40">
            <a:extLst>
              <a:ext uri="{FF2B5EF4-FFF2-40B4-BE49-F238E27FC236}">
                <a16:creationId xmlns:a16="http://schemas.microsoft.com/office/drawing/2014/main" id="{58B23B61-1C7F-4B73-825E-547ED9E15394}"/>
              </a:ext>
            </a:extLst>
          </p:cNvPr>
          <p:cNvSpPr txBox="1"/>
          <p:nvPr/>
        </p:nvSpPr>
        <p:spPr>
          <a:xfrm>
            <a:off x="1133101" y="17179250"/>
            <a:ext cx="12150468" cy="1261884"/>
          </a:xfrm>
          <a:prstGeom prst="rect">
            <a:avLst/>
          </a:prstGeom>
          <a:noFill/>
        </p:spPr>
        <p:txBody>
          <a:bodyPr wrap="square" rtlCol="0">
            <a:spAutoFit/>
          </a:bodyPr>
          <a:lstStyle/>
          <a:p>
            <a:r>
              <a:rPr lang="en-US" sz="3800" dirty="0">
                <a:latin typeface="Times New Roman" panose="02020603050405020304" pitchFamily="18" charset="0"/>
                <a:cs typeface="Times New Roman" panose="02020603050405020304" pitchFamily="18" charset="0"/>
              </a:rPr>
              <a:t>In our experiment, we choose Flinders Street Railway Station as the testing environment.</a:t>
            </a:r>
          </a:p>
        </p:txBody>
      </p:sp>
      <p:pic>
        <p:nvPicPr>
          <p:cNvPr id="43" name="Picture 42">
            <a:extLst>
              <a:ext uri="{FF2B5EF4-FFF2-40B4-BE49-F238E27FC236}">
                <a16:creationId xmlns:a16="http://schemas.microsoft.com/office/drawing/2014/main" id="{6358F1C2-E421-4915-AFD6-69CB1781678A}"/>
              </a:ext>
            </a:extLst>
          </p:cNvPr>
          <p:cNvPicPr>
            <a:picLocks noChangeAspect="1"/>
          </p:cNvPicPr>
          <p:nvPr/>
        </p:nvPicPr>
        <p:blipFill rotWithShape="1">
          <a:blip r:embed="rId10"/>
          <a:srcRect t="6163"/>
          <a:stretch/>
        </p:blipFill>
        <p:spPr>
          <a:xfrm>
            <a:off x="15699550" y="21444935"/>
            <a:ext cx="11611060" cy="4966599"/>
          </a:xfrm>
          <a:prstGeom prst="rect">
            <a:avLst/>
          </a:prstGeom>
        </p:spPr>
      </p:pic>
      <p:sp>
        <p:nvSpPr>
          <p:cNvPr id="44" name="TextBox 43">
            <a:extLst>
              <a:ext uri="{FF2B5EF4-FFF2-40B4-BE49-F238E27FC236}">
                <a16:creationId xmlns:a16="http://schemas.microsoft.com/office/drawing/2014/main" id="{0983608A-4575-4596-B4C3-7D4DB070CEE6}"/>
              </a:ext>
            </a:extLst>
          </p:cNvPr>
          <p:cNvSpPr txBox="1"/>
          <p:nvPr/>
        </p:nvSpPr>
        <p:spPr>
          <a:xfrm>
            <a:off x="15570480" y="26848821"/>
            <a:ext cx="11681590" cy="1846659"/>
          </a:xfrm>
          <a:prstGeom prst="rect">
            <a:avLst/>
          </a:prstGeom>
          <a:noFill/>
        </p:spPr>
        <p:txBody>
          <a:bodyPr wrap="square" rtlCol="0">
            <a:spAutoFit/>
          </a:bodyPr>
          <a:lstStyle/>
          <a:p>
            <a:endParaRPr lang="en-US" sz="3800" dirty="0">
              <a:latin typeface="Times New Roman" panose="02020603050405020304" pitchFamily="18" charset="0"/>
              <a:cs typeface="Times New Roman" panose="02020603050405020304" pitchFamily="18" charset="0"/>
            </a:endParaRPr>
          </a:p>
          <a:p>
            <a:r>
              <a:rPr lang="en-US" sz="3800" dirty="0">
                <a:latin typeface="Times New Roman" panose="02020603050405020304" pitchFamily="18" charset="0"/>
                <a:cs typeface="Times New Roman" panose="02020603050405020304" pitchFamily="18" charset="0"/>
              </a:rPr>
              <a:t>Users can interact with the interface using voice commands and then narration will be played back upon user’s request.</a:t>
            </a:r>
            <a:endParaRPr lang="en-US" sz="3800" b="1" dirty="0">
              <a:latin typeface="Times New Roman" panose="02020603050405020304" pitchFamily="18" charset="0"/>
              <a:cs typeface="Times New Roman" panose="02020603050405020304" pitchFamily="18" charset="0"/>
            </a:endParaRPr>
          </a:p>
        </p:txBody>
      </p:sp>
      <p:pic>
        <p:nvPicPr>
          <p:cNvPr id="24" name="Picture 23">
            <a:extLst>
              <a:ext uri="{FF2B5EF4-FFF2-40B4-BE49-F238E27FC236}">
                <a16:creationId xmlns:a16="http://schemas.microsoft.com/office/drawing/2014/main" id="{B9D0817F-BD03-45AC-8823-B2DE3F3F49D2}"/>
              </a:ext>
            </a:extLst>
          </p:cNvPr>
          <p:cNvPicPr>
            <a:picLocks noChangeAspect="1"/>
          </p:cNvPicPr>
          <p:nvPr/>
        </p:nvPicPr>
        <p:blipFill>
          <a:blip r:embed="rId11"/>
          <a:stretch>
            <a:fillRect/>
          </a:stretch>
        </p:blipFill>
        <p:spPr>
          <a:xfrm>
            <a:off x="29977726" y="9473896"/>
            <a:ext cx="11681590" cy="3058988"/>
          </a:xfrm>
          <a:prstGeom prst="rect">
            <a:avLst/>
          </a:prstGeom>
        </p:spPr>
      </p:pic>
      <p:sp>
        <p:nvSpPr>
          <p:cNvPr id="50" name="TextBox 49">
            <a:extLst>
              <a:ext uri="{FF2B5EF4-FFF2-40B4-BE49-F238E27FC236}">
                <a16:creationId xmlns:a16="http://schemas.microsoft.com/office/drawing/2014/main" id="{8573F336-00A1-46D6-A558-57213AB3D3DE}"/>
              </a:ext>
            </a:extLst>
          </p:cNvPr>
          <p:cNvSpPr txBox="1"/>
          <p:nvPr/>
        </p:nvSpPr>
        <p:spPr>
          <a:xfrm>
            <a:off x="29902889" y="4485518"/>
            <a:ext cx="8134536" cy="3600986"/>
          </a:xfrm>
          <a:prstGeom prst="rect">
            <a:avLst/>
          </a:prstGeom>
          <a:noFill/>
        </p:spPr>
        <p:txBody>
          <a:bodyPr wrap="square" rtlCol="0">
            <a:spAutoFit/>
          </a:bodyPr>
          <a:lstStyle/>
          <a:p>
            <a:r>
              <a:rPr lang="en-US" sz="3800" dirty="0">
                <a:latin typeface="Times New Roman" panose="02020603050405020304" pitchFamily="18" charset="0"/>
                <a:cs typeface="Times New Roman" panose="02020603050405020304" pitchFamily="18" charset="0"/>
              </a:rPr>
              <a:t>A Desktop application is also being developed to explore the use of headtracking, allowing the tracking of yaw-pitch-roll value of a user’s head. This value is used to change sound field and generate directional narration. </a:t>
            </a:r>
          </a:p>
        </p:txBody>
      </p:sp>
      <p:pic>
        <p:nvPicPr>
          <p:cNvPr id="30" name="Picture 29">
            <a:extLst>
              <a:ext uri="{FF2B5EF4-FFF2-40B4-BE49-F238E27FC236}">
                <a16:creationId xmlns:a16="http://schemas.microsoft.com/office/drawing/2014/main" id="{85216143-5AF3-4C08-9722-87A66B2C7154}"/>
              </a:ext>
            </a:extLst>
          </p:cNvPr>
          <p:cNvPicPr>
            <a:picLocks noChangeAspect="1"/>
          </p:cNvPicPr>
          <p:nvPr/>
        </p:nvPicPr>
        <p:blipFill>
          <a:blip r:embed="rId12"/>
          <a:stretch>
            <a:fillRect/>
          </a:stretch>
        </p:blipFill>
        <p:spPr>
          <a:xfrm>
            <a:off x="30084629" y="16737979"/>
            <a:ext cx="11711585" cy="5328610"/>
          </a:xfrm>
          <a:prstGeom prst="rect">
            <a:avLst/>
          </a:prstGeom>
        </p:spPr>
      </p:pic>
      <p:sp>
        <p:nvSpPr>
          <p:cNvPr id="54" name="TextBox 53">
            <a:extLst>
              <a:ext uri="{FF2B5EF4-FFF2-40B4-BE49-F238E27FC236}">
                <a16:creationId xmlns:a16="http://schemas.microsoft.com/office/drawing/2014/main" id="{FF75998F-AF16-47EC-8D71-C6C8BCBC4F8C}"/>
              </a:ext>
            </a:extLst>
          </p:cNvPr>
          <p:cNvSpPr txBox="1"/>
          <p:nvPr/>
        </p:nvSpPr>
        <p:spPr>
          <a:xfrm>
            <a:off x="29871121" y="13820322"/>
            <a:ext cx="9234719" cy="3016210"/>
          </a:xfrm>
          <a:prstGeom prst="rect">
            <a:avLst/>
          </a:prstGeom>
          <a:noFill/>
        </p:spPr>
        <p:txBody>
          <a:bodyPr wrap="square" rtlCol="0">
            <a:spAutoFit/>
          </a:bodyPr>
          <a:lstStyle/>
          <a:p>
            <a:r>
              <a:rPr lang="en-US" sz="3800" dirty="0">
                <a:latin typeface="Times New Roman" panose="02020603050405020304" pitchFamily="18" charset="0"/>
                <a:cs typeface="Times New Roman" panose="02020603050405020304" pitchFamily="18" charset="0"/>
              </a:rPr>
              <a:t>By separate the Yaw value from </a:t>
            </a:r>
            <a:r>
              <a:rPr lang="en-US" sz="3800" dirty="0" err="1">
                <a:latin typeface="Times New Roman" panose="02020603050405020304" pitchFamily="18" charset="0"/>
                <a:cs typeface="Times New Roman" panose="02020603050405020304" pitchFamily="18" charset="0"/>
              </a:rPr>
              <a:t>headtracker</a:t>
            </a:r>
            <a:r>
              <a:rPr lang="en-US" sz="3800" dirty="0">
                <a:latin typeface="Times New Roman" panose="02020603050405020304" pitchFamily="18" charset="0"/>
                <a:cs typeface="Times New Roman" panose="02020603050405020304" pitchFamily="18" charset="0"/>
              </a:rPr>
              <a:t> into 4 quarters representing front, left, right and back, the surround area will be described, description is on-request and dynamically adjusted based on head direction.</a:t>
            </a:r>
          </a:p>
        </p:txBody>
      </p:sp>
      <p:sp>
        <p:nvSpPr>
          <p:cNvPr id="40" name="Title 1">
            <a:extLst>
              <a:ext uri="{FF2B5EF4-FFF2-40B4-BE49-F238E27FC236}">
                <a16:creationId xmlns:a16="http://schemas.microsoft.com/office/drawing/2014/main" id="{AD7DC9D8-A336-40C4-89F6-62C868C6919A}"/>
              </a:ext>
            </a:extLst>
          </p:cNvPr>
          <p:cNvSpPr txBox="1">
            <a:spLocks/>
          </p:cNvSpPr>
          <p:nvPr/>
        </p:nvSpPr>
        <p:spPr>
          <a:xfrm>
            <a:off x="5883165" y="1731057"/>
            <a:ext cx="36911073" cy="1012133"/>
          </a:xfrm>
          <a:prstGeom prst="rect">
            <a:avLst/>
          </a:prstGeom>
        </p:spPr>
        <p:txBody>
          <a:bodyPr vert="horz" lIns="91440" tIns="45720" rIns="91440" bIns="45720" rtlCol="0" anchor="b">
            <a:normAutofit/>
          </a:bodyPr>
          <a:lstStyle>
            <a:lvl1pPr algn="ctr" defTabSz="4035613" rtl="0" eaLnBrk="1" latinLnBrk="0" hangingPunct="1">
              <a:lnSpc>
                <a:spcPct val="90000"/>
              </a:lnSpc>
              <a:spcBef>
                <a:spcPct val="0"/>
              </a:spcBef>
              <a:buNone/>
              <a:defRPr sz="26480" kern="1200">
                <a:solidFill>
                  <a:schemeClr val="tx1"/>
                </a:solidFill>
                <a:latin typeface="+mj-lt"/>
                <a:ea typeface="+mj-ea"/>
                <a:cs typeface="+mj-cs"/>
              </a:defRPr>
            </a:lvl1pPr>
          </a:lstStyle>
          <a:p>
            <a:r>
              <a:rPr lang="en-US" sz="4400" dirty="0">
                <a:latin typeface="Times New Roman" panose="02020603050405020304" pitchFamily="18" charset="0"/>
                <a:cs typeface="Times New Roman" panose="02020603050405020304" pitchFamily="18" charset="0"/>
              </a:rPr>
              <a:t>Tuan Dung Lai, Chris McCarthy, David Sly, Harrison Bennett, Matt Shackleton, Stuart </a:t>
            </a:r>
            <a:r>
              <a:rPr lang="en-US" sz="4400" dirty="0" err="1">
                <a:latin typeface="Times New Roman" panose="02020603050405020304" pitchFamily="18" charset="0"/>
                <a:cs typeface="Times New Roman" panose="02020603050405020304" pitchFamily="18" charset="0"/>
              </a:rPr>
              <a:t>Favilla</a:t>
            </a:r>
            <a:endParaRPr lang="en-US" sz="4400" i="1"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DD7429B9-C5FB-4F99-B361-F210EF530AEF}"/>
              </a:ext>
            </a:extLst>
          </p:cNvPr>
          <p:cNvPicPr>
            <a:picLocks noChangeAspect="1"/>
          </p:cNvPicPr>
          <p:nvPr/>
        </p:nvPicPr>
        <p:blipFill>
          <a:blip r:embed="rId13"/>
          <a:stretch>
            <a:fillRect/>
          </a:stretch>
        </p:blipFill>
        <p:spPr>
          <a:xfrm>
            <a:off x="38073570" y="4349874"/>
            <a:ext cx="3468304" cy="3208830"/>
          </a:xfrm>
          <a:prstGeom prst="rect">
            <a:avLst/>
          </a:prstGeom>
        </p:spPr>
      </p:pic>
      <p:sp>
        <p:nvSpPr>
          <p:cNvPr id="42" name="TextBox 41">
            <a:extLst>
              <a:ext uri="{FF2B5EF4-FFF2-40B4-BE49-F238E27FC236}">
                <a16:creationId xmlns:a16="http://schemas.microsoft.com/office/drawing/2014/main" id="{BDEE6F27-36D0-426E-B23B-FEFFBB49345E}"/>
              </a:ext>
            </a:extLst>
          </p:cNvPr>
          <p:cNvSpPr txBox="1"/>
          <p:nvPr/>
        </p:nvSpPr>
        <p:spPr>
          <a:xfrm>
            <a:off x="29871121" y="7905460"/>
            <a:ext cx="12314302" cy="1261884"/>
          </a:xfrm>
          <a:prstGeom prst="rect">
            <a:avLst/>
          </a:prstGeom>
          <a:noFill/>
        </p:spPr>
        <p:txBody>
          <a:bodyPr wrap="square" rtlCol="0">
            <a:spAutoFit/>
          </a:bodyPr>
          <a:lstStyle/>
          <a:p>
            <a:r>
              <a:rPr lang="en-US" sz="3800" dirty="0">
                <a:latin typeface="Times New Roman" panose="02020603050405020304" pitchFamily="18" charset="0"/>
                <a:cs typeface="Times New Roman" panose="02020603050405020304" pitchFamily="18" charset="0"/>
              </a:rPr>
              <a:t>Thanks to Stuart </a:t>
            </a:r>
            <a:r>
              <a:rPr lang="en-US" sz="3800" dirty="0" err="1">
                <a:latin typeface="Times New Roman" panose="02020603050405020304" pitchFamily="18" charset="0"/>
                <a:cs typeface="Times New Roman" panose="02020603050405020304" pitchFamily="18" charset="0"/>
              </a:rPr>
              <a:t>Favilla</a:t>
            </a:r>
            <a:r>
              <a:rPr lang="en-US" sz="3800" dirty="0">
                <a:latin typeface="Times New Roman" panose="02020603050405020304" pitchFamily="18" charset="0"/>
                <a:cs typeface="Times New Roman" panose="02020603050405020304" pitchFamily="18" charset="0"/>
              </a:rPr>
              <a:t>, the </a:t>
            </a:r>
            <a:r>
              <a:rPr lang="en-US" sz="3800" dirty="0" err="1">
                <a:latin typeface="Times New Roman" panose="02020603050405020304" pitchFamily="18" charset="0"/>
                <a:cs typeface="Times New Roman" panose="02020603050405020304" pitchFamily="18" charset="0"/>
              </a:rPr>
              <a:t>Hedrot</a:t>
            </a:r>
            <a:r>
              <a:rPr lang="en-US" sz="3800" dirty="0">
                <a:latin typeface="Times New Roman" panose="02020603050405020304" pitchFamily="18" charset="0"/>
                <a:cs typeface="Times New Roman" panose="02020603050405020304" pitchFamily="18" charset="0"/>
              </a:rPr>
              <a:t> head-tracker is successfully implemented and the integration is shown below</a:t>
            </a:r>
          </a:p>
        </p:txBody>
      </p:sp>
      <p:sp>
        <p:nvSpPr>
          <p:cNvPr id="5" name="TextBox 4">
            <a:extLst>
              <a:ext uri="{FF2B5EF4-FFF2-40B4-BE49-F238E27FC236}">
                <a16:creationId xmlns:a16="http://schemas.microsoft.com/office/drawing/2014/main" id="{4C849375-BC22-4090-965B-D11EAB3AC723}"/>
              </a:ext>
            </a:extLst>
          </p:cNvPr>
          <p:cNvSpPr txBox="1"/>
          <p:nvPr/>
        </p:nvSpPr>
        <p:spPr>
          <a:xfrm>
            <a:off x="15658811" y="20793488"/>
            <a:ext cx="12790634" cy="677108"/>
          </a:xfrm>
          <a:prstGeom prst="rect">
            <a:avLst/>
          </a:prstGeom>
          <a:noFill/>
        </p:spPr>
        <p:txBody>
          <a:bodyPr wrap="square" rtlCol="0">
            <a:spAutoFit/>
          </a:bodyPr>
          <a:lstStyle/>
          <a:p>
            <a:r>
              <a:rPr lang="en-US" sz="3800" dirty="0">
                <a:latin typeface="Times New Roman" panose="02020603050405020304" pitchFamily="18" charset="0"/>
                <a:cs typeface="Times New Roman" panose="02020603050405020304" pitchFamily="18" charset="0"/>
              </a:rPr>
              <a:t>An auditory-based simulation of Flinders Street Station:</a:t>
            </a:r>
            <a:endParaRPr lang="en-US" dirty="0"/>
          </a:p>
        </p:txBody>
      </p:sp>
      <p:sp>
        <p:nvSpPr>
          <p:cNvPr id="56" name="Rectangle 55">
            <a:extLst>
              <a:ext uri="{FF2B5EF4-FFF2-40B4-BE49-F238E27FC236}">
                <a16:creationId xmlns:a16="http://schemas.microsoft.com/office/drawing/2014/main" id="{55B766D9-01E4-4080-BE90-CB202CAE85FF}"/>
              </a:ext>
            </a:extLst>
          </p:cNvPr>
          <p:cNvSpPr/>
          <p:nvPr/>
        </p:nvSpPr>
        <p:spPr>
          <a:xfrm>
            <a:off x="29747210" y="22148983"/>
            <a:ext cx="5903654" cy="950095"/>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3003BAEF-4356-4005-AFAB-C82CC66B294A}"/>
              </a:ext>
            </a:extLst>
          </p:cNvPr>
          <p:cNvSpPr/>
          <p:nvPr/>
        </p:nvSpPr>
        <p:spPr>
          <a:xfrm>
            <a:off x="29716219" y="12758068"/>
            <a:ext cx="12181957" cy="1017601"/>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Rectangle 57">
            <a:extLst>
              <a:ext uri="{FF2B5EF4-FFF2-40B4-BE49-F238E27FC236}">
                <a16:creationId xmlns:a16="http://schemas.microsoft.com/office/drawing/2014/main" id="{F3D1EB28-EEDD-45B9-B5E4-297D71FC2B42}"/>
              </a:ext>
            </a:extLst>
          </p:cNvPr>
          <p:cNvSpPr/>
          <p:nvPr/>
        </p:nvSpPr>
        <p:spPr>
          <a:xfrm>
            <a:off x="15391999" y="26586003"/>
            <a:ext cx="12153321" cy="893864"/>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a:extLst>
              <a:ext uri="{FF2B5EF4-FFF2-40B4-BE49-F238E27FC236}">
                <a16:creationId xmlns:a16="http://schemas.microsoft.com/office/drawing/2014/main" id="{718AED54-AD05-4CA8-ADD5-BDC75BB30338}"/>
              </a:ext>
            </a:extLst>
          </p:cNvPr>
          <p:cNvSpPr/>
          <p:nvPr/>
        </p:nvSpPr>
        <p:spPr>
          <a:xfrm>
            <a:off x="998024" y="18734126"/>
            <a:ext cx="12150468" cy="1021602"/>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a:extLst>
              <a:ext uri="{FF2B5EF4-FFF2-40B4-BE49-F238E27FC236}">
                <a16:creationId xmlns:a16="http://schemas.microsoft.com/office/drawing/2014/main" id="{556740F4-6495-4CAB-A27F-FA34782BAF37}"/>
              </a:ext>
            </a:extLst>
          </p:cNvPr>
          <p:cNvSpPr/>
          <p:nvPr/>
        </p:nvSpPr>
        <p:spPr>
          <a:xfrm>
            <a:off x="964370" y="10059267"/>
            <a:ext cx="12186280" cy="101434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a:extLst>
              <a:ext uri="{FF2B5EF4-FFF2-40B4-BE49-F238E27FC236}">
                <a16:creationId xmlns:a16="http://schemas.microsoft.com/office/drawing/2014/main" id="{C223A03B-FC35-4A91-817B-5811FE839BF5}"/>
              </a:ext>
            </a:extLst>
          </p:cNvPr>
          <p:cNvSpPr/>
          <p:nvPr/>
        </p:nvSpPr>
        <p:spPr>
          <a:xfrm>
            <a:off x="958015" y="3336351"/>
            <a:ext cx="12192635" cy="958394"/>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a:extLst>
              <a:ext uri="{FF2B5EF4-FFF2-40B4-BE49-F238E27FC236}">
                <a16:creationId xmlns:a16="http://schemas.microsoft.com/office/drawing/2014/main" id="{1FC87924-A58C-4F8F-BE3A-892159C3F777}"/>
              </a:ext>
            </a:extLst>
          </p:cNvPr>
          <p:cNvSpPr/>
          <p:nvPr/>
        </p:nvSpPr>
        <p:spPr>
          <a:xfrm>
            <a:off x="15345011" y="3333935"/>
            <a:ext cx="12245393" cy="958394"/>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a:extLst>
              <a:ext uri="{FF2B5EF4-FFF2-40B4-BE49-F238E27FC236}">
                <a16:creationId xmlns:a16="http://schemas.microsoft.com/office/drawing/2014/main" id="{9B6FA245-15C1-4422-90BA-12F71F8404EA}"/>
              </a:ext>
            </a:extLst>
          </p:cNvPr>
          <p:cNvSpPr/>
          <p:nvPr/>
        </p:nvSpPr>
        <p:spPr>
          <a:xfrm>
            <a:off x="29716221" y="3333935"/>
            <a:ext cx="12192635" cy="958394"/>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6D298C1F-1A23-494F-85DD-8823F4B7DE16}"/>
              </a:ext>
            </a:extLst>
          </p:cNvPr>
          <p:cNvSpPr txBox="1"/>
          <p:nvPr/>
        </p:nvSpPr>
        <p:spPr>
          <a:xfrm>
            <a:off x="958015" y="3379822"/>
            <a:ext cx="12192636" cy="861774"/>
          </a:xfrm>
          <a:prstGeom prst="rect">
            <a:avLst/>
          </a:prstGeom>
          <a:noFill/>
        </p:spPr>
        <p:txBody>
          <a:bodyPr wrap="square" rtlCol="0">
            <a:spAutoFit/>
          </a:bodyPr>
          <a:lstStyle/>
          <a:p>
            <a:pPr algn="ctr"/>
            <a:r>
              <a:rPr lang="en-US" sz="5000" b="1" dirty="0">
                <a:latin typeface="Times New Roman" panose="02020603050405020304" pitchFamily="18" charset="0"/>
                <a:cs typeface="Times New Roman" panose="02020603050405020304" pitchFamily="18" charset="0"/>
              </a:rPr>
              <a:t>Introduction</a:t>
            </a:r>
          </a:p>
        </p:txBody>
      </p:sp>
      <p:sp>
        <p:nvSpPr>
          <p:cNvPr id="31" name="TextBox 30">
            <a:extLst>
              <a:ext uri="{FF2B5EF4-FFF2-40B4-BE49-F238E27FC236}">
                <a16:creationId xmlns:a16="http://schemas.microsoft.com/office/drawing/2014/main" id="{B7E22F99-AD3F-4A48-901A-11AB909A421F}"/>
              </a:ext>
            </a:extLst>
          </p:cNvPr>
          <p:cNvSpPr txBox="1"/>
          <p:nvPr/>
        </p:nvSpPr>
        <p:spPr>
          <a:xfrm>
            <a:off x="15361864" y="3439491"/>
            <a:ext cx="12192635" cy="861774"/>
          </a:xfrm>
          <a:prstGeom prst="rect">
            <a:avLst/>
          </a:prstGeom>
          <a:noFill/>
        </p:spPr>
        <p:txBody>
          <a:bodyPr wrap="square" rtlCol="0">
            <a:spAutoFit/>
          </a:bodyPr>
          <a:lstStyle/>
          <a:p>
            <a:pPr algn="ctr"/>
            <a:r>
              <a:rPr lang="en-US" sz="5000" b="1" dirty="0">
                <a:latin typeface="Times New Roman" panose="02020603050405020304" pitchFamily="18" charset="0"/>
                <a:cs typeface="Times New Roman" panose="02020603050405020304" pitchFamily="18" charset="0"/>
              </a:rPr>
              <a:t>Recording Technique</a:t>
            </a:r>
          </a:p>
        </p:txBody>
      </p:sp>
      <p:sp>
        <p:nvSpPr>
          <p:cNvPr id="39" name="TextBox 38">
            <a:extLst>
              <a:ext uri="{FF2B5EF4-FFF2-40B4-BE49-F238E27FC236}">
                <a16:creationId xmlns:a16="http://schemas.microsoft.com/office/drawing/2014/main" id="{F0589213-A7A9-4946-BB65-6002944EF5F0}"/>
              </a:ext>
            </a:extLst>
          </p:cNvPr>
          <p:cNvSpPr txBox="1"/>
          <p:nvPr/>
        </p:nvSpPr>
        <p:spPr>
          <a:xfrm>
            <a:off x="29728679" y="3379822"/>
            <a:ext cx="12190857" cy="861774"/>
          </a:xfrm>
          <a:prstGeom prst="rect">
            <a:avLst/>
          </a:prstGeom>
          <a:noFill/>
        </p:spPr>
        <p:txBody>
          <a:bodyPr wrap="square" rtlCol="0">
            <a:spAutoFit/>
          </a:bodyPr>
          <a:lstStyle/>
          <a:p>
            <a:pPr algn="ctr"/>
            <a:r>
              <a:rPr lang="en-US" sz="5000" b="1" dirty="0">
                <a:latin typeface="Times New Roman" panose="02020603050405020304" pitchFamily="18" charset="0"/>
                <a:cs typeface="Times New Roman" panose="02020603050405020304" pitchFamily="18" charset="0"/>
              </a:rPr>
              <a:t>Desktop Application</a:t>
            </a:r>
          </a:p>
        </p:txBody>
      </p:sp>
      <p:sp>
        <p:nvSpPr>
          <p:cNvPr id="64" name="Rectangle 63">
            <a:extLst>
              <a:ext uri="{FF2B5EF4-FFF2-40B4-BE49-F238E27FC236}">
                <a16:creationId xmlns:a16="http://schemas.microsoft.com/office/drawing/2014/main" id="{EAEB2BD7-7AD3-44DE-8CAA-C8FD7AD699E8}"/>
              </a:ext>
            </a:extLst>
          </p:cNvPr>
          <p:cNvSpPr/>
          <p:nvPr/>
        </p:nvSpPr>
        <p:spPr>
          <a:xfrm>
            <a:off x="15381582" y="13350545"/>
            <a:ext cx="12186280" cy="101434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CF6B3986-5A85-43E6-A268-3A547C4114AA}"/>
              </a:ext>
            </a:extLst>
          </p:cNvPr>
          <p:cNvSpPr txBox="1"/>
          <p:nvPr/>
        </p:nvSpPr>
        <p:spPr>
          <a:xfrm>
            <a:off x="963453" y="10155952"/>
            <a:ext cx="12186280" cy="882840"/>
          </a:xfrm>
          <a:prstGeom prst="rect">
            <a:avLst/>
          </a:prstGeom>
          <a:noFill/>
        </p:spPr>
        <p:txBody>
          <a:bodyPr wrap="square" rtlCol="0">
            <a:spAutoFit/>
          </a:bodyPr>
          <a:lstStyle/>
          <a:p>
            <a:pPr algn="ctr"/>
            <a:r>
              <a:rPr lang="en-US" sz="5000" b="1" dirty="0">
                <a:latin typeface="Times New Roman" panose="02020603050405020304" pitchFamily="18" charset="0"/>
                <a:cs typeface="Times New Roman" panose="02020603050405020304" pitchFamily="18" charset="0"/>
              </a:rPr>
              <a:t>Methods</a:t>
            </a:r>
          </a:p>
        </p:txBody>
      </p:sp>
      <p:sp>
        <p:nvSpPr>
          <p:cNvPr id="29" name="Rectangle 28">
            <a:extLst>
              <a:ext uri="{FF2B5EF4-FFF2-40B4-BE49-F238E27FC236}">
                <a16:creationId xmlns:a16="http://schemas.microsoft.com/office/drawing/2014/main" id="{2E96BDD8-6BFE-4354-8CC7-9FEE69983B4C}"/>
              </a:ext>
            </a:extLst>
          </p:cNvPr>
          <p:cNvSpPr/>
          <p:nvPr/>
        </p:nvSpPr>
        <p:spPr>
          <a:xfrm>
            <a:off x="15359040" y="13379268"/>
            <a:ext cx="12186280" cy="861774"/>
          </a:xfrm>
          <a:prstGeom prst="rect">
            <a:avLst/>
          </a:prstGeom>
        </p:spPr>
        <p:txBody>
          <a:bodyPr wrap="square">
            <a:spAutoFit/>
          </a:bodyPr>
          <a:lstStyle/>
          <a:p>
            <a:pPr algn="ctr"/>
            <a:r>
              <a:rPr lang="en-US" sz="5000" b="1" dirty="0">
                <a:latin typeface="Times New Roman" panose="02020603050405020304" pitchFamily="18" charset="0"/>
                <a:cs typeface="Times New Roman" panose="02020603050405020304" pitchFamily="18" charset="0"/>
              </a:rPr>
              <a:t>Web Application</a:t>
            </a:r>
          </a:p>
        </p:txBody>
      </p:sp>
      <p:sp>
        <p:nvSpPr>
          <p:cNvPr id="26" name="TextBox 25">
            <a:extLst>
              <a:ext uri="{FF2B5EF4-FFF2-40B4-BE49-F238E27FC236}">
                <a16:creationId xmlns:a16="http://schemas.microsoft.com/office/drawing/2014/main" id="{F3AFFFD6-FED8-43B2-9150-64597BC38DCD}"/>
              </a:ext>
            </a:extLst>
          </p:cNvPr>
          <p:cNvSpPr txBox="1"/>
          <p:nvPr/>
        </p:nvSpPr>
        <p:spPr>
          <a:xfrm>
            <a:off x="945571" y="18759489"/>
            <a:ext cx="12163829" cy="861774"/>
          </a:xfrm>
          <a:prstGeom prst="rect">
            <a:avLst/>
          </a:prstGeom>
          <a:noFill/>
        </p:spPr>
        <p:txBody>
          <a:bodyPr wrap="square" rtlCol="0">
            <a:spAutoFit/>
          </a:bodyPr>
          <a:lstStyle/>
          <a:p>
            <a:pPr algn="ctr"/>
            <a:r>
              <a:rPr lang="en-US" sz="5000" b="1" dirty="0">
                <a:latin typeface="Times New Roman" panose="02020603050405020304" pitchFamily="18" charset="0"/>
                <a:cs typeface="Times New Roman" panose="02020603050405020304" pitchFamily="18" charset="0"/>
              </a:rPr>
              <a:t>Surround Sound Technology</a:t>
            </a:r>
          </a:p>
        </p:txBody>
      </p:sp>
      <p:sp>
        <p:nvSpPr>
          <p:cNvPr id="34" name="Rectangle 33">
            <a:extLst>
              <a:ext uri="{FF2B5EF4-FFF2-40B4-BE49-F238E27FC236}">
                <a16:creationId xmlns:a16="http://schemas.microsoft.com/office/drawing/2014/main" id="{088A788D-D0BA-46F0-8BAC-217E338BD4C4}"/>
              </a:ext>
            </a:extLst>
          </p:cNvPr>
          <p:cNvSpPr/>
          <p:nvPr/>
        </p:nvSpPr>
        <p:spPr>
          <a:xfrm>
            <a:off x="15391998" y="26589882"/>
            <a:ext cx="12153322" cy="861774"/>
          </a:xfrm>
          <a:prstGeom prst="rect">
            <a:avLst/>
          </a:prstGeom>
        </p:spPr>
        <p:txBody>
          <a:bodyPr wrap="square">
            <a:spAutoFit/>
          </a:bodyPr>
          <a:lstStyle/>
          <a:p>
            <a:pPr algn="ctr"/>
            <a:r>
              <a:rPr lang="en-US" sz="5000" b="1" dirty="0">
                <a:latin typeface="Times New Roman" panose="02020603050405020304" pitchFamily="18" charset="0"/>
                <a:cs typeface="Times New Roman" panose="02020603050405020304" pitchFamily="18" charset="0"/>
              </a:rPr>
              <a:t>Voice Recognition and Speech Synthesis</a:t>
            </a:r>
          </a:p>
        </p:txBody>
      </p:sp>
      <p:sp>
        <p:nvSpPr>
          <p:cNvPr id="65" name="Rectangle 64">
            <a:extLst>
              <a:ext uri="{FF2B5EF4-FFF2-40B4-BE49-F238E27FC236}">
                <a16:creationId xmlns:a16="http://schemas.microsoft.com/office/drawing/2014/main" id="{39AACBD1-9311-49F0-BB2D-AEA74715A941}"/>
              </a:ext>
            </a:extLst>
          </p:cNvPr>
          <p:cNvSpPr/>
          <p:nvPr/>
        </p:nvSpPr>
        <p:spPr>
          <a:xfrm>
            <a:off x="29785984" y="12828331"/>
            <a:ext cx="12072951" cy="861774"/>
          </a:xfrm>
          <a:prstGeom prst="rect">
            <a:avLst/>
          </a:prstGeom>
        </p:spPr>
        <p:txBody>
          <a:bodyPr wrap="square">
            <a:spAutoFit/>
          </a:bodyPr>
          <a:lstStyle/>
          <a:p>
            <a:pPr algn="ctr"/>
            <a:r>
              <a:rPr lang="en-US" sz="5000" b="1" dirty="0">
                <a:latin typeface="Times New Roman" panose="02020603050405020304" pitchFamily="18" charset="0"/>
                <a:cs typeface="Times New Roman" panose="02020603050405020304" pitchFamily="18" charset="0"/>
              </a:rPr>
              <a:t>Narration based on head direction</a:t>
            </a:r>
          </a:p>
        </p:txBody>
      </p:sp>
      <p:sp>
        <p:nvSpPr>
          <p:cNvPr id="13" name="TextBox 12">
            <a:extLst>
              <a:ext uri="{FF2B5EF4-FFF2-40B4-BE49-F238E27FC236}">
                <a16:creationId xmlns:a16="http://schemas.microsoft.com/office/drawing/2014/main" id="{89A11050-E8C0-42C3-A1C4-DAC1D8208221}"/>
              </a:ext>
            </a:extLst>
          </p:cNvPr>
          <p:cNvSpPr txBox="1"/>
          <p:nvPr/>
        </p:nvSpPr>
        <p:spPr>
          <a:xfrm>
            <a:off x="30191252" y="22230214"/>
            <a:ext cx="4957184" cy="861774"/>
          </a:xfrm>
          <a:prstGeom prst="rect">
            <a:avLst/>
          </a:prstGeom>
          <a:noFill/>
        </p:spPr>
        <p:txBody>
          <a:bodyPr wrap="square" rtlCol="0">
            <a:spAutoFit/>
          </a:bodyPr>
          <a:lstStyle/>
          <a:p>
            <a:pPr algn="ctr"/>
            <a:r>
              <a:rPr lang="en-US" sz="5000" b="1" dirty="0">
                <a:latin typeface="Times New Roman" panose="02020603050405020304" pitchFamily="18" charset="0"/>
                <a:cs typeface="Times New Roman" panose="02020603050405020304" pitchFamily="18" charset="0"/>
              </a:rPr>
              <a:t>Main Equipment</a:t>
            </a:r>
          </a:p>
        </p:txBody>
      </p:sp>
      <p:sp>
        <p:nvSpPr>
          <p:cNvPr id="68" name="Rectangle 67">
            <a:extLst>
              <a:ext uri="{FF2B5EF4-FFF2-40B4-BE49-F238E27FC236}">
                <a16:creationId xmlns:a16="http://schemas.microsoft.com/office/drawing/2014/main" id="{B754B6E2-C0AE-423A-A638-ACCE50F06A52}"/>
              </a:ext>
            </a:extLst>
          </p:cNvPr>
          <p:cNvSpPr/>
          <p:nvPr/>
        </p:nvSpPr>
        <p:spPr>
          <a:xfrm>
            <a:off x="36404531" y="22159689"/>
            <a:ext cx="5472412" cy="861774"/>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TextBox 65">
            <a:extLst>
              <a:ext uri="{FF2B5EF4-FFF2-40B4-BE49-F238E27FC236}">
                <a16:creationId xmlns:a16="http://schemas.microsoft.com/office/drawing/2014/main" id="{2B6C9A8C-461B-41FD-A955-8307AFC52674}"/>
              </a:ext>
            </a:extLst>
          </p:cNvPr>
          <p:cNvSpPr txBox="1"/>
          <p:nvPr/>
        </p:nvSpPr>
        <p:spPr>
          <a:xfrm>
            <a:off x="36702132" y="22203849"/>
            <a:ext cx="4957184" cy="861774"/>
          </a:xfrm>
          <a:prstGeom prst="rect">
            <a:avLst/>
          </a:prstGeom>
          <a:noFill/>
        </p:spPr>
        <p:txBody>
          <a:bodyPr wrap="square" rtlCol="0">
            <a:spAutoFit/>
          </a:bodyPr>
          <a:lstStyle/>
          <a:p>
            <a:pPr algn="ctr"/>
            <a:r>
              <a:rPr lang="en-US" sz="5000" b="1" dirty="0">
                <a:latin typeface="Times New Roman" panose="02020603050405020304" pitchFamily="18" charset="0"/>
                <a:cs typeface="Times New Roman" panose="02020603050405020304" pitchFamily="18" charset="0"/>
              </a:rPr>
              <a:t>Project website</a:t>
            </a:r>
          </a:p>
        </p:txBody>
      </p:sp>
      <p:sp>
        <p:nvSpPr>
          <p:cNvPr id="69" name="Rectangle 68">
            <a:extLst>
              <a:ext uri="{FF2B5EF4-FFF2-40B4-BE49-F238E27FC236}">
                <a16:creationId xmlns:a16="http://schemas.microsoft.com/office/drawing/2014/main" id="{5BC1AA30-127F-454D-8792-D016FBE93433}"/>
              </a:ext>
            </a:extLst>
          </p:cNvPr>
          <p:cNvSpPr/>
          <p:nvPr/>
        </p:nvSpPr>
        <p:spPr>
          <a:xfrm>
            <a:off x="29728679" y="26251196"/>
            <a:ext cx="5895793" cy="737066"/>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extBox 51">
            <a:extLst>
              <a:ext uri="{FF2B5EF4-FFF2-40B4-BE49-F238E27FC236}">
                <a16:creationId xmlns:a16="http://schemas.microsoft.com/office/drawing/2014/main" id="{0F28130B-5935-46D9-95CE-6F7C23A20D93}"/>
              </a:ext>
            </a:extLst>
          </p:cNvPr>
          <p:cNvSpPr txBox="1"/>
          <p:nvPr/>
        </p:nvSpPr>
        <p:spPr>
          <a:xfrm>
            <a:off x="27684068" y="26188842"/>
            <a:ext cx="8375453" cy="861774"/>
          </a:xfrm>
          <a:prstGeom prst="rect">
            <a:avLst/>
          </a:prstGeom>
          <a:noFill/>
        </p:spPr>
        <p:txBody>
          <a:bodyPr wrap="square" rtlCol="0">
            <a:spAutoFit/>
          </a:bodyPr>
          <a:lstStyle/>
          <a:p>
            <a:pPr algn="ctr"/>
            <a:r>
              <a:rPr lang="en-US" sz="5000" b="1" dirty="0">
                <a:latin typeface="Times New Roman" panose="02020603050405020304" pitchFamily="18" charset="0"/>
                <a:cs typeface="Times New Roman" panose="02020603050405020304" pitchFamily="18" charset="0"/>
              </a:rPr>
              <a:t>    References</a:t>
            </a:r>
          </a:p>
        </p:txBody>
      </p:sp>
      <p:pic>
        <p:nvPicPr>
          <p:cNvPr id="11" name="Picture 4" descr="Image result for Swinburne logo">
            <a:extLst>
              <a:ext uri="{FF2B5EF4-FFF2-40B4-BE49-F238E27FC236}">
                <a16:creationId xmlns:a16="http://schemas.microsoft.com/office/drawing/2014/main" id="{E0364D39-CA09-4EEF-9CBE-6A7D04B90D0C}"/>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917" y="-76100"/>
            <a:ext cx="6066051" cy="29829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0534625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611</TotalTime>
  <Words>396</Words>
  <Application>Microsoft Office PowerPoint</Application>
  <PresentationFormat>Custom</PresentationFormat>
  <Paragraphs>38</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Times New Roman</vt:lpstr>
      <vt:lpstr>Office Theme</vt:lpstr>
      <vt:lpstr>An immersive journey preparation tool for people with vision impairment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immersive journey preparation tool for people with vision impairment</dc:title>
  <dc:creator>Dung Lai</dc:creator>
  <cp:lastModifiedBy>Dung Lai</cp:lastModifiedBy>
  <cp:revision>58</cp:revision>
  <dcterms:created xsi:type="dcterms:W3CDTF">2018-01-30T07:50:24Z</dcterms:created>
  <dcterms:modified xsi:type="dcterms:W3CDTF">2018-02-27T03:41:19Z</dcterms:modified>
</cp:coreProperties>
</file>