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5" r:id="rId6"/>
    <p:sldId id="258" r:id="rId7"/>
    <p:sldId id="259" r:id="rId8"/>
    <p:sldId id="262" r:id="rId9"/>
    <p:sldId id="263" r:id="rId10"/>
    <p:sldId id="268" r:id="rId11"/>
    <p:sldId id="267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91" d="100"/>
          <a:sy n="91" d="100"/>
        </p:scale>
        <p:origin x="103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BENNETT" userId="c1713742-b9c0-4ac0-acda-a16d98844a6c" providerId="ADAL" clId="{03E60B7C-EA23-4E5A-BF9C-7756F620FBA4}"/>
    <pc:docChg chg="undo custSel addSld modSld sldOrd">
      <pc:chgData name="HARRISON BENNETT" userId="c1713742-b9c0-4ac0-acda-a16d98844a6c" providerId="ADAL" clId="{03E60B7C-EA23-4E5A-BF9C-7756F620FBA4}" dt="2018-01-23T23:05:01.758" v="1720" actId="20577"/>
      <pc:docMkLst>
        <pc:docMk/>
      </pc:docMkLst>
      <pc:sldChg chg="addSp modSp">
        <pc:chgData name="HARRISON BENNETT" userId="c1713742-b9c0-4ac0-acda-a16d98844a6c" providerId="ADAL" clId="{03E60B7C-EA23-4E5A-BF9C-7756F620FBA4}" dt="2018-01-23T04:29:12.998" v="1703" actId="1076"/>
        <pc:sldMkLst>
          <pc:docMk/>
          <pc:sldMk cId="2662613480" sldId="256"/>
        </pc:sldMkLst>
        <pc:spChg chg="mod">
          <ac:chgData name="HARRISON BENNETT" userId="c1713742-b9c0-4ac0-acda-a16d98844a6c" providerId="ADAL" clId="{03E60B7C-EA23-4E5A-BF9C-7756F620FBA4}" dt="2018-01-23T04:29:12.998" v="1703" actId="1076"/>
          <ac:spMkLst>
            <pc:docMk/>
            <pc:sldMk cId="2662613480" sldId="256"/>
            <ac:spMk id="2" creationId="{00000000-0000-0000-0000-000000000000}"/>
          </ac:spMkLst>
        </pc:spChg>
        <pc:spChg chg="mod">
          <ac:chgData name="HARRISON BENNETT" userId="c1713742-b9c0-4ac0-acda-a16d98844a6c" providerId="ADAL" clId="{03E60B7C-EA23-4E5A-BF9C-7756F620FBA4}" dt="2018-01-23T04:28:53.950" v="1697" actId="14100"/>
          <ac:spMkLst>
            <pc:docMk/>
            <pc:sldMk cId="2662613480" sldId="256"/>
            <ac:spMk id="3" creationId="{00000000-0000-0000-0000-000000000000}"/>
          </ac:spMkLst>
        </pc:spChg>
        <pc:picChg chg="add mod">
          <ac:chgData name="HARRISON BENNETT" userId="c1713742-b9c0-4ac0-acda-a16d98844a6c" providerId="ADAL" clId="{03E60B7C-EA23-4E5A-BF9C-7756F620FBA4}" dt="2018-01-22T23:21:50.296" v="399" actId="1076"/>
          <ac:picMkLst>
            <pc:docMk/>
            <pc:sldMk cId="2662613480" sldId="256"/>
            <ac:picMk id="5" creationId="{C667E936-053E-4E9D-B223-6A475DF56437}"/>
          </ac:picMkLst>
        </pc:picChg>
      </pc:sldChg>
      <pc:sldChg chg="addSp modSp">
        <pc:chgData name="HARRISON BENNETT" userId="c1713742-b9c0-4ac0-acda-a16d98844a6c" providerId="ADAL" clId="{03E60B7C-EA23-4E5A-BF9C-7756F620FBA4}" dt="2018-01-23T04:28:24.542" v="1691" actId="1076"/>
        <pc:sldMkLst>
          <pc:docMk/>
          <pc:sldMk cId="3139882440" sldId="257"/>
        </pc:sldMkLst>
        <pc:spChg chg="mod">
          <ac:chgData name="HARRISON BENNETT" userId="c1713742-b9c0-4ac0-acda-a16d98844a6c" providerId="ADAL" clId="{03E60B7C-EA23-4E5A-BF9C-7756F620FBA4}" dt="2018-01-18T03:49:13.419" v="369" actId="1076"/>
          <ac:spMkLst>
            <pc:docMk/>
            <pc:sldMk cId="3139882440" sldId="257"/>
            <ac:spMk id="3" creationId="{00000000-0000-0000-0000-000000000000}"/>
          </ac:spMkLst>
        </pc:spChg>
        <pc:picChg chg="add">
          <ac:chgData name="HARRISON BENNETT" userId="c1713742-b9c0-4ac0-acda-a16d98844a6c" providerId="ADAL" clId="{03E60B7C-EA23-4E5A-BF9C-7756F620FBA4}" dt="2018-01-23T04:28:24.542" v="1691" actId="1076"/>
          <ac:picMkLst>
            <pc:docMk/>
            <pc:sldMk cId="3139882440" sldId="257"/>
            <ac:picMk id="4" creationId="{80155272-B99E-4A0A-8507-AB5945016A48}"/>
          </ac:picMkLst>
        </pc:picChg>
      </pc:sldChg>
      <pc:sldChg chg="addSp delSp">
        <pc:chgData name="HARRISON BENNETT" userId="c1713742-b9c0-4ac0-acda-a16d98844a6c" providerId="ADAL" clId="{03E60B7C-EA23-4E5A-BF9C-7756F620FBA4}" dt="2018-01-23T04:27:43.808" v="1677" actId="1076"/>
        <pc:sldMkLst>
          <pc:docMk/>
          <pc:sldMk cId="3108256697" sldId="258"/>
        </pc:sldMkLst>
        <pc:picChg chg="add del">
          <ac:chgData name="HARRISON BENNETT" userId="c1713742-b9c0-4ac0-acda-a16d98844a6c" providerId="ADAL" clId="{03E60B7C-EA23-4E5A-BF9C-7756F620FBA4}" dt="2018-01-23T04:27:42.125" v="1676" actId="1076"/>
          <ac:picMkLst>
            <pc:docMk/>
            <pc:sldMk cId="3108256697" sldId="258"/>
            <ac:picMk id="5" creationId="{2C41F1F5-8AFB-4B14-B71F-AC4E537D548F}"/>
          </ac:picMkLst>
        </pc:picChg>
        <pc:picChg chg="add">
          <ac:chgData name="HARRISON BENNETT" userId="c1713742-b9c0-4ac0-acda-a16d98844a6c" providerId="ADAL" clId="{03E60B7C-EA23-4E5A-BF9C-7756F620FBA4}" dt="2018-01-23T04:27:43.808" v="1677" actId="1076"/>
          <ac:picMkLst>
            <pc:docMk/>
            <pc:sldMk cId="3108256697" sldId="258"/>
            <ac:picMk id="6" creationId="{67889BAC-2479-4609-9C23-9833CFA3D77A}"/>
          </ac:picMkLst>
        </pc:picChg>
      </pc:sldChg>
      <pc:sldChg chg="addSp modSp">
        <pc:chgData name="HARRISON BENNETT" userId="c1713742-b9c0-4ac0-acda-a16d98844a6c" providerId="ADAL" clId="{03E60B7C-EA23-4E5A-BF9C-7756F620FBA4}" dt="2018-01-23T04:27:37.432" v="1674" actId="1076"/>
        <pc:sldMkLst>
          <pc:docMk/>
          <pc:sldMk cId="3845887071" sldId="259"/>
        </pc:sldMkLst>
        <pc:picChg chg="add mod">
          <ac:chgData name="HARRISON BENNETT" userId="c1713742-b9c0-4ac0-acda-a16d98844a6c" providerId="ADAL" clId="{03E60B7C-EA23-4E5A-BF9C-7756F620FBA4}" dt="2018-01-18T02:49:12.214" v="15" actId="14100"/>
          <ac:picMkLst>
            <pc:docMk/>
            <pc:sldMk cId="3845887071" sldId="259"/>
            <ac:picMk id="5" creationId="{BE766610-BA84-4FAE-BA80-626DDE002E5C}"/>
          </ac:picMkLst>
        </pc:picChg>
        <pc:picChg chg="add">
          <ac:chgData name="HARRISON BENNETT" userId="c1713742-b9c0-4ac0-acda-a16d98844a6c" providerId="ADAL" clId="{03E60B7C-EA23-4E5A-BF9C-7756F620FBA4}" dt="2018-01-23T04:27:37.432" v="1674" actId="1076"/>
          <ac:picMkLst>
            <pc:docMk/>
            <pc:sldMk cId="3845887071" sldId="259"/>
            <ac:picMk id="6" creationId="{0FBD826C-FD25-4CD7-BD6A-EC435BC7A72F}"/>
          </ac:picMkLst>
        </pc:picChg>
      </pc:sldChg>
      <pc:sldChg chg="addSp modSp">
        <pc:chgData name="HARRISON BENNETT" userId="c1713742-b9c0-4ac0-acda-a16d98844a6c" providerId="ADAL" clId="{03E60B7C-EA23-4E5A-BF9C-7756F620FBA4}" dt="2018-01-23T04:28:31.086" v="1692" actId="1076"/>
        <pc:sldMkLst>
          <pc:docMk/>
          <pc:sldMk cId="4067682380" sldId="260"/>
        </pc:sldMkLst>
        <pc:spChg chg="mod">
          <ac:chgData name="HARRISON BENNETT" userId="c1713742-b9c0-4ac0-acda-a16d98844a6c" providerId="ADAL" clId="{03E60B7C-EA23-4E5A-BF9C-7756F620FBA4}" dt="2018-01-22T23:28:40.052" v="440" actId="27636"/>
          <ac:spMkLst>
            <pc:docMk/>
            <pc:sldMk cId="4067682380" sldId="260"/>
            <ac:spMk id="3" creationId="{00000000-0000-0000-0000-000000000000}"/>
          </ac:spMkLst>
        </pc:spChg>
        <pc:picChg chg="add">
          <ac:chgData name="HARRISON BENNETT" userId="c1713742-b9c0-4ac0-acda-a16d98844a6c" providerId="ADAL" clId="{03E60B7C-EA23-4E5A-BF9C-7756F620FBA4}" dt="2018-01-23T04:28:31.086" v="1692" actId="1076"/>
          <ac:picMkLst>
            <pc:docMk/>
            <pc:sldMk cId="4067682380" sldId="260"/>
            <ac:picMk id="4" creationId="{7126BE3B-4729-43B6-9E64-2EC6C5513003}"/>
          </ac:picMkLst>
        </pc:picChg>
      </pc:sldChg>
      <pc:sldChg chg="addSp modSp">
        <pc:chgData name="HARRISON BENNETT" userId="c1713742-b9c0-4ac0-acda-a16d98844a6c" providerId="ADAL" clId="{03E60B7C-EA23-4E5A-BF9C-7756F620FBA4}" dt="2018-01-23T04:28:20.806" v="1690" actId="14100"/>
        <pc:sldMkLst>
          <pc:docMk/>
          <pc:sldMk cId="3413721264" sldId="261"/>
        </pc:sldMkLst>
        <pc:spChg chg="mod">
          <ac:chgData name="HARRISON BENNETT" userId="c1713742-b9c0-4ac0-acda-a16d98844a6c" providerId="ADAL" clId="{03E60B7C-EA23-4E5A-BF9C-7756F620FBA4}" dt="2018-01-23T04:28:20.806" v="1690" actId="14100"/>
          <ac:spMkLst>
            <pc:docMk/>
            <pc:sldMk cId="3413721264" sldId="261"/>
            <ac:spMk id="6" creationId="{B77556DC-687D-4276-A102-BB058463C569}"/>
          </ac:spMkLst>
        </pc:spChg>
        <pc:picChg chg="add">
          <ac:chgData name="HARRISON BENNETT" userId="c1713742-b9c0-4ac0-acda-a16d98844a6c" providerId="ADAL" clId="{03E60B7C-EA23-4E5A-BF9C-7756F620FBA4}" dt="2018-01-23T04:28:06.018" v="1684" actId="14100"/>
          <ac:picMkLst>
            <pc:docMk/>
            <pc:sldMk cId="3413721264" sldId="261"/>
            <ac:picMk id="12" creationId="{56B6C693-8032-4D7F-BF48-ABF328DBE418}"/>
          </ac:picMkLst>
        </pc:picChg>
      </pc:sldChg>
      <pc:sldChg chg="addSp delSp modSp">
        <pc:chgData name="HARRISON BENNETT" userId="c1713742-b9c0-4ac0-acda-a16d98844a6c" providerId="ADAL" clId="{03E60B7C-EA23-4E5A-BF9C-7756F620FBA4}" dt="2018-01-23T04:27:34.590" v="1673" actId="1076"/>
        <pc:sldMkLst>
          <pc:docMk/>
          <pc:sldMk cId="2714507774" sldId="262"/>
        </pc:sldMkLst>
        <pc:spChg chg="del mod">
          <ac:chgData name="HARRISON BENNETT" userId="c1713742-b9c0-4ac0-acda-a16d98844a6c" providerId="ADAL" clId="{03E60B7C-EA23-4E5A-BF9C-7756F620FBA4}" dt="2018-01-18T02:41:44.733" v="6" actId="478"/>
          <ac:spMkLst>
            <pc:docMk/>
            <pc:sldMk cId="2714507774" sldId="262"/>
            <ac:spMk id="3" creationId="{51BF3211-8451-4539-970F-43BD80BCAA61}"/>
          </ac:spMkLst>
        </pc:spChg>
        <pc:spChg chg="add">
          <ac:chgData name="HARRISON BENNETT" userId="c1713742-b9c0-4ac0-acda-a16d98844a6c" providerId="ADAL" clId="{03E60B7C-EA23-4E5A-BF9C-7756F620FBA4}" dt="2018-01-18T02:40:58.903" v="0" actId="1076"/>
          <ac:spMkLst>
            <pc:docMk/>
            <pc:sldMk cId="2714507774" sldId="262"/>
            <ac:spMk id="4" creationId="{072C5F4A-E0F3-4EFC-B4A5-41F7A30437AF}"/>
          </ac:spMkLst>
        </pc:spChg>
        <pc:spChg chg="add mod">
          <ac:chgData name="HARRISON BENNETT" userId="c1713742-b9c0-4ac0-acda-a16d98844a6c" providerId="ADAL" clId="{03E60B7C-EA23-4E5A-BF9C-7756F620FBA4}" dt="2018-01-18T02:41:02.455" v="2" actId="14100"/>
          <ac:spMkLst>
            <pc:docMk/>
            <pc:sldMk cId="2714507774" sldId="262"/>
            <ac:spMk id="5" creationId="{1278083E-FEC7-41D6-9B38-0AC1440BBCBE}"/>
          </ac:spMkLst>
        </pc:spChg>
        <pc:spChg chg="add mod">
          <ac:chgData name="HARRISON BENNETT" userId="c1713742-b9c0-4ac0-acda-a16d98844a6c" providerId="ADAL" clId="{03E60B7C-EA23-4E5A-BF9C-7756F620FBA4}" dt="2018-01-18T02:55:08.095" v="272" actId="1076"/>
          <ac:spMkLst>
            <pc:docMk/>
            <pc:sldMk cId="2714507774" sldId="262"/>
            <ac:spMk id="7" creationId="{79173624-51DB-49E8-9972-A46A3DE1D2C1}"/>
          </ac:spMkLst>
        </pc:spChg>
        <pc:picChg chg="add mod">
          <ac:chgData name="HARRISON BENNETT" userId="c1713742-b9c0-4ac0-acda-a16d98844a6c" providerId="ADAL" clId="{03E60B7C-EA23-4E5A-BF9C-7756F620FBA4}" dt="2018-01-23T04:27:34.590" v="1673" actId="1076"/>
          <ac:picMkLst>
            <pc:docMk/>
            <pc:sldMk cId="2714507774" sldId="262"/>
            <ac:picMk id="6" creationId="{3B8C9B09-46B0-4049-B900-C68209BECD82}"/>
          </ac:picMkLst>
        </pc:picChg>
        <pc:picChg chg="add">
          <ac:chgData name="HARRISON BENNETT" userId="c1713742-b9c0-4ac0-acda-a16d98844a6c" providerId="ADAL" clId="{03E60B7C-EA23-4E5A-BF9C-7756F620FBA4}" dt="2018-01-23T04:27:29.791" v="1672" actId="1076"/>
          <ac:picMkLst>
            <pc:docMk/>
            <pc:sldMk cId="2714507774" sldId="262"/>
            <ac:picMk id="8" creationId="{B6CAE0E3-BBBA-4D40-8586-EF8323DF4C29}"/>
          </ac:picMkLst>
        </pc:picChg>
      </pc:sldChg>
      <pc:sldChg chg="addSp modSp">
        <pc:chgData name="HARRISON BENNETT" userId="c1713742-b9c0-4ac0-acda-a16d98844a6c" providerId="ADAL" clId="{03E60B7C-EA23-4E5A-BF9C-7756F620FBA4}" dt="2018-01-23T04:27:26.143" v="1671" actId="1076"/>
        <pc:sldMkLst>
          <pc:docMk/>
          <pc:sldMk cId="854985432" sldId="263"/>
        </pc:sldMkLst>
        <pc:spChg chg="mod">
          <ac:chgData name="HARRISON BENNETT" userId="c1713742-b9c0-4ac0-acda-a16d98844a6c" providerId="ADAL" clId="{03E60B7C-EA23-4E5A-BF9C-7756F620FBA4}" dt="2018-01-18T03:52:41.255" v="393" actId="20577"/>
          <ac:spMkLst>
            <pc:docMk/>
            <pc:sldMk cId="854985432" sldId="263"/>
            <ac:spMk id="2" creationId="{072DC248-A01D-41A1-8261-06A221264F71}"/>
          </ac:spMkLst>
        </pc:spChg>
        <pc:spChg chg="add mod">
          <ac:chgData name="HARRISON BENNETT" userId="c1713742-b9c0-4ac0-acda-a16d98844a6c" providerId="ADAL" clId="{03E60B7C-EA23-4E5A-BF9C-7756F620FBA4}" dt="2018-01-18T02:59:38.617" v="286" actId="1076"/>
          <ac:spMkLst>
            <pc:docMk/>
            <pc:sldMk cId="854985432" sldId="263"/>
            <ac:spMk id="11" creationId="{10AD07EA-8FA3-4836-A2CD-38C7E1DAF7D4}"/>
          </ac:spMkLst>
        </pc:spChg>
        <pc:picChg chg="add mod">
          <ac:chgData name="HARRISON BENNETT" userId="c1713742-b9c0-4ac0-acda-a16d98844a6c" providerId="ADAL" clId="{03E60B7C-EA23-4E5A-BF9C-7756F620FBA4}" dt="2018-01-18T02:55:58.206" v="275" actId="1076"/>
          <ac:picMkLst>
            <pc:docMk/>
            <pc:sldMk cId="854985432" sldId="263"/>
            <ac:picMk id="4" creationId="{954BCF83-1365-4D8E-8E22-00BE42B73B39}"/>
          </ac:picMkLst>
        </pc:picChg>
        <pc:picChg chg="mod">
          <ac:chgData name="HARRISON BENNETT" userId="c1713742-b9c0-4ac0-acda-a16d98844a6c" providerId="ADAL" clId="{03E60B7C-EA23-4E5A-BF9C-7756F620FBA4}" dt="2018-01-18T02:55:18.741" v="273" actId="1076"/>
          <ac:picMkLst>
            <pc:docMk/>
            <pc:sldMk cId="854985432" sldId="263"/>
            <ac:picMk id="5" creationId="{D1FDED0B-2C16-42B4-82D4-9CE9EA5E4570}"/>
          </ac:picMkLst>
        </pc:picChg>
        <pc:picChg chg="add mod">
          <ac:chgData name="HARRISON BENNETT" userId="c1713742-b9c0-4ac0-acda-a16d98844a6c" providerId="ADAL" clId="{03E60B7C-EA23-4E5A-BF9C-7756F620FBA4}" dt="2018-01-18T02:56:37.526" v="281" actId="1076"/>
          <ac:picMkLst>
            <pc:docMk/>
            <pc:sldMk cId="854985432" sldId="263"/>
            <ac:picMk id="7" creationId="{4068274C-481B-48CE-8270-874921B16F9E}"/>
          </ac:picMkLst>
        </pc:picChg>
        <pc:picChg chg="add mod">
          <ac:chgData name="HARRISON BENNETT" userId="c1713742-b9c0-4ac0-acda-a16d98844a6c" providerId="ADAL" clId="{03E60B7C-EA23-4E5A-BF9C-7756F620FBA4}" dt="2018-01-18T03:01:35.407" v="299" actId="1076"/>
          <ac:picMkLst>
            <pc:docMk/>
            <pc:sldMk cId="854985432" sldId="263"/>
            <ac:picMk id="10" creationId="{34A54CEF-D8D4-4950-9233-AA6988BEF35B}"/>
          </ac:picMkLst>
        </pc:picChg>
        <pc:picChg chg="add">
          <ac:chgData name="HARRISON BENNETT" userId="c1713742-b9c0-4ac0-acda-a16d98844a6c" providerId="ADAL" clId="{03E60B7C-EA23-4E5A-BF9C-7756F620FBA4}" dt="2018-01-23T04:27:26.143" v="1671" actId="1076"/>
          <ac:picMkLst>
            <pc:docMk/>
            <pc:sldMk cId="854985432" sldId="263"/>
            <ac:picMk id="12" creationId="{C05A0B5F-64C8-44DB-8553-C2E2FC3E0A51}"/>
          </ac:picMkLst>
        </pc:picChg>
        <pc:picChg chg="add mod">
          <ac:chgData name="HARRISON BENNETT" userId="c1713742-b9c0-4ac0-acda-a16d98844a6c" providerId="ADAL" clId="{03E60B7C-EA23-4E5A-BF9C-7756F620FBA4}" dt="2018-01-18T03:01:41.448" v="302" actId="14100"/>
          <ac:picMkLst>
            <pc:docMk/>
            <pc:sldMk cId="854985432" sldId="263"/>
            <ac:picMk id="13" creationId="{D480435B-8CE1-46AA-859F-15BED732A8BC}"/>
          </ac:picMkLst>
        </pc:picChg>
      </pc:sldChg>
      <pc:sldChg chg="addSp modSp">
        <pc:chgData name="HARRISON BENNETT" userId="c1713742-b9c0-4ac0-acda-a16d98844a6c" providerId="ADAL" clId="{03E60B7C-EA23-4E5A-BF9C-7756F620FBA4}" dt="2018-01-23T23:05:01.758" v="1720" actId="20577"/>
        <pc:sldMkLst>
          <pc:docMk/>
          <pc:sldMk cId="214810328" sldId="264"/>
        </pc:sldMkLst>
        <pc:spChg chg="mod">
          <ac:chgData name="HARRISON BENNETT" userId="c1713742-b9c0-4ac0-acda-a16d98844a6c" providerId="ADAL" clId="{03E60B7C-EA23-4E5A-BF9C-7756F620FBA4}" dt="2018-01-23T23:05:01.758" v="1720" actId="20577"/>
          <ac:spMkLst>
            <pc:docMk/>
            <pc:sldMk cId="214810328" sldId="264"/>
            <ac:spMk id="3" creationId="{F6C7714C-D790-4F0D-B9D8-948F2B11CFF7}"/>
          </ac:spMkLst>
        </pc:spChg>
        <pc:spChg chg="mod">
          <ac:chgData name="HARRISON BENNETT" userId="c1713742-b9c0-4ac0-acda-a16d98844a6c" providerId="ADAL" clId="{03E60B7C-EA23-4E5A-BF9C-7756F620FBA4}" dt="2018-01-23T23:04:45.805" v="1716" actId="20577"/>
          <ac:spMkLst>
            <pc:docMk/>
            <pc:sldMk cId="214810328" sldId="264"/>
            <ac:spMk id="4" creationId="{C1E0D8CE-330B-4143-9099-8A0D66A07568}"/>
          </ac:spMkLst>
        </pc:spChg>
        <pc:picChg chg="add">
          <ac:chgData name="HARRISON BENNETT" userId="c1713742-b9c0-4ac0-acda-a16d98844a6c" providerId="ADAL" clId="{03E60B7C-EA23-4E5A-BF9C-7756F620FBA4}" dt="2018-01-23T04:27:53.031" v="1680" actId="1076"/>
          <ac:picMkLst>
            <pc:docMk/>
            <pc:sldMk cId="214810328" sldId="264"/>
            <ac:picMk id="5" creationId="{A5F9713C-68CC-486A-9652-553FD8C3C981}"/>
          </ac:picMkLst>
        </pc:picChg>
        <pc:picChg chg="mod">
          <ac:chgData name="HARRISON BENNETT" userId="c1713742-b9c0-4ac0-acda-a16d98844a6c" providerId="ADAL" clId="{03E60B7C-EA23-4E5A-BF9C-7756F620FBA4}" dt="2018-01-23T04:28:01.111" v="1683" actId="1076"/>
          <ac:picMkLst>
            <pc:docMk/>
            <pc:sldMk cId="214810328" sldId="264"/>
            <ac:picMk id="6" creationId="{D1A5E324-2D02-458B-ADE2-88B783B74DA5}"/>
          </ac:picMkLst>
        </pc:picChg>
      </pc:sldChg>
      <pc:sldChg chg="addSp modSp">
        <pc:chgData name="HARRISON BENNETT" userId="c1713742-b9c0-4ac0-acda-a16d98844a6c" providerId="ADAL" clId="{03E60B7C-EA23-4E5A-BF9C-7756F620FBA4}" dt="2018-01-23T04:27:49.822" v="1679" actId="1076"/>
        <pc:sldMkLst>
          <pc:docMk/>
          <pc:sldMk cId="3566163916" sldId="265"/>
        </pc:sldMkLst>
        <pc:picChg chg="mod">
          <ac:chgData name="HARRISON BENNETT" userId="c1713742-b9c0-4ac0-acda-a16d98844a6c" providerId="ADAL" clId="{03E60B7C-EA23-4E5A-BF9C-7756F620FBA4}" dt="2018-01-23T04:27:49.822" v="1679" actId="1076"/>
          <ac:picMkLst>
            <pc:docMk/>
            <pc:sldMk cId="3566163916" sldId="265"/>
            <ac:picMk id="5" creationId="{772CEA53-2AAF-4DD7-A701-229B8D78CCB0}"/>
          </ac:picMkLst>
        </pc:picChg>
        <pc:picChg chg="add">
          <ac:chgData name="HARRISON BENNETT" userId="c1713742-b9c0-4ac0-acda-a16d98844a6c" providerId="ADAL" clId="{03E60B7C-EA23-4E5A-BF9C-7756F620FBA4}" dt="2018-01-23T04:27:47.246" v="1678" actId="1076"/>
          <ac:picMkLst>
            <pc:docMk/>
            <pc:sldMk cId="3566163916" sldId="265"/>
            <ac:picMk id="6" creationId="{AE33011F-83EF-4C54-8FF6-873A5678238D}"/>
          </ac:picMkLst>
        </pc:picChg>
      </pc:sldChg>
      <pc:sldChg chg="addSp delSp modSp add">
        <pc:chgData name="HARRISON BENNETT" userId="c1713742-b9c0-4ac0-acda-a16d98844a6c" providerId="ADAL" clId="{03E60B7C-EA23-4E5A-BF9C-7756F620FBA4}" dt="2018-01-23T04:27:13.481" v="1668" actId="1076"/>
        <pc:sldMkLst>
          <pc:docMk/>
          <pc:sldMk cId="3114778217" sldId="266"/>
        </pc:sldMkLst>
        <pc:spChg chg="mod">
          <ac:chgData name="HARRISON BENNETT" userId="c1713742-b9c0-4ac0-acda-a16d98844a6c" providerId="ADAL" clId="{03E60B7C-EA23-4E5A-BF9C-7756F620FBA4}" dt="2018-01-18T03:04:03.888" v="326" actId="1076"/>
          <ac:spMkLst>
            <pc:docMk/>
            <pc:sldMk cId="3114778217" sldId="266"/>
            <ac:spMk id="2" creationId="{CD384C82-3796-443C-8D90-2FE45D1D76D0}"/>
          </ac:spMkLst>
        </pc:spChg>
        <pc:spChg chg="del">
          <ac:chgData name="HARRISON BENNETT" userId="c1713742-b9c0-4ac0-acda-a16d98844a6c" providerId="ADAL" clId="{03E60B7C-EA23-4E5A-BF9C-7756F620FBA4}" dt="2018-01-18T03:03:56.893" v="324" actId="478"/>
          <ac:spMkLst>
            <pc:docMk/>
            <pc:sldMk cId="3114778217" sldId="266"/>
            <ac:spMk id="3" creationId="{4D4CB832-AB11-4B85-9F19-505ED2E12C7A}"/>
          </ac:spMkLst>
        </pc:spChg>
        <pc:picChg chg="add">
          <ac:chgData name="HARRISON BENNETT" userId="c1713742-b9c0-4ac0-acda-a16d98844a6c" providerId="ADAL" clId="{03E60B7C-EA23-4E5A-BF9C-7756F620FBA4}" dt="2018-01-23T04:27:13.481" v="1668" actId="1076"/>
          <ac:picMkLst>
            <pc:docMk/>
            <pc:sldMk cId="3114778217" sldId="266"/>
            <ac:picMk id="3" creationId="{28AAAC07-6467-4400-99DB-B67BADC5D217}"/>
          </ac:picMkLst>
        </pc:picChg>
      </pc:sldChg>
      <pc:sldChg chg="addSp delSp modSp add ord">
        <pc:chgData name="HARRISON BENNETT" userId="c1713742-b9c0-4ac0-acda-a16d98844a6c" providerId="ADAL" clId="{03E60B7C-EA23-4E5A-BF9C-7756F620FBA4}" dt="2018-01-23T04:27:20.016" v="1669" actId="1076"/>
        <pc:sldMkLst>
          <pc:docMk/>
          <pc:sldMk cId="3991688742" sldId="267"/>
        </pc:sldMkLst>
        <pc:spChg chg="del">
          <ac:chgData name="HARRISON BENNETT" userId="c1713742-b9c0-4ac0-acda-a16d98844a6c" providerId="ADAL" clId="{03E60B7C-EA23-4E5A-BF9C-7756F620FBA4}" dt="2018-01-18T03:49:34.833" v="374" actId="478"/>
          <ac:spMkLst>
            <pc:docMk/>
            <pc:sldMk cId="3991688742" sldId="267"/>
            <ac:spMk id="2" creationId="{2C86E4E0-E73D-4A00-9CFA-52EF1007565D}"/>
          </ac:spMkLst>
        </pc:spChg>
        <pc:spChg chg="mod">
          <ac:chgData name="HARRISON BENNETT" userId="c1713742-b9c0-4ac0-acda-a16d98844a6c" providerId="ADAL" clId="{03E60B7C-EA23-4E5A-BF9C-7756F620FBA4}" dt="2018-01-18T03:52:30.706" v="379" actId="1076"/>
          <ac:spMkLst>
            <pc:docMk/>
            <pc:sldMk cId="3991688742" sldId="267"/>
            <ac:spMk id="3" creationId="{C1BCF8D8-6A69-4A21-BA73-6E993D7B35C7}"/>
          </ac:spMkLst>
        </pc:spChg>
        <pc:picChg chg="add">
          <ac:chgData name="HARRISON BENNETT" userId="c1713742-b9c0-4ac0-acda-a16d98844a6c" providerId="ADAL" clId="{03E60B7C-EA23-4E5A-BF9C-7756F620FBA4}" dt="2018-01-23T04:27:20.016" v="1669" actId="1076"/>
          <ac:picMkLst>
            <pc:docMk/>
            <pc:sldMk cId="3991688742" sldId="267"/>
            <ac:picMk id="4" creationId="{F52EA913-BAA9-40A4-AF76-444FE639E891}"/>
          </ac:picMkLst>
        </pc:picChg>
      </pc:sldChg>
      <pc:sldChg chg="addSp delSp modSp add">
        <pc:chgData name="HARRISON BENNETT" userId="c1713742-b9c0-4ac0-acda-a16d98844a6c" providerId="ADAL" clId="{03E60B7C-EA23-4E5A-BF9C-7756F620FBA4}" dt="2018-01-23T04:27:22.978" v="1670" actId="1076"/>
        <pc:sldMkLst>
          <pc:docMk/>
          <pc:sldMk cId="401622942" sldId="268"/>
        </pc:sldMkLst>
        <pc:spChg chg="mod">
          <ac:chgData name="HARRISON BENNETT" userId="c1713742-b9c0-4ac0-acda-a16d98844a6c" providerId="ADAL" clId="{03E60B7C-EA23-4E5A-BF9C-7756F620FBA4}" dt="2018-01-23T04:24:41.140" v="1615" actId="20577"/>
          <ac:spMkLst>
            <pc:docMk/>
            <pc:sldMk cId="401622942" sldId="268"/>
            <ac:spMk id="2" creationId="{8A21D723-A019-4376-BE0B-C22A47817168}"/>
          </ac:spMkLst>
        </pc:spChg>
        <pc:spChg chg="del">
          <ac:chgData name="HARRISON BENNETT" userId="c1713742-b9c0-4ac0-acda-a16d98844a6c" providerId="ADAL" clId="{03E60B7C-EA23-4E5A-BF9C-7756F620FBA4}" dt="2018-01-23T03:54:13.898" v="453" actId="3680"/>
          <ac:spMkLst>
            <pc:docMk/>
            <pc:sldMk cId="401622942" sldId="268"/>
            <ac:spMk id="3" creationId="{A11670A6-D641-47ED-A7D2-2734D473C6C7}"/>
          </ac:spMkLst>
        </pc:spChg>
        <pc:graphicFrameChg chg="add mod modGraphic">
          <ac:chgData name="HARRISON BENNETT" userId="c1713742-b9c0-4ac0-acda-a16d98844a6c" providerId="ADAL" clId="{03E60B7C-EA23-4E5A-BF9C-7756F620FBA4}" dt="2018-01-23T04:27:01.291" v="1667" actId="14734"/>
          <ac:graphicFrameMkLst>
            <pc:docMk/>
            <pc:sldMk cId="401622942" sldId="268"/>
            <ac:graphicFrameMk id="4" creationId="{B33C4EC8-5CA9-43E3-95DA-3EB2D1B3D032}"/>
          </ac:graphicFrameMkLst>
        </pc:graphicFrameChg>
        <pc:picChg chg="add">
          <ac:chgData name="HARRISON BENNETT" userId="c1713742-b9c0-4ac0-acda-a16d98844a6c" providerId="ADAL" clId="{03E60B7C-EA23-4E5A-BF9C-7756F620FBA4}" dt="2018-01-23T04:27:22.978" v="1670" actId="1076"/>
          <ac:picMkLst>
            <pc:docMk/>
            <pc:sldMk cId="401622942" sldId="268"/>
            <ac:picMk id="5" creationId="{D8911AA1-0C08-429C-A8E5-0C2AA7B811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373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1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6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2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13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8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3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5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EF046-8827-47B2-B62B-443435558FE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B8187D-6623-4F41-9AE5-B0B76528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otrix.com/diy-tutos/lean-how-make-robots-hear-and-localize-sound-sources/" TargetMode="External"/><Relationship Id="rId2" Type="http://schemas.openxmlformats.org/officeDocument/2006/relationships/hyperlink" Target="http://www.writeopinions.com/cognitive-robo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redorbit.com/news/technology/1112892978/robotics-perception-key-to-interaction-070913/" TargetMode="External"/><Relationship Id="rId4" Type="http://schemas.openxmlformats.org/officeDocument/2006/relationships/hyperlink" Target="https://www.amazon.co.uk/Garmin-360-Degree-Waterproof-Resolution-Stabilisation/dp/B071J8CG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2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040" y="2321398"/>
            <a:ext cx="8640960" cy="1578495"/>
          </a:xfrm>
        </p:spPr>
        <p:txBody>
          <a:bodyPr>
            <a:normAutofit/>
          </a:bodyPr>
          <a:lstStyle/>
          <a:p>
            <a:r>
              <a:rPr lang="en-AU" sz="4800" dirty="0"/>
              <a:t>Soldier Supportive Acoustics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19107"/>
            <a:ext cx="7776864" cy="445997"/>
          </a:xfrm>
        </p:spPr>
        <p:txBody>
          <a:bodyPr/>
          <a:lstStyle/>
          <a:p>
            <a:r>
              <a:rPr lang="en-AU" dirty="0"/>
              <a:t>Swinburne University of Technology &amp; Defence Science Technology Group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7E936-053E-4E9D-B223-6A475DF5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723-A019-4376-BE0B-C22A4781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Timeline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3C4EC8-5CA9-43E3-95DA-3EB2D1B3D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781445"/>
              </p:ext>
            </p:extLst>
          </p:nvPr>
        </p:nvGraphicFramePr>
        <p:xfrm>
          <a:off x="975954" y="1988840"/>
          <a:ext cx="8045824" cy="29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56">
                  <a:extLst>
                    <a:ext uri="{9D8B030D-6E8A-4147-A177-3AD203B41FA5}">
                      <a16:colId xmlns:a16="http://schemas.microsoft.com/office/drawing/2014/main" val="3513444657"/>
                    </a:ext>
                  </a:extLst>
                </a:gridCol>
                <a:gridCol w="2011456">
                  <a:extLst>
                    <a:ext uri="{9D8B030D-6E8A-4147-A177-3AD203B41FA5}">
                      <a16:colId xmlns:a16="http://schemas.microsoft.com/office/drawing/2014/main" val="1578763659"/>
                    </a:ext>
                  </a:extLst>
                </a:gridCol>
                <a:gridCol w="2011456">
                  <a:extLst>
                    <a:ext uri="{9D8B030D-6E8A-4147-A177-3AD203B41FA5}">
                      <a16:colId xmlns:a16="http://schemas.microsoft.com/office/drawing/2014/main" val="43429986"/>
                    </a:ext>
                  </a:extLst>
                </a:gridCol>
                <a:gridCol w="2011456">
                  <a:extLst>
                    <a:ext uri="{9D8B030D-6E8A-4147-A177-3AD203B41FA5}">
                      <a16:colId xmlns:a16="http://schemas.microsoft.com/office/drawing/2014/main" val="3623264942"/>
                    </a:ext>
                  </a:extLst>
                </a:gridCol>
              </a:tblGrid>
              <a:tr h="350880">
                <a:tc>
                  <a:txBody>
                    <a:bodyPr/>
                    <a:lstStyle/>
                    <a:p>
                      <a:r>
                        <a:rPr lang="en-AU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Week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Week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81636"/>
                  </a:ext>
                </a:extLst>
              </a:tr>
              <a:tr h="858376"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Acquired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3D Printed Garmin 360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Interfering sound sources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0000"/>
                          </a:highlight>
                        </a:rPr>
                        <a:t>Interfering sound sources removed/minimised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4889"/>
                  </a:ext>
                </a:extLst>
              </a:tr>
              <a:tr h="865184"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Cable tied Garmin to Sumo.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Garmin 360 Integrated w/3D printed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Refined 3D CAD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Final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3439"/>
                  </a:ext>
                </a:extLst>
              </a:tr>
              <a:tr h="791000"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Began  CAD Design Mount for Garmin 360.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Stability testing 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highlight>
                            <a:srgbClr val="FFFF00"/>
                          </a:highlight>
                        </a:rPr>
                        <a:t>Environmental Testing Conducted</a:t>
                      </a:r>
                    </a:p>
                    <a:p>
                      <a:endParaRPr lang="en-AU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Poster Presentation Finalised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403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911AA1-0C08-429C-A8E5-0C2AA7B81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F8D8-6A69-4A21-BA73-6E993D7B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762592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“Setting oneself on a predetermined course in unknown waters is the perfect way to sail straight into an iceberg.” </a:t>
            </a:r>
          </a:p>
          <a:p>
            <a:pPr marL="0" indent="0">
              <a:buNone/>
            </a:pPr>
            <a:r>
              <a:rPr lang="en-US" dirty="0"/>
              <a:t>― Stanley McChrystal, Team of Teams: New Rules of Engagement for a Complex World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A913-BAA9-40A4-AF76-444FE639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8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C82-3796-443C-8D90-2FE45D1D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36912"/>
            <a:ext cx="7704667" cy="1981200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AAC07-6467-4400-99DB-B67BADC5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988840"/>
            <a:ext cx="7704667" cy="3888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RASCON, C. &amp; MEZA, I. 2017. Localization of sound sources in robotics: A review. </a:t>
            </a:r>
            <a:r>
              <a:rPr lang="en-US" i="1" dirty="0"/>
              <a:t>Robotics and Autonomous Systems,</a:t>
            </a:r>
            <a:r>
              <a:rPr lang="en-US" dirty="0"/>
              <a:t> 96</a:t>
            </a:r>
            <a:r>
              <a:rPr lang="en-US" b="1" dirty="0"/>
              <a:t>,</a:t>
            </a:r>
            <a:r>
              <a:rPr lang="en-US" dirty="0"/>
              <a:t> 185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OKUNO, H. G. &amp; NAKADAI, K. Robot audition: Its rise and perspectives.  2015 IEEE International Conference on Acoustics, Speech and Signal Processing (ICASSP), 19-24 April 2015 2015. 5610-5614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Images: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http://www.writeopinions.com/cognitive-robotics</a:t>
            </a:r>
            <a:endParaRPr lang="en-US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https://nootrix.com/diy-tutos/lean-how-make-robots-hear-and-localize-sound-sources/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https://www.amazon.co.uk/Garmin-360-Degree-Waterproof-Resolution-Stabilisation/dp/B071J8CGMC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http://www.redorbit.com/news/technology/1112892978/robotics-perception-key-to-interaction-070913/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6BE3B-4729-43B6-9E64-2EC6C551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704667" cy="4474720"/>
          </a:xfrm>
        </p:spPr>
        <p:txBody>
          <a:bodyPr/>
          <a:lstStyle/>
          <a:p>
            <a:r>
              <a:rPr lang="en-AU" dirty="0"/>
              <a:t>Provide human operators with a sense of the 3D spatial sound environment.</a:t>
            </a:r>
          </a:p>
          <a:p>
            <a:r>
              <a:rPr lang="en-AU" dirty="0"/>
              <a:t>Equip a 3D microphone onto a mobile robot.</a:t>
            </a:r>
          </a:p>
          <a:p>
            <a:r>
              <a:rPr lang="en-AU" dirty="0"/>
              <a:t>Test the human-robot interoperability in a series of complex environments.</a:t>
            </a:r>
          </a:p>
          <a:p>
            <a:endParaRPr lang="en-AU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55272-B99E-4A0A-8507-AB594501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070" y="260648"/>
            <a:ext cx="3517859" cy="953616"/>
          </a:xfrm>
        </p:spPr>
        <p:txBody>
          <a:bodyPr/>
          <a:lstStyle/>
          <a:p>
            <a:r>
              <a:rPr lang="en-AU" dirty="0"/>
              <a:t>Robot Audition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DAB19-46A0-460F-A870-AEC84126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74768"/>
            <a:ext cx="3888432" cy="1881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7556DC-687D-4276-A102-BB058463C569}"/>
              </a:ext>
            </a:extLst>
          </p:cNvPr>
          <p:cNvSpPr/>
          <p:nvPr/>
        </p:nvSpPr>
        <p:spPr>
          <a:xfrm>
            <a:off x="832849" y="5077306"/>
            <a:ext cx="67018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OKUNO, H. G. &amp; NAKADAI, K. Robot audition: Its rise and perspectives.  2015 IEEE International Conference on Acoustics, Speech and Signal Processing (ICASSP), 19-24 April 2015 2015. 5610-5614</a:t>
            </a:r>
            <a:endParaRPr lang="en-AU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D1981-BA7A-46BB-BD2D-6936C373D65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00" y="1214264"/>
            <a:ext cx="2376264" cy="10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678057-D264-4EB8-8E40-756D6F5EE8F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573944" y="1214264"/>
            <a:ext cx="2004136" cy="10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568A67B-A123-4C9A-88FE-241C6BADCC52}"/>
              </a:ext>
            </a:extLst>
          </p:cNvPr>
          <p:cNvSpPr txBox="1">
            <a:spLocks/>
          </p:cNvSpPr>
          <p:nvPr/>
        </p:nvSpPr>
        <p:spPr>
          <a:xfrm>
            <a:off x="1084878" y="1863687"/>
            <a:ext cx="3456383" cy="6494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32C41A-B5F5-46D4-BF84-AB8D62D0860E}"/>
              </a:ext>
            </a:extLst>
          </p:cNvPr>
          <p:cNvSpPr txBox="1">
            <a:spLocks/>
          </p:cNvSpPr>
          <p:nvPr/>
        </p:nvSpPr>
        <p:spPr>
          <a:xfrm>
            <a:off x="815014" y="2221152"/>
            <a:ext cx="3517859" cy="9536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Artificial Intelligence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7F20FD6-3EDD-440F-825C-80013FF27F15}"/>
              </a:ext>
            </a:extLst>
          </p:cNvPr>
          <p:cNvSpPr txBox="1">
            <a:spLocks/>
          </p:cNvSpPr>
          <p:nvPr/>
        </p:nvSpPr>
        <p:spPr>
          <a:xfrm>
            <a:off x="5019991" y="2222887"/>
            <a:ext cx="3517859" cy="9536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Human Computer Interaction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E137EC-0351-4F0E-98FA-396D5D78F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8" y="3174767"/>
            <a:ext cx="3998185" cy="1881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B6C693-8032-4D7F-BF48-ABF328DBE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714C-D790-4F0D-B9D8-948F2B11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91" y="1340768"/>
            <a:ext cx="7704667" cy="3332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Okuno</a:t>
            </a:r>
            <a:r>
              <a:rPr lang="en-AU" dirty="0"/>
              <a:t> &amp; </a:t>
            </a:r>
            <a:r>
              <a:rPr lang="en-AU" dirty="0" err="1"/>
              <a:t>Nakadai</a:t>
            </a:r>
            <a:r>
              <a:rPr lang="en-AU" dirty="0"/>
              <a:t> envisioned mainly HRI:</a:t>
            </a:r>
          </a:p>
          <a:p>
            <a:r>
              <a:rPr lang="en-AU" dirty="0"/>
              <a:t>Speech recognition.</a:t>
            </a:r>
          </a:p>
          <a:p>
            <a:r>
              <a:rPr lang="en-AU" dirty="0"/>
              <a:t>Achieving hearing capability equivalent to humans; enabling </a:t>
            </a:r>
            <a:r>
              <a:rPr lang="en-US" dirty="0"/>
              <a:t>bidirectional human robot interactions</a:t>
            </a:r>
          </a:p>
          <a:p>
            <a:r>
              <a:rPr lang="en-US" dirty="0"/>
              <a:t> Without robot audition</a:t>
            </a:r>
            <a:r>
              <a:rPr lang="en-US"/>
              <a:t>, HRI </a:t>
            </a:r>
            <a:r>
              <a:rPr lang="en-US" dirty="0"/>
              <a:t>is mostly one-directional.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E0D8CE-330B-4143-9099-8A0D66A0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60" y="-2722"/>
            <a:ext cx="7704667" cy="1981200"/>
          </a:xfrm>
        </p:spPr>
        <p:txBody>
          <a:bodyPr/>
          <a:lstStyle/>
          <a:p>
            <a:r>
              <a:rPr lang="en-AU" dirty="0"/>
              <a:t>Robot Audition: Human-Robot Interaction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5E324-2D02-458B-ADE2-88B783B7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25133"/>
            <a:ext cx="3816424" cy="2576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9713C-68CC-486A-9652-553FD8C3C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D879-3E57-4F60-A294-3DB9BBFD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Robot Audition: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D30-9C10-44A0-9F73-C4FD6B87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1" y="2060848"/>
            <a:ext cx="7704667" cy="3332816"/>
          </a:xfrm>
        </p:spPr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‘Squirt: The Prototypical Mobile Robot for Autonomous Graduate Students’ developed by the AI Lab at MIT (now CSAIL at MIT) in 1989.</a:t>
            </a:r>
          </a:p>
          <a:p>
            <a:r>
              <a:rPr lang="en-AU" dirty="0"/>
              <a:t>Micro robot designed to  </a:t>
            </a:r>
          </a:p>
          <a:p>
            <a:pPr marL="0" indent="0">
              <a:buNone/>
            </a:pPr>
            <a:r>
              <a:rPr lang="en-US" dirty="0"/>
              <a:t>hide in a dark place and </a:t>
            </a:r>
          </a:p>
          <a:p>
            <a:pPr marL="0" indent="0">
              <a:buNone/>
            </a:pPr>
            <a:r>
              <a:rPr lang="en-US" dirty="0"/>
              <a:t>locate a sound sources.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CEA53-2AAF-4DD7-A701-229B8D78C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92332"/>
            <a:ext cx="3352703" cy="2301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3011F-83EF-4C54-8FF6-873A5678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821" y="116632"/>
            <a:ext cx="7704667" cy="1981200"/>
          </a:xfrm>
        </p:spPr>
        <p:txBody>
          <a:bodyPr/>
          <a:lstStyle/>
          <a:p>
            <a:r>
              <a:rPr lang="en-AU" dirty="0"/>
              <a:t>Sound Source Localization (SSL)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“ …the issue of estimating the position of a source via audio data alone” (</a:t>
            </a:r>
            <a:r>
              <a:rPr lang="en-US" dirty="0" err="1"/>
              <a:t>Rascon</a:t>
            </a:r>
            <a:r>
              <a:rPr lang="en-US" dirty="0"/>
              <a:t> and Meza, 2017).</a:t>
            </a:r>
            <a:endParaRPr lang="en-AU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238056" cy="3096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89BAC-2479-4609-9C23-9833CFA3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Equipment/Tools</a:t>
            </a:r>
            <a:br>
              <a:rPr lang="en-AU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87000"/>
            <a:ext cx="7704667" cy="33328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Parrot Jumping Sumo. </a:t>
            </a:r>
            <a:r>
              <a:rPr lang="en-GB" dirty="0">
                <a:solidFill>
                  <a:srgbClr val="FF0000"/>
                </a:solidFill>
              </a:rPr>
              <a:t>+ UAV (DJI?)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Garmin VIRB 60 w/4-ambisonic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SolidWorks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Youtube</a:t>
            </a:r>
            <a:r>
              <a:rPr lang="en-GB" dirty="0"/>
              <a:t> 360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6610-BA84-4FAE-BA80-626DDE00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671000"/>
            <a:ext cx="7704667" cy="1729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D826C-FD25-4CD7-BD6A-EC435BC7A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1E84-2186-46D8-8A88-AAF6E63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 Choice: </a:t>
            </a:r>
            <a:r>
              <a:rPr lang="en-AU" dirty="0" err="1"/>
              <a:t>Ambeo</a:t>
            </a:r>
            <a:r>
              <a:rPr lang="en-AU" dirty="0"/>
              <a:t> VS Garmin 360</a:t>
            </a:r>
          </a:p>
        </p:txBody>
      </p:sp>
      <p:sp>
        <p:nvSpPr>
          <p:cNvPr id="4" name="AutoShape 2" descr="data:image/png;base64,iVBORw0KGgoAAAANSUhEUgAAA/YAAAQACAYAAABLdMLeAAAAAXNSR0IArs4c6QAAAARnQU1BAACxjwv8YQUAAAAJcEhZcwAAIdUAACHVAQSctJ0AAP+lSURBVHhe7N0HYFXV/Qfw3zn3vpG9mEnYCIKAaBCyIFJH1dot2mHVagVsa+2wrbZWpLVa/3bY2tZttdYOscPWWleLgSxGVKaKbBLCTMh+ee/ec/6/83ITAoIyErK+H33k3XPue+++dd/53nGOIAAAAAAAgFNAP0MWrSNrJ1FiQjD+U1qKCwTpMa4QGZYQg7zZAPo0rfUB/reCr2yQmhZLof4W29S8b9F6ci9fRK4323FBsAcAAAAAgC6jTeZ4aGhM/b76OPLRda4S3yJJqRzkpTcLQL/mKq044O/Trr5DWb5/NzcH96XfUdUshPn6HBsEewAAAAAA6BLq3sFxDaJxGGk5T2u6kYOK5VUBwFFwzv9ZKKJ/r/2Nm4Z8m5o4tH9gwEewBwAAAACATsUhXhz4adJISepTfP0OKUS8VwUAx0ApfUCQukO71r+TWuo2i4WkvKojwhYzAAAAAADoNPoh8tW9HDNNSPFbInEth/qgVwUAx0jw90YIeRFJPSUc9G88KylcuWj90ffcY489AAAAAAB0CvVLCjSE4i/meP9rLax0IZA3AE6eqoqQuD61of4VsZDCXuEh0GEFAAAAAACctO3foJi6UOJlJMRjJK0MhHqAziKHWpr+VJsQN0cvOHKGR7AHAAAAAICTYoaxSxoU92kO8/dxsE/1igGgk0ghEoSWD9TGHjncI9gDAAAAAMBJadwce76QdAdfTWstAYDOJojDvaBf18bFfSg6jGQHCPYAAAAAAHDCau4NjFLS+o4W1nAcfg/QtYSwBggt7mr8eewQrygKwR4AAAAAAE6YJP98jvNZHOp9XhEAdCEh5TluRHy94yH5CPYAAAAAAHBCGu5O+IjQNIejRpJXBACnghDzGoJxZ3hTCPYAAAAAAHBiHEnXaKJ0bxIAThEhZJJL4u62c+0R7AEAAAAA4LhV3xNfIASdIYQIeEUAcAoJS36k6ScxGeY6gj0AAAAAABw3W8hPCqJoqACAU0/wF9CVtNBcR7AHAAAAAIDjUnuXGdZOT9JCxHtFANANtLY+af4i2AMAAAAAwHGRvrjJmsQQgTwB0K20kEn1P4k7A19EAAAAAAA4Lo4rp5HQad4kAHQTKUhqIS5FsAcAAAAAgOMiLDWZNKV4kwDQjZQS2Qj2AAAAAABwzFY+RD6pRRoJ4feKAKAbCYsyo2PeAQAAAAAAHIvdCwbGx8SH/spx4kKv6Lg0OQH6TskI0torOIK0GKILhjXTlLS9lOgPtQ7U3U98tfA00vyMzXMem0L09SkbKOTaVFQ1kP6+KSE6z7jkZvr0mL2UGR+KTvckjY6Pnts8kMp2xZN72Ht8RhrRZWN20MCY5ve8p45q3efs8G18QpHVSbugzSIoLchVghRf90tlDl9v93LFcHple5CaIq3Td+ds5s+c0zrRS7haV1redQAAAAAAgA/0vYsDMUKqKzh6jvaKjkuL66dH1g+hmhYfHTjKZU+zj9bsC1BxVRLPb9O4lMZDwlhf9ps1me2vTazfpgsyd1NYWbSmOpkWVyREy+NsRVMHNFBK0EujPcTmukR66u10erUiifY0+d/zHm9v8NGK3Qk0OrGFUnnZO76nt5aOob9tGkj/2ZZGIxJCNDg2HB3O7WS9VTOQHlufQX/cMCB636MSm/m+D75ur+8bRCU7Y6OfObOMnxizj2L49e1NNFEzDsUHAAAAAIAexeFcVdMiaWudn/65dQC9vGOgVwOn2oGWOA7Fg+iZdwfR2zWtRwwcyYGWIL26I5WKquKoMSKje8oPF3KIttf76Verh9PupoBX2mpno592NASogi8ht/Ni6v6Qjx8zGL1fc2lx++a+bQR7AAAAAADoNpbQdGf25vbL18+spBGJrXUmHO5ttujdA/FUF45pLeyHApZDM4fsbn+NrptYSUPjTs1h+DcXj6C/bhpM/9gykN6t9d6YI1i1P45KdsVT2G3dzX7h8AN038yN9MT5b9FvCt6lswY08Xvd+p5WNNj0+t5B0VMM2mjdNYdkmA1EDZGjx95ZQyrotmmb2l/bBF/vOgy/DQ7FBwAAAACAY/bd82OCUqrLT/RQ/LDy0bObDo6UZ86lvunMChoSG45eRiSGoqH1jX3J1OK2ztPEAdAcPj0ioam1gLkcBFdXD6BfrsqkJ94eTIsrB5Itg3wfIfJb3g2PwNxuXU0K/WrVaHrirYH0980DKSLSaExCjekV0JvrINMXQHVLDL24Yxg9uDaDnt4wkFbvH0DJAUEDgiGS4tDbNDsyejF7hs153UIIevztsfTQuiE0c2gNBb3DvCOupBcrRtOPVwylf2waSAmBOH5+tfSnDYO5tvUc+0FxFD0U3xySbvOyxdkOP65DSX6XgpaOHsqu+OHNHu5mx+LHbA2w5hz913ZmRl+bZzcOJGHFUXpcEwWO8LqY16MhYtHT746jX7w5mEP8QPobvyZapHAotuk/W5Mows/D3OfktBaakFLn3fJQb+6N52CfFF0es1wXj9hH0wfXUbzPpWR/hKYPqePXLZ6fi6R5k/ZQ3tC9/BwcauTHNq/Vc1sGti//tEF1lBp0+LMi+T1RhxyS38JlK3Zn0FPvZPJrOpD+s30QVTSmUaxPUFqguf3wfnNfTfyaFFcl0LrqmOhyGWaZzH2baZvfu+jrysuY5G99bWP5/Tn8FIDWz9pQemDdSHps/YDo69PgDqCxSQei5+x35PBr1faczEYOc1+NkQD9+d0Mfj8yop/ZATEupQVbDjkV4WTwU2nspLsCAAAAAID+oPonKUmW5TzLkeV8r+i4NERi6IqXxrV3nmeC1T8/srp1wlPVFM9hfRQtrWwNeiZ4fX7cbvrE6L3R6arGuGiYf2NvXDREm07aTEgKcNj1S5e+c3YFh9C66H13tKspjr5fNoLqwhaFvNsZAat1r/j1E2vpvGEVrYXMBLo39iZyoB9G1SHJQVNEA6HZ82wC+tkDm+mK03bR6MQG7xZEv1o9gpbvjo+eTnDOoAjt5du9e8DPt+OAf956SglEoiH8G0vHcZ2Pr7dGshhb06hEl9ZXm32vrcF+0kBN92Sv5nlserVyCD39dlJ03ompTXT1+F00IrE5utHBHCpftDM+Wvfx0Q20vd5Hr++JpUa+b/M6m9clOeDSj3M20tDYluh8xv5QkBYuH0V7mmV073m4Q+43r4klFIdjSV+dUs1BvIpL/RyAD25c6eivmwZx6B3qTRF9aswB+vSYXfx8Dz6eCbzmdTCvnQns+5p99INlo6MbEOrDdnRvvhFju+0bWR6avZUfszF6vbhqMN2/egC/thya+b0wr7F5nWz+mAQsRdMGNdA1E3bToJgmenbjIHp208DoRo+wt8HAiOX7Np+L2ZlNdPnYSlpSlUn/3BzDy9Za/+C570QDfptGfu1vXzaOX1P+zPD9uF6O9/PrE2s79Ikx9XT5mO2theztmngO8CP4ORGHd36v0iK0p0nQqn2BaNBvW9bLxtbQxcP3UKI/7N3yxLla7z74DAEAAAAAAHqAAy2CNtQcjCoBTtIxdmsAro/E0J/eHUQlVfHRQ6zbwrkJ3CYk13JAvOf14bSxNjEaItuYQ/m/WzKCdjX6OMQdvJ1hjgyo49s9sDaFVuwZFC0z1ZtqY+lXq4ZTVaMJda2h3jC3NfdRUhVLf988hCob41ormAntJqSa+zPndr97IBBdrg4Px2F6HFU0+qPlbcz1t2vMoekHy9qYveVmD7C5T3Np4oBsNjoYZplC/JhtdYWVSRwiY/l1al1e87hm2Xc32by8g/lxWg9/D/P9LVg2ijbX+aO3C0qX7i/YTH+5aC3Nm7QvGvJNqDd2NQWje7QT/c3R6SMxgdXfIV3+a0sS3VY2lh5cO4LeqkmKdgBoNtAk8P2YUG+Y5avn52Iev+PrY17DtufTtgFoT3Mi/eyNQdGyJn6tTKg3THWEr5vPgtk7/68tydH7NXvszbwdQ71h9uKbcrNhxxz+b5ar7f0yF3XY639LyTh6p8b7zHiPaZjX50CLTX/dmEQvbs/wSk2v/q1HQJj72h+yacWuIL2xNxgN9dF6vg9zX//ZlhLtU6CzHPosAQAAAAAAuokJWlvqEuiJt4fRng47hsclR2hCauuezX9sTqainQntwfarUyrpTx9eR3+44C2anBaK7k2vC0v647vpHLAOnsP969Vmr7uvPUDG+Yh+nr+Rbp222ytpDbJPvDUger22JUAvbB/O4ay1I7gJqRH6Se5O+jM/1uVj95LZzmCW4bWKONrAwe9Iw/dtqhMcUr2JDrbUmz3X3gR79EPv0CIO1B8f3bpn+mTsaBCUmaDpe9MqKHtIc3TPsmEe7s29/mjIN9bVDKTdzRxkveX4xtkHaGRCAyVw+P7IiJ2HhPT/bGsNoIdunjhUWtChATEHn6w5fH9rvU0vbEui75UOpy/+dwL97M0JtLc56M1xfG4pGRHdY26Yw/t/d97b0dfsjulbo0ckGOYxzREcHTfonIy/bT0tevRD22t0w+QGevbitfT0hesp0d+a8uv5s/a3TQnRDQmHq+ePbHVI0MXD9/HnrIomep9hY2+T5Hor+pnvDAj2AAAAAADQbcw5yZ96YXL08un/TKJvFI2idfsPBnAT1IfH19Gw+FqqaYmlqqbY9nA6Mz1EZ6Y1R/cmpwbDdPHIBkoOtAau1/f46UC49X72h+Jo1T7/IXvpfzlzI41LbqS8Ibvpa2fu8kpbO+uraEjm2wr673Z/+3IMjW2gSan7omOcz85spmmDW0Oauc839qdzSH5vj/EmEJolvXxciJ447y1etgj9e/voQ/Yif/o0hwbHtkT3Zn/x9E1H2F9/fAYGNV0xdgflDqmmr0zewa/dwU72asOB9tC7rsacO39wOSal7OLXuvXZmkPVT087uCSmP4APkjukhs4ftp98HWY1GzvM+2tCb03Iotcq/DR38Wkc9ofye2jRwNgIPfaht+nWc8wQc22vNNGtWdvorxevob9dsoaSAq0bOy4eHaZrzgjR5LQwfXhkmAZ5r1lmQoSmDDh427ZrV5y2O3r7S0bs90pa3XbO1mj5lydvppTgwdMEjuQv7/ijRwO0uWj4luih/OZ0ihun1nul5nX109Jdw72pg8yynJt5gK4Yt5c/Z3upIOMADQi23qGpq48EDnkPTkbn3AsAAAAAAMAJMnti2y7mkOW2PaTxPk1zxu6nz4zbFd1bbA4br2zwtVYyV4XpjX1B+m9FcvSyr9nctvXG5j7qWlrP6d5WZ0cPkW6TEa+j52Gb8/JN53dZAxroQxk1dF5mDd00tZrDWzgaSts2BJgO/oJ267zG8IQDlBlXG71ulOw0Q6odOVp9eco+unzMJg714WhoL9/Ny8Jht83HR7x7SKA+GE1PzKjEBg6PpmM2He3h3e7QuZvpjK7t3kfEN7Y/rrHuwJBD9h6/vf9gnegw39GYx5szdjd9++wKGpMUjr62hzOvpwn5D6wZSG9Vm1MlZPR8c3M+fcfZzaH6QS43l7byT43cQJ8etYF+nP02XT1uI+1vjqN3DiTT63sSo3vFD2deS3P7js/R8Hvlhz/mkTgdQncMv/8d7ytn0Dbvmjm0XtAr2/ze1KGS/JFo54Hm9Yn3Rfj5HuzIoEXx5/MDl+LYINgDAAAAAECPYw4h/1DmAbpyfGU0iBlmr6859LlN6W7TsV0G/eLN4dHLE2+lUQ2H+Tb1kdZD5PeEYqMBv01qwD2k5/OBsY30jbN20Demmj3dOykpEKLqltaO6oygJSjRf/AG0UPSO4S8Jqf1PO8jmZhSw6Hw4CHqe5uJw9xBPu+5dZaYaMd0bct2cBmNjlNZA3ZFA3Sb+15Poc31SdF5fr3mNAp3WKyPjz62Dt5M8M0bsp/uzXuX/i93M310dAOlBA9dBsOcwvDTN4ZFz0E/Vua+68MBuvv1MfTZlybRtf8bQzcXDef3fzBtru2ccNzRfn7/Oy75gNhDo3PbRh7DbERq63yvo2i/A9HRCzrc02GL+t5X58Qg2AMAAECvMC8l/SXvKs1NGZ00Ly0zcvCS0V53Q9LwlHmp6Xe31c1PzfiaVxXF0/9ov11qxr75KZmTvCri6U3tdXy5MXXsIYM2822b2+q8oqgbUtKHdbwdX571qmh+cvpX5qVkNLXV8eN9yauK4mV/sf12KRmXzOV2vldF16emr5qflhFuq79y8OD2HrrmJQ0tbL8dX+anpY/3qvh5DJ/YXp6aUTQ/Kf0sr4puSM64kp/n5g63/bxXZZ7f1+anZe7ocNuvf3ngwNauthlP72y/XcrQOxZwu9Wrovkp6T/vcLv2HrauS8xM5cf7v4N1mW/ckJz+Ua+an3/mj9vqeL6S61MzZnhV/J5nXMJl77bVXz9w2BivipdlUDa/dtVtdXNTMp47ZHnaX7eMyLzkjBKvmMzz4ef4lbbb8bL+xquiq0eMCPLj/bZD3c7r0zJme9V8n5klbXXmMjdlaPuxtzcSBTouzxyaeMjuu46348fY5BXzezXsgsPq/s+riuLX68H2upTMz86lrPbPBy9fecfbXj9geHuX5F9KzSjm16Clra6gw2tjtJXzPBXzEjOne8W8PJmfbKuL1qdm8svaal7q0Ot4+TYuvC9u/7tbfOd5xSfN7Fn916Wroxdzznsb0znZziY/h/KD49ebfawd97Oa0G4C+8GLV+Gpi8RxiDYd5R0M+8aRhrUzwdEEsCOdR242AphTAo5XWlAcstfZcPVhAdH721mOdTFjfQ7dk7ODkrxzxQ+EJd20ZAR97Pkp9J+tse2vggn1V4/f4E19MPNamWHsJqTW0/yJm+nJ89bQ78/fQFMHHByKzqhpEe1HRByLbfUD6epXx1FZVVy0t3/zfg9L0PS58S105sDO3ThiHL5o9gmOTXditzp+CPYAAADQO0h5PoeKW81VR9Yq5epNBy+0MzoPs60Gl6f3t9VpRQe8qihXUVWH225xHNW+K0opva1D3SbXqj2ktci33dxW5xVFOZbtdLwd30/7CbvKErVKUHudQ+qQQaDNsrffLuI2cjJrb09KpXe47sHbDvT52pdHC13Zfju+OI7b/jzMc2qvU1SpLdV+IqkiVc9paOvB2/K0xyVd67oH6xxXH3Bsb9Btxs//4O20rF7fYVmF1nvb6xS1vz6W5XeVVvva6vj+d2gt2nsIU46qbqvj96pCKmo/IVhpt5Hvq/09EY7TvkHFce0Qv3Zb2uo4kFV1XJ6Drxtt4hzVPn6ZeT5cXtt2O56vdfw0lrhtm3Zd1f48XKW2cnBs30jBdYe+5vLgblh+w3XH5UmhmENyQcfbmc+ZV0yOdpoOqdNin1cV5XZ4XV0nwu9VuVcTfY47Ot7Wam4b9d18dqiC69s/r4M6vDZGWznPw+9puP05KuLX3KuLXhRVe1V8B7JOab1NKHezbamjd49+AkyoNhfTAdvZAw+e92x6pS/blexNmd7xnehwdm2uPn0v/eXD6+n5S1cd8XLhsB3R+VP89YcE9gbn0KBvznOuaAjQTr7Uhf3RDQapgYNf1RZHU13LIS/hIUzmO1KAi/W11nXkF4cHfe/KKWae474WH7V43/BLR4UoPS5EQ2Jbon/nT2ni13A1zT3jrQ88FN9srKgN+6hw51D60crJtHTngOhzNLczG24GxDTTj3M20OkpJ9454FcK0/l9an0X43lV+Lvzt9BvZq2h2Rk7+HPROk9nGhCoPeR92t948HN3JIePfX+qdfPDAwAAAByb+WmZnIf0bQ9XV97lFR3ejjm85dlWf7TyNh3rj/U+jRO93664T+NE77cr6ozufswTXZ6uuE/jWO+3K+7TONH7fU9dzYKkJBmvFnXFOPZm6DETCn/2xpDotHHBsBq6YVIlBW2XtjYk0uPrh9DK3a178T866gDNGbsrek65YcY3v2npWIroGBoc69K1p2+hEQmNtLkuIdqretvwbfEcuJ+6YE30/G5jceUQ+unrg6PXYzk0/iS3giQ1c5hsPxCGzuPl+NbU1vHKD4Rj6XdvDaVXtrce0HLWIE3XTdhGoxNr6Z7XR1NJVUL00PxhCYJ+OP1tXpaDHdg9+vZ4+temYPuh+z/K3ktnD6ziF731BfnIv86MXjNvQts49k2Oj17Ynk6Pr2vdyDElrZED904andRE+0Ix9AQvy/8qWjvvm51RS58fvysazsOuTbeUjqK3a2KjdcMSFP04+x1+vcL0+t40urs8PTr0mjmy4NEPrSZ/h9MCDv8AvZ/FlQPoobUZVOdtXjwvs4E+O66Kl+Hg0AYtro9ujS7LwSMwHjvvLRoaG6ayPen00/IB/DxbH/XWrB2UN7S6faPI3lASXfPKyPbXZUKaop/mronWmY0/d60cQ1VNre/txSP2Rz8vrf0VED2wJoP+tbV1pAPjhzO20LRBBzfaLNp8Gi3aEMufy9bpP1y4nlIDrROX/WcSL9PBrQZmQ0fbYfXbGgbQDYtbh7kz599/akwTfX7cu7S2OoHuKR9F+0OtY9ZfPnYPXTm+KjqfeZ3+uGFQez8RX56yl1+rPRRjHWHohOOAcewBAACgNzOtq46Xw31Q+ZHq36/OONa6w+uPVm4ca93h9e9XZ3Rn3QfVH64z6g6vf78642h1HcuPp8441rrD649Wbhxr3eH171dnnHCdjjnCceydxOxdH55QT0lez/bGhtoken1fazAbHldPGbGN7YHvle3JtLUu0L6R4I/vDqO9zQGqqNe0dp+koN3aadnoxHpKDR48iN+EuF+uGhvt7f2tmkEcSge3P+F4W9PIhAPR4fAmDzi4HPuaY2hrfet594WVCdFx9NvMGrqTRvByH4uLh+855Nz2X64a2H4KwXObhx3xRe8Kv1o1OBrqjf0hTf+rHEZVja1nH7W9TsdqdGIzTUo7uDd+cWU8PbRuOG2qa32NtjUk049WjqaNtQdDfU66S7HeCSKtp0YcfOb/3JJBbocOBvc0x7fXmr87G1pfPzMW/+a6JNrlhfpjsa0hhRqdI3d0d7j8DNP5njfBincdHK/+nvKDG58SfBH66MjWjT7dBcEeAAAAegkd4dbmwdYwAPRJg2IUnT/84B7ubXWS1ldb0UBnQvrsYS0cIs3qwPSmT3TH8lE058VJNOc/k+mZd5M4tIto3RdO30spgdY9oeZ2X5y4n9rGOzdeq4yhj78wmb5VNLR9T7MJcZedVh89LWBgMESfP21L+0aEVfuCdNOS4fw4k+ixdUOinaWZqjMHODQqMcK3ObbVU0ZszSHBfl8zRZfd3O/D61K90q5n9iZ7Ty3q/lXJ9KX/jYoeMXAJXy59/kz6xAtT6FN8+fHrk8l0eHc05qiIaYNqKdHf+vqaDRUrdgfoxsIx0fu6YfEIen1PkBzvaZv34QunbeL5W1/405MPtO9hN9ZVS35vpkRvu2r/QJqQvPOQQ91rW+zocn3u5Yn00NpBlB5/6LIdvCd+jlzVsfaxdcn8Wk+gm4sn087GgxsajuRrk9fzsh48BP/ulWl0xYtnRIdm3FrXuiffdI43KzPM4f79h87ragj2AAAA0Cs8uL8y8PD+yp94kwDQi/k52Jq9tG2XjpL8oWiP7SYwtdVvrkumt2rSovXjkvbRZWP20ekpkWid2VtvDpdu9A6zN6Hx3MxGOi9zLwU7hLKcwVUc9mspwa+iIbJj2DOB3vQmf25mM31kRGsXCCYQjktpphun7Iye023mMcOfNfJjmXs1j30aL8NnTqugcckHh76zhVnmtufHSZanD/ezmdujGx3a9gabcfnNUHQTUsMHXxt+Hua+DDOb2djQep+t5623Bd1onVduLuZ6x2jbVh69dFiWW7J282t99PPGTTg3Qw+aZSuplPS1JROjfREczUXD99LVp++kgTGmHwTTEaFX4THT5j0dEuvQj7O30bCEUPt7EGc3U3oc347rOwZ4cxszaTbMnDXAvDat9eZZtESHRRQ0ZUAjvwe7259jWPn58xCM3t44b1iIzhoUPuQ9N3/bHsfc98H3y8xz8DUyj/+rWRtpAD+naB1P10fs6LCMps58ZvLSm+na0zce8n6Yx2q7v46vg7ne+vnw6vixOlSflC7oZgAAAAAAAPqq754fE5RSXS5IjPaKjpsJU2ekNtKk6KXhkMO4DR8nILPn/rQkruN5hsY20+DYJg6Nrec+p8c10lkDG6OHyzdEJM+v+LrLYd+hqyZU0ydHV/L0e89bnpBSS7lDW6LnnpvAaoJ/AofbaYPD9KWJe+kTo3d4c7YyAW1kQgsvK99G2WS6vTN7cDPiXbp4RAN9YXwljeFl7MjEwmFxLTSRl/sMfl7jkxsPOXfdSPCFefnDVBsOckBVlBxw6cPDG+kbZ27hR1DR59z6+jTQ6KTW18Z0RDcg0NL6mqU10KikUDRYGrZQlBkX8uoaaVh8Cy9n22OaUxGaW++T68bx8pi99ftCftrWEEN7m21KC0Yonl8/8xq2XWJ8ZgOIiAZow4xSMDE1zMH84NEUhzstuYlmDGmilKCJxyJ6FEOM7fK0S6OTXfr46AN0w6Tt/Po1HRJ4jQ8P3xc9/N4Ecylal+GMAfzeDKql1ECIzs3YRwHbpoawzffrRsP2R0fV0rUTK/j1DFEcP455jqMSw9E6M2a8kRZspuEJYbKkHX0u5nSPNF6eiWlhmpJ2INp3w4BgiD8brZ/HyfwamdDdJsHv0HmZ9aS0He3DwTx2dNnS3OhRIVeMPfQzY8TyZ8S8762veQN/dr1DQvhuk/j+Tktq8t6rBl4WM+b/wcc7EXzrxs7aQAAAAADQpW5IHTLBDYu9DzdUHdJrOACcWtU/SUmyLOfZE+08D7rfvlA8fW3JSDrgjfn/5w+vpcTD9t43uz5auWcA3b1yUHTabES4NauCg3ZNdBp6DnSeBwAAAL2G0rJc+OhabxIAukmykIq02UkIvdWG2uTo0HFt3jkQF+05v+NlW52Pg//BuJgSUJQZ37oXHHoY/j5ijz0AAAD0CkcY7g4AusHaBeQfFp/wnCBxkVcEvUyL66cfrRhB62tiKOQNMXc0Ps72GfFhumRELV06cqdXCj2JVmozgj0AAAD0Cgj2AD2DJhJ19yYsIi0+IQT67OqtKhoS6fltKbSzwY7uvW8bV7+NCfSmj4EBQZfOzaylM9NwCH6PpdRrCPYAAADQK8xLzfy9EurZR/bv/KdXBADdpPYncT8RlpzLGT/FK4Jeqj7ip5AjqemwvgZj7Nbz6k1Hf9CzKa1+iWAPAAAAAADH5cC9cZdLkndxsB/jFQFANzDDPUrhnofO8wAAAAAA4PhEnNcV6b2cKdCJHkA30kq1xDc0liDYAwAAAADAcXmjpWWrULSVtMZx2gDdSAi9UiykEII9AAAA9Arz0zLvmpeWca43CQDdaPZCckirF0nTbq8IALqBZekfmb8I9gAAANBb3KI15XrXAaCbCVe+oIWu4O8lDscH6A5KbY27uellcxXBHgAAAAAAjlvi9xv2SkFPCaF3eUUAcApJUrcLr58LBHsAAADoFZRWt5NWS7xJAOgBlJTPaEXrOFpEvCIAOBW0fiXWbnrWm0KwBwAAgN7Bcu3ftNT4V3qTANADJH+rrtrS7k8V6Z1eEQB0Ma3dBuW6t8pvUbNXRBjHHgAAAAAATtiGX1JgYDj+65YW3yEhUr1iAOgCrtbaIv2VhG83PCjEwf4tsMceAAAAAABO2LibqMXy0+Mk9POcOdr3IAJA5+Ms/3NH+f7YMdQbCPYAAADQK8xLzXjt+rSML3iTANCDJN7UsNcl6w4S6kUO9y1eMQB0IqH0Iz7t/jz1lppar6gdgj0AAAD0CkKIWULTMG8SAHqYlG/XblHkfIuv/ltrCreWAsDJMoffs0ctbd8Z+93mKq/4EAj2AAAAAADQKVK+3bLFJ+2vW6TuV65u9IoB4CRIrX4YUc7CmFtqdrQNb3c4BHsAAAAAAOg0sTfX7HAdcbcmfY12dbVXDADHS6t3tdIf1bb1q7RbmiuPFuoNBHsAAADoFbTQ4zksPOhNAkAPlvS9+v0Hmhue1z4xQ2n6JacRx6sCgA/gKo7z2r2TIvSxxKb6l82wku8X6g0MdwcAAAAAAF2mZkFSso4XSbZyHiGtc8my4rwqAOhIqQZB4mn++5uWUGBb2h3V9Yf3fn80CPYAAAC9TFZWli82NnZAJBIZYFlWpxx9p7UOlZSUbOKr2KsGAF2i9q6ENNtyAo60P8zrnKukUllk2QleNUB/tV8r9QYH+GeVI/+rpLU3pbmmXiwk5dUfEwR7AACAXmTOnDlWRUVFpvTJiUqrTjulTgihOdLXcLhfxpPH1Zg4VealDv21q+lfj9ZUveQVAUAvpH5JgVqVFGM1uT4ZVOkqIscokunSojHeLAB9l1YRLcRuTWoHudZWn4hUhP3+pgMHakMj76CWY91DfzgEewAAgF5kypQpcWwiB/shXlGnMeF+x9Ydr27bti3kFfUo81MzmpWgOx7eX3mPVwQAvZxeQJLSyXo3RDKueqjlFQP0WUMTqzTZpESQFO0k93j3zB8Ngj3AKTBx4kR/YmriOcIV4dLS0hVeMQDAccvNzU1QUk2xpJXqFXWq3Tt3F27cuLHOm+xR5qdlKqX1bQ9XV97lFQEAAABDr/gAXcgcMpufnz8jJS3lr7b0vSIs63PnnHNOmlcNANDjpKZ2yfYCAAAA6EII9gBdZObMmcMqd1b+XJN+kUhcwkUxgujTgUDgwtY5AADgeMTEUNzQ6sr/8yYBAADAg2AP0MlMb9XZ2dkfdbVaK6T8ipYUcbXzA6XcBSRoiBZ6bEFBQdCbHQAAjtEvKiqaF6LXfgAAgPdAsAfoPDInJ+esQGzM65bP/rsQwtJaPem2OJPLisp+4pB8VhM9TyRudbTzOe82AAAAAAAAJwXBHqATZGVlxebm5T0gbWulIDpda11OSl9aUlRy/bJly3bzLGp5UdF6clUpX3e0EqfhXHsAAAAAAOgMCPYAJyk3P/9Gf0xwl7Tk9TxZ7Sp9XUlRcV5xcfFrPH348BX/JNL/FUJf5/f7C7wyAAA4BvPTMp25qRnf8yYBAADAg2APcILGjh2bmJOX2yyl+JUUIk6TesmW1tCy4uLfc/URzwEtKSl5Rym1QWtK5W9fQXZ2doZXBQAAHwztFgAAgCPADyTA8RHnnHPOkNyZua8MSR96wLIsv6v0u8pxRxcvKb64sLDwAzt1CunQL0mIv5KmK4QQZ3GRaK0BAIAPcPhRUAAAAMAQ7AGOgRmPfsoFF8Tl5uf/2B8MbJXCmuW67n5S+srSoqJxpaWl27xZP9AbJW/sFEqvISH9wrLOy83NHepVAQDA+1Ba3SG0KvQmAQAAwINgD/D+RH5+/sCdO3deEd/UuEkI+g4JqtauutNv+4YWFRX9yZvvuDRL+Rhp/T++v3layulchO8iAMAHeLh6550P1VQVe5MAAADgQZgAODKRnZ2dyqF+givFYiHFE0LKiCBRGkpMHltcXPyjYzns/mheX7q0SitVzOH+gBR6Vm5u7hCvCgAAAAAA4Lgg2AMcZvr06Yk5OTlTpW3/QBOVS9KpSqlC7arLi5YunVX+/PNN3qwnJRKJ/EmTKNWavkIWzZw4caLfqwIAgCOYmzZs2vUDhuP0JQAAgMMg2AMcJPPz86f4/f7ryBLPCUHXKu2+oZVasGf3nktLSkrMGPSc9TvHihUrdvGfV6WQu4SWn41LTR3ZWgMAcHSO4witdb/sdFOSXi6U+0VvEgAAADwI9gBsxowZIznUX8Kp/VFuLt9tCVmpST0htLispKjk0Y0bN7Z4s3YqJxx+mh/zdb56nqX1tOzs7JjWGgCAIxJhvz8gpezKI3wS+YLROgAAAHoRBHvo18xh9zPy8i6wfL7bONA/LYQYTJr+4UScuRlDMr5ZUlKyk2frtL30h1u+fHkd3/m/+XH3S6GvcaQczsVoUAPAkYjc3Nz4ANFwKWScV9bprIA1Lj8/P9mbBAAAgF7A8v4C9CtZWVm+UaNGnW35rE9LIRZIQVM4TRcpEr/zWdadxcXFFevXr++yQN/Rju3b3xw2YthZ3Ga/UCq9dvDgwe9UVVVFvGoAAEPweiuGfDTWZ8lMr6xLCCH8ilTc4IGD63hd1CVHK52oabGJGaTptfJQ/bteEQAAADAEe+h38vLyhgvb/qiU8iZuwX6BSL+jtfijct3/u/D88xc/+eSTp7ohqznYKyFkjrDk6SIg/luxraLaqwMAINO5ZlxK3Fi/5R9+Ks6v53AfK0gEU1NTD+zevbvHbGhc2Vz3L4R6AACA90Kwh35jzpw5FjdSP6ItMU9KcT0XRQ+7V0L9zG/5/lZUVLS/sLDwlOylP1xGesZ2aVlncWP6Q0KLraNHjV6/bdu2sFcNAP2bHD1h9Gm8bhhlrrcWnQKC4nxBXyAxPnH/3r17Xa8UAAAAeiAEe+gPxLTcaeObGps+Q0J+m0jP5KIivvxOu+5vSotL3+YQfcJj0neGiooKZ8Tw4fWaKF+TODtC4Zcqt1Xu96oBoB/Lzc0d7bN9p/HVU9ovjmBSyEQO977K7ZV7uahbNnx2NC91+MQsK1aXhxs6ZdhRAACAvgLBHvq0/Pz8lIzhwy+1hf0VbqN+gYvqSOvHtaV+G24MvbJ8+fL61jm736hRo3a6Sk8VgnJ4WfcPHTz0zcrKyh51fisAnFrZ2dkZZNPpfNVuLTn1ONwnDx021OJwv88r6jbTYuIfJUvUlzfXr/eKAAAAgKFXfOirRE5Ozlla6Ns4KC/gy4cE0UtC0/d8lu9XpYWla8vLy3tUB3WFhYUh5Ti/5atVpOg68pPpIAvfUYB+amr+1IFSynEcrLtyaLtjErADo7Kzs8d4k91GCPFR/mOOXgAAAIAOEBqgz7ngggvicmfmfkra1s+0pmtJ61r++0NHOj8677zzXuYAfcCbtccpKytbIQS9LIRMs7T1uenTp8d7VQDQj2RlZcXGytjThS16xDpAKSWFT4zJyssyQ3ICAABAD4ND8aHPKCgosNNHpJ/pOM53hbC+SEKMJNJ/iSj9U0vrl0uLSnd1V+d4x2P4sOFblVYfldI6Rwrxtx07dqCHfIB+xPSAn5CQMFVIkeYV9QiCV6xSyITBAwfXV1VVdcs57mcHk94WwllS3txgzvkHAAAAD4I9HNE5eeecMWbkmGEDBw7cxw045RX3WFlZWUnc6Pw8kbyF/17I6b1Ca/qx1PR0WUnJeg7HveZc9e3bt+8bNmzYUG7U53NLOjho4MDinjaWNAB0DTN6R1iHz+Lv/2CvqEeRUvqEJeLSUtLqd+/eHfKKT5nyUN06hHoAAID36vKxcKF3ycvLO4P//IAsMUpoYbmuu9OS8uaioqINrXP0POcUFAzxaecBXt6pPBnDgX6RJHqiubn5rfLy8l7Zc3JOTs4IIeWL3LgfFKHwtOVLl2/l4h5/tAEAnBQxc+bMs7TU6adirPoTxeFeRdzIXorQmrKysmavGAAAALoR9thDu+zs7LHCtp6QQpwnhBhOgtL571gOl3npQ9NLKyoq9niz9gjRQ++HDbvcR/QLTTqfG8LbhKRvcYtzUUlJyYaqqqoe1Tne8eDXui4zM3OItKxcfl5jBg8c/BL22gP0bbwOnqwtnSmI12Q9mNnowGJIUXDMmDH7tm3b1uOP6gIAAOjr0HketJNS/kAQTSMhOCu34sab2fiTRZZ8cvr06aaX9h7hnHPOSYtEIo9LQT/hUD+JtHjUJeeqmn01L5WVlVXyLL1977b2+/2/Vq7aJcm6KDY2dsyCBQvwfQXoo2bMmHGa5bcypZC94nsuSFi8vIOb3eZx0clTZF5aZvH1qelXe5MAAADgwaH4QDn5+Z+o3rv3vwMGD3yHG2tDldIrSFKhdtVXLcsKmnk046i8dN/evZe+88473Tr2e25u7jVkiW/wso7lxdqphfq6CquVy5Yt2+3N0mfkzcz7Kn9N7+R3YLF29VUlJSU9Ztx9AOgc06ZNG+aP8U8QQgS8omM2YHp+TnzmiMu9yU4Tbqh7ffd/X/iD67rvu5GU18EtrnC3LFuy7F2vqEvNT8vknyh928PVlXd5RQAAAMAQ7Pu53Pzcbwohv6xctZ+kSJNCWMpxL3Zinb260Tor4LOfb2tscgPO4XD/v+Kiog9Hb3yKZWdnxwgp/yoteRYv02Ct9JMtSv2k6cCBLevXrw97s/Up06dPT/QHA2/x1RRSevZ55523YuHChTjsFaAHmrt07XDlUKrtF5NdpcYITSOE1IM5iAbNLm6t6dYMp3rlwtmzHe8mlFWQNcDv+s+UUsZ6Rcdl8KzzPxyfMeIr3mSn0Uo1bvnrU1dqx3G9oiPidbHm8N+sImrTsmXLTF8gRzW/eM39vN4u4B8Tvk/pKKH5f81/KcLr9b1cvplne1spWr0rJvzW89OmvaePFAR7AACAI0Ow78dy8/O/IwR9jS9DucFpcHDXryXEJ3zsxRdfbMnKyvLFxMR8XAv6s3dIfnTvjCLxm9KlS78VvcWpIXJm5lxiCftn/PijebpOkriQr+8oKirq870j583Ku0qQvF+7qjQ2NvbTr7zySqNXBQBd4LKSkpgkSowJKov/d5LciB4vpBjHgXOMlGIM/3Ie+bQkTX7OuRavT2P4x9XPf3mabHNGerRauV+nmMjvHj4YWG1et82SQsZ508etq4K9sXnRk5/8oGBvRMO9cqsbdMNba4rW1HjF7zG/eO0/+c9HzQ+JdxiAeWnMdR0N+4LCfG8hngpxcUiTeM9GzJi3V48nv39D86jTn+bHrOJXtiI4OOZ/948bhz5IAACgX8M5u/1YWIT+xH+qTauKG1eSL9wIlfkHDhyINjLLy8sj8fHx/+LG1a1m2uB5ApagK/Py8k7JOY7Z2dmpefn5f7LIfoybgqcJEk854ci0pUuXvtkfQr1Rf6D+ry65FSRFQW1T01guwvcWoAsNUAnrfUq/4ZBbpl3xirDEw5zMv2dJcSUJXcDXxx/xImgUryWH83pyIK8sk3itGsN/fVxnm4uU9ukx9ZbfexgzXn0izxs93elEOfV1u9yW0BZvslvwullY0oqNd+MTvaL3x0/aY9Zl/JPCrw//tvD6PYGvD+TXcRjPxOv7977GLePOoJYRp43hR/0Wv6A/kcJ6IrI3/K/WOwYAAOi/+HcS+jHBAX2iq9Urtm0P9cpIaV3U0tT8IRPszfSUCy6IS2hu/ik3UudHZ4i24/Q7YVddu6KkpNQr63Q5+flzpKAf8dWR/HguN6g/6ZO+5YWFhQda5+g/8vPzP6sFPayV3tkSCp3VW4fxA+gN5hWtWcNBc5I32Wm0q18Vlvv5B/OmRkcYGT9+fMKAwQPy+aptpk+EFRPj88clxlEgcML3cTTNldv3eVc/kNKq0W1xNyxfvrzCK3qPuUtWf1FKeTu3PEZ6RSdNEzlKu4sfyT/zQq8IAACgX0KwB3lOTk6+37b+xQ3Z6N4WE6Jdpf8zLD39E4sWLYoehmnO9fYFff8SJGdF5yHaS676anFx8TNmurNl5+c/b0mRyx/QZKX1In6sb/h8vj0c6tvPTe1PLrrookB9Y8MKvjqRW9Dn8+u+hK/jXHuALjC3ePUTkuTxHZWk9W5N6m0lZalWeq0trPUREar32z6lzBq1wafItpuGnju+eqFoP8Rc5Obmnil9MtPs9fbKeh2houfZV2ZmZq5u+804kqsXbwnG+N1ELep92vVZwrZk2InIGEvKsGslCe2cJqV7hhJyiFQymySdzi/KB2yw0CF+wKceyZs81ysAAADolxDs+4GJEyf6ExMTc4SUX+Z3fJogsVor9SA3JJeUlZU1z5kzx9q5e+fVHNp/zbPHmNtwnaNJ3FiydOlDZtKUjZ06deDghPjVXOcTmr6QkJDwP3MuvqnrLNzInUaWeFoKOcrVbpNw6XOO4xQtX768zpul38rJyblU2taf+c2psC17amFhYcirAujT5q5c6aN6SnIpmOzzW2OUjmRr0nlmZAwhaIkTidzz2LlZppPJTjGveO1n+c/9Wqs4qWWtK3SjVLSH101vcnhf7pD1pp8ilSrstG9ccwNBFSv9jq2CkYqKOnfinDOchd66M8o7zT56vQOz/l23bl20D5PebODAgeq4N7x22JixgF+hqvJyKy4ctvfGxkqrRvviYwNWpKnpkHaKvPaqPWr02MfVD+582bKtSVroKVrL5x/Jn/ioN8tJu2jDhsCIvS3l/Pka7BWRq6mKF2SpULQ4It01kebQvqfOn17N7+t73lMAAIDugGDfx7WOjez7Gb/Rs4QQptdl2+yR578tSrkVpOgLmZmZr2/evFkGgoH7pGVdz3Vt49g3u9q5tHRp6f+8abPnfpT2a1+sFbu5s/ee583Mu5OEnMvLOkBp+rcbDn8pGAzu76976Q9XUFBgO677Ln9rh2lXXVFSUvJ3LsZee+hLxHdfWZlYHeefKh1xBq+rppIUZ/JnfpQUws9hXpI252Xr6DnrPD/nbVrB019/OH9Kp50WFN2QUEOxlJJCAcfV1dXVlBQTrwKBOrfR73eGZmW5Hfa6wykU7RVf0O1DF+34SXXGu1bNlia7JcOOLJo0qdNGRrmupCTVVgnr+DdziFdktsjww0ZHhnH488i/odH3XzvafccS4r9aW28pO1L8aPbUbu3vAAAA+i8E+z6MQ/1I6bN+K0hcIKU80uGMpt+8A2EndOHIjJFvHDhwINjU3PQfIWQefzKiHbS5StWHm0Ojy8vL2861bPvMdNpeitzc3DHCkk/x1bP4YjlaXWspeg5jtr9XzqxZZ1mki5Tj7qusrBy/bds27LWHXutLizdkSl/kXM5JF2qSp2nlpktLpvLaxYqug8xfDu8csI7aYaRSulJKuu7BvMkveUXQh52K4e6uKnkjI0b5yoWg9j32R6O1VjyfY4I+/6C6nPYbpaBNXL6alPuPh2dNfdGbFQAAoEsh2PdhuTPzn+Q3+PPcKLa47TFfOervwhbmkPvvcNkAbzZuGKumSEt4+IoVK/YXFBQEHeVu4/pBXjW5rttQWlxizr/v9EMOc/Lzv8gt9h/yJzGdlN7jOE7O8OHDd7zfeZr9nMzJy9sgpRjFr9cniouLn+cyHAoKPd41r607zWe5nyGhvyaV9CuhpCWiGxwlf/8tbbpKN4dm85/WWxwjTlBCyiseyD1jkVcCfdipCPamL4CAr/F6Us48/kCeLizruE6VaN27b/qhVS5pEd3Dz2Vb+YP6WND1/en+WeP6xYguAABwah11Lwj0XOaczOz8/ItyZ+a9k52bfS8XvachnJOTM4ubx6dHQz3RU5Lky6WlpXsyhmT8XLvqS5p0lTcrSSlj/YHAL7OysmLNedt1B2pPN2Hfq+Z2tnyQ/3RqeMzPz0/Jzc19kT+Av+VlGcR3/9NwMDxp2bJl2xDq35cipS7lv2GS4umCgoJef24u9A+WdGdYQtxiCWuAsESiJa14XrkE+eLntYwZ8owD/tFDPef3sFa0ky8lrtY/c111rgrEJPvqAjGDcib+1ZsN+jhfSjCmprryHm+ySzw5e1SoZuf639bsss/2N8TE+Wr9QXNxVGRSROn7+cewTCu9jVP7EU8Ti36Wo0P4yYCQIo4/1olcMFmQ+mqzHZrdOhcAAEDnOmojCnqmiXMm+uOrki6xtHjYsqwB3LjYpFz3hxzazaHs7XLz87/PTeRvcIMiTSv1qBTyh0uXLt3hVZuemK+TlnUPfwJSTQE3mhtjAsGMV199tdZMz5w582xHucWk9LWZmZnPdGbY5lBfwA2jX/BjT+EH3uOSuCo5Pn5pZ3fE14eJnFn5L1okzlfava5kacmTXNapG14AOtt1L5ak+hISt/PVuNaSo+MPs6PI3UZKlvHkCsdxyxXptSNpasNr9BoN2rtXL5ozRxE6LoNTSWsxZ9EiOXHgQG47nUtVCeVC1bij7NiYfF4tn+Uqkc0BfqqQR+7Jn39nC0nR9x+aNbnYKwIAAOg0CPa9THZ2dqrwWd+0hPy+V8SNYP1cWNF3VhQVbfCKzGH49/GbO4+DfVApFXa18+Flxcte86oNkZuf+zsh5BVmHlPQokLjVxSteJevmsayyMnJGVhaWmoOGey0xjOH+h9pQfOjGxw0/YWT/HdWLl1qxj1GA/04nJN3zhkBK/g6X7WHDh7ix1EO0BvML1m9lZQY/p4980rX8irg74LE38I2baxriN1JNeUNE9fN0XfcQa1dpyPEQ0/FgX/BHXcI4g8rrVtnV9XQEE1qnBRiFv+yfYQ/vGdy2Lf4+u+Fq297oGBy20Z2AACAToNg3wuZnu5t2/6FsORHlFaF5OqbW1pa3nUcR6xateqAmSc7L+9yS4qF3H4+3UwrcjdIJecUFRWtNtPGWWedlR4bH7eC50k309pVOcXFxcv5aqf39jxixIhg5rBhfxZSfExzolearg43N/+1vLy8/ZB/OD65eXlF0pK5WqvvFS8tNoemIvhAj7ZgwQK567zLapSl/+Zq32+G5Z3+ejQMsYV33GFOszdX8TmG92M+JL3jM8KB3yzoHSb0M+8zjs83AAB0CQT7XiovLy9bSXm5VOpJV+vLpBTf5jbxL0NNoYUmLI8dOzYweOjQP3DZZd5NTEvofscO/3jZ/5bt9orMnv1S/hCcw1eFctyh5jz81ppOY/b8z7Zsc9i/mKaVfksKcc3SpUtXcB0aOCfhzDPPTI5PTNijlGrZWVE5ED3kw8kyw7xZzf5hLY6KfXz21LVecedq7SAP3304IfPSMvknT/+gKzvP602+VLRqldBiA5HzeET51j6BowEAAPotdJ7XC5iQ7l1tV1xcXCZc96dK0nW2bd0mpQxoTV/3+/03mvk3btzYoshZxw2g/d5NzFacG62IfTsH7WiP91OmTBnEIXu4EMJyXbc+HA536jnuZtz1nLy8b0rbetqEekX6SX68j3CoN0cFoGF/kszRGVqrcsuy4tKHZ37bKwY4LhzmY7+0ZNVn5xat/qMO+aq0lJt8Pmv13CWr/uDN0rkQ6uEk8O8Ydkh0YCmRZEl5mSX9LwRtsf1LS9+su37p2qeuX7rqcze+sOE9bQcAAOi78APZw0WHn9PuBtL698VLi2/nInOYvMzKyrKam5tFcmrqdULQrzict3bWo/Uejsw3FxUVPT1ixAj/0Mz0J6SQn+44jj2H/Qq+k92SaCTfLoWnlXbVrIyMjOWddK62nJafP9JPtICX7QpuxTcrpW9pqq//w+rVqxu9eaATTJw40Z86IK3GVbq6tKhoBBd1+mkU0DcsWKBl9Yz/+OpiJoiA3TiIA/a3hXIuFmQNJ4t83mytoqfL6D8NffWvVy5cuBCfKegx5qVmNPFn946H9lf8n1fUr11f+Ga1Zdsp3uQh+Hc9oiVVCGW9Iixxf3M4ZuPIgY2KzjjDWSgEvtcAAH0Mgn3PJvNn5jdwIyaGG9q1SqirVFi9wmH8QxzUr2ywG26gA0RxCQk3cYC+lcujW+eVVqv5J/uW9PT0lysrK2PJEg8LEh/l+liubn/PNWnF/9Qr5f5Uu/pnZWVlzV7VCTMbIpRSBXzf3+dAP52X/R3OCN8uWbr0ZW8W6GRZWVnDy8vLTW/jAG3EgsWLrU3hlEBSsj9IEREIC30WUeRei6wJ3jzvi7+/ZY7QNz+Wix68AXqqeUtWbyUpU4TQQf7O2vxbf9QjMbWh9Cop9L1h4bxmR3S4KWw3j/HXtCw891wXR9MAAPRuCPY9mNkbm5ic9K5t28PNNIflKk7i90gtTEdprhb0uwtmn/e1V1555TSSJtgf7OFeKf0fJcQdw4YMKd+8ebP0B/3fl9L6FP/op/L9mLHPHaXVHv6Vv6Oupu6l9evXh83tTpQZW7+ioiKNfPIL3Kr4llbk5wbEn/gDdl9JSckmbzYA6CIc5O3qmIzYkOXEuS2RRL+2R2uhL1JCzbG0GMKN9vdd33OLXvG/TUKLRp5o0JrW8zrioUcKpvzbmwUAeqDri978NGnxCf7eni6lHMjf9VihdRx/p2P4a3/U7z3/Ru/keZ9xSL2ilLM1JuCvrt3f0BRu2N646PLLMdIKAEAvg2Dfw03LyTknYFsv829zsldkmO3udfxz/YdwKPy95cuX1+UV5GXzD/sd/MN+Hs8bPeyef7SfUK57z4UXXrjBHE6blZUV64+LGy8cJ1nZal+kMfJ2eXl5JHqPJ+Giiy4K1DbVTiQtb5AkPs/LsF0r9Sufz/dUYWFhgzcbAHSBqxdvCcb4QiMc4Yy0SM/SJAsE6amCxAePF691M/8I7NaCGnn+OuWopVrq13yO9cZvZ0/a5c0GAL3E9YXrhwrp5GvSM3kyRworjr/oSdxeGMAh3t8613sprRqEphUkrSX8978qmFz+8LQMjFoDANCLINj3fCIvL2+RsOSnvWnTGG9xlfp7JNQyn4N5rVdMOfn5nxBCL5QkJ/E7K6MH3Wn1q7Cwft5VY8Xn5uYmkEUXkhI38mNO5sty19UPLCspMXv5sMUfoItd89rrpwV8/mf56iReob/vYbj8x40GeRLbSGjXFepdW+uneYWyZvh/n9uP8+mhp5s/YNhM4bpbH6jZid7fP0DB4sX2eDshXetALgf7TwtJg7UWiXx9eGvYP/Jh+1rRDu2oTz08e8pKrwgAAHoBBPsejkN9Pv/4/oKkmOYVmQZ6A/+7yI24PygrK6v0ig2Zk5d3jZTie3ybUWZaKeXwj/jtPO9DPG9162ydQs6cOXOwo/UcIfT3BAlXa/UnSfK3RUVFm715AKCLXVtUlOCjpBL+np/Bq/TD1+khDvEHuKW+U2mqsrRq1JJefTuS+FTh7FEYHhF6nflpmUppfRuGuzsxc4vfPp0ofKXQ4gxeXZhO9zK5UWFO1Ylp2zDI64rnXUnfeCx30kYzDQAAvQOCfQ+Xm5/7Cymtr5u979xk38dvWXSoOp7ezb++D9q2/evCwkIub5WdnR1jWdZcLcU3zVB2pkwrXcFv9GUcuJdFZzpJ5nz67VVVZ1hEV/FjzNVEW0ip30UikcfNaQHebABwilxftOp5S8jzeP0QNIfUSpJbtKAq0mKrEHqDG9FL0gsmlaMnbOjtEOw7z1eK3kp3RLiAtDVdaD2KW4RD+fd8lBbiZ5ZKePiBmSNqvFkBAKAXQLDv4QoKCuJd5T7NjXRLk1ohtXU9v2sZpk6T3qIV3euzrI7nspuh8FJ9Ad+XpbTmCyFitaZ/K8dZUFZWdtJb36Od5FVVfUoI+ix/eM7nRsBrQukn0tPTn+ukofIA4DjNK157mdbqIilE0NW6gtcRS7WlVz0yY0olrwM6/RQcgO6CYN81bli6OsUVdDopOcuy9P/cQMubD0+bdtJ98AAAwKmDYN+zWDk5OXnStid706TIeSNCkR3k+mOl41T5AoGbBOlbzWFzpp5D+2qh9Z3Nzc3/jomJmay1nuRYVonlOLUk6auSpHmPHykqKtpiZje3OVEjRowIcoC/SlrSjKcfT0L+3tHhR5cVLVvdOgcAdJe5r6xMqo4bFH42Z1iI1w8I89AnzU/LuN9R4vlHaype8ooAAACAIdj3ENnZ2anSlp8XQlwhhMzlouh7o7Uq1CTvahsHfubMmUNdDvIc7j8npDRD23GW1+XcjH9RC5HDk+doQU85WvxMUbMjW2RtZxwen5WXN5wf7GoODN/myVql3d+EQ+FHy8vL208DAAAAAOhowWJt7wq+nVmdffqORULgyD4AgC6CYN8DTLlgSlxcU8IPpRRf4mCf6BW306SXu9q5oWxp2es8KaflTjvNLwJ3CCku5/kP6dXWpHxN9A8lnAVlS8rWeMUnZUZe3rmWFF/kD8vnSehlQolHi4qKfs9V+IEGOA7zi1aNV8LOtG297rczMJwcAPR5Yl7JO+nkhn/iknrHFvItofUbD8ycgk52AQA6GYJ9D5A7K/9eoelrHNL9Sukn+e8mQZpDtBhv6jmqKxPWtePeUFpauqegoMBuaWk527KtBULKS6J3wqKhXlMhJ/17HMcpLCsra/aqTljuzJnzidSVUsg8vu+ntOv+rqSkZLFXDQAf4LqStWOl436Kv89JlhAT+O8QV6l/PTJzyt3eLABwjOalZtyqtC58pGZniVcEPdiNL2wItMSHb5EW3aG0ahEkN3N7Z7Um/baraWWo2V38hw9PbfRmBwCAk4Bg381ycnI+Im3rLxzm4zi+P81vyO27du2qHDJkyMWK9B+klHFmPk7sIf734d1Vu7+zcePGlrFjxwYGDx58lhbiRr7NpfxONvMP5ctKuw8FrEB5YWHhSQ1lNWXKlLjY+PhbLEt+kR88jYRcyKF+EYf6Td4sAHAEc7S2Yl9bNzDo15/iBuwELUUmKX2uJhEvBdlmHk204aG8SdENdwBw7OalZdTy9+lHD9Xs/KlXBD3YjWUbEsPhljXCah2lJyq6D4JauAn6FrdfXucV4jblqldb9P43npw9G8NwAgCcIAT7bpaTm/OCtKwLOdhbrqaLSpcufXnOnDmyYlfFrZKs7/PPn83hvjUMaF2nlPvT0uLSH/OkMj3UV1VVjXGJsoRQYVvYq5csWfKumfdkzJg14zSf9t2mtP40f0D2aKF/6JO+P5/sxgKAvuzLxetGhJUqsIXM5e/MAK10Ngf5dOIvtzdLO0264aG8yQneJAAcI/SK37vM/efKWEr2PyCk+BSvCuO94kNpquV15mr+u5FbpSsdSYtjawKb779kHId/AAA4Vgj23WDixIn+9evXm2FkdE5+3kZLytF8XWhXXVFcXPxsfn7+Xfwjd50m0cQtmB/alnw0ekOT7ZXayYHhjpKSkrayTpWXl3exEvRVS4iLFNF/yVX38WO9yFUY/xrgMHOeWetPGepcStLKF5pO56LT+Ks8kqN8dGPckXCoL9NE/344b/KdXhEAHCME+95lgdaycumqsTZZZ5MU43n9ly9IFHDr0+fN0k5zC4eEqOQr7/Lfd3iyxOez//ObGRP3e7MAAMD7QLA/xfJm5t3pKj0mYPtuKCwsPJCbl7ea34UJ/FZ8XxI9S5I+wT9tPxBSJEfc8Kfra+qfT05NXSiluMXcnn/4TId1b3Ho/0nJ0qVPm7LOkpuf+00h5Bf46mT+YNynpPpDSWGJGcoOoR6gA9MJnivl9aT0KP7emu/vcP7OxB5p73yUVlU8z4+ElPsU6W22JTehsQpw/K5PTb9aKfHGYwcqMcxqL2IC/uZXl6cEYuKG2aTHmHaP1jSHqybzavM9601u65g+giq1oA2kabOwAw9Ubz/tnUWXo1d9AICjQbA/hXJyckZI23qFf7BG8c/W007Y+Zr0yUullgcaGxtL/H7/IH8w8F/+jctUWhXuqdr9YXM+/bScnElBn93ew705JF9r9UhJUYkZek63lp64goKCYDgSftCyrAuU1ikk9NfIpRdKSkp2erNAH2c6ZAyFQmmu3/XbEXtfWVmZOe3ipD9bfcnclZuSrKbGT2lLfphfmuHcKD2D/yYIId+zHlWuq4Vl7eFX8E9KqFdtQQ3uvvCKhz6a1czfb7yuACdoDk30E613F2FUll5rwYIFsuLDc5JtioxVYTmEpJgtJF3G68YhgsQhRztxe8esL5tIiDVC6wMk5B9VwPrPQ1nj92NdCgBwKAT7U2DixInxqWmpd7ialnEE+JX58XJdt4F/kj7mOE758uXL63k2nZuX+0sh5Ve5XmpXPVFcXPxFc/upM6aeFh9IWKWVfoHfsfMVuX/ksPCLZUuWnfT59NnZ2RmWbf+M7/dj/Atao1z19XA4/O/y8vImbxbo2+SMGTMG+ny+TFe4SZa2hENOSIXVGv5c1nnz9FsFixfb431pU7Wiy6UUZ3PRWG54pvP35T2HkRpaq2pN8lVNzjO2sKocx9rySMHEKq8aAAA6MCF/54euGKxlZIRF8gwt6CIuLuDG6UBuC7XO1JHWW6OH6ysqDgvrzsfzJ5j2EwAAMAT7Lpafnz/aVepH0pKXaK03a6LTLCnjXVe94tr2dcsLCyt5tuhW59z8vEIp5Uy+KpTrbnUd9xL+YdsqbPFnS9r5HPY/oqUeoSKqqKyszNzupOTk5Jylpbibl6dAk16lHfWdvXv3LjNHCXizQB92ZkFBctANDbeklcafzVgppDTlZi9I2AnviLFj3unvHSZeVrI9Jk3X/Ywbk5/lyUSz0a215lBm+C2u+AvZ1htai13ad3rlw9OE6UcDAACOwZUvvRkXDNIg/iXK0GRPtSR9iZtHk/hXyfJmaacVPer3+b91f/a4fr8BGgCgzREbqdB5lFKfkZa4gANBMl+mSCHM8HUcnfTjbkPDbr5+8FAyQWHvGnHGGm77fX+1/HYRB64LOdRX1tTUvM6h/p+dEepzZ878tLDkgxzqZ/MiPOtqMTczM7MYob7vM503np179pigE5pqSztDRIdhaw31Bod8/mhYQ6rd6hivqN86I2dYiyYdw69R3BFDvdI/UI5b4ErxJRkRTz04Y8Kyh3ImbEWoB+ga81Izls9NTY8ezQZ9ixnP/tGCqVuGvnpmiSusJxWpz0Rcp0ApbfoTOmTPPK+X/9li15nz8AEAwIM99l0sNzc3XdryT1pTLgeD9nPHXFd93W/bD3XcI5qTn/8ZQfqptuHt2nDQauJg/7mSkpLnvKITZobIq6ys/C4nt2uUUsM4q/xEu+4TpaWlO7ganeT1Yea937Rr06AABUbxZAKHeX9rzZG5YddseFpTVlbWrxtPc4vXfUJofZcwnT2RCnGYf90l8VMScktcJG5r8rkj6xYKge8OwCmAXvH7l7ZD9X1SpzpSnyuUvk4LireFvOC3eWds51n67Xn255xzTprP5xvFbcsI29J2WmdrLQD0Rwj2p8DMmTOHKdL/5KtT2vf6Kb2upaWlYMWKFe09Y2dlZcUGYgI/l9Kay5PR94bDdwu3Yq4L+Hx/PdnDoseOHRsYMGTIjy1Bn+fJJKXp637L+hvfr1kG/Bj0XSI3NzeefDSGlDnMUfrNXnmv7qiUVqop0vTmqmGrdtGi/ttR1RdeWZ8WG3Qu00Kk8av2mu3QDrsxsAdjLAOcegj2/deXF6+NJ79IC1uWzGiu2rFw9mzHq+p3uL2Y5I/1n8FXU7hdqaWQ4bCj9+7ctm1DRUUFjmQA6KcQ7DvR2TPPHuqnmI9ZHJ4cx3kuGAyu59Ac/eHJzs6ebvntZwWJYWaag5WrXfULn8/3g46BnedL5eB1hrDEaKVFo1BqDc+z7WRDvTn8OmlA6kNS0yd40nGEvioxELvklVdeMZ3kIdT3UeZ9j4uLG2kH7Uz+8Q/y5+895yq+H8d16p2Qs7w/d6Zo9hg1fPKTMTUNAVm/8/QmDLcE0H3McHeknNcfObCnfaQYgP4me2b22fx7PvSQ0+iI25VahxztVIwcOnLTokWL8FsF0M8g2HeS7Ly8W6Wg6zk8ma2nFq9cG12l7wnY9hMcyg+Y4cRc1/2EluK3/KIPNLcx8zhKXxW07X+2bQAwzLz8x46JidEvvviiOe/+pIJ3VlbWADvgf9i2rIv4rqpI0dWhUGgZhzWcB9x3idGjRycOTh88zeyh5+lDTu84VmZPQGPYXTM2M7MCjQQA6G5XjxgRHLltm7OQqN/urYX+bcaMGSNt2z6NLAp6RYdzIpFIS11N3aq33367mqex8wagn0CwP0nTp0/PtGz7u9KSV3EISuCijq9pfcRxv+y0tPzN7PG86KKLAvWNjd8Rgsz482ZeE+4PtDjuhStLS8t5stPP083NzZ0qLHEvL9YsfjDTEd+3Oeit7rghAfqWEdzwHTp86BRBIuWDzqM/Rk59IHbJ6ldeafSmAQAA4BTLysrysbPsgD2I24/v24bnNmnEVW5dY23jqtWrV+P3G6AfOK7DcuFQ5hwn2+//ppTiBg7L8aRphyZtzrsN8grVHB4V4LXuuVKIVyoqKqo2btzoZKSnrxDSmsiRfpzZs8+XoBT08fSh6f+orKysid5xJ8nJz7+Ul+2nvHrPIUFPa1ffmp6e/tYLL7yAPa99kzjnnHPGpQ1Km8qBPpGD/QntpT8CaTeH/ImJifv37t2Lzw4AAEA3GDJiyGi/zz+Urx7L77vFbdMYO2BnDkofFFtVUWX23qOjV4A+DHvsT0JeXt48kuIuDuepWqv7hRb3KaVCPP0Ql19sgrs3625XyHNLCwvfNhNTLrggLr656QWuz2ubR7vqzZqamhnr169vH/LuZOTOzJ0vSH6Lr47iZbubV+UPlJSU7OJprNT7Jl9ubm6+tg6OR9+Zoh3pSX/xqsLCWp7EYX0A0C3mpmb8S2jnqYdqdj/jFQGclLkl6+bwT9zt/Mv2aNAX+F1PHRt/ypQpcQkpCZN5OaOncx4P8xvObYNwREc2Ll+6fItXDAB9TKcHgP6CQ1SCFmIkB/MUDs6rOS7/p6ioaAuH5yp+VRt4lo7hZ5B0nb+b86LMhDmk+UB1zSf5qgnafHNVZ9v2BZ0V6mfMyv8av7XfV0qNdF3nq7xs/xddLoT6Pos/j9OEfeh49J3J3G+C654xceJEn1fUoyxYoOW8ojUP8aVmXvHa2rkrV/bI5QSAkyMEXaSEPcabBDgp15WsHSs1fVwKMVEKuqcl0rJjbuHqn1//n/Vmr3iPEpscO5rbdWne5HHx2gZBi6yJuTNzLzQbCVprAKAvQbA/Qa4QWdzCmM1XhSYZdIlsE3ry8vPv4aKLONbv4ktbT+KC16njpc93Z1ZBwQBTwCG+2tGRSzjUvxxuCY8uLCzcF53zJJhzr3Jm5t1safoeaZ0qSXxp3559v+NQj7FN+zjLsmK8q13HopS4uLhUvtZj1hvXFK4ZxmH+sd0XrK3mb9m1QohkQZSomgOrF2iN9RtAH2NG9uDvOI42hE7h03qM0u5F/IHibC8CUopEYYsbZYJ6d+7SNX+4vnDV2QsW6846re2EnXnmmcmkKPFkN96b25vnGZ8cXzB9+vRs0yePVwUAfQAavifIssy59Do6VqgQ+i1FtD0xNfXr3Nz4gjKj7Cp1nXLduRynt0VvwLNJQZ8JKnVDQUFBvClYVrRsTag59NGOY9mfKA71sb6YwK0c5m+XmsxQeteFQqE/bty4EWNt9wORSGSvd7XLmI56/DH+yRPnTOz2Rs7cxatPn1u07pmAReu5kXI1fwmTuGHWvlyWVuMqSteN9iYBAADeQynxltDyGW6rtfcfY/qnEYLiOAJ/RlqydJe95t/XLV19wWUlJV2/Af0oEhIShtuWneJNnjSzgYx/zwdkjMj4UFZO1unRIgDo9RDsT5AKqze14z7vRpyFQtEXfUTp/EtwOYeMIVqKb1f6fEtKSkr+7LjuGg5E0WHluM7ieLQg7Dg3e4dB6c4Ycs504ucL+G4Vmm7lH6d9Sqlv+v3+ZzGcXf9RVlb2FjdLTsVIB8G4nXGnzZkzp1s63vxS0TtTry9c86qwdLkg9Wn+TpmNZO9ZFmFZmv89y5sEgD5C7R8cqKmuvMebBDgpD888Y0d11Rk3aisy1tXqN0qrjqdEmg6O/dx4u0Bq+neKG1d+/ZLXCxYsXnxKN27n5OSM4F+5D+wF/3iZ+zMBP8YfMzZ3Vm4+FyETAPRy2EJ3bKzs7OzosGHDhg0LdxjPu20lqPNn5d/PL+eX+TqvJ/UniwqL/mEqcvJzHhFCXiaFTDJ1rtIvcAq5pqioqFP2sJrDs2Lj42+2LHmrVnqHIrq1tKjoz1yFQ+/7mbNzzx4TY8dM9Ca7FDd2+OOmahsONLze5cPocOPj2sJVU322/TS3QsbxtDQL4NW2066ruRm2yw25F2TIA+8sPPdcl+fD9wAAAD6QOX2rqnxzgg6FfiC0+1UpRIB/Q7zaKPN7wj991CC5nTcoMmnpwtmiSzeom43oVVVVZ2ipR3hFXcJs0HCks2pF4QrT9xMA9FII9u/DnLPuj4m5TCv3cdu2o8Fea12llL7Pb9u/LiwsDJmynJycsyzbusds1TXTrnLmlBaV/pVvHxOMifmXJrWebxdPJCs5fPy8rKzMDDly0vhxB0lbfksI+W2t1RpSdFtxcfHzXIUw00/lzsq9xGyB9ya7nAn45q929I5QKLS1vLzc9JrfKQoWL7bHBQadK5Xm7xZN4ZXVEfeSuESOpamI2yVfqd511juLLhcYkg8AAE6M1uJzRWuS40jfxL9y8zjgD+bfusMTPjcF1T5F6mtOpOa5J2fPjrYHO5vpdNnyW2Z45IBX1CWklOGGsLvmjZKSnV4RAPRCCPZHJ7Kzs2fZft9ic721qBWH9Bat6REnHP7+8uXL6/Ly8rKFlHfzXOdG60lXaUV8OzWWV8ZTeP5v+izfU4WFhWbPZqeEbn7M4VrS96WQc3mBlmqlv8ehvsirhn5q/PjxCQMGD4h+DruDq9yIjuidzc3Nm050T/6cZ57xJw+Z8CkS6vvc2JhwtA0VJtALrZ4kLX849NUzKhaak2IAoE+bm5L+cy3ohUeqd77qFQF0mS+8siwtJibmc/w79C1uz713rzk38LQWVVqon7REEh55cvaoTgv43AaNIR9NsISV4RV1pdDunbuXoF8mgN4Nwf4oCgoKgmE3UmVJK9krOoRSyuX/f1pWUnZbbm5uDAf7XwkprvGqD6Ec95ySkpKV3uRJaz3fSv5YCvE5ralQEt1cVFRU7lVDPzc9d/pMn+074uf2VIpuAJN6e2lh6dte0Qe6oXj1Fzmdf5cbUWN59XTUIw+Udn/tkP/ux/JOr+LGFo5QAegn5qVlKl633PZwdeVdXhFAl/tGyfaYJlV3JTf+buO23vDDDtFvs8/V+r70ZHHvwkmTTmr4Yg71qTI6mpJMM1sOvOIuobRSETeycWXJyne8IgDopRDsD2POZ6qsqvyy0qJWkH6YX6BdWulLlc/XIpW6Twq6iINE9Nx6XhnWaEfdUVpa+uvsmTO/K0l/i8O2GQ7MvK68qlRhjhxX2bb9z7bD9k+WCfXCtu/jZfsYP/6/W0Ro3utLXzdj1ANETZw4MT4pNelcbhT0mO+3q9zmFtWy/o2SN/aYSb60h/GrFy8OxvhT5pKWt5CQRxw7mBs2SpEOSS0es0PWwt9cMPGkR5IAgN5nPgd7TvYI9tBtrl+66iap6ZtkWen8I/ueU8S0q5tbLCr4Xe6klce44dn8VospU6bEJCQkjNSWHnEqT6kzv89lRWU4AgagD+gxDf+ewJxTH4yLfZxflCvNNIeJMKf3F4uLiz9upmd8aMZgK+L7Bof3b/Bk6zn3pJdoUreVLCkpzsnPv1oI+grffgSHkE1aizsClvVaJ4V6MXPmzJEc5n9BQlzMvxT/dsORG5YtW7bbqwdoI7NnZZ9hkTXSm+4xzJ4B4Ypq13U3B4NBcz6+c9qdv7xaCutO/l4NaZ3rECG+SY0W4q+2T/z4tzMmoWMfgH5sXmpmvRbqhw/v33mvVwRwys155hkrLWPi112iG6TWJuAHTaczpk4ptz4SEFN/d87kLVx2tGAvCwoK5N69e4OJiYlDhC1GSCljvbpTxmx4CDWGVq1cuXKHVwQAvRiCfQe5ubmzpW09x1cTzDQHe0dp/T+/ZX+Ew3m059NZs2ad5iq1gF+5z5o999E9iUp/PxwK/awLh5cTOQUF46XrPMnXp/AD/tPv89/Ey4SQA0c0YsSI4JDMITNtyw56RT0Of3datNB7U2d/KpI++/ybLNv+IrcyrGiNpnrSokYRPUZKPvrIrAm73qeBBAD9xLyUzM+6FFn9aM3udV4RQLeZ+9BDPj0x98tS0g1mpw7/dvn57z0q2LLg4WnTDm8TmjDvb2lpEdyOG2LbdiYH+u49bU5QfXFh8WveFAD0cgj2h8mbmXcHvyzf5dAeDUS88q0kqb9QsqTErPiiwSI7P/8iS4r7+MUb3zqP/plynLs6q7f7w83Iz59iS/E3zjsZvAT/DiU3X1X+fHmTVw1wJHLGjBnD7YA92ZvusUyHe6OvuWlS/Lgz5kgpMrSgA4rE78JhevrJc8/YjUAPAAA92bVFbyXY5P5Ckx7vUu0lj+fn13tVpiPmoJTSjvh8cT4dmaC1jpVCdvuY8bys7oF9B15dv379SfUHAAA9B4L9EeTNnPknXuV9isO9Odxec/BYr6Q7Z9mSZW+Z+rFjxwYGpw/+uiD5EzOttXpK23phyeKSTWa6E8nsmdnThPD93dI6QWv6Z3FRUfQ0AYAPYnrU1ZaeYVt29AiUnswld+uE7/xfrJ2SPICcltcfKTgH/UYAAEBvZPHvr9+27WAkEvFzqB9jOsHz6noMM0xtSUnJm94kAPQB/TLYRzvIq6wc6/rEQFtTjCYdEq6oC4VC683h9FlZWbHB2ODT/PJ8nMO9MIcM8yv1qlD0zaKiog3nn39+UigcupnrbzP3p5W+l1/Iu7muJvoAncAs446qqtmC1N8tIfkh1O+Vo75dVlbW7M0C8EHE1KlTB8Qlxk3j60ccA74niH7FHL2Fv38buvB0FgDoA+alDrvAdcXGR2u3b/GKAHqE6PB0RDERKxJvC3ugFHJIT9gzfyTcpmwMN4WX4jcXoG85Zb1u9hTTp09PrGts/IhlWd8Rmr4pSMwTQn6Ug3uutGVoyIghNeVl5fszMzIXK01nSylHc/CwObhncsAfM2zEyGbXcT6sSZtz7Afy3x18P38aOnToyvXr13fWIcMyMSXx4xzof8ePH69c9ciBmgM3v/HGGxhfFI7L+PHjVViF47hx0SP32ptDAV3lHnBsp3Jl6cq2QxcBAI7onNjEjSTU3vLm+qVeEUC3y83NTeD22ljpk6fZ0s40v7lmx5BX3aOYjektbstb5cvKO21nFAD0DD1yS2JXMXvifT7f9ZYUT/Dq9iNSCBN2wrzmHcgruhwprCcDFLiVV9DjS0tL95JS87XSr7feWsQKKT8mSC/iteIdfBmpSa0nLX7OlS8uWrTIDOF10goKCmx+/Kt4WR4nQVJr9buSkpJv4BwoOBGDBg2KkEU9bmg407DgUN8gXLGNHHprReEKM7oDzqUHAIBeRwTEaA72mXy1x3ZY20ZF1P7y4nL0gg/QB/WrYO8P+j9DUtzBoSKOA/O/+XK/0PRrjhOruFpzOZM38KsSPY89EolsI63v0FpvNNPMbH21FNEWV9MjXH57pKXl8aKior2t1SfHHMbVEol8SdrWY0LKJtMpX/HS4nlcxQ8JcPzWrVtnKUfFeZPdjr9gJryHyKUqDvTvFBcXv+V1OolQDwAfSJNez//s8yYBegTpyDgtdY/cQ9+ROUquvr7+7ehVAOhz+k2w59CcKoX8DgcLDvV6D0flWzg038Kh/LtK683ebGZNV8jx/e2J2RNTysvLndjY2P8pTfdzVbTHe5P8BemwFOrlkqUlf12+fHmdKT9Z5mgCbYkvW5b8uVZ6j3LVXaXFxfd41QAnJCYmxralneRNdjfHUc4ep8V513Gc9SUlJTu5DButAOCY8e/xApJqiTcJ0CO4rrub25adcuRmVzJHya1ZswaH4AP0UX3iHHtzblNmZubMzBEjPpI5cvjkzJEZTmJc4oG9e/e2r2RHjBiRJSx5HV+N5fC+qaU59LOUlBQxZty4b0shPtMa+OkRV+ufu5r2B63g3MEDB73Owb925PDhmzXpeJ4np/XeaKAgOYwfb3PF9u3bvLKTYY8ZM+YWIcUtgmgnB/uflJaUPMTl2KIKJ2XYsGEx0pZj+LPbbd91fmxNghpc4W6VjtxaVla2p6KiwvGqAQCO2evN9W+VNzdgjz30KIMGDWoQHJv59zbIv3lmRKVO2XufOiVrcvKEM3OltJtbavbVesUnRGoZrq6uLu/YNgaAvqVXB/uCgoLgkOEZH5dSXmNJeRWvRufwCnWW0HJCMDawZ/So0ZXbtm2LBojhw4dP4/pPcn2Q87Jl+a1Svz94vTRhWogAr4F/6YQjd/osK4vv75s8Pcdn2yt37Njx1vbt25uGDxv+NgmdzHd1Js/Pr5vO5Ng9KDMj420OKbvMY5wIM3TehDMmLOD08x1JYovQYkFxcfFTXIVQDydt1KhRsUKKUd7kSQskJAcHZud+OGH85BnxgzMyGvbs3Eque9S97vxdCrthd4vP8lUUFxbz12kHOoAEAIA+paqqSnFbsGbIyNEhGXEb+XfXnAJ3UqPRxA0fNTTptAmfDKQOuNiXkjo4ZvCQWK1UXbixocn0UnO8zIaH8vLyd71JAOiDem2w51A/pMVxrpSCvs2B+BIO28P5EsMrrgQtRKrW4vn4uLhNGzdujG6ZHDFiRCqvaD/DV2N4vjgO0KN5LXc5SWpQrv6RFOKXpaWl+4YPH34uz/dlnk+4JHZXbN/+ork9B5LaYZnDTLjP5KrTvXDv8uO9YcK/med48XOID8bE/EBa1s2aFN833Va8tPgfXIVQD51BJGckJwSsgOnQ5+QEAvbAqedkJU6YfHEgbeDFdlzCWf74+LFSyI3hfbv36MMaGeY8Ple5uyxtbS0uLt6+bdu2TjllBQD6t+sHZBZMC8Tp8lDDSe29BOgKO7dta+A2YU3G0IwQtzMdbmPGczvxuE97tSxLJE+amhtMHXi+sKx4yx/IsOPiRwfSBmcGk1OE29i43w01H9dQdVpoa8e2HabPKLQxAfqoXnmOvTkf3XXdy6UUHOrlRBOyOViEXaXq+a+jtXrAaWkpffHFFzvuHVzPdea8otYVmhAzpZS2FurrpNSv28ag5xu3NRa0JLXdux514MCBLdrVv+bQUsI5Zj0H8Yf5PlZ41cfFPIeI6y6Qlvyq0uptvtxSvKT431yFFS50ioKCAitGxZz0+fWpE6dOzCi48Jr4kWM/H0hKvkhavmRecUhh+1ITRo+7kvz+Q/ZKCCX2tLgta+ur699ZunSp6XkXh90DQKeQmu7SQsz2JgF6IlVWVlbZ0tKywdLWGkc5pj+Z42J+NLXrtnB7tn1EJGnZaf74+Ly4zJGfHZA764spk8+e4gvGmcP+j9nYsWNP6igCAOjZeuUe+5EjR36aY8V3OVSbMeYFB+2nNYlfEbmLNMkXhNKLli1bdkhP9du3bw8NG545UAg5nSd9raW8olRic0ZGxktmDPrsguyxkqx7+S7TuSoiSdzIt2vvZMSclzRmzJi9jtJrhFD/k1r+p6ioyAzTdbzE6DGjf8WPcw0pvZWE/vaF5134SmFhIToSg04zdOjQgPCJ06WQAa/ouATTBiUOyj3307EZwy7yxSecI23fAOIvkFcdFak7sKxhy8bXzf55x6UQN7rXhUKhyvJl5jS+vRiiEQA61TmxiY/yn5UYxx56uqqqqgi3IeuSRiXV28I+QIqS+fe4vf35fsyh9q4TriXH2SwDMTHC5x9kdmKZNq+0rCQrEBgRSEoZziH/NKexfmOkoa7Zu+n7CvgCdZWVlTiCDqCP6vFDcxzuzIIzk2NV/A8tIW8000rrP7qa7gla1noOxmYjp5g4caIvMTFxvLTlBbwiHSClrAiHw/+xLEuRbT3LyeRss240tyet6/lVeFnzapSvp3H5ueY+eJ36QPHSpV/l60cK222v23HvXTdD2lk+3318B1/gR1lveufnALa4s8bBB2hzwQUXxDWEGs7lhsRxHZljxyYE0qblnB9ISjrTjo2bxK0Ic67gIesKJ9SyqXnXjucat2xc27R7Z1UoEtoSlMHqoqIi06kVjjoBgC4xPy1T8e/+bQ9XV97lFQH0Cvn5+QNd140VthjPbc1j2uCuLUskjThteMzgoacFBw/+kBWMNaeCtu5154Yq/++4Lc1rwjXVq2veWv2/5v17DgiXW8VHYUamWVa0bJk3CQB9TK/bYz9q6Kgp0rIu5xXbGDNtAnjAsl4yoT4rK8s3duzY84Oxwds4xF/DWeQSzjTZJGk6T8/WQjbx2u5PfNvRfMth/FdSdOUqJnJqMYf0jzLnCvN/f9CO+6OKiooD0QftJKb3fiHF/3HQuoofZ53QdDOH+iUI9dAVxowZ43dchz/rx4Y/9yJl8lmTUieffVkwZQA3IIJj+ftjGh/tod51w/tDu3b+uX7HlherV68sb6mr2aAjekNDbcOu8vLyem82AIAuMS0uvtySsnBFU110CFqA3sJ0xMztyvrRo0YfCLeEFbdNk7jdechG88OZvUymN/zQ/t073Eh4k7DtWtsfHMy/zbFmyBkmpc831IqJGRk7NHNCIDVVhfburtKOc8R2pTmCb8e2HZu8SQDoY953hdIT5eXlXcBrph/zyuwcM62Ufoz/uZssGiNJXsFF0zm8j+X6oKk/hKbtynVv4FBdxUH/Y1rQN3i+9nOQtVJbOPzfZRH9d+nSpVu84k5hzqkPxsT8jF/xz3KAqiRXz/f5fKXeUQYAnU2cc845qf4Yf643/b5iB6enJZ0x5YJAcuoM6QtkeoG+HX9nVKR2/wuNlRWl9Vs3b3Jra82581uamppqOdA3tc4FAAAAH8QcvRn2hZNjrdjhWulBXvEHMqfIBYekD08YNvpDvsTEHGFFj6hrZX6oHWd3uLl5c9Omt/9Ru+ntDSoSec9Rp8VLip/nPziyDqAP6nXBftasWRMUqR/xon/aTPN6bD8/i208Hc8TmRzUY7j4qM+LV3vrtauzOVQHHHLGKiX9fB98M6EtrRubm5vf6oqgkj8z/0lerE8orRq1kFf6pVyCUA9dZc6cOdaWyi1jA3ZgnFd0RFpKOXhGwfkxgwbPtgKBYSStBPNl8Kqj3KbGdQ2VO/7etGPLxoa9u/a1uI2vJ8iEev78mu8J+oUAAAA4frKgoCA2HA6ncQN0giWtYzr/3vSYHxySkRZIGzg0aczp14pAYBT/bLefcqeVdlQ4tFO3hLdUvvbCb5ymppBXFcXB/iX+gz5wAPqgXhfsL7rookBtff3tUorv8orsfU8l4MC+m4N8tZByjCDR1nOo1q4aWVxcbPY4dvkWS3N6gB30/8qW1pX8aLu0Ul9paWlZXF5eflzDlAAcj4kTJ/qTByTP4M99sld0CHPYffJpZ4xJHDv+Ijs+YZqw7OSODQPDdcLVoarKvzTu3LG2fvvmHZZDG7kBsrusrMycooJADwCn3Pyk9LOa/ZGqJ/fu3eUVAfRqHO5tbhcmar8ebJM9kouOqed6yeJGjU2PyxiZFRw05KPStge2b5jX3LzVOuxEItubKrf9bd/y0lKtWw/PDzWGVnEb9JBRnwCgb+h159ibcekz0tOreH1mxq0/3Ss+BIf5d0jpO6WQd3Ow+T2X7OF5zaH70fOFea33l+3bt5vhR7o02JtwFZsYe5ctbRPq9yrXnV9bW7tk9erVCPXQpbKysuyWcIs5JeU9DYSYjIwBg6bP+kTcyDFX2DGxE6RlH7KXXrnaDdfVvFy/6e2nDryz7s2m3ZXrVchdVVNTs/uNN95o5FlwCB8AdItpcUlLJMkDrzfXr/SKAHq1bdu2qYqKilBSXFKtJaxabWmfpa1Y4gasN8sRaRau2V/XUlO9w2moXSljYlwZCA6P9rxvftKFsDjsp/oSk05PHDM+S2i9LbR/b430SV/F9gqzcwsA+pheOdzd2LFjDyil1vFqbSBPjmkLL0rpN1zSC10t7pVaFxYXF3N+375/+LDhjpBiDs/Sei6SpntNefR61xHjTh/3Q15Jf5HXvXGK3GvqDtQVrl+/Hoc/QZczY9WGIqHTOgZ2yx/jS516zvTk08+8zp+YON2yfWYUiEMO/XObm9bWb9/4eN1bqxfXbt/xjmpoekM7entZWVmDGe7Rmw0AoFtMi038Jf+Gl2K4O+hrzG/szp07m4YMHFLN7cYmacvYDkebHpVq4V/76r11zoED77qNDeW+5NTRwrLMUXjR33/T0Z70+QYEBg7Jat67uzBc3xiu3LFjc/TGANCnHNcwWD2FOTfdtu11ylVf1rY6Q3KGNhfHsj4WaQo9tbyo6K2SkhLTQ3frnkUhbuV/o4ck88oy4jhOlw/JlTcz705eIX/JhHpetsvrquv+h1APp4hobm5OeM8wd0JpOzY21Q4Exh0+hJ1Wrtu4c8dju8uW/Lx6zesrDuze/ppubi7l79EuDvVmfFzspQcAAOhayvTzNGLEiO0NBxqWt0Ratjiu84H9MXF7U4f276mrfXf9hr1lhXfWvPXm7dp1Do5XL4SliO+prqbRsvQxncsPAL1Pr9xjb3iHLjXu2Lqjhq9Xm0vltm116enpvvz8fMUhWk+fPj1x5MiRj5AUl4jWTvXMaUffS0pMXGoO6Y/eURfgUH8br0XncRSy+fJF27ZfXrlyZYtXDdDVBDcKMjTpAd50lHZd5Y9LkIHklKHS5x8cLeNEH2msX9mwccPD1WveKAnv379eOGr1sKHD9r388stmQxQCPQD0GGfHxJ8rlFxcHqpb4xUB9DmmDbt79+7I0MFDayK+SLXU0uy5j2nbC380Wikdaahrbtm/d1+oen9hICGZLH9gtCulqHt3/c8aK7ZXCU75CXEJO/fu3YudTQB9zPuuIHqbvFl5FxDJBVq7dfzUannldRYXj+D1YPTceq30irBlfWxFYeFunu6SwJKXl3ctSXELP9ZQRfTVpvr6Z1evXm3OSwY4VeQ5ueec7bf9Q73pdpbf7xswfdaFsUMyPs9Jv655767nDry9rqxp/+6t9U017wScQHV5ebnZO4BADwA9zlcS0tP8SbLpFxUV5kgigP5AmH5z+O9QO2iP9tm+eK31MbXf/UlJMXYwLjZx3PisvSvLFrvNza19PLm0ypyuGr0OAH1Gdwd7mTcz726l1UypZdgh57ZlxcuKvLrjkpubmy6keISEuJCDPK/zSAtB5nCj6HNU2i23hf3ZJUuWbDKTpqyz5c3K+yg/3B0ciaYqTV8KNzf/pSuGzgN4P2aou4qKigLpkwfHt+1ABuP8cUMyBmmtdPPeyu2qIfT2DmvHzm2F28xRJQj0AAAAPY/Mzs42O6rG2gE7gxu6x3xIvRUT42sP9UyRqihdUvqGNwkAfUR3Hoov8mbNNHvOC4SQwziQD5fS/tTwzGGhHTt2LGud5dgsWLBAbty8+T4O9B+TMnq4ksWh3jw3k/DN8HZ/FySuLSoq2sZlXRLqc3JyPiSk+IHWdDaH+vnkun9asWIF9ijAKTdw4ECLP/0T+OoRN9xpJ+KGD+yva6qpWdtSW//6smXL9tVuq8VIDQAAAD2XrqiocLi9uX/t6rUVSQlJidKS5jTTD9xJpx3n8Lav2rFtB/bYA/Qx3dZ5Hq+YfsZrogFK6aW14UiGEm4OaR0vLPmdmTNnvucQ4vezcOFCFREtd5DSj2qltihXhZRSuzhkP9/iuFkNDQ1XeePWd0moz83NnSpt61u8bj1HC/qhGw7/w+twDOCUa25ujtVHOUzPHM3iKrfaaXGWX3TeeWu9I0q65HsBANDZ5qdl1Fyfls6/twD906JFi1wO+M0ZGRnL61vq31BaNZrfdq/6mEghk/jPB24QAIDepduCvZTyEv7DKcO9Yu2yZbtLl5SWK9I/4kASF1ZqfOtcx668uHzHgQMHvhVqDk2Ki40d0NIcGmNLOWdlaekq7xz3LjnEOCcn53Sy5Pd4uS/gxHS/cPXjK1asqPaqAU45v99/xCNxhBLNocbQ+khzZPmyZcv2mA1iXhUAQC8hkoSO9psD0K+ZgL+qbNVOv/QviejIOxzuj/nIO7PxPzMzM+hNAkAf0W3Bnlcq0VDhCCc9WkCkLCFizRU7Oir9cdNmODmzB/KVV15pNH8LCwtDXN5l4cWc109CfJ2fzCeFFI/xc7q/pKSkiqtwnjJ0G8uy6rWj20dh0KY//LBbucPaUbRy5cot/N0wP/74jAIAAPRu2gwBvWzJso07tu54TWm1/1j33qempiZ4VwGgj+i2YO+Se4sJ9z7pL82bmXddbn7+T7Smb2ulQ26Lu9qbrcfKzs42w47MlZa8XpB4gVz9YGlpqTlfCYEJupX5kff5fEv4S7bXHHbfWNtYUlZW9sa2wm1mQxc+nwDQa2lX79akMNIMwKH0tm3bQqVLS0vfffvdxdw+/cDTQeNS4lK9qwDQR3Tn+TUiZ1b+rywSX+GAr3klZPbihzSJz5UsXfqcN0+PlJWVFRuMjb2JF/lOXuZiReK20qVLl3IVQhP0JG3fb3wuAaBPWEBkjulTC9E3CMD7Efn5+aP47zgtj9J7vkv1xcXFr3lTANAHdHfHGSInJ2e8sEW2Uirsht3/rVixosvGmO8MHOp9gUDg80KK+/jV26lJ/6BkacnfuArhCQAAAAB6Cjt7VvYEW9gjzD40rywq4kb2Li9eXuZNAkAfgB4xj4/ZEHGJtK3HzHWt6c6SoqJf83WEegAAAADoccaOHRsYOHRgnhQyziui+gP1//M6lz5mVy9eNsQngzMs7a5/6Nyz3/WKAaCH6JJgf+mll8ZW11WfL5T8KGfeGkc7L1jaKi8pKWng6l4bgvMK8rJJ0eOaxHCl6edlRUW3e1UAXUNrcf3S9VcKcm17l1z028snme8QAEC/NDdl6PBG0XLg6erqOq8IAI5dYHRWVnBzeXmtN31c5hWuuZks8R0haKDrqBubQ+p3f/jwVPR5AdBDdHawl7n5+Z+TQvyM73mQV9aOE/0vavbtv339+vVdNvxcV8nNzR0vpfyVEpTnkn64fn/NLaYXfq8aoFOZQ+bml709QrnOn/j7NI2/qDZ/7v4oAi3XPzxtmhl7HgCg35mXlql4/Xjbw9WVd3lFAHAK3Lh4VWbEb/2Ur17RWkLEX8b/Kdv+Tu2M099cJITrFQNAN+m0XvHnzJlj5eXl/VAIut8L9aZjGxN82wM8h5NvpKSmbMrJyZnKk93WI/9xMoffjyBL3KGEnqW1uyghELMQoR66ytyVK2PnFa+9mZS7whIi24R6U26R+JwdiT97gda95bsDANCpuuQwQwD4QC0+cS5pfSZf2gO8FOJDMhxenFKy7rq5K98esGDBArRPALpRp30Bt+/cfqEW9DkhRLLWusnVzhtaq7v5+kaubh92Q0g5SFiyLD8//yye7PErgIKCgjRhWzcKEp/iyefDzeGvv/rqqyd0CBPA+7l68ZbgtcXlI3ST71VuvN7NlwFeFeNvElGN60a+WP3uu0fu4RYAoO+r5JZEvXcdAE6Rh/On/MGJOJ/VQvyDGySNrc0SbshbVgI35h+i5vALled/avqNGzYEuBjb4AC6QWd98WRufu4iIeSlHOz9Srn3+SzfwsLCwgOmMicv72dSiqu4Lo0n2x/TITGlbMmSNd5kj2OGtfPHxVxjkbiPV2CvRsKRLy5btsz02g/QacwW7o0funRwDAU+btnye/wFGeZVRfFvp6MFbeaf0O+lRyY9t3C2cLwqAAAAgFPm6i1bgoHK2u8KYV3F7ZVMbtb7vSrTwg+RVl8J68iLw/LO3rVQCAxLCXAKdUqw5wCcFIyLeVmQmG6mHVIfq9tX81LHw9Vz8nK+K6V1c8dwr5WuUK6bVVpausdM9yTm1IKdO3d+nKR4hidf10LdVLKkpLS1FqBzXFtUlOAXKWNd5X5PCnmxENTeY62hifaS0uUc7b8x9LXJGxYuxI8kAAAAdK/rl666mNstN/LVPG7UJxA38FtrzA4JekqTeqAlkvDGk7NHhbxiAOhinXIofHx8/CEbCCxNWVwW9CajSotL71HkPqy1bg/7QopMYVlf9yZ7lIqKigIO9U/z1R2mB3yEeuhsNxSuGWa78Z/XrvqjJcSnO4Z6/p4Ya8nVP7UcMefh2VPeRqgHAACAnuCRmWf+pznkXK8EPapJVHJR+7n33J75Amm5KOBrusyce8+Nmk7ZkQgA769TvmgFBQW2o9SLHEdmCyEkadruEM0ZNmRI+aJFizr2kily83KfEVJ+gueLdgimldovSJxWVFRUE52jB8jPz5+htP67sGSQF/De4qXFd3tVACdtwWJt77LXnqElfUVo/Sn+/KeZX8E20XPXlCpWWiwUcS0rHp42LeJVAQD0azekpX9UCfH2Q/sqMYY2QA8w55lnrOSM07k9Q5/ktv00btPEe1Wm23xXSfljqcR/Bju7Vy6cPRunEgJ0oRPdY3/IBoHCwkKHg8h6/jK3jmUpaLjU7k2bdu0yveN3nFcrV83jP8vMdVPAIT/N0TrfXO8JONRnaaEf4JyVorR6BKEeOtNXlq1P2ynf/DCn918IRdcJIdtDvVYc6TW9zV+MJ0OuvPqRgsklCPUAAAdpks9pRXO8SQDoZosuv9x9JG/KrxyhbuQk/xR/S6u4MdN6hKEUliR9u5bq/t3WgMvmvrIyKVoOAF3iWPfYmyHfhmsppwghTE/dPql1Q0TK0hFDhmw3e+Vz8vPPk4Ie5PqxrTfhr7ZWP4y0RH62fPnyOq8oKic/5zxLWP/iQBNjph2lf1pWVPTtaGU3MmPVC8v6NS/5h0jpR4uLi2/gYhz+DCdPa3F98drR/P24jJS6mv9O4ItXGRXin8FCbrU+GZHW84/nT0CvzwAAh5mflqkUxrEH6JGiwT0meB23bj4thJ7G8eFgx3pKVyulfiG0/ZeHCiZu5AwQ3cEHAJ3nA/fYZ2dnx8zIyyuQlnWblHSfCe+WFA+SlL/2aX37jj07Rpn5SouKXtOa/qs58EdvGCW+HwgE5hUUFBx6vn1R6f/4h7m9d3leAQz3rnabmTNnDuWgtYCz1vmcwv7iuu6tXIxQDyfNjDs/97U1Wfxl+4EkfbOU8pBQz9+ZLVrpJ5TlfnuIu3cRQj0AAAD0Ng9fMK324bwzfiGE8wOefJLbN+3DXZMUqUKKO8inb59XtGaO2eHh1QBAJ3nfYM+hPtXyW5+0Jd3J6fs6KaTZ42i2vplcksJf0KstZX0tNzc3nctcofUDmtQ7/EWOnlfPM1ma6LaIG7lhYkHBwXNuoo97cMguvs1272q34OVPcLX+Pq90PqNJv6QcdWtZWVm1Vw1wwq5e/EbyzsLVl5ItFvIH/Sr+3B8cm16TOcz+FUV0V6N0FzySe+YanH8GAPC+7uL2R4l3HQB6GiH0g3lT/8ex4DbODv/HmaCCL22n31qc5q/kfHDP3JI3v4xwD9C5jvqFmjhxoj85OfliYck7+Qs4ib+TLVy8hW9g/o7iL26imU8ptV+R+/GyorJiM52Tn/NZKawf8W3MnvzohgOt1X5XqSeFpL8KV+wXlriAtLhbSBHPt3e0q84rLS1dYuY91aLD2u3aeTu/FN/jV8MMa/eVksKSlV41wMkQ8wrXnkNS38ufrZn8nWj/vvEv3F7+YjwvtHrYVx/zxv2XjDPfKwAAAIA+Yc4za/2pmfozwqXrSIo8LrJMObf9NUn16EO5Z87jphEOyQfoJEfdY5+amjqSLPEZvnoGh/om/tY9R0J/Tyt9K4eUpziURA+l57oYDuvRL6rht/yLuPRHylXbuC56KLvpIEwKeZNF1o+Fbf2ES24zod7UadJ/4/lWmOvdoWJXxbd5eb7OS7LFcfVtCPXQibTlo2otxFb+jLX/cPGVclL6//jL8ePBr05ZjlAPAAAAfc2iyyeFH8qd/HsS8jZu7/+WM4TX3tFLhGvfh1AP0LmOtsdeZOdlX2pJ+3H+0g1QWr8mlP5BcXGxOfxN5czKOUuSdZ8gMYvrtikSl6uWlp0xMTH7CgsLQ2Zvf2JK4kdsYX9HC5rG9xEd2u5wivSTwtX38v2u84pOqbyZedfxn3u0kDGk3c+VLC35J09jJQOdxgwDkzJ0Yo4QdCd/tGby5WWhrV+pmGDJw9PG1HqzAQDAMZiXmvFbR7v/fKxm14teEQD0AtcWvZXu087FWmifJcTqB3InlZrD9r1qAOgERwz2WVlZPn9MzJWWFI+baa3pd044fOuyZcuie+nNOO9a0s852OfyN7KGv5ZFmufiO2vQJHbbUv6cA35lbm5uvrLERKHF5/m7O47nj+ObK77NNq3dB4USL5WUlGwy93mqzcjLy7el+B0v0wil9U0lRUUPcjFWMNDp5q6sjJVO7RQdcccppdamq+rVOJceAOD4zUvLcLlN8gP0ig8AAHCoIwZ7s8c9JS3lC0LIR800B9+/kau+xyH8HQ71E5Wkb3KY/7QQIjl6gw5aD9vXf2mRoe+UF5bvM/eVNGDAmYKcgVJJv+KEbzYG1O7fX7Z+/fqwd7NTKi8vb7gS+kkp5Cx+creFQqFflpeXN3nVAAAA0ANhuDsAAIAjO9qh+DInP+dTHOwfIC2WcBD/bTjYvDIQDkwhLb/Kgf4CvmGKmZGD/D7+k8BlATNtcFmDq51PRpojhRyYTc/fPQk/t9xnOdRfqkk/EAmFf7hixYr9Xh0AAAD0UAj2AAAAR3a0zvOUiqiljhO5gme41W9ZheWvlteGtbWV60zX3ikmvJPSd/BljtB0qdJuIQfl6B54DvnxkuTHOfrHmumeJG/mzL9wqL8kevqAo37OoR7D2gEAAPQCQouLLNv6szcJAAAAnqPtsTfa6jqedy6zs7NzpE9eR1quiAQCz6z4739NMNbZedmftKV9H6f64dE5tV7kRJz5PWk8+Oz83Nttad2itd5jCfnJJUuWrOLiaM/9AAAAAAAAAL3RUYe7YybQH96ZnKqrq1vhSOd2Jxx+mkO9OYQ9Oo+wxFYO9c3muqFJb5BS9pjD8HNyci6zpPwSh3pbu2ru4MGDV3MxQj0AAAAAAAD0au8X7I/IdHi3vHB5xfLly+u8olaaLuOEP8ibIleL13w+X3vQ707Z2dljpWV9j5cxnUP9ZxMTEwsXLVrketUAAAAAAAAAvdb7HYp/VPn5+d9USjVHIpG/Jycn1zc3N/9AS7qKqwYLElJp/XeLxFeWLl1a1XqL7jNnzhyrateuVzXpfF6022whflNYWNjgVQMAAEAvMT8tY7VWdP9DNZWPeEUAAADAjnuPfV5e3lUkaK6w5I/8McHiplDzmyTFDRzoh7SGelqvhfzRkCFD9ng36U6ysrLyGQ71OZroX9pxnuJQ3+jVAQAAQK8iJmlBA70JAAAA8BxXsM/Jz7+UQ/xXOSSPFUKkCaLR/HcsVyXyRZDWr5HrXu0XYk1PONQ9Z2be7cK2ZpOmnULpH5SUlOzi4sP7DQAAAAAAAADotY4r2FtExaT0Kxzoa72iKDP0nVLuNwWJqzIyMt4oLCx0vKpuk5ub+zGL5JW8rMku0Rds236Hi9FZHgAAQC+lSX/IVu7T3iQA9FPXF6/91rzi1S/NL37zQwsWLDjuI5AB+qLjPcdeXHDBBbENDQ1xMTExoslxBgWEqA+Hw00c7uvLyspCPE+37xHPzs7OsHy+v/KiZJHSH6upqfmv6fTPqwb4QDcsXT3akeIf0qUGKfRHHpg5pcarAgCAbrKAyOY/aiE21AP0W/OK1n6ehL6dr47myx7XFTfV7qJ/Lrp8Etr60K+dUOd5HZgtZCbI95jD201neTt3V73AS3Se1upe5ah7e9JY+tDzzV3y5kVCWr/lb8cIwb8crqtKm/xNH3k6O/vQkSAAAAAA4JSZW7xultD6hxw9ZgohpDlsmNv8dUrrr1bbDX99Nje3R4zIBdAdTvbQFbPFvEeds15ZWfkQL1E+h7JCXrpHOdRjTyscs7lLV31dWtbjgmik6QySiyzLkjnxbtxv5jyz1t86FwAAAACcatwwq+cQ39gePjjdkxRJ0pIPpVLCV29YujrFqwHod/rUOSnZeXlfFZb8MF9tclTkeyUlJVv4eo/a8AA91/XFa38rpLWAPzFDoj8UB1nKcf48cc4Z3d53BABAfzY/NbNuXlr6zd4kAPQzg3MnrlK2vlYL/XtNumNH3bFC0Q/Jkt+cu/LtAV4ZQL/SZ4J9zqxZ51hSmLH0011NXwhawXK+jnPw4ANd9MILgfnFa/5iabradLbYMdQrUo2usKZsUAdeWij4JwMAALqPoHitBY6eAuinTFvssZwpew5UynmuFr/gcN/gVZnmW1BpfQuFnO8i3EN/1CeCfW5uboKl1W38hZ4mNH07Phgs7Qk980PPN/eVlUkjk4b9TWv6BDcYY73iKK3VDssnJjycc/rawtmz8XkCAAAA6H7adJT3buSMW8lV39RamyN0owQJWwr6hmgO//rLi9cO8YoB+oU+Eey1EP/HX+oLOZz91bGsf7766quHDMcHcCTzi9+cJGODr/Ln5mIhDt0DpInKKNSQ88A5kyq4DqdzAAAAAPQghbOFM+S/f3tMEV2nXHcVcYPOY5GUcxyffuna4vIRXhlAn3eyveJ3u5ycnFss2/oGf5XrHaWvWVZcXMzFCGLwvq5fsrrAsuTP+UfgrMPOpyfl0mt2gD772xmTdnlFAADQA8zhBvszvJrmlTZ+5wGgldbiptfeTAr57X8KEjO90ihHU42O0PTHzj1jE7f3sN6APq1XB3sO9bnSlv+nlM5S5H5+WfGyf3AxzoOG9/WlJWsutSTdzXl+klfUzlXqOUuquQ/mTd3jFQEAAABADzdn8dr4JNv9iyXkBdzG83nFZkQ8HdZ01vBXJ61ZuBD9JUHf1WsPxZ8xY8ZgsuUNRCJHSrEwISbhv1yMLyu8r3lL11zHof5XRwr1msTCsONeg1APAAAA0Lssmj2p4d1Xqz+ulfq91tToFZsDM4VfivJd56+9cu7Kle2BH6Cv6a177GV2fvYdlrBv5jj2b0c4ty9bsuwtrw7gPeY884yVkjH+ZkHyW4LEQK84ShE5Suj5oXr3z3/48NT2HwIAAOhZ5qVkPquF88eHq3f9zSsCAHiPeSVrbyWlv82Zvn1ce1cpJbVc6G/w33P/JeNavGKAPqM37rGXubm5cy2yr+dQv1WRehShHt7P1Yu3BJOGnn6X0PKOQ0O91ryODzlO5CPvtux7EqEeAKBnE5I+RWSd7k0CABzRQ7mT7haCvqxJ7zTH4psyS0opLFrYktTy2tWL30jmdmCvPiUZ4HC9LdjL/Pz8c4QtP8lfVL9y1E8zh2S+6tUBHGLBggXyK8vWpwUDTT+1pfyOECLoVZlM7yqtt2opZj1ecNbLGM4OAAAAoO94MG/yn5WKXO2SeIezffvpupJEdkBaa69bvG6MOaLTKwbo9XpVsM/Ly8vUQl9LmnKIxG8dx3lu0aJFrlcNcIit535ieDji3ENazfeKolr7UKFSDvafO1D51uteMQAA9HSaNnI7oMabAgB4X4/MPPtVaYmP8dU3zU6d1lIOQLbMsPzO4oT0yYO9IoBer9cE+4KCgmRhiS9woL9CEL0otP7zihUr9nvVAIcwe+t9tjWdtDhPkOi4NbaeP0MvK2nd9Gj+lGWLLr8cG4YAAHqJB6srxj2yf+cD3iQAwAd6KOeMdx0pLtCu+5rZudNayiHftd5yI6Gm1mmA3q9XnFsyceJEf8qAAZ8gre/WpELk6ttLSkr+6lUDHNGVL70ZF4yR8ywpbuHJAfxp3y1IPkda/uLB/AnvtM4FAAAAAH3dnGee8acOnfAHIWmGUvqtwODgx+8fh070oO/o8XvszZ7XlJSUCUKrz2it/Hz5jc/ne86rBjgq0xmeFPJZ7dKvlBavaaV/6TpNCxHqAQAAAPqXRZdfHn5o5uTLSYnbhzr7L0Woh76mx++xz87OzpC2fasQdKVS+jFS6p7S0lKMMw7HbMFibe8KvDlYulbTAzOn4NxMAIBe6obUjDlE7toHqndhNBwAAIAOenSwnz59eqI/6L9Ga7qTtF7pCvfmsqVl6OwMAACgH5qflqmU1rc9XF15l1cEAAAArMceip+VleXz+/3TNel5fKlytfsoQj0AAAAAAADAoXpssOdQn66F+AopkaIV/basuOyPXhUAAAD0Q1rrJSRouzcJAAAAnh4Z7M8sKEgmm77GP+Ef0oL+oxznz14VAAAA9FNaq9vCShd6kwAAAODpcefYm6HtktOSP8eLdp/QtEEr/eWSkpKVXjUAAAAAAAAAdNDT9tiLhISEMYLktwSJBkXqXoR6AAAAAAAAgKPrUcG+oKAgYNnW7UKIEUT6iZ3Wzn95VQAAANDPzU/LePT6ARkf8SYBAADA06OCfViFv86h/qOa1ApJ8qFthdtCXhUAAAD0e+JaoehMbwIAAAA8PSbYZ2dnj5VCfk0TNTius2Dp0qU7vCoAAAAAAAAAOIoeEeynTJkSR1I8QloM0JruXVa8rNSrAgAAAAAAAID30SOCfUJCwi8sy5rFof5V7bq/4yK3tQYAAACglSB9nq3cp71JAIBT7sqX3oybW7jminlL1938pbK3R3nFAN2u24e7y8nPucyS9uN8NaFFhcavKFqxobUG+ru5RWtv1EpNiyjrzifOnbiRP67aqwIAAAAAOKUKFi+2x1kDLpOCfiSESFBCL3KF+OVjuZO4nQrQvbp1j/2ZZ56ZbAnrp1rrOFfp8xHqoc28orXfkKS/K4WYE7TVP64r3TzIqwIAAAAAOOUm+AdcZFl0jxA0hgQNFiSutJX6yrzFb4z0ZgHoNt0a7OMTE14hIUYITb/wW1ahVwz93NzitV8hoW/mq+lCihj+jEy0VfPiBVr3mM4eAQDg1JuXknHJ9YkDx3iTAACnlCJZp0ns5bZp9Khn/idZCHkN2daXrylcMyw6E0A36baglJuf/0P+c5Z21VstLS13FxYWOq010J9dv3T1V6XWtwpNQ9tWmlFaPH0H/+tNAQBAPyQkPUy2H+PYA0C3iBO1K7hN+iOtaYVXZHC4F3MDUt/4pcWrMr0ygFOuW4J9dnb2dI5sX9atPrlixYr9XhX0YxzqvyWluJWvpncM9Vrp+3Uw+GsuQrAHAOjXRDr/OMR7EwAAp9QvcnObQ5HYl7QU9yqi1V4xr5pEkpBivuUT184vfhOnj0K3OOXBvqCgwLZs+1EOaalK0zdKSkre9aqgH7t+6bqbLCm+9d499fR7xxJ3PDxtTK1XAgAAAADQLZ6cPSrU0hL7L3MqMWndIceIBG7C3qy0fcXclSuTvEKAU+aUB/uI6/5USHG6clVpU329GdpOtdZAf3V90ZobJKnvaE1DOoZ6peklFbS/9VjupGqvCAAA+jFXyAzbCv/KmwQA6BYm3IcicX8mQT/SSr/tFTORIIX+sWgKfP7zZRsSvUKAU+LgntFTYMaMGVm23/dfvhoTamo+rby8fHtrDfRXc0tWz5dafl9rncGZ/uDh96RfFORe/WDe1L3RSQAAAACAHmTB2rX+3bX6CtLie5yqTveKSWtq5LbtZ2uqxEuLLp8U9ooButQp3WPPof45zm6JSrtXcqiv8Iqhn7p+6erzhRLf4rXfIaHe1WpVyBZffDDvTIR6AAAAAOiRFk6aFFaBSX9W5PyStNrqFRO3auME6afTMvTsuStX+rxigC51yoJ9zsyc5/jPEFc5r2hHP8/XcQh+P/alwjc/bAl5P18d0/Hwe1ep9S5FLnly+hm7ebWIUA8AAAAAPdbD00SEgs5jpOnXmvROr5iElAku0bNuyH/BnLVr/V4xQJc5JcE+Nzf305awZ/NVZZH1mbKysubWGuiP5hW+Md2yrZ9oQeM67qlXrtqplbr08byzqzjsI9QDAMAh5qVmNsxNy/y2NwkA0CM8PG1aZLAz+Zfcjr1La7XDKyaLRLytxe+Tq8VZc57RllcM0CW6PNhnZ2enakk/56vxjqaZRUVF6N28H/tS4ZujhOXjz4OYwom+/fOnFIXCyjn30VlnbkWoBwCAIxGCYklrHNYKAD3OwtnCqal650Gtxc8P3XMv0oTlvpiSseY0Xn+179AC6Gxdv8feZz0jhUxXjvtE0LJWcQkOwe+nLispieHPwm94ZZfTMdS7SrdESGePWHzWJoR6AAAAAOiNFl1+uVtTNel+bs3+jZSu94q50SuTuWzlda+9PgbhHrpKlwb7nJk55jzqs/mDXd3U1PTdwsLCkFcF/czclStjU92EPwkpPiyEaP/caaX5M6Ev9cW0rF+4UGCjDwAAHJVWqlyT3uVNAgD0OIsuF+7gvEk3aZJ/IU2NXjFx8zfu/9m7D/isqvt/4N/vuc/KXowspogKCGoQsiCgUq21W+xQa6sCtv3Zqh2/bsqve/ff4cBWq9YOsdsqTgwJIQgBRUBBFIEMZshOnnHP+Z/z5BBBw854knzevq7PPefeZ+Qhee79POfcczxeT9Utz780efFi1fuNqzDk9Nov1fnF56cxOUtJqRQp5cfOPvtszEU+RM1/5BEfdXh/zkzvOjLUS32GZqYCCTQHysy1SbYaAACgW5mHamfeW197vy0CAMSkJczynuJJC6Wkv+lw32ardbh3ksnjlO+cuwEt99Djei3YJ8mkB/SDZ+rk9mefz/fCsmXLXLsJhhL9oZWec97XdJ6/Rof6OFsbxcr5WNBNWv7rKycGbRUAAMAxLem8nA+XbAFA7GNWWXtogYrI/+jz4bd6LQtO8Xt9d37m+c0JtgagR/TKN0WFhYXXsiN+qYPcMFaUXVZWVmc3wRDzmRWbMqWX7tS/aR+0VVFK0R0+j+/3v86f2GSrAAAAAAAGF6V40cqNq8kRF5ueq1K6D0fY9+n7is/rugYfoCf0eLCfWjB1RJInuUKvjg2r0NQXyl94Ra/j2/Uh7LNrtmSEg5GfC8FX61+EgGDxEEXkN+8qOb9rOhAAAIATuSUj11zD9Y2l9TXft1UAAAPCgrKNi/S5sKP86X9YOj2nq3s+QE/p0WB/xRVX+Btam//isLhcSfeXJOkHFRUV+DYKzHX2TlrmpHmK1bulS3f/fs755gsfAACAk4ZgDwAA0L2eDPacX1x4mw71X9PrbwbbOz60bt06tMgCAABAj0CwBwAA6F6PDZ5XWFg4Xof6G5VSnogM356QkIDr6gEAAKDHKKKXpaL9tggAAABWj7TYFxcXpylWS/XDvVu58i4p5Q8qKysxvR0AAAAAAABALzvjFvv58+c7kuijzKJQunKD67q/RagHAAAAAAAA6BtnHOzr6uryiWkRKRVhoi+PHj0a19UDAABAj5tP5CzuwcsIAQAABoszOjiWlJRkKkFf1YF+AilaKqXcumzZMtduBgAAAOgxw9JzP1mTkj3VFgEAAMA67WA/adIkXygS+YgO9NN0sTQswo+gCz4AAAD0FsV0r3D4SlsEAAAA67SDfXp6eoFgulYRSanoruaRo3faTQAAAAAAAADQR04r2M+cOXMkMX2CiM9jUn8k131hy7JlIbsZAAAAoMdJUt8hweW2CAAAANbpTHcnimYVfZqY/1cfYTdIx/3f1aWrX7XbAAAAAAAAAKAPnXKLfWFhYYm+uV6H+g4mujfUEnq9cwsAAAAAAAAA9LVTCvazZs3KIoc/SsTnklJ/1lVrqqqqwp1bAQAAAAAAAKCvnUqwZynllaz4clK0Sq//s7y8/IDdBoPc4sWLxQ0rVgRsEQAAoM8tSs99cEFG9vtsEQBgSFj473Xxi8o3XXtL+ct3Lyh/8cO2GuAoJx3si4qKZuq9P6pXA6TU35VS5rp6Fd0Ig97ed334dr8n7aFF5S990lYBAAD0KWa6jhVPsUUAgEHvhh07Apwe+CKzWkxMnxIsFi6oeOV8uxmgy0kF++Li4jQS4r36kJqvk/xfQh7PfysrK9vtZhjkbln18lWKxB3MzoeIxTdvWfXSrz5dtjHNbgYAAAAAgF4QX90cpzPYzXo5Wy8+UiKflPvpW1a9OMLuAhB1UsFeCfVuJnUdE5XpOzy0trR0r90Eg9zNKypzXaV+pP/ts5lZMPF4pcQNruKf2l0AAAAAAKAXHKgTraTkEls0PZeShVIflhFeuHjTJp+tBjhxsC8qKppGij8iifyuoscSExM36Wp0wR8C5j+yycdO3IOC+Dxb1YlZKk908EQAAIA+IwTPdpR6yBYBAAa9ZddMCUUc/ody1c+UlNEMxkTDWYgbag7Sx6M7AWjHDfZ5eXnxivkSpVSJUvKxkFKPLV++PGg3w2CmlMjIVr8SQsxizdaar3TC+pfmDvaFSm0NAABAn7hz/+7yuw7V7rZFAIAhIffJyQ0uR+5n4ueiFebcnGmc8NCNN6/adEm0Doa84wb7QEKgSP/e3Kx/c97Qu/5zfHZ2jd0Eg9zC1Zs/q4g+pv/9Pbaqk5R3xidEHlk6fTqmOQQAAAAA6GVLlrAUce42l6Rptd9v6vQ5uqOD3MUOqZtuev7lo3vXwpB0zGBfUlIylhTNJ1JnK6XKQu3tzy1btsy1m2EQMx8OLNXX9AdGsq2K0r8H5dINffdnF1zQaqsAAAD6zKL0nLIFGZnX2yIAwJBhGtUSndbndaT/qq0yAkqq9wmP+vgNKzak2joYoroN9nl5ed5IJFKof3E+puPc3zra239YVVXVZjfDIPaZFXsTHaH+xkQjbVWU69LeMHk+snTu9AO2CgAAoG8x5ZNycm0JAGBI+UVhYbvqCD4qlfqytNfbCyESheIFfo9zzeIV6uietjCkdBvs4+PjzyfBt+sjaK1y1WPr16/fYzfBIGYGy3O9+5YJwROj1+4cIcLq8vuKz6u1RQAAgD7HxI4+OB11fAIAGEqWzstrcgX/Q6/+sbNGfygyjdCn7l/YI7a8x1bBEPSOYD+tpCTVVeoyvTqJSJY2NDT8S69jFPwhIDVbfV9/NJToTwfHVkW5EXH56OIpL9siAAAAAAD0C1ZN1Vt2MNFDUqkNnVXRBrkJ5MgvLizbVBytgyHnHcE+MRI5V/9qfE2vvhRyQ0u3bNnS0rkFBrMF5S/PFUyf1P/2cbaqk3T/jxPaVixhlrYGAACgX6hIeDyptt/aIgDAkLTsmmtcFRd6npT8vZSy3dTpbC/0//L1/2/4dNnG8dEdYUg5KtgXFRWNVoK/pVddpeQzY3PGdn4LBIPawnWvDnOY/sCK0m1VlCRVJuPCP8II+AAAEAvuady7c+mhQ422CAAwZJnzc39z3O8Uq+/p3BYd4JyJPErRtS7x+24sfyUpuiMMGV3BfsIVE/yuQ/n6F2Ke/rVY39LU8iOMgj/4LVy3Lp7bOp7UHwK5thtPlCRq8La1fVB/aGDQRAAAiBW4NBAAwPr1lRODKkwP6Oyml06is/ftNx2KvAuD6Q0tXcE+41BGlpD0M53ttroU/vrGjRsxpdkQwEH/new4k6Ldd47k9xT89rIZ9bYEAAAAAAAx5ndzptYolg8oqcpsFQnB6cTqR9X+TTNtFQwB0TBXUlIScBznWiFEhlK0obKscl10KwxqCype+TgpukrH+4CtipJSXnPojY2vETNaRgAAIGbckp7buiAj98u2CAAA+nw966mp5UrxMqVU10xmjuLxHqW+c3PZhsm2Cga5w620meyIb0tXvu6Gw1/RZQyUNsgtfHrTaEdGvsfMGbYqSrn8p2Dk4H/MoBy2CgAAIDYwxbFC11IAgCMtWcIya9bk37JQfzVn89FKc4mt4jmO8MxfuGLdsGgdDGpi0qRJvpAbelyvtxCr+yorK2s6N8FgddW/18WLOHpS/8GPtVVREeW+0eGGPvvA3LkdtgoAAAAAAGKcmcHKcTzfIUV/s1Um2zNJ+h/H5x9nq2AQE2kZadcLds6Ryt1eUV7xK1sPg1h2mu86InXUN3eukiHyqMsemHMBRhsGAICYxG5kbruSf7RFAAA4wm9nTjroSnUnKfWCrXqNPJ6rt4QOYKazIYALioo2CEeMCcmO/LXla7fZehjkbqqoSBeRhCrHcaKt9spVxfV7XqlEF3wAAAAAgIHrllUvfkUpR3oo9MffFufV2moY5Eyw/6YQvESv17tS3VG5apX5JhzX2A8BV//1r3Hp2ed+QZmOOodCP1v6PkxtBwAAAAAAMNDw/PnznZq6us8x008UUVgq9d8IB29fV7bOXGuPgA8AAAAxYT6R84g+N2HMZw8AAHAUZ8uWLerGT33qhdd2vPmELs/zCDHDIc/1o8eM8YyYOnz9wo8tdEtLS3EABQAAgH41KzV77b/jkyLr25txvSgAAMAR2N5GlZSUDAu77h3MdCMzp5OiNaTUt/Wm9VlZWU3Lli3D9dcAAADQL27JyJVSqW8sra/5vq0CAAAA7fA89lGlpaUHKsrLvyYj7mWulI8rUmdLUo+5St1bW1tbUFxcnKZ3O+o+AAAAAAAAANB/HHt7lOrq6n2jc0f9VzHvECyGCebpxHSNIpmSOya3ZezosS27du0K2t0BAAAAet30+OR3E6kVVe3NL9oqAAAA0I7qit8d20p/PQn+hFJqnF7vUEreQ5Iej0Qi21544YVmXYdr8AEAAAAAAAD6wQmD/WEFJQXnkhQfE4quIOZzlaKd+vYhodRzjuNsLS0tbdW7IeADAAAAAAAA9KFuu+J3p3pn9YHqXbufHz1q9CYlVbsO9VnMNJ8En6+kTBw9erQYPnz4wbq6urC9CwAAAECPWZSeO2NavFdtaG83vQUBAADAOulgf9ju3burk5KSSv0+36tM3KirJhPTh3XIn+b1eON1wJeTJk06sH37doygDwAAAD1melzSn5i5YX17y0ZbBQAAANopB3tj//79bnV19U4d8FfqgL9LsNirmKbogP8hvZwXjoQyx44Z25KQkFBv9rV3AwAAADhtF8en3EeKq6ram8tsFQAADD7OrFmzckePHj0sc0xmaubwzNa6ujppt8ExnFawP8wG/G3jxo17XklVo4j2MdNUZr5akhoTFxc/IWfMmKazxo3bv3PnTvxjAAAAwGmbHp+8WJ9rPIdgDwAwKHFBQcGIUaNG5bKHJypWmax4OHlJ1OyqOai3Yzy34zijYH+YCe27du16NSszs1J4eIeuqtH/Lhfr2w/qJxgrlRyTPXpMsHDmzD1btmzBPwgAAACcsry45Mkuuc9vaG95xVYBAMAgkJ+fn545OnO043HG6iVLKRXNqax5hCctLSutZW/1Xoyvchw9EuwPq6mpCe7etXvr+HHj10Wkeo2F2iSJLhcs3iWYzmtobDp3VG7uwerq6r32LgAAAAAnZUZc/CZvWGxZG2put1UAANCDZsyYkZwyYYJ3/86dIVvVqyZNmuQ7a9KkcSzkGEc4OTo3xunqt8/cxoJEYs3umjdtGbpx0tPdnY4JV0zwZ7SNuNxRdA4T36IUZTOLctd1tyrX/e2aNWu26t3QRR8AAAAAAKD/cEFJwWR/UkoGBxKd8J49B0yl67hSRETTgQMHDiUmJnZUVVWZ8dN6Ir85xcXFYyIcSfUozwgllNfWH5NDzvaVK1eix9Yx9GqwPyw/Pz/OcZw5JMRMRepqUuocwbwi7LpvsFAPVZZXVurdMMjeabhhxYbUgJ8SMoMX7F0ylyO2GgAAAAAA4KTovJYzfPqMaxNHj383CfZ27Kur2FdZVsbMynXddqFEq14Pu8KVXvJ26LrWJm5qTnfS20tLS03r/smGfdaBfpi+zZIsM4UQPqXUSWVSnSNdilBZRUUFuuR3o0+C/WEXX3xxhuN3pnjIkxdhWuAQjSfmDW7E3awD/j9Wl69+zO4KJ2GxUqKu/KX3MIvP6F/zV5SK/PneORettZsBAAAGlVsycv6iz//+ek999T9sFQAA9ICP/+Ku7+lk+GGPzzfRXNjuhkI1B6oqvtPy5uu1dpcjRVhySDkqqIN2RIf9kEd5OvTd2nVQb96/f3/Tli1b3tGVf9q0aamJiYk5UsgMXUwSLETnlpMnw3LP6tWr1+lVjNv2Nn0a7A8rLCxMcpmnOUKN0cUfMYnh+oW8phRtEsx3lpWVrezcE45nwcoXZwrH+QUrKtC/2U3693uLJH4wIsOP3j/7ov12NwAAgEHhloxcKZX6xtL6mu/bKgAA6AHX3fNgIbvhZ3U4D9gqCjc3r9312CPfscVjMq36mul93Rn4lQrqJSIdKXXqb40IUR8vZboO/cOUUMl6P0/0jqdBKillSK5bs2YNxmx7m1P+lqQnmO4Ta1atKg+2BR/R/zgfYUE3S6JE8y2RZPp10eziv+TPyp+Rl5d3wmsthqqF614dJoTzHr16sf5rMn9Q+o+EZ+g/q7HC48NlDQAAAAAAcFIeWnj96khby8PUGdCjPAkJF2bNueJDtnhMtiu9CeuBaHB3aLjwikyP8GR7HWdsgqMmK32r69PsfqfNtPJ7PJ7z9GqPDgI/GPRLsD+sqqoqXFleucohZxkJebVS8jN60fmeP6jr7vUFfPfPLCqaU1JScka/AIPNfKUc1SEvIsWf0O/Vke/NFkc4q5uqJzfaMgAAwODhusskSQycBADQw0yre/BA/fcjbrjOVpHJ0IERIz+QNP7sUbbqpJmwbxbB0kfKdLuXJ30t/YmwhxPz8/PH2SJYMfFNx86dOyO7d+6uTTsnbavH9azQ//gv6X+ymYJFsSAuklIW5ObmdlRXV79m7zKkFc27erz+2/uG/suYof8Io38gSlGEFT/o9fgevP/yYR3RHQEAAAaRGYHEtYriX6nqOBS0VQAA0ENeKS9tmDhz5kFffOKVOul3ziMvRMCbPnxi09ZNT0V3ig1MguKrd1Xv0uu41t6KqS4Me9/YG67eWb3fBHyv9D6lpNioY+sV+hcrj1n4szIzq2pqahrs7kPS7RUVca7rv1y/L5/Xmd5nq01v/Edd8v34rsKJe2wVAADAoLK2o6URoR4AoPdMmXTe6yo5pdDxeMeZZnxTJzyetMTs3NSm17eZQetiguM4nhFZI+Jrq2uRfax+7Yp/DGrj0xtbV5eufjXU3v5XGXHnKVfeSkptTU9P725UxiGl2Y0bTw7/UP+hxdsqTb0mlfxPQ+2Lb9oKAAAAAACAU7Lszjtb6rdt+4KrVNeXqDrfC29qRknK+PGn3CW/t0gpRcAXyMjPz0+3VUNeTA86UFdXF66urj4wYsSIV71e77rnnnuuxW4akj61cv1wLzs/1H9bBbbKzOcYZMWPBsKRu++76rJ2Ww0AADDoLMrIWXSxL0muCzajhQYAoJdcNH7MgbZgR1Ng2IjLD7fa6xuvkzE8p3nrFjN7WUx0fxdKmCzr2717d9e4AENZTAf7w0zA37Vr15C+bnzhunVeD3suISW+of+w3howT1GFZPrxnbOn7iBaYisBAAAGn4vjk5+SRLurOppX2yoAAOhhW7ZsUSlpqa8kZ43KdwKBzkHqTLO940n2J6U0tlS/+Xq0rp8pVixIeIYNG9au8+KQbgA2YrErPnSj/VB8shvin+m/qa65JZVUzVLR6uzQlA36rw0DRwAAwCDHafrksus4CAAAveOF5cub9q1f/R03osK2igRzXGBk9vu8yWlHXBLczxwKeOO9o/Vaj4y4P5Ah2A8Ai1es8MTHyzscR3RN66AMpme8Ef7ukrkcsdUAAAAAAABnbNf69RVtu9/4lXLdzgZE02rv92dlzZq7MFqOAZ1T6onUmTNnTrBVQxaCfffEjOIZkwpLCqfPmDHDhOl+/Qao1jtsDJO6Q7+Irn8v/Xe1UUn1/+6cO2XIdzsBAIChwQnJ4Qnx/AtbBACAXrR9+/Zgw0vr7o0EO161VWb6O68Tl3Bu2tnnxkyQ1sHe5wl4MkpKSt66XHkIGhDX2Pe1mcUzZ/g9/hwmTmIPD8vNzs3SgrW1tf0QohXn3bTnBUFihK0w30w1Kaa/b4scvG/nAw9IWw0AADCorQ01t1c2NaGXGgBAH3nz9dcPDYvz1aVMOPcaW2WSdLwnOXVY07boQHoxgSWL9vZ2k9eabNWQg2D/NoWFhUkej2eSDs+mdZx1uBfCI/x6yczJykkbOXLkvrq6uj4L07eUX/0l/RquYS1aoRSRVBvCKvLZf84pRGs9AAAAAAD0FpUSCNQlpKaQP314sakwPfJZeAKBtGHtLbt3xMpAekEZkXv7pyE2NiDYv03u2Ny5Oki/vRtHNOA7HieBHc7Nzc4VZ511VtPOnTt7NeB/umxjmmJ+TP/xeG0VKeK9LvEv7ps9rdxWAQAADAmL0rPmXehLUOuDrQ22CgAAetnevXs7hiXFeZPPOvcS4ThJ0UqmOPZ4vG17al+QwY6uAfb6gyLlssv7Kisr37BVQxKC/RHy8/Mn6PCeaYvdMV9PefU+w2REDsvNze2orq5utdt6zKRJk3zjx48flnr2Of+Rh/aPDdXupMj+OlKRsBTxSesb9rx625Zly9AFHwAAhpSL41NeISH2V7U348ttAIA+xBFZnZQQ3xE3MvtdLIQwvYmFcALe5MRQy843ttrd+pR+CSocCbe6QfdlG+qH9CxhCPZvETmjc2bq39OTGVCQSVCcfveysnKz4jPSMlr27t172t9UFRYWZo8ZM2biqHGjzhk7euw5cYlxE0cWlHzEl5D4ERUOc7T7vV5ka8vuvatKP/TPL3y+3t4VAABgyJgen/J/+nC4Qgf7MlsFAAB9oLGx0c0elevGZYzI8sTHn2PqdLKPY+EJt9buekGGQm50xz5iWulD7aHX1q5Z+9JQvq7+SAj21qxZsy5kh1Ns8aREu+cLJ8UX8I3Ozc4NVVdXH++Xylwj7+Tl5WWMmTDh3NFjcy8cM3bMOaPHjp6onzdLsUrW2/361vHEJwVG5M/6hfkiLHpPTUkZDNbt/ntdRemLNbt27bXVAAAAQ8b0+OTFiug5BHsAgH7Q0VEf8HuchFFj5wohAqaKHWdYICPT3/zG1pei+/QyKaUSSjSvKlu1Qgf6A6aqcwsg2GtTp05N8Mf7p+rV05rWzgR8Hc5HjhozakTGqIz2PcNzwpPS0uJHnXtuxpix2eNGjx59wZhxY87T2yd6fJ5RQod4c5/oXd9auniTUhITRo2bIjyeYdEKpVQkGNpd/exjP2s91Pja3r17e7z7PwAAQKybHkicJlmuWN/e8oqtAgCAPnLbbbfJN7dsaSfBjb6MYcVKyqb2fXWP1JYuX8Y6r9jdeo1+imAkGHmhsrLSHAOGdLf77pxWkB1sCmcXztJBO9UWY8awi2ZOTzx70v8KZlG/Ye1X6199ae3qstUxM60EAAAAAAAMHfn5+XHs5dmB9BEZgWEj0pte27LTbuo1UknpBt0tL7zwwg5bBd0Y8sH+nHPOSRqeObxEKRWz70VS7pgRLTW7atpb2ldXVVU12moAAAAAAIC+xFOnTh2elJo005Z7lYqouoqKihf1aqSzBo7lZAaKG8zEiBEjZsdyqDd0qN/bEeo4iFAPAABD2cKsrPiFlNc1BSwAAPQ5NXLkyFZFqtfmixdCSPP4q1au+q8O9et0FUL9SRjKwZ5nzJhxrhKxHeqNiBuJqJDabIsAAABDkgg5LZS+50u2CAAA/eDpp59uC7YGXzYj09uqHmOmsAup0OaKlRXP6yIGxjsFQzbYT5o0KcEb8I6J9dZ6w1HO7qqqqjZbBAAAAAAA6C8qMTGxRZLcbYK4resRZoC8AAWqzWpnDZysoRrsRUZGxiT9ixjzswKw5LZVq1ahtR4AAIY8fcIXIqY+nSsZAADeqbS0tINCVOO6brut6hGhSGj/nDlz0FJ/GoZksL/44otHuOwOi/XWenN9ieM4fTInJAAAwADwD4rIrXYdAAD6UVNTU0tYcrUZtd5WnbFgS/C1JUuWINifhpjvht7T8vLyvI7fX+z1cKKtilkRGdm3pnzNGlsEAAAAAACIGcXFxWlSyCk9NHV4h4c9K0pLSzFY3mkYci32fr9/tOOoeFuMWVLJUHN9M7rgAwAAAABATCovL29kl3cyc9hWnTY35O7QoR6t9adpSAX7SZMm+ZSjJggWMf9zh93wm1u2bOm1aSQAAAAGmoVp41NupQl+WwQAgP4nlVKHZFgesOXTYgfhq9ELgv1pGmot9omOcGL+8oNwJNzS1tC2wxYBAABAYwp+sSO1I98WAQAgBlRUVLS0U3utlPK0Z/FSpBrC4TC64J+BoRbsQ/Y2pgkptm3ZsmVAvFYAAIC+woK/zkIV2SIAAMQGlexNrieX9p7uQHodkY5dVVVVmPXkDAypYG+6tkshXzPfCPX0nIs9xVVuTWVlZa0tAgAAAAAAxDQz/Z3jOHv1anNnzckz1+eH48MH9Sq64Z+BodZiTxUrKl4XUrxKLm3TxY7O2tjgSjfcdLDJvK6Y/NIBAACgn31JHyCftesAABBD2tvbGxzlHDjVVvuIjNR7673orXyGhtx0d0dwCgsLR0opMxyfk6vLns7q/hOMBLetq1iHYA8AAAAAAAPOtJJpqYmUeK5OM8Nt1XHpLKY6WjvWb9iwYY8pdtbC6XDs7VCkdu/ebbqKNCclJDU57CipZCJrnZv7loqoloA3sGnnzp0YNAIAAAAAAAacvTv3BrNGZ3l1tkrWxRM2nAolIq7rbq2rq0OL/RkaysE+qqmpKVJdXd08bty45kg4cogEJets77Ob+4T5pioSimysqKhotFUAAAAAAAADTubwzJDwiWQmTrRVlDFtxoUev48jba1tSmcfW03KVftaWlrq9u/fj4HzztCQD/aH7dy5M2QCftbIrCbpykZJMsURTo91zw+kDUvyp6Yly3AopFz3qG4moUioft2aaBd8dD8BAAA4hlsycv6eF5fsVrU3b7FVAAAQY+rq6iLZI7OZHU6Ozx2TnVkw+8NxmdnvicvMuZCFqAvXHzqkdOAy+woSm6uqqlqid4QzMuQGzzuRtWvXHhwzZswuN+iud0Pum6c7ZcPbpc+c/YlhBSVfyJ531R1p0y6aSn5/9EsD8/gBJ/CKWTVlAAAAOBb+gCKaaAsAABCbVEtLyz4WXJ8+edo8X9qwdzv+wFhPXPyU5AnnfiIuN3eE3S/S3t7eqm8xvlgPQLDvxrJly9yqqqoDfr//tQ63Y4Mr3Xq76bQMu3BGni8p8SJPIG6yNzE5P2X8eQsz80uuFIGAL9IRea28vNx0wccvNAAAAAAADHhbtmwJhdvCu5Xrvqmk226rSeehiYk5o6d4kpICMix3JCYm4tr6HoJgfxxmPsYNFRv2BmVwh606LXGjxr5bOJ40s84sPMLrHdW2t+YVCoVaHMfZravRWg8AAAAAAIPG2LFjGxq2bl4uQ+GdtsqEIScwIvu9cWnD0pRS+3TewrX1PQTB/sTcOIprZsld3zSdipEFcy5xAnFnMXPX9fqRjvZNbXv21LaF216prKwM2moAAAA4DmZxsRLO/bYIAAAxzPSCbn7jjbWRpkPLZDhUZ6tJ+P2jkidOPjtzzhwzGxl6LfcQBPuTsG/fvlAkEtlriyfNl5gS5x8xcrYjRKqtimra/uoDoeZDtY1JjeYx0VoPAABwEu46sKvq3gO7uk4OAQAgtlVWVrYfeuXlx91IaKuSMto6z8wi/rzzP56eP2+YzvX9MtX4YIRgfxK2b98e0r+ApxzsMy6aMdfxBcYSi67ZB0KN9StaanfWtIQbXt6+fDuuKQEAAAAAgEGrZtOmbcFDB/+mZCT6xSx7vORNycgS6cPfdd2TL8VHd4IzhmB/cpTjOGF9G+ksnpg3OTnen5aRzx6nq7XezNnYvOP15cFDTdt87T4zrQO6ngAAAJykW9Jzti/KyP6MLQIAwABgBtKLdLQ9EDh76nr/xPPDgQmTyYlPZI/gbyckq+F2NzhDCPYnqb6+vlVF1Bu2eEIjZhS/XwQC45m46z2ONDeXt+3fW+0XYltVVZX5ogAAAABOFvN4pfioy9sAACD2/fsnP2nm+JTvO4HAa+zzmc9zs6STFLfeWrkt2e4GZwDB/iSZb5rcgNtgi8cVSM1I9iYkn8cskmwVuVKFm3a+/li4sbFyxIgRpzUQHwAAAAAAwECU7e6rkopqiFTXSPjSdT7VGAkOJ4Vr7c8Ugv0pCLiBYMSNNNviMQ2bWfwREYg7x4wMYaso0tpU0X5w37b2hoY9ZoRIWw0AAAAAADDoLZk7N9Lmuot0hn/FVpEjVGqA6X+vXbOmq0EUTg+C/SloaWlplSxrbbFbCZk5w5y4uNEsRJytimp+7dV/HaqufqGqqqrDVgEAAMAp8Eec9GCS5+e2CAAAA8wfZ097U7lyk1KqMxOZIfIV3ZAs0oah1f7MINifAnNdvFd6W6SSx5yiLm3KRe92fIEJthgVOnTwyWDzwW1+KQ/pIqa3AwAAOA3/r3FnwwM7d+ILcgCAgYpZSfYs1gl+t60xdT4VCX96YVXtUQ2jcGoQ7E+REKKdXW6yxaMkjpuQ40lMOJsdJ8FWRTXv2vF065vVqysrK3EyAgAAAAAAQ9a9s857TZJaSUq12Sq9qm6LdOzB4KhnAMH+FEVHx1dqvy0eJXXCOZcKf+AcW4wKHTzwWKS57YUDBw606iKmtwMAAAAAgCGLmVXIx0v0SnRee4PN7PaO/5u3V+xCq/1pQrA/RWZ0fB3smyORt0ZzNAIZGckiEJ/Fwun6ZVSuK1v2VK9qbdi/afv27UFbDQAAAKdhUUZOcGFGzldsEQAABqg/zDi/Wiq1XueqtzKSqxY2ESHYnyYE+9MQ9oeDLKRpge+SdlHhBz3xiRfbYlSkpXmlCsvnnJaWE46kDwAAAMfHxF5SOHcBABgEVL1IuUHfdg1MbsbR87hNv7xhxY6ArYJTgIPjaagqrTqkhOr6JfSlpyd6/P50FsJnq0i6bqilbve/9rz+6tbS0tKIrQYAAAAAABjyHi0c3e4SrVCK2m2VuXD5w/r/CPanAcH+9Lg+5esK66lTp7/Lk3B0a71sb61y4hLLqp55Bq31AAAAPUBFwuNJtf3WFgEAYIBraGn+EpOqt0Vih+LjvC1fXrhunddWwUlCsD9NHR0dTa50632JKXH+QMJIIZxEuymq7cCBv9Y+9+RrehXT2wEAAPSAexr3vrn00KFGWwQAgAHu0SsK6yW5/+qa115zpVyUEBrhsUU4SQj2p2nt2rX1Sqh9CaNHj2G/P1MqFTHzNJhtwYMH/i2E++QLL7zQ7bR4AAAAAAAAYBpM1fclyQcVcRUR38Tx4cxfFI5+q3s+nBS2t3AaZpbMHOtRnvM88fEJKRMnT44fM/4DjjduTEf9/tsPrHjyr6WlpZi3HgAAoId8Nik7w5ci2n5RXY0TPgAAgCM49hZOw5icMa4SKl6FI3Hte2rrmrZuXtH4xmv/CO+rW/n8U0+hqyAAAEAPyktKaQ2FVXtVe3OZrQIAAAANXfHPQEVFRZsKqUNm/kVFyjW3ofaGzY21tV0DQAAAAAAAAAD0JgT7M+OmpqbuVhG11ZVudVAGX61PqK+tqqoK2+0AAAAAAAAAAAAAAHBLRs4TC4Zlf9QWAQAAAAAAAAAAAAAAAAAAAAAAAPoRRsUHAACAAWFBas578n0pam2wCYPUAgAAHAGD5wEAAMCAIBz+SdhRl9oiAAAAWAj2AAAAMCAw0bnMlGGLAAAAYCHYAwAAAAAAAAxgCPYAAAAwIEhFnycWT9kiAAAAAAAAAAAAAAAAAAAAAAAAAAAAAAAAAADA6cA89gAAADAgLErP/c/0QKJb1dG82VYBAACAhsHzAAAAYEBgpvco5gm2CAAAABaCPQAAAAAAAAwIC1e8Omzhqo3nfrpsY5qtAg3B/jgWrlvnvfH5Fy+8tXJbsq0CAACA/iLlLxWpF2wJAACGkBtXvThlYfnGX7Iv/DQr8UhE0I/sJtAQ7I/Deyg+2et4/hR2w08vKN/0nWsR8AEAAPpNMCx/wH5VYYsAADCEeEh8jll8iokvYFJTyJWzr3vyxQS7echDsD8WpTiUQGOY1TmK5HSH1K2Jbvi/t6zafL3dAwAAAPrQ/S179i+tq2uzRQAAGEI6FP+IiTobWllHfOGMTEj03hwtA4L9sdz6xBM+cuUfzC8NE5v3KYWkG5Kh9ic69wAAAAAAAIC+8GDRlDcUyVpbNDEtSUn1wbx71nlt1ZCGYH8MkYRRIwTJSbZIirlZEm9aOnf6QVsFAAAAfeiWjNwdC9Kz/scWAQBgKGHWOZ4X25LhsKDRF53vK7TlIQ3B/hiko75n+nfYIjGpLRwJfkevqs4aAAAA6GNjmATGuwEAGKK4PX6ZirhhWzSyhUuftutDGoJ9N0pWrPCwEh+yRZPkI4p5P1rrAQAAAAAA+sfSeeObpOB/2SIxkZ8Ej7lhxYZUWzVkIdh349zA8Ov0O3PkCIu7leKf6Fu01gMAAAAAAPQLVhwJ/8iVUtoKHdD4HI/X+YItDlkI9u/Ebpi+addJaSTVPn/jzjW2CgAAAPqBVwVS/fVxP7NFAAAYgoKUvomJ99kiCaVSHcUX2eKQhWD/Nh9/tmq0I9Q4WzSjLTayUMt+feWVQVsFAAAA/eDX9dubfk3bcTwGABjC2vavDeuQ9n1bjAY2FnzWwlUbP2BrhiQE+7eJ9/t+a343bJFc162XodADtggAAAAAAAD9ZNk117iuIx+xxU5KjdUJ/0pbGpIQ7N/GIXq3XTXd8F2lxBtL504/YKsAAACgn9ySnnvjotScabYIAABDlNMS6tBRrcIWTaO9nxWdtaD85bNs1ZCDYH+EBSs3fs505LBF8wvS4ij1C1sEAACA/sR0jz5zGdItMgAAQJR1WV5zmPiLttiJ+VzBdJUtDTkI9kdQgrsGzTOUouA9Jec/YYsAAADQvxxl4j0AAAxpS5glsVMbcd1GW2XCW5aS8uKF/14Xb2uGFAR765bnX7zQIcqwRdMNX0pyK4gZU9wBAAAAAADEkASn+ZDH4/zGFu0YemKMJ9Vzvq0aUhDsLek4X9W/C7YUFT7U4txk1wEAAKCf3X2wWiytr3lrJGQAABiy0mfObJFuZLlUqmtOe0nq4giLD9nikIJgr81fsSmRlTLXYxyR7GXro1dMPmQLAAAAAAAAECNMd3yHRK0OcGttFQkWfmZOnf/IJp+tGjIQ7LVUj/s+/Vvgt8UoJudX+v/ohg8AAAAAABCDmtvkXkn0QHR0NIuZ3pWWE77WFoeMIR/sFy9eLPQ//jfMJRm2yvxeuBEp/mxLAAAAEAM+nZY96tb09GRbBACAIe6Pl1/QStJdrwPcW4PoEY8V5JuyeIXy2IohYcgH+12XfXiszvRn22KUVPTG72ZP2maLAAAAEAOUEDuDFPc/tggAAEDCVXuly0/ZYpRSanw1bzoq4w12Qz7Y+zzOJ0gd/T4Ihx+2qwAAAAAAABCj7p5zwU5y5G/16jad6Ov07Tpi3k1HXWg9+A35YK8isoqJnlVKvaxINetfhhB75EN2MwAAAMQIfZxu0MfpDlsEAAAw09ypraH6CuWqGxXJxdLfUXJP0eTP/b7g/FfsLkPCUfO7DWULSl8uJEEf1r8Yw5YWT7nBVgMAAECMWJCR/T0RcZ++p3Hv87YKAAAAAAAAAAAAAAAAAAAAAAAAoJ849hYAAAAgpt2SnnNbXlyKrGpvqrFVAAAAoA35wfMAAABggGD+uSJ1mS0BAACAhWAPAAAAAAAAMIAh2AMAAAAAAAAMYAj2AAAAMCAwq1uEUE/YIgAAAAAAAAAAAAAAAAAAAAAAAAAAAAAAHN+t6enJt9IEvy0CAACAhWvsAQAAYEAIUfw/gxnt820RAAAALAR7AAAAGBCYaQ4pGm2LAAAAYCHYAwAAAAAAAAxgCPYAAAAwMLDMCzqe+2wJAAAAAAAAAAAAAAAAAAAAAAAAAAAAAAAAAADgdLC9BQAAAIhpizJydytFP15aX/1rWwUAAHBcC9et81IzpZDjKyZHLGSlcgTTzXcVnb/W7jIoDInB8xaWvfjem55/+bz5Sjm2CgAAAAYYJsohUkm2CAAAcELc5r9deP1rhRB/EIouU6Qmh4lGlqxY4bG7DApDItgzO9/3erkibdXGHbes2vTPm1ZsmqCUQm8FAAAAAACAQUwE1aOKeBMxpejFK1g4rPgDZ8elZ9pdBoVBH+wXrXr5MzrZ5+jVVEEiVxG9x/Gp66/ZvNnbuQcAAAAAAAAMRiMuO/9NIrXfFqMcwQVexem2OCgM/hZ7V92s/yFTouvMTK7rtLcFf79ssumBAQAAAAOFEMHkQ/UpP7VFAACAE1rCLHUQrFFKNdkq0uvnhkNy2OLFatDk4UEd7B955BFHsQqweuvnlILCwuM06ZCvbBUAAAAMAHfu39+yjLaEbBEAAOCksHL/q/+/yRbNmC1COOKCuuKqQTNuy6AO9s9knXelECJVh3hbownxN3+Si5MCAAAAAACAISDc2rpN3+zrLHVy2CnxxMel2uKAN6iDvc7zHyDFnd3wrVCQ71g6fXqbLQIAAMAAsSAtu/7mtOw7bBEAAOCk/P6Kwnpi+Zoi2WyryJXueyKhjuG2OOAN3mBvRr1XfK4iFbA15loK108dEVsEAACAAcT0whPMXcd1AACAk+aKDfpIUmdL5pjicMCbNlimvRu0wf7TlZvOJVYjmLnrZ9Qhf5lneKDDFgEAAGAAwTy1AABwusIiWKqPIzttsZNLBZM8GYPiOvtBG+wjETVb3yR3ljpFXPf+zfv3I9gDAAAAAAAMIfcV59W6rlunpOqaHU2v3yGVyLLFAW3wdsWX6gr9T3XUYAgekfxq6dy5ri0CAADAADLyYLVnaX3ND2wRAADglAhydhFT13X2wnFShFeiK36surZyW7LwiLHMwmerSBGtcKjV/CNimjsAAIABaAmR1Dc4jgMAwGlRrnyYmbfaYpRyvWffum2b3xYHrEEZ7BMi7kQijrfFTpL+3pab1G5LAAAAAAAAMIQsnTv1VaWoXq92fUmsyL21vb59wI+OPyiDPXPoE/qf6K1rJRSFlZDPPDB2bNDWAAAAwABz87DsiTcl56bbIgAAwKlTcpdSqmv6c71+AYW8RzcKD0CDL9hHp7lz8pi4a3RDV7mvuYIO6cSP7nsAAAADlEeJVx2PusUWAQAATpnw++5n5u22SEJwitcTyVo8wKe9G3TB/tMrN+XqdB9ni1Es+Ml4DqAbPgAAAAAAwBC2Y/UbG5WMdsfv4rr8/obUsYm2OCANumDvOuJ6Ytbh/i3KlX/ds+vFVlsEAACAAUgpVa6YdtsiAADAKVv++StDpGSdPqp0TYPORPM62kMJtjggDbpgr5Qs0jdvXX+nVEgp2rfsmmswzR0AAMAA5nUjN4QiLf+xRQAAgNOhiPlJfbuvs6grBJ3ryPDwxYv12gA1qIL9jeWvZAtBaUzk2Coz3OFK5RNdgyMAAADAwPSbxr07HmhsbLBFAACA0+I4XKGjcFd3fEHsiTDNaLp89YCd9m5QBXtHuPN0ks+2RUv+pilJHLIFAAAAAAAAGMJagwnVitQBvfpWr25J728N+gZsd/zBE+yVYuFSMRMfNQdhJCK2LZsyJWSLAAAAMEDdnJ51080p2RfYIgAAwGl5YO64DlfRI0opM/Xdy1LJB3X1BopQuHOPgWdwXWMv6XlF9G/9j1Onl5CUcjuz2zUoAgAAAAxcDonvCYfn2CIAAMBp84XpzzoNf1sJ+joL92vB3ITvLr0sr8luHnDY3g4K8x95xEnJnHKWh9yZLqk0ElzjDfOTd86d0mJ3AQAAgAHqloxcKZX6xtL6mu/bKgAAAAAAAAAYKEywX5ie8zVbBAAAAGtwdcUHAACAQUspvtGR9JgtAgAAAAAAAAAAAAAAAAAAAAAAAPQjx94CAAAAxLQFadlfzItPdte3N9fYKgAAANBwjT0AAAAMCA7zHfrEJd8WAQAAwEKwBwAAgIGBOVMRJdgSAAAAWAj2AAAAAAAAAAMYgj0AAAAMCEqpL6gwPWuLAAAAYCHYAwAAwIAQ5o7fNTSnbLBFAAAAAAAAAAAAAAAAAAAAAAAAgH6EeewBAABgQLglPaf2wrjkyPr25jW2CgAAADRcYw8AAAADA3MmY7o7AACAd0CwBwAAAAAAABjAEOwBAABgQFCu+ql0I5W2CAAAAAAAAAADyULK8y5GowQAAAAAAAAAAAAADCZsbwEAAAAAAACGrM9s2pQoG/lsN6KuIpa3EEdubqjb/tSya65x7S4xa6AGe15Q/vIcYhXvkVRx16yph2w9AAAADFKL0nK+zUo+e3dDXZmtAgAA6DE6Y5YKonxi9uigLJRSUgWCSUunT2+zu8SsAXmd2uIVKxyH6b1C8X8Ui9qFKzduuun5Fz90w4odAbsLAAAADDaCvymFmGVLAAAAPYql+pe+CZlQHy0zD5i8PCCD/Ztjx3oUCY9+o5mYAsIRk4VHXOuNbx9tdwEAAIBBRp9o4RJCAADoNSrO82d9qDmqdZ5b4+YtVirmc/OADPaB6pZzFMmzbLET88uira3elgAAAAAAAABO2r0XT6pjVkdfTy8i76fnYz83D8hgzywvZlIX2CJJ11Us1easOXkI9gAAAIPU3QerxdL6mu/bIgAAQM9T9taSxFO37N+MYN8rWIxiEtm2ZPrldQgl25foxG+rAAAAAAAAAE7V6zrdd7Xas+LczERfzF8KNjCD/dsodppc5YRsEQAAAAah60aOTFhIeV5bBAAA6HFK8N9JUdAWSTg8MjiiKeYHaR9wwf7Wbdv8RHzUG8skNykZ2WeLAAAAMAglhj0L3OS9F9oiAABAj2MlnlZERzcat3mnk1Ix3Wo/4IJ9aE/oLKnU2bYYpUit8sf7d9siAAAADEbMP3c86jJbAgAA6HGN/rY9xHTUAHrMPGOxaU+OYQMu2LOjxjPxBFuMUkRbfztz0kFbBAAAAAAAADhl26qoUSf4VlLqrWH0mC/cgmDfs1xFmUSya+A8QwjnbWMXAgAAwGCjSO1SJJtsEQAAoMdVLZoe1pF+i2LuarXXx58ZtGyzY4sxaeANnscqXhHH25J+l1UbK4WB8wAAAAY7ST8Iu1RhSwAAAL1CKlrDRBFbJMFizLAsmWCLMWlABfuF69Z5SXGSTvN+W0U65L8iFe+1RQAAABik7jlUc88fGuvW2yIAAEDvcOV6pY6+zp5czrRrMWlABXsRTE1ziDIFiyNet6yUXvdNWwAAAAAAAAA4fR6xmUl1tdgbEXYnxfLI+AOsK37LCP2/nM71TpJph9gXrrdFAAAAGKRuSc9dfHNq1ixbBAAA6BUNtbxbKtV85AB6zM5VsTwy/oAK9mHpDFNMWbbYSVLwUEfgqG9TAAAAYBBiWiyEQLAHAIBeteyaKSF9zKnTqf6tYC/oii3LliHY9wSH3HT91o60xSiHuWPS5mUI9gAAAAAAANAjWPFWYpa2aOayz6T5820p9gyoYK/f1jQiNdwWTc+Ig6xE45IlS7recAAAABiclKvqFMkWWwQAAOg10lHlOnAePYBeDE95N2CC/eIVKzzkeJJJ0VvTDCjaGXHlAVsCAACAQcwltcgbcR63RQAAgF4jg+JZIj6qZ3hqtiqyqzFnwAT7/UQB/fYmsRBd1zUoQbulUAdtEQAAAAax3zXUPnZnU/V2WwQAAOg1ubT/TSXlUS32rNTCWB0Zf8AEe44f6WcWb7XWG4oPsJLNtgQAAAAAAABwxpbMnRsh0XmNvSK5Xykq1cvq6MYYNGCCfaiDfC4pjyQVtFWkQ329SAgg2AMAAAwBn0nOnfDplJQ0WwQAAOhVSqoPSOLLiPmDzJH/6Qh6HtbrXSPlx5KYHa7/7eZv2uRLa5Tj2RUXKlZnkaDR+j19oiOY9MQDc8d12N0AAABgkFqUnrOeSP72nvq639sqAAAA0AZMi/2yKVNCWU+dv63DTfiHQ+q3ERX6dotoe/aBOWO7WvABAABg8GLmCxSJo6a9BQAAAAAAAIAB4paMXLkwPedrtggAAADWgGmxBwAAgKGNVWQyheRSWwQAAAAAAAAAAAAAAAAAAAAAAAAAAAAAAAAAADgdjr0FAAAAiGmL0nP35sUlRaramyttFQAAAGgYPA8AAAAGBGYarm/iO0sAAABwGII9AAAAAAAAwACGYA8AAAADguvKdlIqbIsAAAAAAAAAMJDcQGMCJUQeWwQAAAAAAAAAAAAAAAAAAAAAAADoR5juDgAAAAaEWzJyI3lxSeGq9uZyWwUAAAAaBs8DAACAgUIoIrbrAAAAYCHYAwAAAAAAAAxgCPYAAAAwQKgwMUlbAAAAAAAAAAAAAAAY+HCdGgAAAAAAAMBxfGrl+uFxfp8TanM9LEJuoDWl/tdXTgzazf0OXfEBAAAAAAAAjsMvvH92w+4K9ojNyuMrC6aG5tpNMSGmW+wXL14s6i+9NiPM7WfZKpLk1C6dNWWXLQIAAMAQ8Zn0nJkucfU99dU1tgoAAKBPLFq5+SA7Kt0WSSp1z9Li82+xxX4X0y32rxd+MK5DBK8m4aw+vDisPmM3AwAAwBAimVcrUjfYIgAAQN9h2WzXopjVBXY1JsR0i/3CFa8OY0/odhbia6asD+YRUvzDe4qnfDO6AwAAANDixUpcfvnq1KBS2W44nMbMcY4SjpRSKMNxwvqQ3+Eh0aBUcPecOXMa9T7K3n3AuCUjV0qlvrG0vub7tgoAAKBPLCx/+WXBPFmvRjO0zqaH7ik6v6sFv7/FdIs9+9mvX+IIWySlqM2V1GKLAAAAQ9q///3v+KdWrJg+Z07Zx9uD4c8rV/1YsLhXH0EflqT+wo74q17+IpgeYqGWSpY/lsLzPytWrvr4M6WlM9atW+e1DzUgsKJH9c2rnSUAAIC+w0zNJpAexsRpdjUmxHSwF27Qr1hl2KL5aiTErDpsEQAAYEiqqKiIe+aZ0hmJyan/4xWeHyqm37MQ39THyXczi3N0uB+my8n6LCRB3yYx80hBfK4+KblCMH9HkbrPIefHTe3Bzzy3sqLokUc2+exDx7Qgt990qD7lMVsEAADoO0rV2bWYFNuj4ntMiz13tdjrZN+mCC32AAAwNCmluLy8PLstHL6JPfR9Hdx/oJdLdXj36fB+0pfX6XDv08fUElbql6TkD4eNqL/t6aefHm8e3+4Sk+47eLB5GW0J2SIAAEDfUWKdiuHL2GI62CspAkxqpC2ang9BJtluiwAAAEPGihUrPGVlZecHI/JbgpxvCeFcqrP8GR/HmalYn6h8z/H6vv18efmlOtzH9pf+AAAA/UCR2nRkV/xYE9MHb6ncgH4DM21Rn3xwu2BqtUUAAIAh4Z577vGSx5PvKvqOPhYu0GF8uN3UIwSzRx9lr1OSv/N8WcU1sRruF2Xkfm9RRs4cWwQAAOgz0uvdpI/BRyX7RRVbc+xqv4vlYM9Kko+JE2xZV6gOUtxmiwAAAIPe4sWLxcSJkyeTov/TR8L39kQrfXdY6HjPlK9ILV6xatV7Y7Fbvn5BX1WKCm0RAACgzzTuitSYdvsjSRUaY1f7XcwG+8WLFUvWwd6cZlj6beyQgtFiDwAAQ8a8efMSyKEf6lg713Rds9XdklLS/v376MUNVfTcs8/Q4/99jJ56cjmtfaGSqnfvpkgkYvc8Nv0E57JLS54tXWVaxmMu3AMAAPSHZddMCb0t15uG5/F2td/Fbov9nOeFl0WcLR0WIpYYFR8AAIYE0yU+LOUv9erlnTXHtn/fPip9fkU0zK9YsYJWr15FL+hAX1lZQaWlz9Py5f+l5Y//l/buqYt+AXBcTNNIye+tXLlymK0BAACAt1N8kV3rdzEb7LcMHy6U4IAtRimm1nDIbbZFAACAQe250vLrlOLrbPGY3tzxBj37zFPREL99+2sUDoVo4sRzqKRkLl104UU6oyvauXMnrd9QRf/5z7+jrfcnCvdC8MyI5CWx1CVfv5ZrXHL/YYsAAAD9S4i3ZnDrZzEb7DN9PiapvLYYxcQRfX4RtkUAAIBB6/HHH/frA99X2UxNdxx76upozZpK2rZtK3m9Xpp7yaV09TUfoUsvnUf5+QU0a/Ycunr+NfShD11NKSmptGvXTnr8v/+hAwcOmKBsH+Wd9PMK/fzXPldePtVW9bt76mse/X39nldsEQAAoH+57iS71u9iNtgHX21y6G0t9ixVh3AUrrEHAIBBL5CQcB0TTbTFboXDYXrjjdfptde2UVp6erSF3oT58ePPovSMDIqLj6eU1FQap8vnT51G73vf+2nE8BFUW1dLjz32L2pvP/4MsjrcJytX/dQWAQAA4AisKMOu9ruYDfaR9ASHiZNsMUoxRaSLFnsAABjcHnnkEUdJ/t9oq/lx7HxzB62vWkdKSpo8aQqdf/5Uio/vmkzmKB6Ph8aMHUfz3nUFJSQk6vu+STveeJ1c17V7dE8wz/73v/8db4v96pa03F/elJ41zxYBAAD6lT5KO3a138VssA+3N/mUdEfaYidWbW1zLsA19gAAMKilZWWNYcFn2eIxNTY10v4D+2ncuPF03uTJFIh7+5izRxNC0FkTJtCwjM4GhpdeepEi4eN/X24uBUhKSfuOLfYvoT4pFE+zJQAAgD6l9KHTrkYpQce9XK4vxWywD/iET79xWbZorgPURY4sYz5+0wIAAMAAJyTdeKLW+mBHB7U0N0cHwTPd8NPT0u2W4zMt9+eccy75vD6qqammYChktxwH0012rZ9xsvmiwRYAAAD6lCKn3q5G6YgaM3k6ZoO9hwIeIShVv1vkNjVQx+tb3KY1ZWkzZ84cqzfHTJcHAACAnsZS3mxXj2JCfE11Nf39b8to6dK7afXqimj9xo0v0QMP3EfPP/csNRw6FK17O/P9+EsvbaCH//gAVa5ZrQN9kFpaWui+++6lPz74B9qkH+PYI+Vzil0BAAAYspjdjUeNPMvssWv9LmaDPXvZL8PuWLfhIIVq3iTZ2iwjbY1+x+dMLCgoyLW7AQAADD5CDLdrXdpaW+mJx/9Lf/rTH2nTppdp37691Krrotva2qhaB/5VFeX08MMP0pbNm466dr62pkYH+gdp+ROP02uvvUaNjY3R8xIT5A8eOEDbX99Oj/33P/T73y095hcDz61cOdOu9hvF6hw3wnfbIgAAQN9ibrNrUeyixf6EOhobHLd+b3yodhepcMg0NbgsZYSZ/Y7j+O1uAD1qwoQJ/vz8/Diz6GLMzN08QIjD7519/9CzBuD0HfX5Y0avf3L5E9GB8pqbm2hYxjD6yEc+RvPmXR7dbgbNu3j6jOj63r176V//+gdt3fpqNLzv2vkm/VeHdjO/vfkiYPSo0XT+lPPJ5/NRakoqXXft9dGR8ju/HNhN9957t17vZgIayfl2rd/cc6Dmtd83VR/VDRIAAKDPhN11R04Uy444anr2/hSTwaWkpMSTUTxnTuLocU+QlNHuDUq6re0H9v6j7tknHmHJW8vLy7dFdwboIYXFhQtYOLfpP4pUUw62d+StXbt2T3RjPykqKvqX/sC4wFzQY6veIaIiu1iIv3WE5aMbVq/eaat7TUFRQYUQzigmZiXl5qSkpPctX748qMP8DMfr+VvXdcFSfV7/nT4aXQeAU/JcaZnUf0vRY7RpVTeB3oRzx3HowgsuojmXXEqBgJ82rF8fDfETJ55Ds0vmkNfjpeeeeyY6p318fDxdfvm7o930zZR4fp+frp7/EcrJzaU/PfxgtIX/3HPOpQ986MP6ORTt27uH/vKXP0UDvv67ptvv+FJ0XvzDlFQ/uWTOrC/bIgAAwJCzcEXVdPL6H2ZSufo8eB+zU3fPrCmFdnO/irkW+/nz5zvBYPC80P695xwO9VFKuRRxI7YE0GNy83PjimYVLdHheIk+iz5XV2WbRZ9Ax0KL83ClVA4xHXNx2JkhFC+J9zjrCoqLP2bv14s4U+eNzucnGtFZRyZwmAGtou+dXY4/PDcAnBQzV/3y5Y9HR7SfNvUCmne5ma4uQf/NeSgtLY0yR2bSjh1v0O5dO2nkyJF06aXzaOzYcdHW+SeffILefHMHefTH2Uc+9nGacPbZtOP116m+vj76hcHM/ALy+wPRxzNT4V1//Q3k9XioubmZlv/3v0ddRqjXY7aXHwAAQF/Ioote3PX3+z76+u9+ef0b9/zs87v+seyTdlO/i7WDtKipqZnBXh7d+Pqr1bUrn76xfvP6r5rl4OaXvtO4bUup3Q+gRxTNmvXF0d6xa3VY/SLrwKqrBtyJqw7Zjl4S9DJMMN01Y8aMcXYTAAxwJli/uH4dBYPBaCv6pZfNi3ahP2z0mLE0ecr50fBfXl5Gd9/9W/rTww/RLh3yDRPuI5EIhfT2vz36CP31zw/T4088Fq3PzMykESMzo18YGObWtObn5xeazxV6ceOGaH0suSUjd/+i9JzbbREAAKBPLfvs5EDzujWZHTu2hjqq35ANa58aZwd373exFGK4uKT4EuEVGYKFkOGwbK/ZdaBx00uvmKX5lY2vte6rw3V10CPyZ836atHs4jf0afN3BPN5+iQ2XlfH5KUpR3JZnO+wSAv4/Klmibjhj7iu22E3m5PxZK/X+wtb7FMej6eywx9IP/za2tvb/2I3AcBpMsF++ZPLo2HeXEcfn5Bgt3QyXeWnTp1K06ZOi4Z1c319Q2NDtDXehHPj8K1phX9166vRW1N3zUc+Fm2pP5K5kuaSy+ZFu/yHQiHa9uordkvMyFDoDQQAAP0kKT39HH3j0cdnNovOrT5vwHtuYWGhqe9XMRFk8vLy4n3xvlnmjbFVx4Vr7OFMFRQVfVsI/h99cpuhT4DD+uz5fn1C+y5dHq3/KqJfeEVC4dzKysqa6B2OoP9wC/R+pnXfnHS3VlRUPFswu+g2ofjb+qy4XZ9R/63NbfvhhtUbds2YMWOs8Hk+o3+3Pyr0b66+wz/0892l77M1+mAnUFRUVEGCZ+jni14W0OpExm5YsXqXXo32jzWXrtTW1s5iRzyni9G/Z/34dRXlq0xX+MP4oosuygzEx3+ASX1Uv8aLOqvVS6z4Qb3/Y/r11HbWvaW4uDhNf2TdJKX6jP450wXzw/pZv6eYVumT/jF6F1aufDEpKSnfXGN/8cUXZ/j9/lnmQ87cXwixrqysbLfZT28bqYNJganXP0uT67ovr169ep99/ebyh4l2W30wGNy0du3ag6ZsPhsCgcDVevVGFuJ8Rcqnn7VCSfWQjMi/6X+fdrMfwGBz+Bp7E9AXf+vrFBcXRx/60NV07nmT7B5v2bbtVXr6qSdpz55TGxLk5psX0qjRY7pa7I/0ve8uoY6ODrr00stoztxLo3XSlT+7dO7sL0YL2sKsrHgRFFMjxFmmrLe/eV9jbbSZ//bk3PR2wZMjQg0zZYfCNY4jt9y5f3+LKd+UkjOHHU4z60LJPf5D8et/TduDprwwLWu0EnyBUiL6uZdTX/2vJfrhzfotGbn6I0l9Y2l9zfdNGQAAoC/Nnj27wCU3emx7m0hERmrWlK95Wa8fOb5en+n3FnsTHrxx3tknG+oBepRU5W448q5gR9B07dzXWXl80uEv67D9Zx2m/6LD5i+LZs36i0PiB/ocPFEn2uE6nS6I9yb8qbCw8N1ev/dOh8VtOhSba9JH6cj7WeGIP+rf+8vsw52RZcuWuTpIH/Ull34dyXaVJk2a5CsoKHh/XHz8eiH4/+nXWxx9ndFFFOif4zfkcZ4umDWrc2hty8wOIJn+qh/tezrEj/V4PCn6vov0/Vbpn7Hruvoj6f3O1T9f5/uiFx3eZ5v6kpISx+v1XnS4Xu/zE73vVLOtoaEhoD+FPta1TdD/6SAf/cZz2rRpOf64uEf1a7xHP/cs/f6lm9dNii8TwrnP8Xiez8/PTzf7Agx2piU9Pv7o1nXjwP599OKGDdGW+tzcUTRl8vmUknzsKefNyPnDMjL0nxXTgw/+gZoaG+yWo5kWeyMYCkVvu+NpV8OV4i96WP3FLD6Hu+beb/eoicpR3zq8Te99e0h5u75w9Hrou13bmP83mNiaZDeRDvQlgvihw9u30KSu8XaUS5+LRNynbBEAACBWeBzh5F6Uf9GFer1fxunq12A/LX9ajhSyQL8JMTNNAAwN+hf/jVDE/VBTU9MVa9asKa2qqmrTJ5cn++2aRwdM80WUTyp5tj4//pBe7/od1tscUjRTB9W/2V4A5qTUtGLrVb3OnKdvJ0R37gFCCNsCb0nVZNcoJSVlMjniQRbRHgbmNR75N2/Wvfp/57Fyr5pRMiO3s1on96ysP+vXOEcv5ueMtsDrdUf/TGOE43R72YIOAqYu+r6YRb+uruey69F6vVO0+1J0g2YeV9903k+R9/C2hMSEX+r39nK9PaCfreuxdDn6uvXPdLHH6/maadXv3AIweCklqb2bKeje3LkzOqf98GHDqbh4Nl19zUfofz53G9166200fvxZ0X1Gjx5Dn7jhU/S1r32Trnrv++jGGxdQalp6tKv9f//7WLRl/u1MTwHDfAFwLJGGnNogydtV0LnQLG6H8127iaRfbqRIeMHhbUGlvlx9IL5r1g5PxLn+8DZqk5871FLXNXl+SLX8RwTd/MPbl9GWsN1E9Q3Vd93XtKfKFgEAAGIGEzsJ3oSsgoKCi/T5aZ/n266T5b6mf+Bzk/xJF5o3wFYB9JlVq1b9ce3q1WUbN240Z8qn3V1Gh1mPq1RFe2tbakS5C3QojZ4NR8Mqk6Pr/h4Ohsa5rvyi3nb45JQlyUz9B3/sZrVj8IWdzPz8/Gy95JiloKjg2zoG/0Nv6jr7liyjXWFNq7t+HRMdIaItYVKpSkluocPC6zqRsfrHfsDUa6xz97t95DNd4g2T0NP1Ev1A0if4bph4UvR+4chH9M/RGN2rF82cOXOqflE5JsTr55ehiDtbv8c+8xrCFJqoX8NO/fPUS1f67V0ABi3zvVgkEqHd1ebKlrdU795NL22oMp83dN6kyXTueedFW9oDgQBlDBtGgbjOS9GbmhqjU9/F6UXo7UkpKTS3ZE60e7+Z676luclcVhTd1zDrZjA+IzvLTH7RvaVUFf7Dodrd97TsesUs97btqrObaGldXds9jXvfPLzN7LfcdrU3ftO4a8fhbUs76nYtI3LtJnqgsbHhrpY9rx7erqu6Xpzdr1+6OAIAAJyIPg8XwisyPXGei8aMGROw1X2iP4I961B/oeNzJuiTh2M3BQD0LhPAz/jkUP8Oy5aGxvdVVVU1Ulj+XdesspuIFa3zKLF4zZo1b7JSj+norbd3SfP7/e/sV3sCXuYKx+vZ1bU4nm/pk/qubqqu60ZkWN5o1lNSUnT2VZtdGfmgS/I2JvXHipUVlaWlpZHVK6Lz3XelBL1jur5ftOW7cNasq/TPccTZvPqFV8o90futXv2o/jm6egT0Fo/HM0Z/OEQvKTCt/frnPtvr9UYvAVizcs1rl11y6fh5l1w6oqKi4vPR3hYAg5QJ7e+58qpo0N6yZQuFgl3ZmBp1YK+tq6MRI0ZQbm5uV/d5o2rdWqqpro6uNzQ0UH39oeiXA4ddcFFedJo7E+LffPPNrhZ6Y9XK0mjZfKFw9jknNRaQ+Sw91ufpmW471nYAAICY5RGeEdmjs03L/Sk35J2uPg/2+cX5hTrU5yDUw2Dgktv48ssvR7uQ6hPhCBN3tVhpDe3t7a+ZFf373qH/91YAZfbpk/BT763Cpmcsdy3RGks/R22EwhesWbNmrynrwBvWQXzT6vLV/1y9ctWvVpWtumtmycwxhbMKP1xUVPRNfbr83ugdNf26k/VJfGfrN6vp+v9d167r0/sn9UtttkUlXWnSQa+ebOv30rxvXV1z2RG/8/i8u10lQ0Wzipuffe7Z9c8888yCkpIS04UfYNAywX7aheZyPRPQD9ETj/83um64rv6L14F/2LDhlJkZHb8uqv7gQXr11VeosbEhGs7NYzzx3//Q/v1HDCOi61KSk6PbX9u21XwpGK02rfsryzqD/bhx46Kj7gMAAMCpEywyfPG+aQUFBd2OT9XT+jLYCx0m5jnCSUeoh8HCIeftAberSUz/lksTrm2x17W1tJasXbV2sy12mTl79nmFs4qf1EujV/l2CHYe1UH5//SJ/TS7y1FYRkex7grM+sQ/OGLEiD5tNVu9evWrxBQdGd8ynxnRRUs0r13/DHeHpfuADveJ0T0ABikTrt/33vdFQ/xLG1+kf/3Tdv7Rf5WmxT05OYVS06IDzFNzUxM98/RTtH179DtFete7LqecnBxqbmmmhx96kPbveyvcjx0zljyOh9rb2qKPY661/+1vf03t9pr7a6+7IfqlAAAAAJweHe5THMc5f8aMt8ay6i0nF+wXLxZTp05NmDlz5sj8S/JzTnWZPmv6qMJZhZfpFNSn1xkADDZmurvylWVCLzp/u+bsvitwx8XF/ciuHmammZvuUbJSMM/TS6KSqkW58t96maWU/J7d7yhu50B1XWfz7Lp9GuoPK19Z/mEZcR90pWzWoePwdbWHlyj9M13TFm4zYwP0ee8jgL4ihENTpl5AU6acH+1Ov27dWvrtr39J21/rnBAjHA7RofqD9NTyJ+jXv/olvbxpIzn6Ph/56MepsGgWXXxxPqWmpka77v/6V7+g5555mg4ePBj9okDp/8ztk48/Rj/8wXeprbU12op/x+1fRGs9AABAD1BCxXsCnqnTi6eP18Ve+8b8hCfDZp7pguefmpiUmnSJx++Z4USci0518bP/AmbGIFcAPUiG5ed04O3qESA8zoeuuOKKrr+zmTNnjvD6/V/Vf3vRa9X1vi9Ldj+6atWq9+ulPLpTN1ixGRyv63GllP59+/b15IcQ69cSfbzW1lah17v9HNKfPRQMBm/OzcpOi6jwTB3yb1RS/VQq91F9n67hwR2Pb3xJSQmCPQxqZqC7977vA5Q/syAauPft308bXoyOk0lr175AP//5T6m8fCWFdMgfljGMPjz/GjrvvEnRFveL8vLoyndfRcOHD48Onrfi+efol7/4KVVUVkRDfXVtDa2tWhd9rOSkZFq08NOUmo6ZJAEAAHqKGTDeQ56JhYWF43trxPwTngzv3r07kyWPtkWAwUAUFxenzbxk5sgjF518j/ojc4U7/OKSizMPb9f3Ga6rY6ZfamVlZY2+OWqY7Kbmpl/ZVXPynyIEm6n4ovQHyquhtlB0/mf9gTJMZ2vT5f4ddNJerX/IA7ZoWu9m6ceKDvQ3dd48c2vep1N6H1w+qtXfq8NGgg7jHtfjyVQUnYrvKGagkdq9te8KxAe+squ29l3NTmBrRUXFH1aVl3+5oqzio/rB3tS7RR9Tv974lpaWmPl3AegtZmT7y999ZXS6uvPPn0qJiYldA+b5fD4aPmIEXTL3UrrxpgXR1v0jh/E4b/JkuvnmRXTppfN0wB8RHTn/cDf7hIQESklNpave8176/G13UHZuLrrgAwAA9LDoFO8eOkefW48zs1fZ6h5zwmDv9/vNSTha22HQmDZtWrJkudQJO1uOXBSpqTqudv1NeIV3hVd6Nx/e7jI9PWnSpJjqmxp2Q59Snd3Uo6RSn5gxY8bh0eTNBFah6AZN/3zj/PH+KwsLC8/xx8V9QZ+2f9JuOkpHR8eTiqlWr0aDs17/alswONPcL6Gj7Wv6cU+pKc9cn68/Q8zAgZ2PRzRWV3ysI9Ixz1HuElbq44e3HRYXF/dFXfMws/g/D9GdqeHwJeb5zVJQUJCnpDQjjDIpFWbJr1511VVd7wHAYGbCeu6oUfThq6+hT37yJjpnYueo9VOnTqNP6cA/e85cSkqOfgS8Q7wO8LNml9Bn/+dzVFxUHP0ywCw33ngz3XHHl2j6jJnk8+NwDwAA0FuiLfd+z8S0kWkTzKXuuqrHep2i+yoMOTo0Ch0YkwQ76UctQnRNG2cI4aQetV2qVLspZrxQ8UKZlNKE8CiPx+P3er0LzLoO/C1SyZVm1ZR1uJ6uf45/Co/zKrMO9fzWqPNHMtPHuUq+qO8fndZOvy8+wfSkuZ8g/qyuOup9OpFly5a5btCt1q8l2gvAfFEoBM/3Or7H9Yfblfp5DuigftQgg/pn+oN+5lK9LciOGKuf+1/R59eL4/W8oMNNrt4W0a/zeX27ecmSJW/N1QUwBJgW9ZGZmTTl/KnRlvytr75KL66vig6EdzxuJEI1u3fR2nVrKRQK0YUXXESpaenR6+oBAACg9+ljLvsc33h9/J580UUXjczPz08/nWXatGmppgesfVgEexh6wuGw6Rf+pg6EL5/Kou+6NS4uzrQ+m/tuitaTeqXzUaNfGJhwufvw/tzZXTxKB+6QvmP14W06ddfqP+qTGTH/df04nc9lHjPi6WqB7yLVDw9v18smEjxb14rMzMx9FJFf03Xr9HJ4hPk2/bNvU8Q/1/f7pV7fGL2ffg7J0Wvro9oaW76mf7a/6m3mZ43oRb9naodS9DtStOqt+6ntu3bt0sVoGG/VaaPrteqlIfpgWiAQ2K93WqpXD38JEdbbq/VjLSMWf9T3iz6ejiuvu0K0VVRUvC6V+o0u/0fXb9f7t+sl+jzmcfXyqn7u5WEK3aL3bTH1AEPRmLFjKe/CPHLb22jd8ytoQ9lKOrinTn/Ove2jIhympro6em3DBvrXo49QU1MTZWfnUMmcudFWewAAAOhbjs8ZGZcYN13fFp3OkpCSUKjPv0fZhzvxdbIlJSVjIypyvi3GBJa8tby8vHM4YIBT5yksLDxLB+tTaoHXfzhBHSJfml5YODHOcVJ0uGSdzCNrysurzHYz0OTufbvHeVxPRvQORIcO/55Omj/JF18XnxuggLlOn8JOeG/z/ubaLVu2vDOoH6GoqGiyK9wEj/JE/1br6+s3vP0+eXl58doU83pMWe8vGw80vmT2M9/ihUKhCcIj5jPxxZKpll31L71vueM4ia7r5uj3wWFmFQ6Ht1dWVtZHH1QzXfr1Cf/7lOD3KFeaF7Cso6PjMScQONsvhN88X0SH8MqVK80Ue1I/V2JQBicdfq3t7e2vV1VVdV2rb8Y1IEEf03d7N5NqchWVspSPhb1e6VGhUY50zBeNzfp93q3f5+i8+RdfenGGt91bTA5fqV9/pv7rF4rdl5VUz+5+c3dFdXW1CfwAg85zpWVS/12e8BhtHNi9i6qefoq2bdxIoWCIss49lybOnEnJZgo88xBSkjBz21eto9e2baMOJWnElPPpvR++Onq9/Uk+DUlX/uzSubO/aIsAAABDzuzZswtccrsdp6q/rFq56j/m9oRHcwR7AACAvnUqwd5pbaGmN96gTS9vpFdeeYX2NzZQW1wcSb8/GtpFMEi+pmZydMBPTU6mkVlZNOsjH6NUfXuyod5AsAcAgKEuloM9uuIDAAD0MjO1jZlZw8z4oIsnn6ZPgnIcShs5kopmz6ZL582jGXl5NPnc82jM6DGUk51DY0aMpHMmTKALL7rIfFlP7/vQhyl9+PBTCvUnw/yM5pq/yy67LMX0YLLVAAAA0AfQYg8AANBLJk2alJiSnj5Hp9yJilWOrmpXJKpdpTYEHKeqtLQ00rnn0U6lxZ5dl0R7GzltrdF1o0Ef3uvDEYq4EfI3NlCqzxcdLZ89XnLjE8hNTDSj90T3PVnHarHPuywvJa4j7mJJdL5gGqlIRfRSLcNyld/vf+VYPyMAAMBAgxZ7AACAIWbMmDEBHepv1Pn8R4rpR8ziDr18nUn9zGH13ZCUl5pxMOzup8202Mu4+GhgN+tGUiBAudnZNGbUGBqVO4pS0tJIeDx6H72fmf9eB/yeoF//sEAwcD0x/ZD1Qsz/q3/GrzGJHzle5/+CMniR3q1nuwYAAADAO6DF/p3y9XIyJyF79LKjc7XHjbG3Pc285mDnao+K08uIztUet0sv0dHQe5h5veZ19zTTMlXTudrjzKiXvfFlnBkwLzpYXS/ord9l8x73Riug6SbdW9Ma7rS3PS1LL70xrHmrXroGP+xB5ne4awTXHmR+H8zr7enPOHM8SNRLerR0CmbMmFHo9fu+r4P9WFt1FCllRbC948qqqqquGSkOO5UW+8OObLk3Iin6V9mV5Glpin6KmvAvE5OIHEEsBLm2df9kddNiz0VFRTP1Qz8sHDHe1h1JSek+SJK+Y2a6sHUAAAADlmmxz7zs3Z8nYQ/RUlGosX7b/rUVazsr+l7MD54Xn5WbkT4t7/1m3Q0FG1qrd65r2vaKCXm9Heyf1csJ35e0tLQnDh48+Htb7FFCiN+Ym85Sz7nssst++tRTT71hiz0mLy9vyoYNGz5jiz3qmWee+fwll1xyMtPCnZLk5ORFLS0t02yxx3i93n3BYPDbttijHMf5iVIqwRZ7zNixY//8xhtvlNlij2lubuaUlJTf2mKPWrRo0Tfvuuuuw1P49ZicnJzL6+rqop87Pa2xsfGzSUlJPf4lld/v/2o4HO7xoKxf61r9mu+3xR7z4x//OPErX/nKD/Rqj16DrTPwwTlz5tz37LPP9ugXro8//rjvs5/9bP7OnTs/aqtO2gUXXjglMTHhbP3iuv3iRf89y3POnjj3F7/4xea3/248X7bqwDGDvVLRAfHYTGmnA7ryeEl5PaSEc1S4jyQlR/cToRCpxESSpkWf9f5K6tQfIRHRH636hET6fPoxTtxx4O3B3szI4Y/3f5xJLD3Wa9U/40FitVCfdPzdVgEAAAxYs2bNKhz7sU+WHz7ume/NQw31y6uf+Mfd0R36Qcx3xfckJ6f404Z9wCxxwzOvTh47ocSTlBSwm3vThpNczJcMJnD2xmJaI3t86ejoaNO33T3fGS2RSMQ0D3X7nGe66Mfu9jnPdJFSmpa9bp/zTBZ9Emt6RXT7nD2wmDngu33eM1n0e2Fa67t7vjNaDH3b7XOe6dLW1mZaZd/xnGe66H8/03La7XOe6WLfjx5f9HFlr77t9jnPcDFfnHT7nGeytLe3m+kau3u+M1r0+7BHv8Vm+sNun/d0F4/HE9KfQ016vdvnPd4iHJFyrFBv6Ncs6uvrc/Rims7f/tzHxPpj0WlpIk9Li75tJqdZrzc1RhcT5KXXR24gTu8XIZaSVFKSDu9+4vZ2Enofp7Ehuq/TrO9rHkev69RuH/3kxcXFJQgW5xw+uemO3pShlx7/QhIAAKA/OI5zwgbg/nLCF9ZfLfbJ50waP/yigl/aIkVam1fvrXz+7o59+w71cov9SHt7IiYk91b35ZN9DafKdLk+7gnjafLrpbe6L+/TS4+3cmrm9ZrX3dPM2XFvdF82zBz4vfFlnAktvTUffG/9Lpv3+NSTyImZAGK6XfcGE8B7Q4Zezvg67W506OUdXcR7gPkdNoPO9PSB0fw+mNfb059x5nWay3aSoqVTUFBc9A9HiAJb7JZUdHVOZuY/ly1bdtTv8/G64ouODvIe6qbDit7dtNpHW9+VJHalrtQfnzrUKx3wO4O+fhr1zo/UUPpwUv7jX9Hx9hb7goKCEexxviaYP2+rusfqE+Wl5Q/ZEgAAwIA1Z86colHXXF92+BiNFvvToN80IfjwxQy9ypx8n8zSW6He6O75emLpjVBvmNbT7p6vJ5beCPVGg166e74zXXor1Bv79dLdc57p0luh3uju+Xpi6Y1Qb5jeJ909X08svcUkvO6e70yX3gj1hkmb5gu77p7zTBbzt9cbn3HmM8h8kdvdcx530Qet3vrMfScT6s2NGyER7Ih2vzcvXRGT63hImu76ptt+dOdunMbRVSkVYWLzWQoAAAD9bMAEewAAgEHH1Un8FEmvlyKJnd3r3bi46LrrD0TD/ZHcuHgij7nuPkIyEKBIcgpF0tL1bSpFzEB6OvCbsG/2O5lr7N/O7/dLxcp8gwAAAAD9DMEeAACg/zRNmjTp1HomOQ65CYkUSUkhqQO9aZ0X4RCx6WJvwn004HPnoHrCibbgO+1t0fuZ/c2UdzIpiSKpadGg7yYlmz5xnY8NAAAAAxKO5AAAAP0nsmTJErt68sygeE5bW3QAPTM6vgnwrrmW3oR6HfBdf+dI99Lv1zsLEh3t5LQ2d15jb7rtm9Z6ny/a6n947vtTZfrgs+JT+1ICAAAAegWCPQAAwEBhAn1rK3kP1UeDvSmb1nvTJd+EdhP4DeX1RgO7GSHfdLc39cKMit/SEr1PT/C0tIQUuWbsDwAAAOhnCPYAAACxTini6Gj4OtC3NEVDvAnz4bT0aIh39DYReetyfdMiH+2Sb1rjo13z9Y35UsDMcd/aM+E+MTHRjNyPa+wBAABiwAmDvZQyKCWbEYEBAACgr+lQ762vJ29TQ/R6ehPaTaA318abUM+uG73G/vA0dtFQfzjQm273Xhvytc4u/K3R+wAAAMDgccJgL4TYr08EqplxHR0AAEBPcj2umaav++OrDuqexkbyHdinA30wmtvDdsC76LXxZsA7k9fNBhvqDTNqfjTcW4e743fpoa74AAAAEDtOGOxLS0sjDQ0NO9qa26oiFNlOLr1xqosMy2pFCs0DAAAARxBhkaZvOpvTj2Cun/ft30tOeytxxKVIfAJFhg2PTlt39GB3HA35ZjHMIHrRfTxv7WNGwpcen17rfJro9HanOWAeAAAAxKYTBntjy5YtofXr1+8NcOA1j8ez9VSXUCi0qb25/UWEewAAgLcw81EJ+5bU7KtuTs/a6GluZNNd3sxPHxo+nNzk5M4wbrvUH8l0xzct+aFhIyicMUwH+zhde8R+QlAkNZVCGRnR7W5ySrQOAAAABo9TObJL03p/OktVVVV4w4YNew5GDpZJhT6AAAAAR/pM/PDMBenZ5crhhxx2JptgboK6CeRmPvruAn0Xs02H/uhI+J63rqc/ig7y6nDLPkI9AADAaVFKHeeA3L/68ugut1ZsbandVfusK912W3fSmNnnxCXE2yIAAMCA5wuFRixMyfmHDPhfdljkk5IkQ+HC0PARygR1Mwd9zBDcaNcAAACGJOUEjg72SlG4vXWPLfW5I3vE9/UZg9q5c2dHuD1cSi4dsnUnhVl4Pf64gC0CAAAMXPpEwNvaRtl1Bx5gD18pXRWnl28J1zs+u3nv2qMGu4sRUkbW2tUor9drRvDLtkUAAIChSdHp9kiP6GDe4kq36XSWYDi4p2ZnzXP2sfo82EeZrvnZ2dmrXeXW2KoTM90eOHa7PgAAABxJKVWrl6AtdvG0t1P8wXryt7WRPqol6Mh8Z7Mrxx5qSPnpXY27Di3RFXbXmLJl48YVdjWqUTV6JMkkWwQAAICTZM4P2lvaX/Syt2xU1qjy01nG5Y5bbxrN7UO+cyTePiby8/PHOz7nPFvuknzOpPHDLyr4pS2S29a6uXHry/cdenXzayx5a3l5+Ta7CQAAIOYUFBV8VzjiM0zRke+jo9sHmprIMXPIK0URj4ciCYE/D29uW7hsy5aW6J2sFaUrHyAWn7DFmDB3dvFR5wwlJSW5Yen+SDB/3FZ1j9UnykvLH7IlAACAAWvuvHmzcz/40edZi1Yo5TbveuM3+yqefzZaPgkRN9KsA/1mnWePPeXtaejvvn6ysrLydTOVnpTyuD8UO55EJyEl3RYBAABiGit+Rf+/haWkuPpDlFBfT04kQlKfCrSmpVKHWXzemW/Exb2zhd4Rv7BrsUFGtti1Lq7rxrNSY23xWJr10tWaAAAAMJApx3lbw7gi2dZ+UmPQmLyr/zvILm/s6VBvxMJFfGrDhg21ofZQ2Ymmw2PTaREAAGAA8IZCL/mbWpridajvDPRMwcQEas/IiI5gb0av97BnnBDCzE93lOZAYFt33fj7i8/rnWtXu+gTlHj9GifYYrf0cX0DubTLFgEAAAYf5pML6C7tdYPupsrKynpd6tFQb8TM6DxVVVWNwdbg8zIsQ7bqaIJ9wut/x8kPAABArFmQmvXxCW/ULUtoaT3PtNgH4+OpPT2dwvpWHT0dHQu/yDG3ncVO75s+vY2Ue5ct9quIUh1FRYX7bTEqLy/Pq4TIFY4zwlZ1T6mqoBPcaUsAAAADmhC+o/KzIlahhgNHHSO75dKuWl/tyy+88EKTrelxMRPsDR3u2/bv3/+82910eOZd9HkR7AEAIGYtTMw6d1FqzjNCiAcc5nOl1yva0tMonJhAyun+kOthzw8mTZrktcUurNT3XFIRW+w3zOp682psMSoxMTFBsMq3xWNi5u1rS9fus0UAAIABzZsW/47p12UkcsxjtT4OKhmWOzwez+adpW8NdNcbYrJre0lJScBld2bqxKkzks6d8mlTp9xIY/ve2qcPvFBWhsHzAAAglnw2KTsj5OGfCqaP6oN4QLmyWobpU1umjf0EO+LD+sj+jhOBI0VC4fjKysp3fKn93PPP38/C80lb7HMyonZfMrd4jDkxsVVRhYWF5+if6wVdn2yruqWUvGVV2ap7bBEAAGBAmz17doFL7jB1xCXiZuo2u3oUc5m5G3R3rFmzZqsu9vqMNzHVYn9YaWlph6OcNfWbXlyx658Pf94su//z12+ZUG93AQAA6Hc3ZmQkLUzNujXi5bWOYBPAm10pv9jm0gX3ttY+owSV6aP9CbvdscM3Ll68+B3H5LklJTe7pPpl8DmXKCJ8/L63h/r58+c7SqmRJwr1+oxmlz6NQWs9AAAMOp3zsHcutuooUsmQZLlNh/pXTLGztnfFZLA3TLhPTk5+mSW/fuRJhVkXQnT7BgIAAPQBXkjkXZSa9X6P9K1gIX7GTDlK0q/alJx+76Hanz/UXHvQ7Bji0HJ94DKD5ByXUvS9J5980m+LXfQxz2XBU3SQDtuqPqGfTzmslswpKnrJVnXZvXt3pnDEI7Z4TPohngsyv+P+AAAAg5mUsi3cHt5SWVq53Vb1iZgN9sby5cuDWVlZW92Q+3L0Ww+9RFRkp7bb7gIAANBX+Pbc3LiFyZl5nJr1oA7cywSLibr+CVfR7HsOVd/20KE6MwJ815fP68rW7dYB93W92v3AsJbH40lxvN4vmNZwW9VFhMM7lXKv1Y/Taqt6lX6esGC1an9d3Q/e3lpvBs0jhy5jIUbaqm7px9BvCb3miUTqbBUAAMCgFj1mMjWz5FfWrVvX53kV08cBAAAcHy/MyorT0Xy0K9X1DovP64N3WFe/qhPsz+rra/6xLNpzvXsFRUU3OkL8QB9xjzuCvAnUoY7ghWvXrt1sq7r8taIibkRY3qCYvqMP3MNsdY/Tr6FZSvWEQ+61c+fOfcdgQDNmzJjk9fkqWHCKreqWVGqzUvSV1eXlj9kqAACAAe/wNfa22MWEekWqwQ26W+x0dn0uplvsAQAA+tNCyvMuSs88j9vpRlL8by87tzKLTazkYk9IXnVPfc2jxwv1hs/jeVAf7M2Ub8e9xk6fFHh1aL5v1qxZWbaqy0cKC9vTUhIfUkRf08sOvRz3OU+HDvU79Yv4f/X791zfXaifOXPmSP367j5RqDet9UzqORkOr7VVAAAAg8U7jo9SSRl2w/t3Bt2q/gr1BoI9AADA2+jgzItSRo6l9D3vVcR/YiF+qIN30FXu791I+GN319f96rf2OvoTKS0tjUip/qYD7wkH0ROOmKFYfScvL+8d4fmCCy5o3R4f+INS/EmdnlcqRSeeN/ckmFZ6RWp1xFU3HdhT++1rrrnmHZcNTJ06NcHj83xNh/pZturYFL3BisvWrFmz19YAAAAMCqFQqNauRplQr8KqLtIeWV/dzew2fQld8QEAAI5gpq6LeHimYrpBHyQ/pKt2M9NzOlAvvae++oXOvU6ZKJpV/Iy+ncXMns6qY4tE3C+3e1vvfan0pQZbdZSnnirP9vjk9ST4fazoLMWcoV/rCR/3MB3mpT4FaGRSG/Xti6GO1q9ffvnl3V7Db3oQhJT7Aa9w7rRVx6QfN6QU/UxGIt/pbvo+AACAAY6Li4tnSCF97LJyhdtWWVa53m7rVwj2AAAA2sK08SmK22eyEkU6LH9JOaqeiSvYpf+MbKh5eMkJutKfSFFR0YfI4d/ox8zUxeMef6Wh3G8IJR6oqKg4qnXgSGVlZeNdlz6oiC4mIUaTktmKKYMUxTPzEb3ylNShWwd3PqjX95BUu4idrWEv/+ZdhYX7zbWBdsej6JOXSYrVze3IYHMAAP/0SURBVPp+t+l9TnTOYJ5kvSvVN9esWvWErQMAABh0TM+6cDgc2bhxY58MbHsyEOwBAGBIW0wkatKy5hHzxULRIh1fh+vD45M6Wj8dUr4/PtC4s9tW81NVUlLiCbvub4TgT+hiXGftsZlsr1/Hr/TKwzrcr7PV3SovL09qj0TOFcpzgRDqLFJqmGL266wtlE7mOrcH9RF/Lyl+XSh3444dO17+1Kc+ddz58QuKC64SLG5iFh+wVcellKqRUv1g9apVd+tij48BAAAAAMeGYA8AAEPWwrRRxYrlRazoszrQn6WrnmFyXwpJuvO+hj1mwLseVVxcPF6n7D/pGDydmd8xtV03lFT0rE7nS3V4/4cuv2PQnu4sXrxYzJw509vc3CySkpLkmjVrwkuWLDmpHgf6fmMdr/fdTOrLLMRYW30izUrJP7ph93uVlZU1tg4AAAD6CII9AAAMOTcnZU8koa50HPFhXSxQxC8LUk+xDD98V8O+jZ179Y6i2UUfIkm/0qE5WxdP5jhsptCp1v//eVjxUy+Ul79i6jo39ZyCgoIR5KWrWIliJv7ESX7x0HldPannFMtvrV65GiPhAwAA9AMEewAAGDIWpmWNFoo+IIUo0on0/cTiTR1K/02CSrMP1DxxptfRn6zCwsJPk8PfFSzSbdUJRa+RZ1ruRmSpw7wyOzt707Jly860yzvnz549hUkWCEkXKqE+LEiY+XlP6vxAvyaXWFW50v16ZXmlGRwQAAAA+gGCPQAADHpXE8VlpOV8QkfRYl18jz74CcX8e0W0yuOEnrpz//6Wzj37jJNflH+rw863WYjjzgv/NjpLq3pSVKlf+3pi3uwQrSwrK6uz20/KzNmzz3ZU5FLpUo5wxDRddbFgHqlvT/q8wIR6Jt4Udt1vramo+LetBgAAgH6AYA8AAIOWGRivLj3HdLefI5jer6QartfvZkkvtUr610MnORd9bygpKQmEw+Hr2BG/YOZEW32yTMAP6oP4m4r5RSZ1gCR1SJJmDvnt0pEHhCui89FLITMEiXHEPFnvHx20TxGNYkXT9e1w/dw+U3cq9HNLfd9XVMT9yurc3CfozHsOAAAAwBlAsAcAgMFILEjPuVgo9VEl+F06yOtgSyt1Hv27Cob/c2/bgT16H51N+51TOGvW9cz0Y31ANl86nL7ote60T6/V6Z+1Wd92DrSnKEk//gildJg/jRD/djrUR/TzrFPE315dVvaUqercAgAAAP0FwR4AAAaVBam557MjP8aKZ+nidB3qqxTJv0hFFdsa6zaWnuTI8n1l/vz5Tk1NzQeEEItJ8BRdFcvH5rAk9Sch6d7y8vJVtq7XmCkCS0tLY+rfCwAAIBYh2AMAwKDw6ZSUtIiIXyCIr9AB+UIlpblu/jcqIp5vj49s+uPevW26HKuty6KwsLCIHF4gWFynyzF3fJZStuv39isRx3m8srR0u63uVfmzCu/jiPrK6tWrTU8EAAAAOAYEewAAGNAWEnk5PesTOhu/TxdnkFJJ+vD2C8mqNOS2rnugsbFR1w+E7uJcXFw8TgfoC1nwAyxEgq3vV/r1SGZeo1z5bV1cXVFRYbr594mCooI7heOZSK78/KpVqzbbagAAAHgbBHsAABiQFhN59qSMLJbCc4NgmqtIZTDxEzqK/jkUUuWjW/Yc7Kvp63qS6Zq/Z8+eIqnUx/TPdIMQIjrgXX9QJNfrXP8TJbybK1eufNlW95nCwsILhMd5Qb+QjREpf1y5atUjdhMAAAAcAcEeAAAGHHMdvWB5oz6KXcYkxktWq1jK+4V017iNo3Yvpaqw3XXA0qE223XdiR6v51pFZAK+127qdUrRGqki95BDa1PiUl5bvnx50G7qU5MmTfKlZaRvZOaJSqmdJNXDq1atWqw3YRR+AACAI8R8sL+xvDxJcOLFDnlnS+VOJEmvepj+eNesqW/YXQAAYIi4KTk3nVl+Ugi+jgWdpcPeXkXqN0rw8oaA2P1odXWH3m0wjdJurr3P1LdnscOXkeIvseBeacE3Xe71W3e/fvy/suSd7e3t1VVVVWZcgn5VNGvWV/TJyvf0GYtQig7pc4HKxvqGD2zZsiU6nR8AAEBvW1C6JUt43L+zYidaoaiFpbrhrpLzd0fLMSDmg/2nKzaWSMkPEHMyKaVPZvgZjvC37p4zeYPdBQAABrn5NMmXltzwQfbw5/RxYKI+onolyaXK5T9JT/D1+w4eNAPlDeZp10RxcXGK67o5juPk6h/0Zv3jXqpvE4UQHrvPKemctk41s6KVSqqfuUI0Sie4L57iD8TSSPRTpkwZmZyaslP/nH5bFdYvfnO7PzCn6plnzPgJAAAAveoTK6umxjn+Kh2eDx9zXfI6k++ecd5WW+53MR/sby59+XKH+T/s0OEuiOv06cg37i46/0lbBgCAQcpcR1+bnpPHkj7PguYqRYk6jD7lkFoadp21uU3VDQPxOvozkZeX501MTMzQwTwppEJpgsRURTyDFM0WzBOYbWtCN6SSB/SB/x/69jkl1GYf+Tr047RkZmbuW7ZsWax2b+fCosIy4TiFZr2zipRUaqNS7hdWl69+1tYBAAD0ipvLX5rlsPPcEcGeIpHI+N+VXLDDFvtdzAf7BWUbL2NFfxeOSDJlfQKyTQjxjbsKJy+L7gAAAIPSzek5uUIHen2kupqZRurP/5eI+eduMLzSaR1VPxiuoz9ji0nkPZYX8Hq9AcfrfEEf1m/Xwf6YXfV1oF8j2V3gZ/9rpaWl5rr5AdHLYUbhjHf5PP4n9KrorImS+qRgh/4JflxeXr7U1gEAAPS4m0s3Xutxor3Iu748b/dQ1gMzp+yxxX535AEyJgkPR9gR5prJw5KkS8mdqwAAMNhcnZsbtyAt96OOoudZ8KcF62OV4m93sLjaXx/379+37tuLUG8tIWmug6+srKzXR8yTuByBw47rNOpQP6DGImhpaHleKfX2nhlCn2CNV0z/Vzhr1v+zdQAAAD1OeESuPubYkuVLODKj9ruYD/b6tMOcvJmTlcNGKpJZdh0AAAaJxfqYdHNK9gVpbbJSCHWXIjWSlPsPFabLVMD9zYP11bW/pu39Mjo79K/oQHlS3W+LR2JtBJO6aWZhwcN5eXnxth4AAKDHsFKpSqmjkn1re11MnZPEfrAPc1iH+2ZbMkdwYRZbBACAQWBB/LCsvWnZDzoefk4QnyOV2qxYfTgsQp+5u7lm+9K6OjM6+4BpYYae5/F47tA33f0OmBOtgCOc0YFAYFxnFQAAQA9SdFSLvSTZ+mhBAVrsTwlHW+trOgsAADDIiIWpWT+hgPdFEnyNq2SYlPxUG3Vcua2+7rn7Dh5s1odRBHqg0tLSFhlx99liF6VUq1T0u7A/+IHs7OxXbTUAAEDPEZzDR7TYK6le10E/ps5PYj7Yuz63SYf7N20RAAAGiUVpI69ZlJpdJxzxOcHOMOXKX4fdtnMyD9Ute7i+vqmUKGamXIPYoEP8bXa1iyJV09rU9K21z649GMMj+wMAwACmz1Gy7WqUIt5iV2NGzAd7X3t9g5Jqmy0CAMAAtyh1+LRF6TlvEHseJMHDlXTXtHYcyqpvSPvqA42NZvo6BHroViQSedrVzLobcd90VeSPTHxWfGL8g9EdAAAAetrixYKFGG2uCbc15BEeBPtTdefcuS1MotYWD0tb+PS6FLsOAAADwKKUMWMXpWX9h4WvUh8bxypFW6RSxfWH0i/7Y2vrvmW0JWR3BejW2rVrD7Kgx91w5K6U5ORzw+3hr5Gi7Y7jySuaXfS/djcAAIAe87E5700nVkflZqncmGt4jv1r7DXhHH19pWI1TiV4R9siAADEsIVE3gWpWfeRiGzSH+hXRsjtcFVkPh3KnHnvodrVCPRwSly6Njc399bly5cHx40bV8tENymlEknydYWFhXPtXgAAAD0i0etPMX3vbdFSu+xKzBgQwf7tWNE5rPgsWwQAgBi1KD3ndk7P2Scc5wYWnKCU/L9wvT/r3vo9f7dz0WNgPDglFRUVzYevpTe3juNUkcML9O/XZHLEl/Ly8oZFdwQAAOgBSjnD3z6FvV8GttvVmPG2lxibFpa9/CH9Zv6Jmf2mLJVqV4q/fO+sKb+J7gAAALGEb07MKmaPeFA4PJqVUq7kJ12n/aP3HTxoZjpBmD+GWbNmZUmSNyvmy4SkBFt9UvSbmqmP6lnHnRJWqmb9z/Gm3ueUe0lIpmfcUPjuNWvWxNyAtkVFRaP1z/QTRep9Sqr7dPi/VVfLzq0AAACnb+HqTZ9iqZYysceUXZfa7501OSHWRsUfEMH+popNMxxJvxBMhaasSAb1C//y3UVTfxXdAQAAYsJnkodPCAvvL4Xgy8yXsVK5FY50P32gYd/mZaYTNRxTfn7+J0jwvR6Px6uLMXl8Vkp16P9/c1XZqp/aqphRWFg4nRz6A7MzXCr5k9Ux+BoBAGDgWVSx6fc6wt+gVx1T1mn+9XsKJ5+N6e5Og5LBalZqnS3qN5MdV6noGwsAAP1vPg1PXJCafY/r+NY7jniPlNQUdMPvpfq6OXc17NuIUH98pvu4x+c1od6nizH7pTszB/T/vzhz9syzbVXMyMnJ2SAlf5OUCjgsriuaXfReuwkAAOC0SVKF+tjSlZuVjOyNxSP1gAj29xXn1SrBL9qiftHscUhEu0IAAEC/4cVEnoVp2XdkpPu2C0fczIICkuh/OE6Ovb9h72NLicx19HACvjjfD5VSA+K4psP9cI/yPmyLMSN63b3rLtev8Ov6vZxCSiwsKCiYYjefLC4pKfHk5eV5za0uD8ixiAAAoOc4ko+a6k4I3w59uLCl2DGADlhHXyqniHNvemb1SFsEAIA+Ml8f427MyEhalJbz7rr0rCrB/ENF0qtc9aBo94xeerD6t0vr6trs7nASBDsf0OcMA+WYzFIpc7lAzKmsrGzXb+Lf9FnC/9PLPOGIz86cOfOkzhUmTZrkyy/KvyokQ5sD8XEdYem+XjRr1ueKi4snzps3z4x3ELM9KQAAoO9ElCzVNzE3XtBA/iZ6HAcCWXYdAAB6mT6C8Q0pY1JTU0bO9qjAn3TM+asgJ1sp9W/h0ruyGmoW3Nm2c4/dHU6Bfg+bzE1nKfYxc8xeWlFWVlbHih/Qb+Z/9XIdO85nCwsLk+zmY0pJSbnOEZ77BHvSdLFWEDvM9H+ukptb29uXFpSUnGMDPgAADBE3rNgRePvXupGIW2lXY8qACfYs9UmEeqtLpz5Yj1HSm2mLAADQixamjU+5JXX4VD+Hfygcz9/1MW6G/hx+yZXqkx2HvNfd1VhXtUQf6+zucIr0Ie5eHe4HxCju+nWGXOm+aosxqby8fCO58jf6ZOElIfh25fDn8y7LS7Gb32H+/PmOcJyb9WqairjXdbS1T4mEwzOlVN91hNikH+O9Qrpr29ra/ie/JH+C3g+t9wAAQ0BcoOM9+nyna2w3fQxUO1b8/RVbjCkDp8WexQF9GN1lS3pVDRekUm0RAAB6wXUjRybclJ55nuCOz7Hw/ZMFz9dHtTfIjXyNVNt77m2o+e8DtLPD7g6nqbWh9W59rrDNnDDYqlhlXt8WGYp8vrMYuyoqKlYoKf+fTuDVzOJz3mDgUzNmzEi2m49SXV2dQYIzFKkOZn61qqqqsbKysqaivPzH5WXlF7muvFf/5DuI+bssxb+Kiopm5ufnx9m7AwDAICXd8Ed07uwaA8clisyhb8fkF/EDJ9h7ZI1UaqM+5WnVB95mfWYRFGZWXQAA6HE3jBkTWJiRdW4gJD7uYef3ivmL+vP3ALny10J65t/TuPf3Sw8darS7wxl6+eWXD0lyP6eD6Ep9fHtD5/uDsbaQUjv18bdMKvfHa9euPWhfekxbvXr133Qg/wFL1egQf9bj83wkL++dLff650tmRY4iuV0I8fYBH9XqVau+ECG6Tv/7/EewM5wEP+U4zsdnzZqFSwIBAAYxfVzQx2Qq15//a/XxeaMO+VuJvm23xpYBE4xvLH8lySPDl+qD6aVMIkhC1bguP/W7WZM3210AAOAMmYHx0tKyciTzJfoAcbUgLtaBp0YHuqcirviz01S9ASPd954ZM2bkOj7fLBYUc9PJsQ72wfbgc+vWrdttqwYKMbOg4GZHiK/qs552Jfg3EW/wr2uffevLifz8/Aker3e5S5EWD3neba7Tt5uOYkbKD7vhLzOLjzLz+VK6v2TFf1i1atVLdhcAABhkrn96S4Y3LjzMK8Uwdijt7qLz/6urY66HHVq8AQDA4JuSk9McT9IcJnW5Ln9ELwd1aFmplPjnwUT11KPV1e3RPQEGGNNtXjF/yhH8BXJEHCn+RVCI+6tKSw+Y7UVFRaNJ8LOKlFeG3SLTDT96x+5x4ezCd+u/jVv16uWk1NOSxZLVZWUVdjsAAECf6xoIAAAAhqbbKTduWlrCDEcEPqEE/S8TTzbdzgTLe5o5+Iv7D+3duKWpCQPjwYBVXV0diQsENsYlJLQxUR6RmuNI6WSOGbOraObMpoaGhgThiBv0rsk+r++enTt3mlkKjmn3zt2vjRk9ZjULStTh/r2k6PzsUVl1NbtrXre7AAAA9CkEewCAoYsXpGRdFPGr68jhhcT8QR161iuSf5AO37n0YN1zL7e3B+2+AANafX29e9b48ZsiMlwv2DmHBF/hIcpsbGkJsBDTBdNlitTKoDf4z9odtSfsnbJr165D2VnZTwuHk5jFPGbOHz1q9IHdu3eb0ZJjrosmAAAMbuiKDwAwBN2UMGKk8HiucxxxiVJqrmJ6nUn9RUXkk4ea9mxYFh34FWBQEoWFhVewwx8lFlfp8iFW5NGhfoRU7vX7E1P+s3358pP+QmtSyaTEdDf985LUF5n4gKvUd8IdHX+uqqrCWBQAANBnEOwBAIaQhVlZ8dTGt7Dgybr4ETOYmFR0Fym1LtBQ++SvidBCD0MBFxcXn905SKQ8T5dH6GVLR1vHXTqQR6+7PxV5eXnxvoDvc0I4X9F/S/WK1A+8jvf+0tJSXMICAAB9AsEeAGAIMIGeg+JKJnWZIr5GV3mVokcl04qO+sjf/kh7Wzv3BBha8kryhgk3Lj0jMXHn8lNoqX+7efPmJbS2t36WSNzCZjJhpX7U0dbxUFVVVVvnHgAAAL0HwR4AYBBT+nN+UVru5cSRDxE7RbriHFbqn8T8bxkRq+5t2o3BvgB6SGFhYZIS4mM6139JkXKkop/7PZ4/lJaWtthdAAAAegWCPQDAIHVTcu4En+PeJlkU6k/783XIXyMV3+9QZPU99XswwBdAL5gxY0ayx+e7Vv/NfZ0VdSgpf+T1ols+AAD0LoyKDwAwyFyflJ1RmJT8YyHUjYr5/Tq+my9xb3dJ/DG3vnr5z9pb9nbuCQA9raamJjhm9OjXpVCtOtjPYsEzXOU27d61+2W9GV+mAQBAr0CLPQDAILEwLS1FcfyNgnie/nAvUco1U3bdyUI8Lw/WlC0lwijdAH0kPz8/XXjEtcx8G5GIkJTf68Bo+QAA0EsQ7AEABrjFOjXUpuZcy0J9lIkvIJLDSPKdQrn/7nB50/0te8wo32gpBOhj0XDvFTcxiS8qUgdcV31rTUXFP/Qm2bnH8Zlr9vXNdGbO07defVsd4cjmyrLKF3X5pB5jqLmw4MIxCd6Ey5Wr0nWRlaNeajjQ8MyWLVtCnXsAAAxOCPYAAAPYzcNG51Ek/EWPEPmKaZSS9F8m9x4ZjGxY2nZgj/6QR6AH6EfFxcXDJck7mMWturhNsfxGxcqKJ/T68f42zVz732WHC/Wp2khdTmNi8+fcru/UpO9ZG6bQHS+UvzBoxsoonFt4FkeczzIr8yWGTuT8/ba2tudOtoeDGdvA6/U+xIKz9RuSqd8vn6lXpBr1G7dXMm2tWFl+c3Tn/uMUzS56v5Q8jJQ7ffWq1QttPQDAGUOwBwAYgG6IH57p83t+wELMVFKNZaV2KxJ3KOVsea1x1+5SIgzUBRAjZs6cOdLj8/2vDpkL9InXBuXKr1dUVJTZzW/HhcWF9zOL9+r1VNYrndVvUUq5Ori+6kYin1q9evVaWz2gFRUVTSNBP9U/7mXRClafSIxLfORkpiDU983Xgf7n+k7T9Zmt11YfRb9nLfp//6reXX3zzp07O2x1n8rLy0uJi497Ub9On/5daF9VVj7BbgIAOGPvOFgAAEDsMgPjLUzL+UrA7/+nYOcaHegT9AnwVxQ5V3NDzVO/a9y1A6EeILasWbNmr3Ldn+p4eZ8uTmIhvjtr1qzCzq1HKygu+KQOt5frQJ9uQr0OpAekUn+Xiv6i11/Vu0hd7+gAO9nxOH/W5SF9LnfRRRdlEfOdepl5ONQrqXa7Uv1VSvWEfs+iLf76PUvU/3tPbm7ul0y5P/h8Pr9+DWP168xmYo+tBgDoEQj2AAADwHwi5+aUkZ+M9/I/WZg5suVkUu7P9Cn++1wO3X9vQ/UmDI4HELsqKirqWNLPpJKPKVZ5itQXCgoKptjNXXTgm6+XDFskV0WuJlfeGhbidlb0Hn2/pabFPrqR+ayioqLZ0fUhKhAX9w3zJYdejZ7T6vdmUyQcvtzDfLuMRBaQVB/WddHxCHS4T2HB783Ly+u2Vb+3hYQI2FUAgB6HrvgAADFuYdqoYn0yfzuzmqVPTNP0OeoyffZ6Z1C2bRrb2Ni0BINoAQwUYtasWTn67/mXiujdrlS3kuv+qbKy0sxgEVVUXFTFQlxk1nUgVW44Mkpvr4lu1C6+9OIMT9C/TDF/0aNUS1xcXM3TTz/dajcbPL1w+kSfE/idPskbpstmamMplaoVin63atWqP0X3soqLi6/XT/MJvZqub5ullHfo51tvthXNKrqNFH1ILwlKUNgrPFeVlpaawTipoKjoizpJX6NXHbMtJzO7qLqu7jes1BwdnvVzqrBUcu3q8tU36n2O/Izi/OLi2cTqmw5xrn4vWIfvbcoRTwul3nsqXfEvKL5geIJIfImJM3Uxek4bdkNXrlm1ZrlejY49MGnSJF9aRvou/dlpxiowdiqW160qXVVuy+Y9yFOsbtOrFxELj37j9Y9hvjxRQeWqr+fm5i5ftmxZ9MsUM6ChEOL3evtZpqxvb9N7z9A/8rX6FSTq91nq93nrzp07P1pdXR39dy0sLvwWK36/EuwXzOZLCHPHkJJqU3SdqNLj8XwhHA5/WL/OO2xdlV5+q/+9XpowYYJ/xIgRS/S2eWaD/rffpN/7JeXl5W+YclFR0aP6ZpxZ1/v8r349Ofp13K5fT7NPeOfpf7OuSw8Ki4u/ph/hY3o/v63qUIoqgu3tt2LGBoCBDS32AAAx6pOB7FEL03J+K1g+qkP9lfrk64Cr6BpvmG7deqiu8oHGxgaEeoABRZaVlVXryPmliArP7eDWf+sQffT13jpx2TWzyuzw53SYzDZFU7f22bUHyXU/WllW9qIOdtveHur1vnkBT9xzeucCfe9z9XK2Xs7RgXIWCf65DnZfN0HR7k+uckfo6D9Zh/ELWIjz2etNtJt0gFQ5+kVMNdt0CJ2mQ39XS7d+XTn68aaZbfrnmVpdW/1FwXS9cIR9TnGeDrvz9esxlwt0KSgomCWUvEuH+pLO1yUm6ud9Fyv5eZ3EL7C7nZR4TrpEP3eyXo2+N/rDsL69uX2lXu0aUNCMhq8/O7tegw7iw11J15t103Kv34/rFNNj+iGuNq9ZP9BE8/p1eDevbarweu6vrq29oaSkJPq+eL1eR+9/buf7pd8Xh+cLx/mCfgXTzP0cfT/9vlwxeuyYqsM9A5h4lK67QP8bnGfKUcy+w49BDp/V0tIi9Fn5iCPrpBAJZtecnBz9e+CM6drG/5+9+wCQo6z7B/77PTO7e72l3uXSIAQSAgRCkqs5oqCIWPA1WBCpSUAEsWE3RvEVVNRXBEloooBKFPSPIggajiu5NEhCCC2U1Eu93rbM8/x/z9xkyYWWkHbl+9HJzvPM7Ozc7O4w352Z56HxUp08+y/bL7k+CZMYKq83X9b9JJk0NhqN+ttG1iWtpLx0tazDN2Q9T+x+j/xhklJ8YWpa6mPyN9ofggCgj0KwBwDoZS7LKsybk5d/bSSN/iWH+JfIwWq71nyd0olzmhuy/nlL69bduI8eoM8yEshfH5U/asWq6lVv6opSE7d3ny3uppRzFTtqZUl5Wa092zq9bPqUJUuW2Oe96Ue9oqKiFHadR2S0QAKbIyl2u9benYZMrZRdGYZK+J4zfPjwz3Y/wy5fagwrCZr2mLDHcaEyEgPFW02TtbaB0X+ezBJxHPc78ugH0YB9ahq7ampQ9rv/Y4fPkCB6vEzz7zE32jwt6/kwk3IkjCZvQdgfWuv3y8skf2zQxtRL8H5Tt3bG8x7WCe83MsMcWe3Py2vdZ+sjkUiR/BHflnUZLkOKrMt64+n7tPH+Y4xu8f8CoiHyF14T1dqGafI8z26Q7u0lg/xzmSxXXpp+J/9utS8nzwrLdj0hnJLyXSnb7eMPdtwuIylYhryGH77trMk6eU/2vglf3qTka7KRt8aY4Dn2rXhjmmL3SnnMD14vKRyJ/EUWPkkWlCXTWLbdP+WzsSBY5zT5EJYnjPc7GbdXeABAH9RzBwMAAEeN7Y/+C7mFZ7uOeZTJuV6qxsoR6e06bj4Uz3ZuX9C8fcMiQl/MAP2ADi7t7hHqLUX6T/LQ2F3y03G6DMMlxU2VRPkdV4UfLysvW1FSUmK7bkuGO8txnIVSMcSOy4JfTXDiLIn/XzakvyYB7r9SLZPt5e9UUl5enm/nOxRsiEx4elNHwhvX1dE5yiNvYzDJSpHX8i8T10qdKAH4i3Z+W5Z1ui8ei30yHotfqsm7V8Jqq63fb8yTZSnJ/OsY05CRkfGmbRqLxaok8H9Lpv2+affuhyV119pL9NnhY2SLHGfnkXC8TDbOV2Qdrox3xT+lNS2Scf/SdHk8huLxTDu+L3lee9zEP0xaX9uWSEyTefdcQWFT9hWzZs3iRDyxQML/Z2Qb/SOYZpe5y9bZwXjmJ0H1QZPPSJE8+F397VFcXFyiHDVzz3aXQP+jaErqBSEn9LVEPH6WrEuHTLPb8eTisuLkjz4A0Lcg2AMA9AKX5w47sT634C8JMn9mxafJYd9/NOszTAp/a0Tr1vX3dHfP9KYDVgDoXzLTM++Qr/qvJWw1B1U+CV6ODGkSPnOleIoEtf8rKSu7207yZxCyg/hQMGp11T1Vt662trY12h5dLQt42K9l/9ivQpZf5pcPEdb6yqdra19dsWLFZgnpXw6q7UqFEonEMXZUAnVY/ga7/t2Yty9btux1GVrIOItlXtvq/35TZEbuCas+9dYNiNp7xysrK9vs/fr20nwZT9hHV7l/bm9tK/DiiWFeLPGhzs7Ox+z2Wr58+W7DXC8r6N8jr5gzXOEvbB9MvFx5apN93uq6uq3yN7wm1Xv21YN37NjBI0eOXCnL/qus6UtBvX0/O2ydHWTRyfv9D5Ys17Vn4+VvGhNWoUn2Vg+j1JVS74d9T0Q7ozesfOKJZrtNUlJSNsnaPuk/2dAgme+Qfi4A+prZT61dPKd67VcuWvxan2vsss8G+8tq1+bNqVnzzStqnn3pipq1TXaYU7Vm1qwH1vb4lRIAoDf7bPao3DnZBV93OFQnB4/nyhH6NpPw5pqI/kzB7m0rF9bXd+A+eoCBw4ZPCfc/jZqu07T2HpKQlmxYL8mGWQn5SvFny8rK9nSb50rYz7MjEtptfrOX6/uX9Euw7ZCqXbIsf18i4e1YOQL0z6IfCvJ6Ojs7e6kdtYOTcCQUv2GvUCwvbRvWk5m0aSOt7ZUJfghWIbNLEnSLHd9fRuvt9rWDol1S8keO/WEblVu1atXOcDjcopTKjaRFzi8tK/1pSXnZEofpOmbyz9LblbYPdnxf8lasjkQie66kMrIx6uz2twV5murq6ppor86wPy5Iee91NbYu+NHhkN1aJW9xgg19YcmSJRtluU1SJbmePiiP/jG/I1LT0raWlZc12cEzegur7kb5RIrxzCG7kgOgL3KUHqHY/Dgl1Lbd5su51c9u/3LtxtRgcq/WZ4O90iaXDE+THeM4KWbbgYlH5x6T2ic2PAAMbLNoYvjyvOGfzHC8lcrh6+XYq12GH3MsUT68uf4eBHqAgcuG+xXVK14LOaHPtqWmDTGePscjc4eEdRvU9hYyTP9PHrmoqCjZiJwNkA6r5OX8Pt0doH1s79He60z3IdDZ2ZlsF0Be/43XCsyaNcuRGTJk2p6A3CSjO4JxIhuN98ro+4OV85IsI/m68hdmtrW17Xe4r6iocKeXlp6V0PpJ5TprZLPcyUpdKxtmmizXNjD4rsvq8cOCMPv8OKFCyt4asd/rdLCMMvWxlJi9HWDPe+DI8XHP2whYjpuZuwfyGx/sbuSP5a93VKq9TcGWAQaaK/9RlSvfhDQZUuT7YL8b2Yb5yaysljf2M71Ynw323BndJXtJv2GToMruXE+Q/7LYnRQAQK91YWbmoOy8hjqXnftkJ1yoNVXqhCod1rD1x7e1b98hgR4N4wGAsWeU1zz+eHtNTc1jsfbOL7S3thVKjvy+HO/svY/wW2vv6OhIdgsn022y7lXhbNGiRfZy/b1/XPBbmQtK74kszF5Cvvfl9377AvuaMmVKdtmM8o6SstLtpeVla0pmlN1h6z3PO8NVfJeshW3gTw7m6fWE9r4aj8WP9Qz91BjqcTvE/mBt7HLe4FGD/PumHzoOG61qQ51vbkBwD/lsdMqH42wZPvhWg/HMt9atW4f/BsGAFM/OPkP2Sz0uwXeVezOdeGKf+E702WC/8KzTm7Wndxvd3bCJxUpNVR4fUIuqAABH0pzcwr+kh7O2OuxOlgPHreSZ6flNW865vWXTqwj0AANbyYyS8tKysqU2hEoA3V1eXj4ymKTtJdtr1qxpLxhe8L9SftO+wk6T0NZhxyUvS17lPc/tpmzD7MkgbRupa+sefXva6BxJgm95b/l74Gml2vfcDiBylaKhwTh5yovIgVyyhfv9EdX6Mfmb9z4OHBUKhZLL3CM1NfWb9kEpZaflS3h9dmpFxXDNEnCZR0idbWX+GfmDvz4yf8StS5cu3SB1XfuZx4d2dna+cTzNbF/D386yTNPQ0LDejh+MxsZGxy44KL4jWZFO2QZ7r7jnkX5dHv06u/2HDx/+RFVV1VsOtbW1tv98XC0GA5JiXcHG9Lj6u72rc+38vW+j6cX6bLC3XMfZIrvON1qOJXNSImTeaJQFAKAXmEXkXJ5XeNkVgwpjrOgTxtNRndDXvdSw5bjbmreuCgL9kTujAwC9Ehu+UA5mTpTRVAmceZ7W35w2bZq9HDRpU/2ms2Ra8vhNsuMbl9wbSt7bbsg4tu9yOz61YupwWe7kZLA3ps6j+DJ/fG9MYTIJG665uw92Pkl2TIesASkmz+7n9tx/nm60fytltzidIMHahuz9Zhvrkz/0OdkGew66WTnOz+0l9kHZtgg/1DP6mqBoX3jHpg0bFrqxWI68nt3W/jaRf7bJw0Z7P/zEiRPTFemxso7vfhWo1hPl9d/4QYLpTHneni7jOiVEv7mNBGHfn6lTp77tySiZni4Z3O8+MC0t7Xh5jWH+hPeAtfnznm3kOE76pk2bpsioLWt5n1NKy0tvKy0vi8rQUlxeZru8AxiYjHOcfGN6/MDohFL6xGX4Vp8O9pppo2GyjcN0s3tSo1NmPfAA+uAEgF5hTt6IT+TkFdQ7TAulGGLjLQw3RQtvb956U9AXPQI9APgSscQCeUiGc+WoK92Iu7KkrORnEr6ul9D1oMPu32VS8jJ7nfDOkQd/P+JR4iL7GBgdSY38oqioKDWkU+yl15fZSgl4CW30ioiKrLFlbbjDGP8Od3sYlUbs/Fxe61cpqSkrlVKnSt0hO1Zkzc2GOdkyvCb9keklJZ8qKysbr1z3YxKK/dbzD4BtrO4LRuvk1QeyzT7led4qu71kuIUd9YqEWf8HDvnbo0Z7KzZv3uyHbfnLkmfhZANOk3V7/0knnZSbPSjbtuq/dw8Db0uWP82NRC6oqKhIKS4t/TETJ8/2eSbx3NChQ9/Yx2ud7AZQ5hsWCoUesetZUl5ycXNzs8eyfsFk+15MZsXfLikru8MJuba3lPJg0gFrTbT+VrZJ8gcG13UXlZSU2OUp+Yx8Ql7tYnk9l4l2OYq6e08AGGBsfmSjZR/0xlVKxujNKXH/B8k+oU8He0fz84p4S1D0GVbDclOOsQ2eAAAcNXNTC0fMzit4Xg6W/uKwGuJpesUk4mNva6i/8mZqsI0rIdADQA9Lly5daYgXyt7B3pdtSZ5zxinlfFXy9bcd5vNkn/JGqCfz87q6umeCIo3MH1mnjfcfOy7zpcnz5rjhULtiuksWlOPPROZR45n77f373WV6kZm2B+MkrzFZXutqVuokSf01UnVgfcu/AwmyqyTQJvtsV6zGh1znjzLygqzj8TJtczBpv9XU1Kxmhy+xoT2oYlneiXZ7yXClUspvg0DY5gPXRTujV9qCzL/DGLYt+ftkew1Sin+enZuzW5HzXZm2xWjTo3X/txFyFP/KM7rDcdS35NWT748X8T5krwAIivaHm2Q/9jJfSLnONLuesh0+s379+qjWersMe+7rD8lKnSHrdKms2whtdJOs89veO/9O1i5du51DzjXy/O4fMhSPkteuLJtRnpDPyO9l+fYMZVz+o7S6urL6L/48AANM+shxx5DjpNudQVBFRqu/Op3ht+xGszfq08H+1vITnzOet0n2zkGN7CeN+R+TF0FXHQBwVMyRg7HL84bXUhptlEB/ghxkx7y2lnF3NG4+fkHz9uR9jgAAb6W2qupnhvWnJeBtkuKe/YU90HzjYNOYuPH0F2ufqv6GLXbX+g3Ueekp6R/TCe9fMo+t3/M8OTySVOd5/4yb+DeWLFmy1s5vLamu/o/U18nr7Qn6FhvSL2rSD8rTDqgLundiu3VLRKOVWpvfBOtnsad1Wzzh/Vob83hQd0Bqnqp5sL21baTneXuv697bzMg2qaqprj7Ndv1nK+rq6hoM8xOSdP0rFwJ2O9mzdDfJutwhB/h7/6iRsfcl/nto7d0p28/Ol3w9u6njnv7A8v8s3/MDjW/ZsmWvyd9eFxT32LOOFA6H6yRS3L/XtrHLsuvzE0P8L1vsrj1wSyqr72ZF9nO1J6TsWV87xOTvfbimqvpjdgLAQBTWkRPlG9bj5HDC6Me3tR3XZ9o/Su5M+qrZlat/zY6ao7q7JfExmdLflp5UGxQBAA43niWBPic3/1oJ8/PlYDFCnmmTA+Pv5DfV34Ju6wDgvZheNn2KIvUpZh7HxI4x/Johr6Ywv/DBvc8EvwXn9NNPHxdOSbmE2UwwbDYprf5QXV2dPEO9r9LS0jI5gLpAhgJPe39WRj1cW1t7yM7W723KuVPSwk3hD8jfJLtOetV45r4lS5a80D314BTNKDqJDV8pB+gjlCRZicUPN+1u+v26deve8mx3WVlZrmzfj2mjz5V5N8v2ttvJNiD3luz8EvirZDvZ+/MldNOPXaV+nkgkrjbKnCp/0+tdHV3/u3LlyjduFe2JZRkzNNM1crzqSnDfKev7u5qammo7ccqZU7Ij0cgsWc5HZOW3euTdW5dfV0eLutsmOBRKZ5R+Qv6rdJG2N2JoXu+FvN8srVxqf3gGGLDmVq/9JbG5XL57e67yoVgscdLIJx9aN3/+/D5xHNfng/2cqtXzmdU1slMOLjGTnSybsgUlJ9nLxwAADpt5RKo+Pz+Fu9QFclD4Y6WU7f80qoz55dDGLfPRyj0AQP/yNsH+hsrKynftZQAAei2eW71qBbEzWYJ9cEW7ae6MJcbcM/PUpu5y79enL8W3DKsnyVCPrkTkDRl90eLXDlkrrgAA++A5GfmD63OGl3EnLWOmWxyl7MmPv1MnHf/bxi3fR6gHAAAA6P0ueKQuk8mR4Y3GQo3m6sG53Gfur7f6fLC/veykxXJQ/XJQ9GltzktLTwwJigAAh4Q9Q39VZsGg2TmFk4zL/2LlPE5KDTKeXqE79LQFTVtnLejcbBv0fM/3QQIAQO/lOPaOCNMuo/Y2BTtEw+Ew9vkAfVgkO2UUdTcimWRIV8e2pvWpkzR9Pthbmknv3dCIBP2SREdH8tJ8AICDZQP9tqxhpycc/pEc1z2lFBcy0RJD3lXhIekzF3bV226McHAHANCPRQUZ80fZ3d/iD1rXbdmypU+d1QOAnlylLjRk8oKibbRSKzJPbmtb1aeCfZ+/x96aXbP2p4porvwxWbasjd+y6/vyH//r0r7S2AEA9E5fHTYsvbnLOc5V/EnZ1V9MtmE85leMTtztuN59t+7cifsqAQAAAPqoOdVrljHx6Rx0dWcMNbkhNe6W6RN3+zP0Ef3ijL28EY/JW/BqULT9oqYwmUmvlJyXGlQBAByQCiL3C9kFk1ujzsWOw3cbpmsN8wZD3s2hDvPJ2xq3LUSoBwAAAOi75i02riLJjkGo92mzvq0jesh6ojhS+kWwp47OFWSoPij5jFEVqSlh/ww+AMD+mieB/vLMgvEn5BZ8wlP8f6zUT6Vay17lj4q8y4c3bLv+5s4tm2Xvj8vuAQAAAPqw7eF1JxFTWlD0GaUeao90RoNin9Evgn2+O8U2YmLPnO39y8p0w7HMYBwA4F1dmVswcntuwSedkOR7VrfKjn6Y7N7vN565zkTMl37bsO159EkPAAAA0D8YrT9njOnR6Dpr87cTH3uszwX7fnGPvTW3es2PmPgLxOw3fKANJTxtzmjZ9nzdovPP73OXUgDAkXNR9uicsBObpkidJ3vFD9uz8cbQUjbmwbin/n1ny+aGYFYAAAAA6CfmVq15QvLjGczsBFXkJVTB7RUTe1wN3hf0j0vxuy2RYVv3qL3PnlyHzPjclGMiQRUAQA/2svvZ2fmnpXDi22zUDZLmPyvDs8bwD+Pa+/ptjVv/jFAPAAAA0P9ctXTdIGLK5R6Z2CwLp1AsKPQp/SbYRz1+1jD1aLnQMJfHc1R6UAQA8NlAf8WgguPrcwuuUY5zvezUryA2bfL4M+3Fv7OgYfOddzVt2yCz4j56AAAAgH4o1pUoYuI82qvhPMmPv1a73T7ZOHK/uRR/zoIVIT4xfJ+8OR+XNydkDEXliPwR43VedXvF1D53KQUAHB5X543LinPHhcbwmVIslejeSKQf8Az9W6XSyoX19R3dcwIAHF1TpkxJC6WlneAac7wUXY95h2PMa9XV1S9LGT88AgAchLmVa6eRY86TXH+y7FKnyU41k5Q6aUHRxPWSJ/vcPrbfBHvryupnPyAH5xNZKcOG2z3yXslQrXW/LCnpDGYBgAFqFpGTmzf8Y7J3+Agp50xjTFj22Q9oj/7d6VHtH1q39qm+SgGgX+PpZWVXKjaTFamxUh4lB52KiZsM6W1Gm1cTKvGrZVXLXuue/Q3l5eX5cvxzEpMzhUi31lTV/CaY1OtUVFSkdJmusUqHJssB6XGK6LHq6uqlwWQAgMPKnhj2Tg7nqZg7wlHxE4yjUuPafeCusgmtwSx9Sr8K9vMWL3YbRoxw8rYc580/g7y++EsLABx6l2YWHO84+uvKcYrYmGMNczUZvtUjs/yOhi1bZBbsKwCgt+Di0tJ5rNQlTGbE3g067aG1Tkj9v0mb62pqap4Lqi1VWl46m4lny05tjBzlPVfzVHVFMK3XKSkpOZ4dZ67sgs+R4nBi85Wap2ru6p4KAAAHoj81nkfzZ85M3Dx+fHT+TE4g1APApTnDR8/NGXFTKKRuVUp9XuJ7p0d0lWb9jQUNmx+SUL9ZZsO+AgB6jeKy4o8p5ksV00gb6o3RjTI8Qcb8yyNjz9Ab2Z+5Mu0cUuoWKSeP5WbNmsWaqEyOgabI9EFsOBxM6pWM44yQHXCJrOvxMmTbvzeYBAAAB6hfBXsAAGue7Nvm5hV8P6zc3xHTbMPmdGPM94j4qpSGtPtu31X/dDArAECvooz6nOy3hsqof1Wl8cw1pOlrCU58w2i6REL+n2V/5nfjy0wVReVFp9vxJMMTgrFeT/7AIUxmeFAEAICD0K8uxQcAmJuT/0Wj+BwmnsrMgyluvuWFaGks4T5zT/OGpmA2AIBeqbSsbDkrniKjLAHeePHEyLq6OnvLkK+oomic0u4fWJufyT6uw/O8p5csWbKjpLzsQQnJ8hw6S6lkj0AN2phKqX9NJ/TdoVDI84z5nCEzwRiZYvS9jnJGy/7yA5r1T2qfqq0qKSm5nJSaKUeIqWyoWTF/u6qqym+EuLis+Bpmp0xGXZkWy8zIuOjRRx+N2ml7FBYWpo4aO+Y+mR4mRa5dJW28Fmb6V21V7e/sPGVlZRWa6UuKaJQhmiR/h981sazQM1J+nQxVOcx/kvKJ8vTzDcm+XISUc01lZaW90oqKy4s/qEhdJNNSbDkrPeMze9ZFpr2PyblKRv3j3C0bN322oLDwT8rhLofU/Keeeup5Wy+corKimQ65XzRMYVlHRbKysm51Lql75e9+UxsGAAC9Fc7YA0C/cHlOfvncQSMelwPSb8mB3gflSHK5HLzOlIPQBbfv3rIYoR4A+gRJpP6/9h+hXHXR9OnTh+2pq6usW685Mcd13f9XXV39qA31/rxEH5F/P7JXqLds/8wfleBeIfWDtdZ5xKbMr2OZl9S1sr+8XF7obKWVfQ17ZChB25xj55HSB2W+DL9eKKNOlfoP+9OYPrzT3dnj0vnS0tKzRo8d85hM/wh3/8Aqz6ezFavzZN2+V1RS8sNZs2Y5mrnQLkNC/Kl7Qn3gFFsvdafF4/F0o8woed4H/Do7vzGZwXyymmqMTPPX0w6e57nBJFk1HqXk79szLT8//zql+Fypn5mgRI6dp6KiIqe0vPRyh92b5Qnnyvxn2/WVbfEhRXyNNuY3xcXFJf7iAAD6AAR7AOjTLs0uOPWyvBF/c5Rzuxx/vV+qXjcJfY7RztULdm958rfNGxu75wQA6P0Mc4c9lR4USULxNW4k9EhxeclfJYheNWPGjJPqnqpbW1lZmQhm8UkYtvfd73uPulT5dY4sk41jJKSyY+skxLoydZqE2PF2Pn9uIXNJVfc8Urvv8mzZfx07xKN5yedNKS0dRY76jdSXy2BDdnKalEPyd4x1HHXplvr6a5Ssi32+DD2OQ23Z1hvSDkUi9gy+nd69vjJord9YT1lTeUhO667tJmX7vOR6ylxz955nypQpobiJl8g2+J7UnyBV9gKGtVqbRbLQl6RusKz9+5XjXFc0Y8ak7mcBAPRuCPYA0CddmJk5aG5u/m9CLt8nR5Af0mSyNOvPyl7t4pdb6v9ze8umV4JZAQD6DuP9XYLlG1cYMQ+TAHqaIvVhKXxP9nWLJOQ/UlZW9hk7tXsmy1yltXdNUPBJMH7d1ktY/4mE4peCap+8BiulUmQJoaDqoKQouklW5rigSBKSH/cMlSa0OUtSc6VU2XXNl5ctkfV6xq6XrOCD/sx7GHO/rWemu+Oh0M6g9qA5yskPRn1uevoY0urrshFG+BWG/mm0/rzD/FXt6dkS8h+T9YzIcJYcKNvuBgEAej0EewDoc+bmDvtBmpv1BLG6SA54T/CMuZBZvy+WHvrbgl1bXpYjyB5nsgAA+gpl1B0ScG+X0Zbumm4SMsMy2Mvlj1es3m8kSJeUlPzSTrLTHXZ+H3JCf7Dje9lp67vau/4xcuTIbUHd3uJaez9JmPiUzpTOx4O698KR1ThbHv11sVccSEi+bElVVV1LQ8NThoxdT/9MuowXep6XbtfLEK+w9XtIeYmtd9mtWvnEE4eyH2kvHo19wGNVEW2Prg5pncdMxXaCrGvMEL1WW1u7pqqqatOOHTuWSXX3vfVMaWT0jPLy8h4/DAAA9EYI9gDQJ/gt3ecOP2fuoMIaVu61ctx4ghyS/Yk9MzneGPp/C3fXv3DPhg1dwewAAH1SdXV1oyTcGyVs2zPdj0gIftN+jYlDMuSzoy4rKiqaausqKyvb5MEOSTKPZ+tXrlzZsWjRIr8l/b0Zbf5Fmh6oq6p7ZuUTK5uD6gM2ceLEVHnwG7HzGWq3IVnG9Lp162I6rm2f+8fbwSS8T0v9s/76so758wck9kdtvQz2b07ejnCwtDH3JhKJJ5dUVr5gt0Wi+zJ9/95+eQyx4otKZ5Q/L8OLwwry18iGs+sY0GfGTGxUUAAA6LUQ7AGg15udOaRkS/aIfxI7dzLRdO1xjfLUTDdO3/xt05Zn7yEEegDoP2y4Hzl85Eqd0JfohDfB0+YzxtP3aq17hG8JpRnKdf5kR7trDoxhro5Go8/Z0e6a9yYvL69AHvZeh3jw6Kurq+uUv+klOyxZsmSDLQeTjoi4NjdIoPfXyd5fr1j7rewHWFbcNjI4Pjkw+w3sWYpUvuIeDRICAPRKCPYA0GtdOmhkwZzsgttUKPIn16H3G2NatafPU/H4Jbtbtyy/pXXrbpntoA5IAQB6I3uG3bZ4v3Tp0tezMzIecl336kQsPsnT3k9kX5i83UhCaPd94gdIlmGUMdE9gfcgJVukD/Sq/XJUKb/ngD1Yv9GQnjHUqI25Sxv65FsNRpvLKUFrg9kBAHotBHsA6I14dm7Bj12ja5TDFzGZAp0wF7rR+Axqyn/0tvbtOxYRvemyUgCAvqy0orSotLT08bLy8i2l5WXri4qK/NBu+2evrKxsWrZs2eb21PQfS9VRaUfEU5zNIigmdXZ2vi4PyTDPivdukI9nzJhxqvw9W4rLSv9bVlF2YVlZmW2J/6AwOYWyKj1aw387ynGS67Zy5cqEPG97UJQFmS5Z87VNu3c/vGfYUV//jy0bN/7TPjY2Nj62ZMmSXcHcAAC9FoI9APQac4hCV+QUfPSKvBFVivkrEuiHeEbfGSfvJGrJf/DWjp3bFtIhObsEAND7JOhCCcXTJLUWSPg8xnGcr5aUlCT7brdSOzpKZFry+M0Y80YL+oeYLDslGo36Z+OLiopSWeuJMrrv2Xkblru01nv/2Jo5bdo0vzV5eV5KQieKZJ0LZL8+wxi6IMax97Qfl/WxPxj4Pyx4lDhXynv3gb+/5GnGs7pLNFT+Pca2BRAM8eEFw39QOGrk5mH5w7fk5eXdKu8BWsYHgF4PwR4AeoXZgwqncu6IBwzzH4i5SA62HjUJfQan0HV3NGx7AYEeAAaAP0hu3dPNG5Piq4zjVJWWl/+4pKxsXmlp6R9dxYtkWrh7Fsmlnj7PPnSXejJMx5aWl94iz7t2elnZlKD6nWnVKUvzQ69SKtONhH4jr/2/7KilUh4j1W86Yy+0VN8qj3vWg51QqLq4rPinKuTcopRzk1/pn2HnzmVVyzb4c+3DeHSJvNbPZJ0v81uiZ9ohLxYNJsvCzf2lZaU3lpaVVTrkTNj7B44D4bru60rxAjtu14mZ3l9cVnbhlClT0mRbnScv9BGpH2QHcug/Z511Vncr+QAAvRiCPQAcVbPTBudfkVVwo9Lmn6z4I2TMBkokPhXmzovyW7Y9vbC+vkMO7HrV/ZoAAIfDmWeeucwjfYeMNtiyBMuww3SSBM+vSxD9tgT9T0pdtp1mae39X2Fh4dKg6DNaJ+8Hl33nYMm+syWhf1Ged2pQ/Y5kvmeZeE8jfSx73wp57a85jnOiMVRtjOnRkv0eDbt2zUsYY1vC9zmOyneUe60s60Ip2lbz7any5Tqe+JaM+i3em4TZLpVb7biPabq81pcM8cVxonwv6i2Vnb+/LSzlOCewUtfKfGVSbxsNfE+N8FVWVu5I6MQfZVu9bMvyNx+vmBampKVul218n1RMsPXG0wu9mFc7f/78Q9ZCPwDA4YJgDwBHxSw57rs8O382RyKrTYi/IlXZXsL7tuHO8t3N2/52c0NDy/zg4A8AYCCwATKs3J9r8i405Idk+6OmPVazl6Dbfuz9y+BtuPbiiWuzMrK+sXc3dhJYE4l44hMyfc89+PbsesgwhZjNfh3zjcjP/6PW3loJvf4y5DXtfewhKT8t43+XIXkGfW8vvvhia0Q5x2tP2/vtLf+1g3U2RptnFfEVS5YsedGfKkaMGPFHbWihrK+/r5d5g7+VQ64xvHTp0h3GUI1shT19+vvTDXOTQ/xd2Tg9uvc7AHppzdJazepqrc1GKSt57RQZMuyj1pq05/1B1usXsr52OgBAr2d3ugAAR8wsmhjOzG4udRV/Vw7hZsgBW1QOnv7ssPvzXQ0bXkKjeAAApCZOnOjm5uaeRkqdL7H4WEm9SvaVryuHahPRxN9GjhwZe6u+6QWXlZXlSPi9QMY/KM9tN6SXKVL/qK6uXj9lyhRnyJAhfsjPzMxMvNUybJdwkUjkHFZqlrxudkLH7naM87gE8Y7W1tbkPfa2Ub9gNEnWO5ySkzIyRaXZqwTGSVWbNok7mhuaq+z961LucQXWrFmznM2bN5+mXPUZ+bOPk/XdJev7n3g0/q/ly5fvrqiocLsSXUUOhy6X5Q0ynvfXUCj0t8rKyuaJs2aFRrW2+seye6+LXea7rWfA386DBg2aJFH+c/7rk346wYk/pXDKy/Iadtv0WF8AgN4KwR4Ajpg5ufmjjOHvKaYL5IAxRQ5Sa7RH3y9o3lI1vzvQ4wAKAOANLCG1x5l2CeJ2P7k/VzMpea5/nBc8Z8+wv5KvLc+3r/eenmvtx/P3nd/Ou/ffuPe67DvtUEguX4K+mT9/vn2NA/l7AQCOOgR7ADjs5uTnp5kucyGzulGxypJA/5rx6Mb0Zv7DL2lzl8yCAygAAAAAgPdoQAX7WQ+sDWcVUkaaCidunn5cKzEjTAAcXnx5bu5E5rSnHOZcCfRRz5hFzY3xLyyine0yHd9BAAAAADhsrqxaMyVhnK9I9NusTeLO5m2nvLLofO53t34OiGB/ceWyka5KvdtlniE5wjVMu50Yj7115qT32ugKALyLC/LyCtN0ym2Oo86R713CaHrKxPUXF7bVvxDMAgAAAABwWF1R9dxNhs01zOTKMakho/4aj5tv3Tlz0vpgln4heT9Tf6acTM9VPIGYQsSCeLCXYk6fZ/avhVgAOCBqTm7BrzIo8ooN9cZ4OxMJ/akFjVs+gFAPAAAAAEeSYR3pDvWWvWTbtDguvWXXnX3ZgAi2d5VN2Go8vzuT5CUXJmE+Wr9ype3CBQAOkpG95EWjR6fMzRo+d3bO8FZW6mrZvXjGox+EG+pH3dFc/5DMdqgbOwIAAAAAeFtza9dOk2Q/MSj6tKcfXFg+yXYp2q8MmDPWrOhBQ6YzKNofay5zW1MiQQkA3gPbF/2XskfnzM7IL4u0xbZSyPmNUk6H8fTjKxq2ZC9o2vzDm4nerpshAAAAAIDDR1MpK3NSULLldqX8s/X9rp2nARPsjaP+xoZtY10+xZwVc53jyRj0DABw4PiK9GFDc3KGl3Vx4p9ORP1XGdVlDD0a8+LTFzZtPXslke2vGAAAAADgiLto8eIUYq9QRnO7ayTXK7PI07pf3Vu/x4AJ9guKT3zZsNlsjEleDuxS4ovzniRcjg9wAC4bOnTYldn5p3kh5zZSzuPk8Egyps5EE59d2LDlo3c373g1mBUAAAAA4KgIR4ZNJOOcSMTdeU+CIGuvOq4b6/1yPzOwGo8z9CTzGw0lGKbPt0Q2hYIiALyDSwcNypybVzjNSbjztcNPOoorHKZlshO5pqFh6/sXtG9/UmZD93UAAAAAcHRJhleed6pkPwn23QyZ3cbQlntmzuwKqvqVARXsQ27oFkOcvM+emVUbNU3D5fgAb+8LQ4ZkzM4cMT3kpVwq35V/MPH5kt5Xyt7xN8/vds/87e7Nf1tE/a9lUQAAAADomz7379VpxDRBRu2l+N0ULyZHvR6U+p0BFex/U3TCaxJMdtvLMIIq24DCDfOefBKX4wPsYx6RO3tw/mmJuHsJO3SH7Bx/LMOLmniBpq7P3da45QeVtKFf/uIJAAAAAH1XSrp7HBk6ISjas/UJ9qjWjanNQVW/M7AuxReszb2S6pNnF5nM5E2hrKFBEQDEFbmFk7bmFVygNP+clfopK2rSpH/neebqpobN372jocHuFHHZPQAAAAD0Oi6Z0yXoFQVFezJ3h6fMy7fOnNQW1PQ7Ay7Yt7Q0/5qJkmcZ2XBE6dD/2LYUgiqAgYpnp43Kn5Nb8ClS5ofyhfilJPdC2Sn+Uca/3tSY+5U7mreuWkTkBfMDAAAAAPQqn6ytTdWGRjLzIL/CXqyteIly1Gt+uZ8acMH+/nPLm+StXW+ou3V8Vkrec774/EUDb1sA7HFZVmHe5dn5H1eRxLfkK3ETabJtTzxMWv+wzXRee1vDlrpFtA730QMAAABAr5abyD5ZHsq6SzbXS7I3VLNbtyDY9zNGs/m9PCb72FaKJuYNWTUyKAIMGF8uLEy9InvE+1zXfNNR/GPD9DlNZpkM18eIv5vftO3++xoaWoLZAQAAAAB6NUOJk5mpJCiSYd7JZDb+paQk2Yh6fzQgz1K7ia6H5B1OBEVi4hQOOx8lXI4PA8jl2QWT2zr0141D18sH/ypi3qCNvl5r73vUuPXO3zVu3TTf3pEEAAAAANAHXFGzaigrdbwc20aCKgl7/HDC854OSv3WgAz2Q//7zy1EZq3pEVrUnAq0jg/9H8/NKxwxN3fEbEfxjWz4GjKUqo35P+Xp76Y2ZtxyR+P25xbudUULAAAAAEBfEEvwCUw8w/ZrbsvGGE3ae+aOisn9+jJ8a0AG+/nz52sJMveyMXs3AnbisaHhaB0f+i17H/3snPzPyC7uJmL6juzuxsv4vR7pb3qe+vlvm+tX3kzro8HsAAAAAAB9xrzFxnVdPlYS/cSgyl6a/Tyz2+9DvTVgG4wLhdVfjNY9ujtwTfxLwShAv3E1jYtcnjGy3HXMz5VS35eq98uwxBB/hVn9bERj/eN3tmxu8GcGAAAAAOiDtkVeGiZJ/jRmSg+qbN/MtVFPPxsU+7UBG+xvnT5pm2Fe57eSGGDFl+A+e+hPLs4tGBnL6fylE9K/kOKn5OO+QxtztafMPNOw+R8LGjZvwX30AAAAANDXaR0bT9qcHRQl1JtWCXrPhV+Ibguq+rUBG+wtpfhHTD0a0RtySdXLg4MiQJ91UfbonDk5BVdFmO+TD/YFsmvLkL3b9VrTNU2NWx+8Y9fWl3AfPQAAAAD0B7PWrg2z5jHMPDaoErxWjn/XLJx7+oA45h3QwT7UHHnScHd/9nuEVde3g1GAvojnZBd+PMyJBxTzt6Q8QYL9HR4nLkloXnBH89ZVi4jQHz0AAAAA9Bu5XV3GKGMbSF9FfjtqdvCWcEpav28Nf48Bf9n53Jq1v5WNcK72Es8bVn9VjnpmQcmkZcFkgD7j0vTCSeGwnm+YJ0sx3xjzKGm6xQ3Hn7t1587tUpe87QQAAAAAoN8whi+teSEjzGZ0wsSPdUkNIVYrbyuZuIqYB8Qx8IAP9rMr1+VTKD7Y9bidE2rHzp0ndi46n/duLR+gV/skFabm5Zk/MdNxslM7RmvarXXiYqPUS680bdtSSZS83QQAAAAAoD+bs8KEMt3V4dZEIrbw9IFxGb6FhuIA+qg5ubnZhlK+5rD6mCE6XqrajTE/obh5+MW2+vUI9AAAAAAAAwOCPUAfM49IbcsrvMRo74vKUWO11qmG1c0em9ujpqv+voaGlmBWAAAAAAAYABDsAfqQOdlD36+ckL2P/gQp5pIxi2I69hNt0jbc07yhqXsuAAAAAAAYSBDsAfqAK9KHDdUR9y/yhbWX3OcZbTZqE/8fYyIbC1s2N6EvegAAAACAgQvBHqAXm5ORP5gj/D0idZ4UCyS+1xvSX/NiiScL23fsRKAHAAAAAAAEe4BeaA5RiPNGfNEQfVFJoDfGxLUxPwmFwnfv3JnesIjWoS96AAAAAADwIdgD9DJXZA47VzvuD5TiEwxTmvb0naSdG2Itass9tKErmA0AAAAAAMCHYA/QS8zOGnKsUqHbSalpRCZFAv26hGc+rdsir0qgj8ospntOAAAAAACANyDYAxxlfsN4YeebzPwZYh5qtFnvGfO1NNVVeXNDQ6vMgkAPAAAAAABvC8Ee4Cix99FTTsEcpfjLEujHSJhvJWOuT8T170e1bduNhvEAAAAAAGB/INgDHAVX5Aw712P1XcXqNCm6hswdbiL+050tO19bROR1zwUAAAAAAPDuEOwBjqBLsoceE3Lc6xXxLNP9/XvWGH11fmN9Lc7QAwAAAADAe4FgD3AE2PvoKcJzDakvMKthRutXjOH5jU2xvy2inW3BbAAAAAAAAAcMwR7gMJpFFM7Ozv+wctQPFfMkY0yzZ8yt7Lg3375rY30wGwAAAAAAwHuGYA9wmMzOGXoSsXsTM79PBmW0/qsX19+/s23bCzIZLd0DAAAAAMAhgWAPcAjNI1Kb04cOccPOlayc7xtjEpr0Ojb8k4WNW/8czAYAAAAAAHDIINgDHAKziJzcjPxcdug8+Vb9mJTKlurX2ZiF6WHvtpu2b2/vnhMAAAAAAODQQrDfD7MeWBseMpryEjEKU6rb0fjq8Y2Lzmd0SQa+K4YNG5rocic5ZH5FLk8gQ5s0eU+4Rv3ot41bNwWzAQAAAADAezS39pkRjgm7JqR1R3vGzntmju0KJoFQwSO8FWN4zuMrsnPzzbmJmPkXsV6numIL8kauOyaYAwYuvjJ7VO4lOSNOobh7v3LoMXZ4MBn9uE7Ezrq9YdschHoAAAAAgIM3b948ZYxb5WmzXsf02hS37YI5VStGBZNBINi/g1mLSJnM9NOY+c9K8WTFKl2yfhHHvQ/Z0B/MBgPMVZkFgy7NHVqUULGvhR1+xhCdxNo8pY358oKG+nNub9n5SjArAAAAAAAcpI1nfuwkZWgMK3KZnSx5/A1x5IpgMggE+3dgL7d3o4n1ZGhdUGVvXsjXrIqvrH42J6iBAeJzw4alz84sKPFcc41L7r8VO9doo6sk0P+0qyn0YTSOBwAAAABwaM164AEnpN1biDl5YtUQ70wflf2joAgCwf5deOnR3UbRQmOMtmX5PNmP1ImanRn+DDAQqEtyCitSo+oS5fAfjVLfkQ9BDRnvDifqzbq9cetN99AG3OMDAAAAAHCI5QydcBormhoUyeYyNubvvxw1qjOoAoHLyffD3KfWTiRH/4tJ+fdxyIfJaEW3vhTddW3lzJkJfybod2xL94Pzho9PsHM6af6uImMv/1nlaf2cE2v55m3t7TuCWQEAAAAA4BCrWLzYHR8a8pDD9GEp+tnVaNPCyjvuttLJOBbfC87Y7wc3orZrrZKXWfsn7bU5cbyTOyWogv6FLx9cMD47d+ilxqgfKkN3KDZR0rTAJOgbtzfWX4ZQDwAAAABweB2js09kNmfJ6BsnpI154rbSU3YGJQgg2O+HW6ZNaDDMDxtjmoMqq1g+Xx+e9YBxgjL0A5dkDB8yJ2fEBUrz9xW7v9TMUz0ydxtPf39485avLGje8qTMZrrnBgAAAACAwyWU4nxdGQoHRXvldDRhvBslh+F4fB8I9vuD2WjqesUQ3xfUEBNHmNUpg0asnhBUQR9mL7u/PK/g4nDImUcO3aCIz2Oj7jRk5sW90DcXNtf/fT4RbrsAAAAAADgCLnx8xSjJXP+zd6N5ZOjpO2dMXh6UYC8I9vvprrIpW43RD9l7OmzZ/3wxF3nGKZ9nDLZjH3U2UeTyQSPel5M74nuOoR8R08WseakxNM9Q+Pu3N2y9557mDU0yK34VBAAAAAA4QtJSIz+QwJU8W68ljBmHf2hPugZVsBcE0gOgE+p1+SA9EhTtjR6DFampm2rXjQyqoO/g2dn5p40eNMI2ivdjxfQ1w7Re6r8Xp/i84Y2bf7Ww8dW9b70AAAAAAIAj4PKn1o1n5s8w8Rt5lWnNwpJJjwYl2AeC/QEoHEIb5QP2iCHTasvMpIzR71OeKSEjsRD6hDm5+aNm5424Vin1EzL8JTacIu/pDcbQd8INqbfe1bh9LS67BwAAAAA4SpT5ivwb6i50M1p/OxiFt4AweoAur147WTH9VBHZ1hklz5PWRt+kHXXDnSWTGvyZoFeaRRTOzi241GF1rrxxp8qnP40M/R8petLojmcWNjba2yxwaQ8AAAAAwFFyWe3acY6mGslcQ4Mq0oZebdy6bvyi88/3girYB87YH6Cu9sTLxvP+pbWO2rI9a69YfczxnFJ/Buh1LqLRKZfljjgnN6/wNw7ztwyZGZLeHzXGXOEmzM0Ldm95UkK9veweoR4AAAAA4ChyDM1mNnlBsZvW8xDq3xmC/QG694OT2+WDtpwVPx1UWeOIEqd8YfHajKAMvcA8+Xzb++jDud6NrqKfkjGf0prWMdEXtU5cT435D97SunV3MDsAAAAAABxFc1asGMxyzM6Gkl2KG0+vdz31t6AIbwPB/j1IcNtqNvxYUPTP2sswK+F404MqOMouzxtRuDU3/2us1G+VMheToagx+nuGE19LS+NFdzRvf20hrYwHswMAAAAAwFHmRcNfZqJ8CVjJW8YN0a9vPePE9qAIbwPB/j24q6ys1TO6xpBZGVRZEw3z5M+tWpUelOEo+CQVpl6eVXC+S/SQYvUVYnOc7A1u15ovTlHR393RuH3dLzdv7gxmBwAAAACA3sAYdkl9RsaSjeZJ5qonL/ZHCfq4ZfZdINi/Rx2hjmVGm/8ERfujkquIP5ra7kwMquAImiM7gLm5+aV5ufr3rqt+JlXHG2P+bTz+Hw4lfnp70+Znb25oQON4AAAAAAC90OzatfP2PVuvDf06/8mH0UD5fkhuNDhgfHnVmo87rH4sH70Jfo0xXYb4mq54+h/umTm2y6+Dw+6y9KHD3HDoe/Jp/pAUhzKZ1Zr4FwlWda/s3rSjEl3XAQAAAAD0WhWLF7vHu4PXSa4aJ7l+r4yaGHZb6eQdQQHeAc7Yv3fGVbpGHqqCsj1tn2JIfzSVmscFNXAYzSNy5+QWfl2F3f/Ktr9Igr1DxvtawvMujOSl/vOu3Zu2ItQDAAAAAPRu43nIlyTPF+wd6j1jvjGs5JRdQRHeBYL9QRj274d2aaLlxtBmW9bGaMMqkgi5rj8DHC58cfrQk7bljXielfmWhPoxROZfjudVtIfNvbZhvJvXr/e7IwQAAAAAgN4tnKp+J2nqp57n7Sbj0+GQc+d8ZolbsD9wKf5Bmlv74ghKdM0lVhVG8X3a8R5p3ujsWHT+pFgwCxxCc/OGT5Qv+q2K3fGGeRgZXRn36Kupmjai6zoAAAAAgL7p0urnM5Ubyw55fIomd3TDlgkLFp3P6Lt+PyHYH6R584zaecZzaZymIm0dqe33nDEmSmi18ZC7iCglZVD+bWScDxGbPGOohbW+1PW4enDr1sb5RPg1DwAAAACgj5uzYkUoPRZzf1lSgp6sDgCCPfR6c/NG3ESGPi2f1kHMHDFx73NG02PUVt+8kAh90QMAAAAAwICGYA+9FV+WlX+m66rfy3iuJnKUMX9yE3RtvHVrCwI9AAAAAABANwR76HWuyBxaZELuHURqDDOlG2MeNR16bvpgZ+cvN2/GJTkAAAAAAAB7QbDv+5xpZcXnuez8gI3JJkOLPc/7TV1d3UqZ1qcam/h0+thhmU70Nsfl9xvmDKP168qYi1IznBUS6LtkFrRdAAAAAAAAsA8E+z6utLS0jBy+kYmLbdl2DSGDDcGrFfF11dXVNba+t5udV7BAHmY5rLLk0eGEPstLM7X59fVdaBgPAAAAAADg7SHY93El5eUXM5k7mVkFVXvYs9sJyfl/1gn94yVLlrwk5V4VkOcRqW25BZ8kpW6SYoExXsJo+j/m1B8vaHy1RT6cOEMPAAAAANDPFBUVpRpjCruYO3Iike2VlZWJYBK8Rwj2fVxJSclMdtRNEuxPDar2ZeR/bUbrH8o8d1ZXVzcG9UfV3Nz8UlmxW5mdibJerva8v8QT5guj2rbtxhl6AAAAAID+aerUqYPciDvZcZxUW/a01xDriC1fuXIlGsc+CPue5YU+pqmpqUZr7zfG6G1B1b5Y/pcp4f+nEqQfmzFjxgS/7ii5OKVg5NzsEX8idh5Tyj3ZaPNiwvNmNDblXnB327adCPUAAAAAAP0WOxHnBKVUmjGG7aBYDQoNCmXaad2zwHuBjddPTJw4MZyTk/NZCfDfYeZxQfWbyJcn5pnEh+Od8coj/avY7JwRv1WKLpT1S9dad5KnP9HYsu2/i4hiwSwAAAAAANBPTZ8+fYwTdsZLHogEVd08erWgoOCFRYsW9anGv3sTJ3iEPm7nzp3epk2bVg0dMuQ25fIuNjRJvjC2IboeP95InaPY+bzjqq6RhSNXyXMOa6ieQxQ6PW/EJ05Py3pAKT6HjMR5Tb+KhUKfvqtxy6p1fazlfgAAAAAAeE94zLgxk5g4Iyi/QVHmxg0bX7eZJqiBA4Qz9v2UvXclFAp9TznqQknzuVL1pvdaG/2XkHKvrKys3BVUHTLdDePlF7Mx80mpCsMS68n8nch867bdW18MZgMAAAAAgAGgqKjoJCfsFMqo213TU+OuxsXr1q1rC4pwgBDs+y4lX46IhPccrXWoNa11d24sN7pPi5I8vXR6BZPzY0epqcwcCuqTNJllMcOfXFFVtVmKB90K/RyaEqJBW4/VRl0jSf4CZSgsC12hSf+oqSH3yUW0DpfdAwAAAAAMIFOmTMkOp4VPUayyg6o3SWjeOio/fxUux39vEOyPLq6oqHCGDh1qDvQDXFxRfIIyzg0SxT8qRdt5/dPM5uc6rh+Px+Ote98/P2vWLGdz/db7FPM59v52qerRaKL29HrPcc5Z+tRT66X4XsI9X03jwjS8LSsady9mY+bZj5Zhs0sb/aPmhvo/4D56AAAAAIABSRUXF59CLhVIsH/HxtsbdzU+tm4dTgS+Fwj2R4kEererq2uiE3EK2eMWCdwvVldX20vi9ydYq5Ly8o9IdP6rvWc+qLMN42n551EmvjmRSCyrq6trkupkK/MlJSVfZ0fNltGx8rwel8AYbZ73nMRH6yrrXrHF7tp3Z8/QO7n1wzXrmUTOl6RqgjG0UZP+c4L4jt81bt3UPScAAAAAAAw0U6dOHR5KDU14y3vr95GIJpYtXbp0h4we9JXEAw0azztKCkaNKlOK/59iZzYxXSyZPOeYY45ZvGHDhnf9hWrixImhSGrqKcz0CQnoyV+9ZNw6zpA5R97ZtNEjR+8YMWJEy+bNm/3L8zdt2lQ7aszILfKlOk5mHiJVyfdfnjeEjBqbP3Z41ZYNW1qD6rc1S557xpAhw0yks8ww2zP0V8vgyVfwH47W31zYVH//qq7WlmB2AAAAAAAYYGzPXalZqcc7ynnLNr/25ZGXXlJUsnndunUI9gcIwf7o4FGjR/9Zgvk4CdTKpnH55E72TGL15o2bX5Dp7/hBtq1FFhYUhCWN23BfYJcRTPJJOVWxKpXFnCxfopbx48dvevXVV6N22qYNm54fMWrUq/KEcTJjgVTtHe6PZ+M4Q4cMeaq+vv5tu8KbRRPDubmRM43nzCVFP5Qq+yPBP7XRNzY21t98T7TN3q8PAAAAAAADWMkFl5dQtLMg0dmRvIr4nSilQs2NzZv2nJiE/Ydgf2TxZUvWDJt42pSKlhfWzmFj0oJ6G6oVMU0ZkT/iD/JB7gyq35bMU18watRzbChPwn2UibJlIT0ax5NljjSGyuKJRMfoUaNe2bhxo7/czRs3vjZ69OgXDZlJUszf+4cBGS9yw86rRdOK1uz7S9lFNDplem761PT06AxZ7n2s/P7ylxnP/GFh09brnu5qW4/u6wAAAAAA4GPf+dHI9IKC76fkDT4+lJbu6Xi8M9HVkeB3OHEv01Sc451bN261txTDAUCwP4LmVj17hnyMP9+6asWNnVs2ZhmvZwaWD3KuhO2mzZs21wRV72jLpk2bhw0d+lA4FH5OnicZ32RKdfY+Qd3ey1KqJYmPGjnyhU2bNvldSEjI31Q4esQ2Juc0IjNI5kt+w2Q9PtbY0lIty38tqKIrB+dPccL6I7Lk+VK8RGZfpsnc50UT37+jddsT3XMBAAAAAMBAN2XOnNCw/PxLnZSU80OZWSWRvEETQtl5oXh722avo82/kvhtaQqVFJVsweX4BwbB/gg6/fIvfEWRmrv1ofszEm1vexv7GSNGj3h088bNW4LyO6qvr9cS0jeMHjW62jO0xQ/yzIMlpacGs9hwH5bwXmIku48dPWatzN9u6+U1XpawHyWlSmR+e/XA3j+fnTyqsPD/fbgtNvq0SPaHmdVXWKkvSv1m4+kHjePcdHvDlj89E2/3lwUAAAAAAGCVffDck8PZuVdwKHQy2zTiOFlOavqEeEfbsujObbuD2d5OSv3W+s3bt29/21uD4c0Q7I+g0y+6anfXhpfPbnxmaY6Ox/YO0UnysVdkeNSmjZvul+J+/0olYb1r86ZNa0cWFj4nC/Ekoo+UL1Gyn0h/uWROtw3nDx0ydFV9fX2Hrd+0adPqwsKRYaW4WIrJS/mVNsPSmpvDOa2xjynmrxCbHMN8uzF8+4tNW297sLMF99EDAAAAAEAP586Zk5ZWOOZSjkQ+rljZrrZ9iY7W5e2vv1IXb2n2ryB+O5Jb2GEnumXLlsagCvYDgv0RtPJ3t27JTwl9Otq4u4CM6dHg3T7Gjho5co2EbtuQXg8VFRUpo0aNOk2GDxSOKcwdOWLkbpkv2ZK+jG8bPnbsGsfoBjJ0rFQlL7OXB1f+Pc1xnYaRhSPXBs8zWZmZdSmpKafK+DiW9XKjUZKBQ9HY9NSYHuVqfadh78EFDfU/WtnVsn7DXl3oAQAAAAAA7DH5458sdtMy5ig3dHxQRV4i0dTy+vo/tL760muk9buevHRCTvrGDRtfl1Fcjr+fEOyPoJKSksxYS/OV8vEcam9kD6rfRAK4MkyTRo8atWjjxo3+mXXLdhcRTguXyOgPZJ5PyYynydxDZb626dOn79hzH8rWDRvaRhSMWEtsWmT6RJk3T6r3hPuQ/HuCFF4+8cQTX1u/fr1nW9kfNTx/QzgW+3QoFo2EOrvISSQoEYlQV3pqV6Rpx0fvbNr9lH0+AAAAAADAWyn78Idzs489/jInJXKuRJqwrTMi2tq8uH39i0viLU37extv6ITxJ2x+9dVXcTn+fnqns8Zw6JWz4mESsd91uyvmE+U78LWg6BsyZEgeG/62fEnOlIRewMQlzHStZvrR1q1bP2rP5gezUl1dXWfYDT9ArH4hy9kQVPsk3I82iq9rb2+33d3x7LyCM09cv/m8QTubwmEJ9dp1KZae5g8tORkZL02ceFr3MwEAAAAAAN6SGjb9jJkqHDmHlWMb8PZ5icTO6Patyzp3bjuglu7bom3j5eFtT4ZCTwj2RxA7/GkJ2VlB8d0pNbu0tHRUUKJYLBYxzMlLWiwJ6Tnyaf8AKzXP87zPTJkyJXlffWVlZVtIqT8ZQ3fL624Pqn3ynOkc7fz+JUNH/Fqxul7KX8rq6Hotlpr6YjQ93cRT08hIwJflK+U613c/BQAAAAAA4M0+9qUvjQqnhj/ihMPJvCIZxMQbd/+3fcNr600icUDdYrvK9U9Cdpfg3SDYHyFlZWW5THyaBOVIUPWumClXwv0tQZFigwbtNEQ3yGiPJvVlmY585E8xir8ZSUubU1RUNCKYZMN9U8KJ3UXaPCnfLP+yfvY8inR0cLij6zNxx7lSazNMe/QdR+tru9LS/le7Tmzvr5Asv7iovMjegw8AAAAAANCDf8vw4PwKFY5USHZwg2rSseirnfWbn+7avaMlqNpvWmtVXFw8OCjCu0CwP0LiJj5TQvkgGT2gX50k3J9bUlLyKTu+8h//6Aizc7/x9Ne10ZX2FzB/poAseDyTucYJOZ+pqKhIfgmWVS6zLdj/RHvey25Hp4m0tVGoo5Mcz4vszstOdIbdb3U2e7fd3lD/b1nkQ8boTTL/Pg1VqG8FIwAAAAAAAEnHf+xj40NpqR9WodDIoMq2kae7GnZXtW3euDGoOmAS7sfKA87a7wcE+yNEkXuRPNhG7A6co7615/55ewa+tbX1Xk3edRLrk2fz92DmQvn3qoRJzJg1a1ayccQT175ybOHWXempbe3kRmMUT0mhrsxMasvOdF85pmDHpooTona+2traVs9435DRhC3v4ZD64N6X+QMAAAAAAJx77rlpbsagChVOm7n32fpEe+uyjk0bVsRbGpONgR8wl/IkB+33Fc8DGYL9EWADtmIeKx90v2XIA8VEE2ImcVVQpDVr1rTXVdWtCDnOjZ7RP9TG7Aom+eR1xshb+6P6+voz5mYMn3hF3ohb2HF+kt3aURAypqsrK1PH09PIS4mQcR3HcZ2b5GnJBi5S3JRHtNY9gr0sMyOcGv5oUAQAAAAAAKDMorJJoZTwJ9lR9upkn0l4bbGG3cvbN71eH1S9J67jup7nTTm16NRxUkR2fQfYOEfA1q1br5Z0nh8UD5iE6pBjePbe984LXVlZubnT8G80Gdvy/bag3qc8b2JGY+OvYmmhPxjiz5NheYb3la5Q5KpEJFJv1F5vPfPkLmPs+vmXuchyu2T2O2R07/7qmcm5NBgHAAAAAIABruyzn81NeOZMJ5I2TTKLnyWM/D/W1rKkfcOra7xY50F3V2eUyUsNpR5TXF5cdFr5acnMAj0h2B8B8uH+iDzkdpfemkpJIZWTR2rwMFKDhpGTmU0cCgVTiWUZY5WrfhiUk1ZVV+/khL7TGLpPwn2UtCa3s5NSWlqJPO/EqMsjPPZ+IR//C0Oud598MR4wZJ6Xp/b4kjmJxPVTpkxJDYrkGL5Nlrd3sLdd8E0T+9+qPwAAAAAA9Ev2quQREyZPDWfnXMSOSguqScfj26MNO59p3765x1XFB4OZI4rVoDQnbeL0sumn4RbhN0OwP8xmzJhxnCTiYfJhTN7vnmTPgReMJHfsceSMHEvOsHxyBg/xB5U/gpzRx5I7Zhw5g4b6Z+3lw1xRVFRkL0PpYcmSJTsTsdivQh0d99lAH27vICcet/fR87bhQ7ZuHDnsseENm1fcunNn2+Nr1rSz4bvIUGPwdJ98Gc+i3NzkLwmO47ykSfdsvZIpVUUib3p9AAAAAAAYWMxxxw1nV31EhULHBFW+eEtTbcuLzz5zoN3b7Q+jTZpkouGR9MhpEvBPliqcvQ9gQxxmxeXFP1DkXC3B/I2G8yTQu7mDiGTgcERyP1HYi9Igr4UyE23+9e+tbhbtCuVQ3LY/oT0y0SgltmyM62jXo7VV1R+TWfa0Ws+XZQw/wQk7X+xIDZ3fnBYe3JUSoXhqKnnhEBnmTvkCXNDV1fWPlStX+mfpKyoqMhLae1rW6Th/Cd2MpxNnFeYXPrlo0SL/S1hSWnK/cpxPy2jycyIzfb+mpuZHQbHfsl12ZGZmnqrC6lMOuTOlyjXG1Gny/hN2wv+orKxs655z/5WWlp4l7/2XZLuPlmUlPGO+X1dT83AwuVewv35GIpH0UCikOqmTvDZv+57PTW9hu470jHeectw5bCjd1hnW95JHf5TP5hYpHvL/iBwt8n7YH9uyMzIy/MYzG8WaNWtsAzT79FoBAAAAcOTYY5RjP/rJs8O5eQsl2A8PqsnraFvV9MK6e5tefPaloOqwMZJMlFLNXV7XxhVVK2wvYAP6+Ahn7A8vVkZNlcfk5euckemfoeeh+aQiERoe30UntaylCW0vUn7HZsqONVCuDCM6NtKklufo5JZnKUe3EaelkztyTMjNzjm9pKTEtrBPl6UPHTY3Z8Q3QyH370x8UWo0sdsLRV7qzMjwEpEw+ffRM6dKuH+fBLWh/goIG0oN6VdkdO/AxrKMz7S2tr7R7yTxP+ShxxfEKPa73uvPpk6dOj43L/dfbiS0yGH3cmI6RYZJEsg/6yj3/zztPRN0QdjjhzHbc4GE98+Wzii9u7SsdKUE0BuCST7NnC1bWd58miTDicw6J5jUa6SkpcxWjvpnwnhPuV7o305q6t4//hxtXFxa+iXZdouVcm5kY6YG23KS7Mq+QQ4/WVRe9vDJxcXJz3pfl56ePiYlPfUn9v2wQ1Zu1kfPPvvs99QIJwAAAMChMvbsjxeqSOgidt1hQRUZ7XVEW5pWt77+0qtB1WEl2cWRpJIbotDEovKiqaecckqvO7Y+khDsDyMJfxIIeaQEQteemZdgTu6IUcSpaZTrtdLE1uepsGMTpXqdFNFRck2C2EiclsGO27o0mXZs+6s0tuN14kiKvQd/SDgj69LPDxt9iWsDvUPfMGyyJDbezMb7eHtG6neM46yxMf0N5tMc4tFBweeQ8zMypiEo+uTLMX3nzp3JWwa8WGyFEUHRJ0vtsZz+5pSKipxwJPI7VqpctofthzNThu6NyWTvHbL3RYxjR/2muKysx48cnZ2dYaPMR5iU1PNErXXy18s+JNcwj5a/3fYZOsbVuteEyNLy0m8qxV+T7X+SfKcGy2Ny/yVvUK5dZ4f5zEzHebKioiL5A1VfJp+hEBsaZv82OxjNWfI56/GDEgAAAMCRdPbVZ0uwMdNDWTnnyDFZ8rgk0d62suml56u9aLRH71qHk0QVVqzCISc0JC0r7bTi4uIT9nQTPtAg2B9OrgQ85kInv5CcMccSZ2ZLFdPElnUS1l+hjES7H+DfTUjHaXB0lx/wXUnzua6aHksN/UI+xacZo59ikzgzztH/zd9d/5IXDv+H2KwNnupTyu96wn7Ak1+8eDy+RBJ7Z1Dsxjw+IyMj+ZkYM2bMK9qYHv1Oynf3zW0F9CPpOnG3bKXTZNRvb0B7utZ4uliGyQlP/92Y7p4CbLCUkHmrHbVlS7azS4btPUapUovwdQiNHj1aPr/qY7LdC6Tof0a19m4ibYrkLblIdurttk42eki+FyfEEom/7pkPAAAAAA6dIaM/PDolb+gPmVWy4W0vFt/atXvn8mj95p1B1RGltZZDc5XOIT4mbuKnlpWVDQkmDRg48D0MiouLR5fOKH/Yzcm7JnTM+ByVO4gcx6UxnZv8y+7tffT+2fkDuA3EMR7lJFpokG4hk5UdThQO392W4s4xJvXCYY3b1921e3frfPlMV1dXNxnPrJeg0xQ81WJF6rRTKk5Jth5ZV1fXte8KSGgKR6NRe6bWD6X+vfasD6rvyb5G8vjxsh0idlx2EJqM+XxBQcHympqaZ+OpqRdp1tfJtvVkUpdnzI6pJVNP8Z8o5HmuDGOC4puEHecfrlKlcTc0PBGLjzQJ85dg0luy9y5Nnz59jOyYxgddHe79fXWmTZtWaKfJ41jbJkBQ3yvNmzdP2R3sVFlf26CkXfcD+TV1+MiRc4iM/Wx2h/qE97FoZ/RH+fn5KzLTMv8s5WPkfdntTzNeg8z0uh3fl/2BoLy8fKTdbvI4tqSkxF6Rcbix3Sfs9T6+3Y9jfPzxx2fa91PmPcZeTmZ/hQ6mAQAAABx1Z599duSVRxYNa1i3emG8o32dkYNiGbxoW+szu1ctq/GPn48iOZZ3bOv5nuMl+9QfKHDQeAhJUMiXA/GvUHrGLHfo8BGcluaScigv1kAjOzf7l9arnj3IHbBWN4OezzievNb2dm/Ta3dUVVVdG0xKKi4r/oxiZ56EzOODKsmnejEbvkKCf7Ihi9LS0mpSXCTzvXH5vTYf+cD73//I/Pnz/RUtnVH6JJOq8CcK+fu6YiZ6yvLq5Ye9QYyjoWxG+QvykNxukVB48H/+8x8/MFqnVJySk66zPh1SyoZye7lFW2VlpVdaXrZTtqP9PtluDe2jbCoTs9Ol9GicY98MJUKnSvr/rpSPlWlxbehLdTU1D8g8tkG4K43iL8qzhsm0TjZ0qUf6e45yJspkR54nnxyzvCGhP5na0ZGSlpnxL8U8Vub1g67neY0eJT6xvHb5KluWAJmqXHUls/q2LcsqLW5tbr54zZo17TbQGjbfMIY+aadIdPx1PBS5Zbn8naXlpT8mlufJ3yH75U5JySW1tbXdyywr+5nD9BkZtYG8zXj6JJnWaqeVlpX+lJS6WNZf1sfomqoae7+V/eGIp5WVTQgR3S2fteNkevc+R/4eGX9dtsHPllRX/9Gvewfymf6TfKbtGXv/xwB57Ytc131Atn2XP4MoLi/+sCy0nuL0ekdHR9T+rcEki4vLyj4tq/ZT5Tjpb6yHaZVt+JBDzg3yXUr+iGW3kWbzI/kLzu6uMT+PdcVuX758+W5/+5G5T/648XaKvOs3O+zcZNuuKJlR9kNZ8OXyvLC8z7FYZ/QkN+I+rJR7gv+a8nfLe7Wls6397NWrV9uG/nz2R46Y531EJt8g71munVeWv1O+t/+U9/kEqfPXQ96zK1yl7tn77wYAAAA4QuzJiiHk0lTXibihQTmZacNHjo6kZw3p2Ln15ZZXXtoYzHfUseZXJPesC4oDwt5nAOEgSEi+yIScx52CwmtCo8aM4vQMN0N30YTWF/xL6O199Acb6q2IjtGgRAtROJTGaRlTJGTYy8Z7kA/y8xIqkqGhG5fr7kvykyQ4rJagZMPnG4wZum7duu7QI0zCvw9/7zP7ymW3MBjv99pj0b+UlJQU2zPOtry6cnVz0+7dd0mw2iVDkwz+vRSyHe22tT0f7Nl2NudH/HpDmU7McbS9EoA5x9Z1D9q/MiAggdXk2noJmkMkBP9OQr390cXOmyMLzVWG3i8v8tf0jPQaKU+W5+T502SQkDsm5IT/270o/1YLlqCdGjx/kATYrNzcXH/dPNeTRVHGnmlsOD0tkUi+529HZrDPsa/p/63RtGhy/yExNF2md78W+dN9RUVFuWHFdfLk02W6/fv89Q3GT5HQen1JefnFwexvS5ZvQ3qytXt21G8TOvHjsrIy+0OKL6zCj9W9r25VXV1dwz6h3n4/r3EU3+E4zoie66EKZZijjf6ZvYogmN1uP0eSdabM4/9NkrPThDxVvgBKObL9ku+jvF9p/vYWMi7bIdjmhgaFI+G7FDtTk68pj45SE9PT05PvlRXT+jTFdJtiNXbPvLJtxkn5MvlrZwSzAQAAABw1U6ZMcY1jJsjxidI6rqM7dzY3v/Ds2p3PLKlsf/2VTcFscJQg2B+kkhkziovLSh5Rg4f81h07fqLKGxwmN8Q2zE9ofZ6y4i3+ZfSHir2EPzPeTBwKM6elTve0lgP/niRkbJIk1LNhPGbX2XOWMsCK1kkQ6RHs5Xsa3rFjR3I+CTE9GgGQ5bDDIRsqBwSHqFy5zn+e+O9/dko43FJcVvzpdevWHdYGQSR82h8E8mXw7/Pfw9/0jnqfvEfj7HhQvYdtOCR33LhxyR4YegElf8tj8mgvdzcJk6ju6ug81iOeZgzZs/T27P4YScMzZduOsk94O5zgB+VhV3fJl8asrpZP9KaSstKdRWVld6ampjo0v7sNhL1NnDgxgxTfKKO28UN7A8orOuGN09r7hi2LFNmmnwhFIlf60w+dkCz9w7L8Hg35SVnJZyo/KNLUiorhbMznpT75w5DR+neyjmfLWI3U2/UGAAAAOJrY9rLlOm6P2xh1PK5tY3me5+19IvCo0qQ3NzQ0rA+KAwaC/Xs09f1TB5XMKPuJSk19PDx63Afd/MJUJxTi4bGdNLl5DQ2O7fYD/YHcR78/JACQq+OS8CUrpKaFJJzPlLA5K5jsW758eYPM+K79rNu+H4PRJCZ9XFtbWzLcGObng9EkE1z+3R952nxX/r5kgJRQZQO0PfOdJ6E631Hu78pmlLeVlJX8yk72Z5JNkojF06La7HXrg4kaT99r6wuG589asmTJAV2aJM/9YTwas/fipxltnpbl+YHVro+MPpYSjuTYaVob26Ve8kOWNzRvSjDaK3hK7+lFYWeI3BtWrFjx2pKnnloZj0avI21msaH3NTU0zK6pqXnHX3kLCwsflXlfk+2w92c2JNsjXSk12GG6qK2jvbG0tHRbUfdVLMnPcE5OzuMyn391hDx/e7Sra3ptbe2rbPhPsi1v92eyDR6SPrmsrGxCUD5o8pos792/HFaZ9r1KePo/wSTLLZ5RfKo/Ykw+M33OrxXyFb+7saFxrqzjE1rTP+w6B5MAAAAAjhYOpYQmy3FJ8hirN5L1izraaV63bl3Pq5IHAAT7A3TyWWelF5eVXRimzOrQ8MKvh0Yfm66yslWm107Ht71Io9pfpxSv85AH+r2p5LLlVQwdrz364D79Nkpmt7foHjj5MvT4TEg2Ofj7B3oB20jaKUWnjJheVnZyUVlZqZQ/WlxcPGPfxtOWVFc/KKH6Wq39RgP33YZ2R2YbqZOgr75YXF7+lF8r6urqOlOYe/QyINvSs/WLFi2yO5b9fj/ktb0E84NLly7dbp9PbB6S6uSyE7HED5544olWO62ro+MOeZ3kskNO6B3PfB9xpjtgy+domCZzT0lZ2e9kuNYJh8+KUWxdtb35qXvH+47bxzbk2NLScq5siz9JsWdvDkKW3/0DjKOGuUx1ti9TW22nyX9+bDsFe3TZ++Tl0biuu5U0PbFn+zGpaYZ5ph0/VGLR6NcqKyvb7XvFWv9vUG0/G7ZBS//Sf0drJeU3GhJk4wXbRBullktFj14uAAAAAI60aWVlJ8gxaq/Ojv45FdK7Ojs7B+RtAQj2B6C4omJSZiz611BO7h2hMeOOV4OGOBFO+H3MH9/6ImXHW/YK3YePtnnFZhFJ9Mr2seY4H0jPyvIbQttDSzrdE1gOhOSjlmDU53mebQStN+Np06ZlnV5cXFJUWnptSXnJnTL8u6y8bEVpWdl6GbaVlpe1SeBryAhlvi6hb6XD9KSUHyTXuVXS3bhgOXvo2traP4Ycd6Jsw0tlE77llQ82SMpy7A8E73p/+IGyP6a4e52ZNoqb7UN3yb9U3zYE4v/gEgqFDt19HoeBbKaXk6PMg5TizzHTTxXT7SEOry4tL11TWlp6fjDPO7L3zRcMK7gopqOn267u5L3pcR/9XkIOuU/OmjVL2VbmZXvt+fHGbtRkFyy2fQTNukOW0/3jFdNQ+dd2p3dI2OUOHjzYts7vv3eyHm+5vvIfSbtt/H2xPKeZPJNsH0NCfztTzy4nAQAAAI4wFXbIduncq3na69BRvWPlypXxoGpAQbDfD7YrsaKiovNVKPR0aPQxH3AKR4c5HOGh0Z00qeU5Gtq13b/3/UgwkoriKkSUkNfr6j5xyYpHMunTpkyZkuzOjhS/LFEqGWK0NtcrpXq0ZG8SZqQ89Lj/V4LFtoyMjGSIZGMGB6NHnb1Xuqys7AslZSVPl5SVdhaXlkQltEdDkXBDxHWqXEfdpNi5RIYz5W8/TbbLsTIMk9CULoPtik7+Vn5VFrVEotbt7Ok7TSy2o3vpPWjbMF5tVe09BcPzcxp27Y4kSH9Cts2+Id+2cv71YPyIkTB/wD/YHCXai8aCVuWTlLwPTjDIe6ImksNzbQOFwfR3ZM/cL6tetq62uvY6Vzk5GWnpKfLZ/o1M6tlWBHPqxq0b35eVlfVGN4CGjGPIb8U/6XBeWiMyMzPfcfmzZs1y5JtsGyTsvrKBuE2+p3vfCtJX3msAAADop6aVTCuV42D/WKW38o+ZmBqXLVu2OagacBDs98OQSZPGR0aN/kX4uAkhlZ7BWV47ndj6Ah3T/iqFdFw+Q0dOgkPUHM4lE4+Rbt87o/Dl4ZQU2/iXb8lTNT9Vhj4ioecHXjxxbshxbpSwunfjY8SOk2aTaVDspnXL0KFDk2HCKGMv8U/OY89CsmOWBMXDwnb9NX369AmlM0q/VFpaulrCe6JsRrmXN3hQs8TC3yjlnCrhJ0WGuPZ0vazSWtLm356nf+Jp8ykZH1f9VJUrg7PvUFNVdUJNVXVFTXX1F2pra39VV1e3T+8BRPLaw4oqKsbZM742SNrLouueqnlInpftsbFn8ZNnyVnxGz+mwJvIzrVFJ7wsz+gfGm3WGq23BZP2wqcqV/n3m78LVV5ePtJeoSHjxp5xf/TRR6O11dXXyHub6iW8HveiKw4d19jY2CbvV/fnWT7s8r8Mf7yXkM+XVkonz+TLioY9Y9BYHgAAAPQKtgeikBva+5bf3smj1kRnotd0t3c0INi/gzkrVoTmVK2ZNeZzVzziDM0fEdYxGt2xkU5ofd5vmf5oiLFLDfa7pT0ysTdOUjJzSEJmybTS0lOCKlNVVbVMQs/8JUuW/FNC0JsuKZc3f42RpQRFnyxnrQ0bQVFykGNb6t6bSXFTDvk9v1OmTAkVl5V9vKS85P/FEvGGUCT8HJP6FTvqZFknx9OJV7TR93he4usSFD/YYdoLJGhnLqmtHVNbXXtqTU3Nh5bU1Hx3SXX1ourqantW3v4NbzXYkLf3kFRaWvqLshnlLfLa9ZyIr35p00vDg0l7aJUwtgG05PM88qLBaJ+h4iqHjd813yHDRtlbGt7yNy7b1/2Sqpp5NdXVJ9dU1xRICFfyHk6VvL3YTpcn2S7r7JUhb7k/KikpOb20rOxueW8aDdMGN+x+U8L93m0j2PdDK+Yle//oYkyiaf369THSZs/tJTbY2/va97wOU8JvgM8vG2128X40VOd5nv0xp8eVLgfBKK2iWtgCs9+NXrLbPalOk+9oalAEAAAAOKJiOtbre8OSYyejHd0etKM0YCHYvxVj+Iqa9UO5I7RMKfVAOBQaOSLFo5Oan6PhXdsOSX/070VMhWlD+ljbnx3pFskq+95Cb8yHHNJnydi+XaG9Jcdx/iBPekjCUJcNRJ6nv97V1WXv304u2LDucY+9/eI88cQTh+xXjYqKigwJbreFUyLbFdODip1zZb1SJGStlBB/WdTrmrRpw8bUJdVLxtdW1Vy6pGbJTRIU//101dN7GrfbMxw0T+kTJETZRsxY1iEtI5Txhyln+rc32MDqD0aZ/7M/NMi4z2G3JhjtwV4JYTs180e7h6MtJRaL2f7lJbuaSTJM665+b2zgTIum2TPndh8iy9Sl9tFO26O4uPh9JeUlTxeXFb9WVFa8XKrsdtvzfm2Vh2fl0S4rkfCMvRfqLb9Ysq47ZWvaM/r29WzHENex65bZW2Rs2Q72Ng1NZuae90Y+zF5mWubfZVSebl6xdT5DPGXKFP9HgWkVFSOU49ju6Pz1ln+XydP8/uXle7/vZ6pAvhv2bL/dfrZrukPW9oTX/Vp77uUJyVfMBvnubanslQx8yFrqBwAAANhfpxQVjQi5oV51teNb0UY3N+1sWhMUBywE+73MeuAB58u1G1OvqHnul0Rd211lJg/r3ETf3vQN+mb6Igr3vI33iPIkr2xLLaBWJ410Zwfpxh5X1fskjLiSaz5TWlr6vqDqHdlLmWskLNdUVafK4C6pqfn5vo1NsOZ9z/QfksYEJNC7ttE0T3svsqMut5fWa0NrE7H4eP+S+erqqRLi71pes/y5DRs2dAVPO6y6WjsvYkP2bL8f6iSZz0yNpTWVzSjXewbFzsftJDtdAmlXzVNVF9nxQEJCX3c4ZQqz4gv855WXPV1eXv5hv/7IiRvZtsG4rA7PcELu63Z9SPFd8gfaS6r2Da/vzHgb5F///XeEYdooy/PsMlnZhh96WrJkyZPaM8c5yh3jsHNacWnJ0ukzpk+QwD+aXPVl2b7X+DMyv8is39St4h6ynA2yWV+QUb9RCfvaIdf5Z97gQVF/+8og461Svee2CFk1Xvz444/78zc1NZ0hD/7nWgL58JS01OVTp04dHtL6c/IeXW7r5X3rkM/f0/Ja9octisfjTbKQ5L0uSvFloUj4tWD7XSXzH7L/yKU4znZZX9vzQYAvKykr+3VxefGHJeRfJtOSfd4DAAAAHCEqM+Luz62S+0WOwYwdJIRrOe4/ZGdJJavE453x7QOxe7t9IdiLeYsXu1ctXTdocMGET3aalg6X4l/Ki+2gT9TfTV995lM0qHktZYUSdELukW+c2rYCEZPMtCV1BG0NDyVjQ/32N90WniQB5DR2+H0SXOzZ2YOnzDclxGyXoVnSz27PvNFl10FQcS9+nQSkWzytUwyZO7s6Okctqa4+ua6ubr1MP7DAeYisWrVqpyb+jvyt9gzv2+4cZHpMe3p7wsSLbLG71q/vMqQXy+PRuaRjL/YHGuOEV8m69Phhxq6bbO8lshv0z0wfCNkdPyoPjTL0eH9kme2kzby3+Lvl46u+Jo8tsiO3V0GcFqLwOvsDgyL+mp1fdu6NskZ/Djthu+y3VVNd82nj6b/Kc3bL8NY9AcgfJtpkvtoRBQW20T5/fWRH3yYv9A0ZtZfk2/+oHBdJTalnpp/YstbaTr/Pi8dtI3z+c+ylXNp4r8jyevQS4b+2NvY9rpfhkLzPlZWVmzV7v5b18Lvhk4Hle/xFRc7fZHS3JlPrzwgAAABwhEwtmXqyHOv0uBpzf9jwrowf3BMyHpdlRD3ttcix/86oF32po6Wjpr2l/Wmpa7Dz+E96j+xryQvIcZx+Laga0AZ8sJ9b+8yIreFhH4xFvRrJ0H/KjW6jot1P0JfXXEpTX787mIsoOxKjyYN3Uap75HoXs63ft4ay6IXMibQ1MpxMVyd59Zt73Fv/VrQxnwulhOxZyoN+f2urav8eU9HJkuouTHBi5pKqmhuCSe/ZtGnTCpj4f2Q0woouzUrPvEaC6JsvQTgKaquq/qqV9xHJbA9IwrK9CGyUvLjJDhK5Nkjdq7KB75c0OH1ZzbLV3c/qVl1d3ezFvK/I6FLZib3uP0eeL8NWj70Oh6hN6jbItJdlsD9g7N36YZMMr9lp8rheQnDyTZbXbJIdlw2Z9nkvt2VmJgOllO1O06/3n7vXWeaOcLheUvxX5TVfS64LU53soxfIMv8m86/3n0e0y166bp8jy9rNZF71lyXr4blvtCFQW1u7yvP0b2XaC3Z5wfCafDbmKaX+Le/pS93P8/82y4wsKLjD02au1NsfGfxt4q+LbEt5teXyX4tvtae1/kLC7btelVFTU3OxbPtrZH1t442v7LUO/nrIn/CshOBvdnV1zbSNHnY/q1ttdfWvPJ24Qnb8z3W/j93bQ9ZpLRv6RSIW+9bSpUt73F/vknuHrN9fkvMbs0HGaz2lviFlCdvcvf0M705PT/ffE0Vql6yfX2+3w3PPPecvy5I6e8uL/z7JtrJtRiQbzYt1xFYZ4quNNs8F67ZBtut/ZPiVYvpX8nnGNKempspLAAAAABw+ITe0X10A2zPwMsTkGLKTNXfIeLPUbNZxvY48WhpSof/WVddVLq1eunR59fKXVq9e3fT000/XS11th8zjaW6RY5/3FLDs2fqEHM8N1O7t9nXAv8L0F1fUrLJ9Vo8wRi2Qg+zTB8V2cG58B33qpfmU3bW1e6Z9dCUcWrkjl6rrB8uHOKg8DDx2qVNFaFPaKGp2M4kScTKdEuq3Srbw9u+HLQmmt0rIuKGqqsqGhF6lqKyswlG8UFZyi2zIiyWw9coWLCsqKnIkJA5xXTcsOyiW4Nje2dnZ9Oyzz9qz1m/L3mYg8w2XcJ5jA7o8r2nnzp3N69evP+IN7dnu1DZv3myv3hhqwuEuFY9vt43ZdU99b4qKivK06w53PE9J2NxaV1f3prP4+7LbRLbhkEQiMSihlFFuor2zsXOn7Zs+mOVAsKxDrvw9w+Tv2dPewY4lS5bY7h3fcT3GjRsXyc/PL5D1SE/Ie6M7O7fLfwzets0IWe+UTq3zHZlfiq3Nzc31h/FSLyV/V45s02GhUCgqAX77448//l62DwAAAMBBKZlRUqxYDZLjkmRetGfI5XguJoE6Zi+n1/J/HdPtMs+OeDzemJGREbO3+gaz7xfbZlJubu5xsuzBHnsZ8pr7dWLSrousxw7JOrYdJ5z0EAMu2F9a/Xwm666TXXI/Y/vPzoo3uUM7XqVz6v9IIxvesh20Hja3pdHjG4fTto43usc+VOx99O1OKrWFc2hjyggJ9Aky0U7Su3eRbj3w9uqMoau9ePxOCV7dHd73EvYeaxVyHpCv4KnyjfzkjrQdj61/9MiHXgAAAAAAeGulFaVFLAHFBnhbNnGTkEC/3TrUJ6zy8/PTCscWTnSVm+04TurePyi8FXuVQKwjVvdOJ2gGmgET7L9cW5vaZjInsaZSZjM/U7dnDW9/hU5sqqOSLfcS7+ftsjHPoVW7cuipLYMorg/NnQz2PvoON51a3AzalFpI9qtjujpIt7WS3rUjmOvASbCv1InE15csWbLCFrtre4fS8tL5zOqLhszrWns/inXG/i1fzCPfiAEAAAAAALwde3XkEbsXeWrF1OEhChUqUrah55S3Cvj2bL1JmE01NTU9bosd6AZEsJ9du+408hJTFfEVzHTSuNY1znFta2h6/V8pLfquV+++yfaOFKrcMpReaU4Lat67diddhjTanjqc2lUq6fY2IhvqG3aRiR/c7SLyRUhIuP+BhPvf1tXV2QYqeo2SkpJM5agfyZa/SFa0Ud6Cm+RL+kB1dbW91x6X0wAAAAAAHCFzqtcUK3a6flsycZUNzkH1UWFvJV2/eX1hCqUM5RAPYXqjq2nLtlMU64hV4d76nvpzsOcrK58tTLBXqljNkaxYMjq6ITK09QV6f/2fKa/9Ffnj9+8s/b7sJ/253Tm0ePNQaou/t7P2tmG8ZjebdkSGUKubQSYa9bux83Zul4mH8BZeY16UFb7KcZzKA73n5XArKipKVa57HTN9SoqjZWV/FeuK3bx8+XLbiBnCPQAAAADAYWZDvYT5X8jRd5scl9+5O5sfXDRp0uFqU2i/TZkyJeSmu+NCOpTFLg+2Z+8TXiLhGGddb22j62jql8He3kfvUPQDit33s9afzYvvyj6ueRmd2lxLY3bXkNIH/+NOUzRCNfWD6dldmQeUQBPsUlMoh9rddNoeGUry2STT2kK6vXWLbm7eSawHEakceWMyg6ccNG30whhFr19RteKAGtI766yz0ltbW3M4zAWOdkZXV1f/JZh0SE0vL/mUY9QXZUcyTZO53sS9n/e2dgEAAAAAAPqby5asGRYyfB8Ztj1qOWRMgyF94/DSk38+n/m9nQU9xE4++eT0rKys0TbY2x6b6ir97rFhH/0u2M+pWjtKOfwprb0rs3Tb6PHNT6txTcvopF3/pUjCNgZ+6E4Ev9yUSZVbhtDOzndvSM/eR98cyqKWUDbtDA+muFGk22ygb2vRjbsf8Yx+kkltZvLyZd7BjgzytCEyPlSi+Wh5q0Yxs22Z+4DJl6BB0v3HampqqoOqt8LFxcWjlFJjZbxAkx6ilGtfe7Csw1jFNL76qeox3bMeeqWlpWeR4vuNbW0zFj+ht906AAAAAADQn8wyxsmtfk7yu/ma5IxIUE1amx0vJnaNqJw5s1dd7QvvrF8F+ysrnx3pueaLbPiy49qfG3RiQxVNaqikrM4txO+te8R31JlwaOm2QX4XeDH99puyzc30u61rCOdRh5tGXnMTmY52LcH+n6azqzKu4g8uq1r2usya/NXBXnoihlIoNEyRN1YC7xhlKNcYTpeQPUJmnCqz2bC/f/cCaHNWdXX1f2TMfw3bZRmHeJKMnqRYZRjN6fKlHkOGj5VPhSzfDJX6VDuvZYyJ1lRVpwTFQ2r6jOnHKU99QCnnx1L0vHjiOAR7AAAAAIDDZ85Taz6nlPqlHPvbrpGTYUYb77r8xx+8af78+b3ijD3sn34T7K9+5KVILKPrGxKArzqp/Zmh5Vv/RKMaV5Cru4I5Do/NbelUuWUwbWxNZuAkex/9rvAgapJA3+ZIoI/GyGtpMl5L43qORu8xnvlHQUHB2kWLFu3Xrw427CcyEulplDacNZ8iwXuEBH0J9jpXJp9M7JwipXyJ7q4k8e4nCQnlu9jQxz3yhrBypsgTUmRqjsx3vAT4CfZKACa2of1tPw+yjNaujs6RjuOYruzs5PrmxmJvu+7RaJQ7MjP9Hx5SmpudSCSSHuf4YPJojLze8Y5yBssrOrIuY402FVIX0cbMD7vuLZWVlYf3jQMAAAAAGKBmVz97rMP8VznGP2nvE4VS/pfpjH5m4Vmnoxu5PqbfBPvLa579oCTEn42Mbpx07sbf8uiGpeTow981ekIr/6z9su251OV1fyc8dqkxlEPNoWx5zKZEwpBubiSvs2Ozbm/5g0nEl2VnZP/r0UcfPSQraFuYpxAdq5yUE/KKZ1wczso902tucOKNu+35eRNrbf1VZ0fLz7zd28ex4ZOZVIV8aafJu18oX+QerUy+HZk/bpjulw+MkWUEv97Jwonf/kcJmZENyUZh+3wlY6kyki3l4fLM0RLks2SuNgn2r7M2NTLPqqampj+uW7eurXsBAAAAAABwKH1h7dqMeJP3K4fVBXJcnrwiV47Jt8ph+3kLik9cTke5ZXw4cP0i2M96YG04d4T5jTJ8wXkbb047bfvDFEkcuWy4uzNC/908lF5uzqAWN4sawrn+vfRd5JLX2ky6tSVu2tvvS3ixf1HMe6Kurq5RnnbIvyzzJDxvq1nzEeOZ+aar4xSvvVVyNBknK/cvnJr6rdvLTnrFnvVPTU09TkL0sRLqx0pKn2w0na0cNVwW8fZn7LVpk6lPyUpnyUx77vV35Us/iPSb+5cM2NDfKs/rkkW3yKp0SJjfLXUNmnSjJP5dkv13e+xt96LeS6NHj67f36sXAAAAAADgwM2pWfsNCQnfVMy2r/g3aLp4d/26exedfz6Ox/ugfhHsL6967kRX0W3Htq0t+/grN9Kw9iPbUKJN6HUdE+jhHWNoQyydOpxU0m2t5LVIqO/q+LuOdv2D4t7iUCi04XB3OTfn8RXZnBr+mry1V0pwt/fL2HDfLkH+hlDY+e0t0yfaYO2rqKhI8TyvQIYJKqSGSXifppTzeZn0pvsKZNprFDLncZxTtFJ+a4HyPEekybLf8nOktNbGcewl9QnZRl3Mibhr3PZYLNbhum5HQ0ND+7p162wXBfhFEAAAAADgMJtd/exMRXSbpMBxTHtdgs98o9nV+cOFHz29I6iCPqZfBPu5Nc9+TaLhVz+89XfDp29dRKnxpmDK4Rd1s2jVkA/Q8uyZ9Nwrjab++Rcpsb1e6462jRTr+g0l9KPbMra9sv7R9Yf/voDA5ZWrxjrK+YW8ux99454Zs9Foumh4Ylf1/Ldo4dKeyQ+HwwUS1E8yyoTY8CXamBny/CwZWIL9MzXV1acFswMAAAAAQB9y0eJnclLDofvImDOJOdmtlyHzrNF87sKyEzfhEvy+q18E+ytqnr1bPpEXfm79D51Ju/97SPqpfzeek0Kv50yllYM/QOszT6Zmd/CO9l07/rS9+onK9mdXdlBHR2ssFnt22bJlLcFTjqg5Nc/NYG1+LrHetp7vM8Y8ZTg0d0HJ8S/arB5Uv6XpM6ZPUFoVKKMK5VPyEalKqamuObd7KgAAAAAA9BWzHnjAGVQwcYEkgs9IeE8Lqm0+aNFGf7qp/uR/Lzr/HdrOgl6vfwT76mfvlw/oZy59/ut0QmOt1BzOH5qYdqQfR8uGf5xezJ5CDeGh8RiHHpWXvNvl0NK18W07ekOfj34vAVnRL8kbfK1sm3xbZ8jIevHvEkp/987ik7f7M74Le7l+NBot5AinLKlcsjaoBgAAAACAPmLuU2u/zMp8W3LB4KCKtOfZfrS+muHm3vbLklGdQTX0Uf0q2F/2/Ffo+Ma6oPbQ6wrn0dqhH6KaQR+g3SkjqEOlrDbEC7Tix9OawptuPmf8Ebvcfn9ctHjt8JQwLSRjzuE9rd8bak4wXdnELX/7S0kJvsAAAAAAAP3Y7KfWVCiiX7HikyQzJXvEMp5+WBt37u0zJmyTelyC38clG0zoywzphDFGR0M5pLvbdTukNLv0as7pdPeEn9Oj+Z81m1KP2d3BKb9UFPqUR+69d5ZMWt/bQr11z8xJ2xJe/EZiWi1bqfvLypTtkLlhkMoa+3aN3gEAAAAAQN83Z/ELg5VSX5PUN3HvUK+1adbG/KBgxoTtCPX9Q/8I9uwslQ/klh2pY6nL2dMT26HA1JxSSA+P+yb9+dhv0+tp4zub3Nx/MvFnKBH+39vKJrx4V9mE1mDmXqllW2i5JnO/jG7rrrF/FY/Sce+Pl9W84F+iDwAAAAAA/Y8Kx+dJbq9g3uvsp6GENvQ5To8/O59ZB7XQx/WLYE+662Ey5uXVQ86ihpRDk1U1O7R4zJV0+8Rf0IpB76PGyPBXDPOlJqLmmNTYkwtnnrArmLVXW3T+pBhH0u+Qb+xae8FNUE2K1aSQSsybs+KV7KAKAAAAAAD6iSur136FDJ8nQT4jqPIZY36cGo48tfD00w9/i+NwxPSLYJ9fNmWzPKzf4Q7p3J51MsXdHp/dA7Y75xT6xeT7aPGwT9D2SEFbVEV+ESN+f2cs42+3T51Y39e+BAtPP7Y5YWIXy5d6dVBFbLvB88wF3NnxMdvQXlANAAAAAAB93JyqtWWG6XxDJt8e+AfVpLWuUmR+/+vpx/Xqq47hwPWLYG8vIVHGXegRr/1/Iy6hjZkn+vfFH6j2yFD63eTb6dbj/pd2pBSaLhVZrik6OeRE5t9VeuKGe2aO7Qpm7XPuKpuy1TjONyXcvxZUESuVTop/1ZbRduy8efP6x9UbAAAAAAAD2FVLNw8yir5ojDnVP5kX8Mi0saO+tqv+hQ3v1vU19D39JswNTWxbTUx/6nQz6v847rv0yqAS8vazIb2Em06Pj/sq3XTSXfRi2gRqdrO2sON+0gmFPnR76emv3lw0/qj0RX+omVDHk4b1X2SsOaiSTUa5IeX+fP30Dx3cZQ4AAAAAAHD0xVsjrOlNZzkl4l8UbgqvXnT++eivvh/qV62iX7T4tZRIuH0+k5mdkWjLLWr8L5W/voDS4k3BHG+2etQF9NiQ/6HmUB7FVZi08a7r4PR70iJNjf3xvpM5j6/INmkpf1NEZfLmu5roTtL0wwVlJ27CL3cAAAAAAH3bPGPU60+uygq7ztWK1VXMNMx45qYwRW68ecb4ncFs0M/0u+7ObLgPqZZPu4663iVvRMjrpGNjW2jGjr9R4bbHJcl20s4hZbQk/xO0KnICxZw0CfQh8gz9qzUl9PnBO1Rrb+y67lC6tPr5TEd517vK+Vs0QSvuKj2hDd1cAAAAAAD0H1e/9FKkfUfrIFdFruMELVxQfuLzOObvv/pdsLfmLTbuFloz3AmrG0nzuQ7rTMckWJmEP92wQ56E+TipBHvm2UQsdrHTYdYv/OjpHf4MA4D9om9btSqBS3EAAAAAAPotvvqRl8J5S4+Lz5+Pru36s34Z7H3G8LkLF6YW5E8hzks9g0gXyV87Sv5gRzPvpoRe0Rnp/JfqGNr+uzPGRHEZOgAAAAAAAPRF/TfYi5KSko9Fo9Enz12xovXJJ59Ux2dm+n9vfmuroTPO0LY1fX9GAAAAAAAAgD6q3wb70tLSy7RDg03Mu72urq4hqAYAAAAAAADoV/pl3+Xjxo3LIsVXKVLDgioAAAAAAACAfqlfBvuhQ4f+LzOPC4oAAAAAAAAA/Va/C/anlZ+Wr1ynSEYzu2sAAAAAAAAA+q9+F+zTTNoCY8zkoAgAAAAAAADQr/WrYF9SXvI/hmkCMztBFQAAAAAAAEC/1m+C/UllJ+Wy4UtldGx3DQAAAAAAAED/11+Cvcqk7EtYqck4Ww8AAAAAAAADSb8I9iUlJcexoo/JaEF3DQAAAAAAAMDA0OeD/ZQpU9KI6StsaGpQBQAAAAAAADBg9Plgn5KSUqGUmkbMqUEVAAAAAABAn1exeLF75ZJnJwRFgLfVp4N9UVHRCKP4YkN0UlDVgyHTFolEdFCEQ2DePKNm164+6YrqZ//nytrnzpy3dm04mAQAAAAAAIfIPGPU8W7uR7Wmm2ZXrTnzk3+uxYlMeFt9+4y9657EhgYbQ51GBLVJjuGt4XA4HhThIH25dmPqljPWfEIZdSMx/0Vrc9e2Jv5QMBkAAAAAAA6RrTVrz2RStzPR2cx016Dh6Z+as/iFwcFkgB76dLCPOM4LmugOY7z/M2Relip5MB2S8b3uOeBQ6uD2Ycrhm5mCMM9mBJGeN7vm2RK/DAAAAAAAB+3yqtVFcsz9M1YqTw66WbEaSY76FqeYScEsAD306WBfWVn5+pLq6j/GumLz5QO/1gZ6Ge43hn5pjL5da72htbUVl+IfIqyjHcz0ZFAk2dkoKU9gba6bU7PmhKAaAAAAAADeo7mLnxnjsPqxYjo5qBKmS/5Z5yX0zu4yQE99vvE8qzPUmclk0mT0FQmbt4Uc51ttLW3XeZ63dOTIkbHuueBg3VY6eQd5ie/LjqU6qBKcwsxlZOiyS556ekhQCQAAAAAAB+iixc/kGEfNl+Pr9wVVlqcNP2eMd9Md5Sc+F9QB9NAvgn2ukztFAn2+MfrJmBPbXllZmVi9enVTXV1dw6JFi3BZ/iE0vOLUV9jQj4yhZ4Mqkh3PICY6P0zOrLMfeSQSVAMAAAAAwH66oO6lrJSw+z05tr4wqLLksNts94z534Xlk/c6uQbQU78I9qTU2YboWGJa1dXY1RjUwmEwn1nvyuEntaEbZCfzalBtL8sfSYq/UJgx4iNBFQAAAAAA7Id5ixe7aV7su0z0BVZKHpI6NJnvFT7xl78FZYC31D+CPVG+DEqC5qY1563p7K6Cw2XRpEmxrMxBf9ce/dxo3eJXMssOiCco5q9f9tTas/06AAAAAAB4V1vd3PmKzBX2NtegShhPGzOfI7E/zJ8/H+2GwTvq88F+ypQp2ZIoU8iYDUqr3TSf8KE/Am6anN+e5mX80Ri+URtK2DrJ9kqxOlUp/YXLq9ZM8WcEAAAAAIC3Nbdm9ZcUO19g4sygioyWI2xDv2132xcsPP10dN8N76rPB/vU1NRi+dSPNczPOo6zO6iGI+D/Zo5tUo53h98LgTbdP6gwhRRxhWK++PLKVWP9OgAAAAAAeJM5Nc99nAx/lZmzg6o9/ske/fS+oqLuq2MB3kWfD/YJomnyMEoS5YpwOLyjuxaOlNtKTtmpE7RQAv0fgip75j6Lic9Xjnve1XUvZQXVAAAAAAAQkFA/g3TCdttdKMXkffXa0GoKqW/8tuKkTUEVwLvq88Fe/gDbxVpEGfNaaWlpa3ctHDHMppB2vk6KbzVM/whqpZqGsjHXdMU6zpn1gHGCagAAAACAAe/yxasLjfZ+JgfNk9hvq6qbR1Svjb5sQdGkdUEVwH7p08H+5JNPTpfvQY6MxrXSHWhU4uiYP3NmItwUXm3ILDRETwfVxIpHK3Z+kJ2/6qNzVqwIBdUAAAAAAAPWnMdXZDshda9inqJYJfOYNl6DMd6n7ig/eWVQBbDf+nSwT83KOlYe8o2hzVqr5u5aOBpuPmd8NDPN+6/skf6PDL0QVNuLisYr5X7fdIYrZj3wAM7cAwAAAMCAdenfns/k1MgfibmUmZPHxsaYLk+bC5q3vlgbVAEckL59Kb7Wxxkyw+WveFI7zoagFo6SmyZPbo+z+5Cn6BZD5N8TZC8tYuJJivn6nOHjT/dnBAAAAAAYYC5avDjFHZS4U0bfx0Rud203Y+j8lm3ufxedf74XVAEckD4d7B1Fo+RLMdgxvDKVaFtQDUfRXWUTWlNU+Peaze8MGb/NA7vjknB/muO4v5xdufo0f0YAAAAAgAEkEhp8Fys+h5kjQVU3qYu0Rv696PxJsaAG4ID16WBvtLEN52UZZaKVlZV+X+pw9N1cNL4l3O78H2m6zxjT/b4whSToT1WOc+3cJc+P8esAAAAAAAYAe1+9IjORjEkNqroxf6eza8die1trUAPwnvTZYD9u3LiI4zp5zJwSVEEvcstZE3d3RhPXM9ODQRUZorWazN0m1L4lqAIAAAAA6Pfyz5zSmtD6fDkgXirh3r/cXhu6kz3vt/fMnNnlzwRwEPpssB80aFCOMSbLaLNVxzUazuuFfv/+yVvjnvmxNuY3pPWtshObzSnR6oWnnx4PZgEAAAAA6PfmM+vby095OWbiH+MEne8Zc7/ixLd/W35yUzALwEHps8HecZwcJs6Q0Rdl2OFXQu/CbFq2vfBcZob3TZVQ32jc+sIzCPUAAAAAMBCxHBvfPeO0nV5G9GGP3CtuKzllp1Sb7qkAB4eDxz5nWmlpkav4J4rpOTZ8Y1VVld8KOwAAAAAAAMBA0mfP2IeIbMN5ucYzm5RSjd21AAAAAAAAAANLnw32hjmbidKZOR6NRtHfIwAAAAAAAAxIfTbYe8oMM0S5mije0tLyVsGeKyoqUqZMmZIm4053FQAAAAAAAED/0meDvV1xfps2AqZPnz6lpKTkyYT2dqempzUWl5bsnlYyrVyCvhvMAgAAAAAAANAv9Nlgz5o75KGL2ThDhgxJ/h3FpcVfdSOhh5XrlButGxPGrFFKpTgq9M/WeHy0zNJnGwwEAAAAAAAA2FffDfbKbJeE3mgMhxsbG/1L7YtLS69XyvmW0Wao8fSVZGhCXVX1dJ3wblHMKsL8hSlTpqT6CwAAAAAAAADoB/pssNdx/ZIm2qiYPpuRkXFmSXnZA0rx140xmRLqP1BQUHBHbW1tq521vb39RmZudhz1ZZnX3nMPAAAAAAAA0C/02WC/M3vny4bMekM0UbnO3xTzLE16mybvfUuWLFm8aNGiZIN6a9as2eGZxMsS+tF6PgAAAAAAAPQrfba1+Ib1Dd6YUaNXMFGb9rRHTHeSR1cvqVmyLpilh8JRY05wFJ8e86KPlhSVbFm3bp0JJgEAAAAAAAD0WQOmIbnisuJPK3Zu84z+bcQJza+srOwKJgEAAAAAAAD0WX32UvwD5ZDzGhN7jlIzpIhu7/qYWWvXhq+oWTW0YvFivHcAAAAAcMR9uXZj6mW1a/PmrFgRCqoAeo0BE+w9z9tmmDyjzWlSRDjsQz732Kr0rFZznjbq38enDa3AzhQAAAAAjqRLq5/PbNctl7ueuduJpVZ8YfHajGASQK8wYIK9TtVdTIT76vsYu9NMTXc+73r8B8XqFOWZh0w0/IFgMgAAAADAYTXn8RXZrvYulizxQ1b8Ua3NzTqkPj1nxSvZwSwAR92ACfZL/7t0pzFGyzBg2hXoD6JsRsrDfGbqPktvKFOGh+Y8tfr9sx4wfbbxRwAAAADo/WyoN6HwRcz6R3I8mmPrmMzxhvQnTTQ+3p8JoBcYMMFe6OARwb4PufOMk55XxvxOG90UVJHDKqSUejw3f+05V7/0UiSoBgAAAAA4VPjKqjW5HIpc7Ci+npXyz87bE4VkaL2M3F8Qq3/GnxOgFxhIwR76qAXlJ18nwf4WGd3VXSNYEN3VtTN6/tWPINwDAAAAwKEjoT5HM89mh35EDmfaOgn1Rv5d7zH9tL3D++v8mTMT/swAvcCACfYnn3xyugRBGwdxn30fdEf55O8apl/IzjQZ7lnxYGX459GM2GeDKgAAAACAg2LbeNKGvyBHm98n1R3qAy/L8egNnBK9/94PTm4P6gB6hQET7NMGp+UYZvv3Itj3UQuKT7yByLvBGLMjqCJmGirDT+ZUP/c5tE4KAAAAAAdjzootaV7YfE1S0vfkGDPd1vln6o2RUG9uaNzywu8Xnn56hz8zQC8yYII9G0YXd30ds7mtdPJNhvUPtTE7g1piRcNk0k9jDl1y0eJn/EZNAAAAAAAOxOzKdfmmY9f3mHgeM/u3ekqi1zK84hH9tDFb3bfo/PNlFKD3GTDB3ot5OWSMYqU2dnZ27mlID/qghaWn3KI1f8cQbQ2q7E+pwxWb61Jc9/Krlq4bFNQCAAAAALyrubXPjGA3Nt9R6ptBVTdDm41nbgzF+U+LJk2KBbUAvc6ACfaucfPIXopvzJbU1FQE+z7ujhmTbvcMfUfr7svybeMJimmEhP1rvVhi9lWPL0W4BwAAAIB3dWXlsyONp25kci6x93kmGVOvDX+L0+P33zpzUltQC9ArDZhgb2wXFcawYXo1Go3iEpp+4OX4znsNqW8ZQ9v9ChvuFY8wzFd5qalfnFO1dpRfDwAAAADwFmZXrjtNu/xLOYr8LNOeW3dtn3Z6mxxafqfgiUV/wj310BcMnHvsWQ+XL6ejNC1raWlBsO8HKmfOTKS0hu7TRn/bkNkYVNt8Xyjh/gpW5ktzlzx3XFANAAAAAJA056nn3q848XMm+oQcPyZP1XuGdmtjvt8R2/nH+fPn40pf6BMGTrAnzjfGOJ7nrT3xxBMR7PuJm88ZH+XG2J9kj/tdY+j5oNq+38Pl3wuNZ669csmzE4JqAAAAAACaU/XsJ5RjbpCDxjOkmAz1hihhlLqqK8Pcf8/MmV1BNUCvN2CCPWkaIv8qL+xtXLRoEX5560cWfvT0js4270EZ/bHW5vXuWn8PPYTJfFp7hHAPAAAAAL4ratZ+VSn6ERkzxd7HGVT75NjxPBXufOjeyeinHvqWARPsPWWDPatUSrW/vKEv+37m3g9Obo+T8/+Uoe/LTnpdUG0vy7eNJs6ScH/VZbVrxwXVAAAAADAAXf3IIxGP+EpJAxPsgWJQLYePZpsx/PHbSk/6x8LTT48H1QB9xsC5FF+bUfKVdYIi9EN3lU1oVR4/5Gn6kSFeFVTbM/e5hmgCe97goAoAAAAABqC8D30oTmy+L0eIiaCKtNY7Esb9TMPWif8IqgD6nIES7B2l1FBmRrDv52xXJFlZ3sPamHmGTJWtM4YfY8e5QXPrc/5MAAAAADAgzWfWGZT1kKfNfE26iwxtoTB9uKX+2apF5zPa4YI+q8c9Jf3VtGnTssKR8DpDVOAqZ2hlZeWuYBL0U1+urU3tcjPyTdzJNko1hhudetvQXjAZAAAAAAawK6vW5OoQj/LiKnFH2cR1xIxbdaFPGxDB/vTTTx8ZSUtZagztCilnhgT7pmASAAAAAAAAQJ82IC7Fd1JScsmQMsR14XAYjWEAAAAAAABAvzEwgj3zccwcYuMtf815LdlQBgAAAAAAAEBfNyCCvSE6zRgTMey8MqJzBBrFAAAAAAAAgH5jYAR7Lz5dHiIS8JsqKyt1dy0AAAAAAABA3zcwLsV33NHM7CY6O22jeWjxEgAAAAAAAPqNARHsiVkZY7aHQqE2KSHYAwAAAAAAQL8xMIK9MKTXS7hHw3kAAAAAAADQr/T7YD9t2rSxpE07GbVWKYWu7gAAAAAAAAD6GJ4yZUqooqLCDcoAAAAAAAAAAAAAAAAAAABHHwePAPAOZlet+SqxKtOKvn5nyaRXpAqNMAIAAAAcIRctXpySqgZ9XSvzJTkmu7Ejw7v13smT24PJAAMegj3Au5hbu/aLpM3PmTlCnokliP7njvJJ/yRmhHsAAACAw+yKmlVDtXG/rchcI8dfTMbia0xq14KFp5+ONrQAxIBpFR/gvZhds+Ya0vRTP9RbDocdRX+7ovq5L8h/VPDDGAAAAMBhdEX16uO1cX4laf5qP9Rb9pH1Dyga/rBfBgAEe4B3Ek/wQ/IfklhQ9Ml/Sxz55vxmds1zD86bNw/fIQAAAIDDYG7t2mnGqLvZmE/L8dcbx1zGGDki+6+j+MWgBmDAOzRnHCXcVDz5ZPLLVllZ6ckDLlOGfuGCupey0qPRJezyePnC9OhdwdNmRSyROOueMyY349J8AAAAgIM3a+3acF6rPpM13yFxJT+o9hmju+SI6yadCP9q4cwTdgXVAAOeH+xtd3AZGRmD/Jp9xGIxbYxJxOPxrpUrV3ZJle6e8oaSkpJydniKjKbKvJ5O6Dvq6uoauqceuIkTJ4azsrIcrXWora2ta926dT3OmMLRUVZWlus4jn9Jeofrxpf/5z+7/QkDwLzFi91t4cF3k+GPMlNWUL3Ha9HO2LmhHP0y7vMCAAAAeI+M4aueWJYXT8+YxZ6+iRWnBVPsSXptyOyQWW7irujtC886vTmYBADCnmXncHp4kmd0/VsNynVedFz3XykpKV8tLS2dUFRUlNr91DdIqH+//PtdZvW/8vgj13UHB5MO2Nlnnx3Jyck5zwmFrnXC4Vvz8vJmBJPgaGO60/9caL0lHI3+K6gdEObPnJlYUHrShYb0d+U/LRuD6j3GupHwEtXlfvSixc/kBHUAAAAAsJ/mzTPq8qrnj0ukpH1bQv1v9g71kurjhugFJvWtplz+NUI9wJu96/3BzJwjX6xp7KgfGkX3O45zXkVFRUYw+ZBrampKl9e7npn+VymaYZQpCCYBHHULy06+Oc6JWTK62pBJdNcSOYqyjFa/Twm535hTtXaU/cU5mAQAAAAA78BeGbn1/aunOkrfKzngKzI4wSR7pr5NAsmTpPmrC8om/W7RpEm4khfgLbwp2NvL7iWwbDJElTLUkKEXpc7vI1KxOlm+WN+NxWJn2zPr/hOEhO/XJcXU2ufIAqqYuTOYdMA8z2Nj6LD9cABwsO4sOXVZ1IudJd+Ff8hnvjGoJnZUmnz2r5VvxK8vfmrNqVc/8lLyOwIAAAAAb3Z13UtZW9WgDzKp/8dMU4NqP5QYo3eR1vcnNH954YxJjwZTAOAt2LOKXDyjeLJD7tO2Qr5BzRKsb6utrv5mSUlJpsdc5DJfJnOeLaEl259Hm//nqcR3656qe9aWi95XNILioWEy6irP06FQaG1lZaW9H99XVlY2XpYz3CXKtGXNWhty2kLMz8t8yUYvisrLpynyciQsPeiwky7rsl1e7TaP1COy3N0jRox4fdGiRbZhPv8+/MGDB4/WWtsz+qmybk7cGE9eozPuOBsSbW1bVq5cmbzf+ayzzkpv7eo6Xkb9xs8yU1Ke6+zsDCcocXKIQxmyHK2Uat69e/eKt7qn3/6Q0dLSMsYoVUjspcjr2YuCulzXfU2et0n+juTZ2z1OPvnk9Ozs7OPl7xhq108ePRna5DmrZH77Y4n8qftNlZeXD/PYG0fGSXWIQnY7kkedssz6rKz/3955AGhR3O9/vjP7lmv0o8MBgoWuB1ff48RKjEnM32CK+UVjLImJSYzpFoI9Md1oBFtMMxFTNEaJqHhcpZwiwqmASj96Pe7ufd/dmf8ze3svvQp6B98P7L07bXdmdnZ3np3WYdn06dPjgV+Rn58/QEZktjEOGaItiPDKRCIxmByntw2L4zRKLZf36tVreWuetjJx4kS1et3qPBLUSSLBCZ3Y6Ta7C9PS06ZCzH4asbbzLtRWVlTkBUFOWq4pX3CXJPp/uL6nB1b2HvJQwN8gKe+IePHK+8edtSFwYhiGYRiGYQKunjX/VIecT3hC366k3NX1Xvh1qZUQHX9MGu93j3NdimEOyUGFvTVbiouLRwkpbff4i60ZfuLQdt/okNHhT1ZMFpcUX2cEfQ4qtZMvdz09sbq6erkfdlzxJ6Dkr4DwGYuz9YOVPWfCilGc509aqSdqysqWWr+FJbHX4ehgGwb/BAGZMMLUayG2wO5/Ddu237FgwYKdBQUFfcihQknyszhcAYJmw3sE2rwZv5sR7kX4/zuE+yyI+0Z7bKRhGDTqAzie/3FCuN61pOgCiNevQYD1Qdgk9pdBKd9TXVH9uO8nIC8vr4MTDn8SMf9/OG4prDpjQ/TNJmHoecTv4YhStXt9zBikhT4XevwqpGQ04hW1+YZgq42hB6QQ0yGq39lbVO8Pu6Tayy+/fAEE+gUI/2lY2fRm+PljEAcys+2EhbCbVVVVtcOGKYrFfmxIWL8Ozv+q0KIWcf8/pKEY/tIRDg9IelG77k/79u371u7xyC8q+qxS8icQrKfAGNLaq8fvozhfiVSqlIX9HtA1FW98QpG6DvsXtVjhKvm3iVhBWj9GMvT3h2Jn8HIsDMMwDMMwAdeVLzgfddVrUZ//TGDlgwpUAnXV17UWj4m05sd5YmKGOTwOOcbe0rt374UQ7OXY9UUjbrYIhPxZO3fu7G7NoBdE4whFNBr7o1pnTi+IxYqFkY+SpEshgvtYMYltHfbjOEYOBOfNUnu3lpaWRq1/Gx5icjjccDhAImz9WXuI7pxoNKrs5H04/iWS1K/IPgiIbE+BnUabjXgwwCv1xvmuRNh7Q6GQFaZ+GiHc07Ez3B7LPx7RZQg/yYp66y6lDCHcEBz3oXHjxp1h7Sz2fE4kYgX9rxG3TyNcF2wWifNl48+XcLzJnufZVQH8c0HUZ+P818PLPXC3Hx6Qfdr2TGgmIQcgdT+HSJ9cX1+fY91smIPxv5kzhyHfHkS4G2Hsj822/G/Ew9BFnHvhPJeQoyYjDcV+AAD3fjhpS1qNGQubn8Hv+Yh3Bpxt/HHtzOXSkdevXr069YW0aFzReEniEaTVtkCHcBw8XCXSRd9FqBEtvpjdMA/HRj0rE+IrKNd/1dpst5a4qCSFycHOTYLc26+tXDTuipkz/XLOMAzDMAxzsnL9zIWZ11UsvBzVyylkxKWBtY8xohF1qGexN2lqyfCpLOoZ5vA5LGFvW3M1aTvWfllgBb0iT4WY3e8Sea1AUN4CMerPEg7B85wm72e4Ue/1hP65EbrOCFqJG3oAjuN30cfx5+LP23bfYkUlbvD3IJjm4AjvNjc321blERDFn4Iw7Qt3D4L+RU+Yn8PzT3HMMtj5LfQQoaOEEoMHTxgc8s17gYeJbWF9QQvzO4R5Hft+t3gcN4z4XG73rRFuA0iYH0AU27QiKmYNzvl3hHsCbm9ZP0jjuciQq0pKSqxQt0MNLoXovgwOXeGnAWn/I6x/irTep0nY3gkaYT6D81xVWlp66HHYnvtjUnIg9mwcV+LcP8f2Uxz739j8YQMQ4rnIl13jknYDeWh7QEBwIh7G/BUH8ceFww5Jo4nJZNKKfYsSWtytlPKFvtbaw/8pCHcvfD8kpezi+2L24cHxw9cmzbavIp/uxzVZZDMdGWzLWQfsXCaMvi+suk28qqKWJ4NkGIZhGOakZOJTC8NumL6NetJUGAfaZrIWF9Q7hdmkBf1eaXXzQ8Uj/hdYMwxzmByWsLeQpnUQr7uNbzHdTCAADwRUo9/q6+8TLcONOqOyvPK3NbOqbodonGS0ngyFeyuEpD/ZHoT+LdroVDd4hNmK2/xp4ZlbPFJ/79y5cxx+bZxroZsehmB+zDPm3pryynsrKyt/Dvs/Y0vFkYTq3HFDx9SsmntA/keFH1XNqviWNt7deMD4wt5ipBhmfydMmBCWIWlbuf3x0/DSiO1Fz3VvklrciPB/gaW/Xj8CX+gaMyo/P78HsvWTkHR9rT0cXoFCvgvp/nlFRcVdiPMTOJ7/8UEq+ZXWjxoHAwlej9j93iAsfn9bXV55B7afG+M9hvPvvfTaPkCQd0JE/uwm3O8oqW6ywhObPycASeqG+NglDCkvL68XroFNe2u5WBJ2wj9G3H8db2q6GdfLdslnDsBjsdgOkdZsy9LtuO7PB9Y+eGvlSSm+HVbRUYEVwzAMwzDMSUXPzLDt0TiOSOyxfDbqx++gDnpPh53JSQ+MG7o4sGYY5gg4bGF/VBCkbwCEzRdhuL24pPj22LjY7RCYIx0p+yhj3iwrK2uwfqrKy2cYYWr9AMB22UfARRDtM2pmzbL+3C1btrzmJhL3JJqbf6Rd91ap9eLi4uKRxeOKv4Dk2PHvqRn1IaRCXbp0SX0J3B2t9XNNTU1L7G7jjsaXELdUXLHXwf40NDSkS5L/59u1UA9xPb2mpmY1RPoWT3n/QPxuhdi+DYF+JzxvKUT0GJywdS4Bm8OZUqmv2zTbzSFhJ/DzPzaQlD2TUto1//cbx1bizfHbkFc/hrC+Oa7UH+1QgaJxRZ+U5FyKoIcz83qSDJUj3puRh2thtgI9NaY+HA77H18cxxmipPQnF7QgXeXw73+E8OcqMGKR78AckKljxjSatMS/ZJhuNsY8hmu23WYkrrCH+2GZdMUhP8QwDMMwDMOciNx/0alxoeVtqOO/jTqSsRvq5M+SpFu2rh72619cONpfiYthmCPnsIW9UaYL/vrd6i1QopshVA66rB2R+JNt5fb3JXXF9ikieTNMt9pNC4MbW/ysqKjosLsn2xnrPc+jUDR0nhMK3aRC6nYc9x5h6HbE7wtEfpd5Hyl2de/ZB9LLMzMzfTGfTCb3mNHeIJLBLkQu7WphJdqE4y8MTKK6rPrtilkVD1aWl99RWV55b3V19UJSahCcdssnOgfx+55Nr78RfQnWqZ4OpHX3SZMmHVTYQ1TviHvxYYjXt6Na3+YJfQ8JdQfy92oc235EOCi4Bnbm/JSQR5zsfupDBh6o/vmNlD3hLxUXpNUONUj5w7n8ORaYg2PHgz2YP3x+3Gv6iRbi58jA14QWc1zPffjBkmH8cYRhGIZhmJOWh0qG1hjt/RhVzsdRy7zLM+LWKcXDn552mV8/ZRjmKDksYW9nZTfaDDban7jNB/JvMRSx3w39QGhXPwCfv0bYd3HjQuPsCYSjA7F4NQTrtYHVISkpKekVSUu7ioT8CRTqTTjKdRBO3XCe5xGnP0OYrgu8HhRJ8pAPD/sBAew+Rt/F8VMz3+8PQ8a2oO/W6m3mG2H+i99n97e50mucHPg9EMXFxZ9R5NiJ+L6LI34dOTlaGF2jhbFd8d8NvB0QxMnVUu+T//tgjN8lv8WAHWO2BbvMUfCH0ryVKAi/k0b+QHvuzfEmYSegZBiGYRiGOamZOu7Mf2vj3ZmU23/26LiRCwJrhmE+AIcl7F9++eUBEMJjIXL9ydMgSBPC1fPxu973cACqq6vXuwn3t0brb0JVfl1r8x2hzR04wp0Im2r9hZL8SrB7SBCumPwZ5+l0bPaDw1+08H5oPHMveeYZEuRPDHcsCIfDGqI89fGCjLCzmtul7nzyS/MH5JcUXVkUi30xFosV29nwAzGcEv8Q38+QFncg7K3720w4Y7GYPDnVKr4fSEg5CWktwWZF9wrk57e0q++WWjyJ+K1t8XYMIG1ndN/Vkr9bWi04134nImQOzO9LRm75fcmwlx4++8yZf+buZQzDMAzDMD6PlI5+35+fiGGYY8KhhD3ZNeMNmS9h9zwrpH1bI+bh7xs1NTUH7oo/aZIcWzx2mFIqRopyhef9RbvuQ/F4/DeRUOTXRmgI/KAVn8T+u+IbuHi7Wr8nTJgQMUR2KTo7Q7wV+dsM6Reqy6tfraqqWgO3AbD2x8cfC5qamuw68bMCoxW2PbRSYwKjUJ6KOUL+EHL7NsT0Tk36TGxvwGeq1wDyLII8eLeiomKB3VzXXYJ4Xmck/chuavv2g06el5+fb5cFHGr3ERe7SsBcpPXZ6urq5Th2piB5qu/xGKCTeiWOmWrZx9W2S/ilWvCx2zIhIMMwDMMwDMMwDNNm2EfYQ9ilQ0j+v+JxJf/C9k8VCj0B26th39O6Q1xuhij/G3ZTY833x5kzZvQMycg9pOSdCP9NhP9YMpmkuXPnbtq4caOnhS/QfdFIglJdcLTR8WDX0gki+NzCkpKiWCx26rZt2zri/Gk4VutM91FhZI/S0tL0wsLC0yWJjyGGdjK6Y4LneU3G6L9q4FsQdVdkPl8YK/xcUUnJZ0nIq2A7BPEZYmzOadreuK1xkTBiGTLKX3eTjPhc0iTz7EeJ3NzcdBFSNyOOX0LCP4fEliKU9XfAFnsZkdnBrsWmOzsvLy8LW1/PmPNwnN3dPxDNzc3vIKmpjzWS5LkFBQX+CgH5xcVn42eI3WcYhmEYhmEYhmHaDvtrsQ9ZoQrBeIm/kTgX5j7WAaJ6Lcy/9JLeU1VVVQftOiPj8a1Qq7Yr92CE7yakvCOanv5McUnJC5kds/6hBF0KN1/YQzXfZX8B5LBZjfP4XdkRLoMkfUwJ84Ahc5OUELlEW+Dui3+4RxCfr7lG/1s56nHYR3DOY9alp7a21vWUV43dF6wZkQ2ToLGS1B0kzJ2IWwHiICGGGz3P+6/jOAsXLFiwU3v6Qfiu88MQDSAj723Y2fAfm36k+zqbLoRJGtK379ix46BDB8IUtjP3+yCckpJyQ9HIP8OR8F+R9nzkWEXg/IF54403tgntr43fOv9AdxV2HrHXzFHyN8gA21WfYRiGYRiGYRiGaUMc1hh7CL2E5+nnIfrsxG1TZ8+efcgJ6uzyaK6nb4AcrbVCESL0VGznYZvgzxRP1AH2Bsf94c60NF84B2yCOG81w7vojL+jEeZUCPuINOYVxGhm4G7F7mD4ORdhehltHoP4TE0m52rdbfPmzamu/EeBSRNpa6WgO4zWzwR2tseA/Vgx2O5rY+wHjAe06z7Zumzftm3baqCMf4Dk2VnlbRxH4M/5LemnbrBHnoof66R+qq6uzm/ZPxA45lb4fTgwWrKC9J6ihXleGzEjsEfSTceioqJDrot/EIxS6i6kdaXdtxbI9zx7zXDtCfb/sHYMwzAMwzAMwzBM28FvMT///PMzmpubdy3rthe2KzrE6IZQKLQaQnOfWeFLSkrskmu9sDme50H/6fnB+HuKxWK2y70dQ3+BIWG7rocgcjcY7T2lSD0HsV5nxSvsfSZOnKjq6+tzsDvSSHED5KVdF/59/D7qhbxnO0Y6rm1oaMiBzPx/RtAX4dbPGD1NSPEXt9mtVWmqv6Mdf5w94rHKcZw1OL5bWlqaCbMdq+4L/UQo8e7sV2bbyf+sgFVF48blqWCpN/jbVllZmVqWLDc3N5SWltZPKJGrtfgyPBUj2Hrkyb+FFs970Wjd7FdeaT2Wz+DBgyM9e/Y8TQtdDHF8A9LcB/4TEMlPaiH/HZbyNcTLTrSXCnMgEPe+SZ0sFXY8P/ISAWqFp3+O481H+mz3fH/OAVCP/Fxp04t8H6Sl7qGMsn39Xel5b7X2srDDGuzyhVJL/8NOMpl8fff5EgoLC88kRR8jkt+DEX7MvVo6//FE09aIjvgrI+DcDXbOALvPMAzDMAzDMAzDfHT4QvZ4E4h1O6N+L4hmaE+ZUEqthwDd2OJjX4YOHRru0qVLX/i3Ir0JYdY3NTU11NbW+i3cELudEiLRk5JkZ6pfHwqF7PH2WI/+WGPHyW9pauqlkslONg2w2tCrV6/N06ZNO+DSefaDQrMx/ZTrRhBGQ0Svmz1h9gYxOZg48DApKChIowjlSFfa42xvbGxc1ZoXxwOI/84Q7/2xEfJ2GfI29fGFYRiGYRiGYRiGYRiGYRiGYRiGYRiGOQZ8KC32DMMwDMMwDMO0T64pq+tFyu0jSa94qHi0HX7KMEwbg4U9w7Qjrps1v5KU00Mb/fqaaOKK58aMaQycGIZhGIZhjimTJhm56ryFH3dIfFf4E1abF7UI/XRq8elvB14YhmkjsLBnmHbCdeVvfoVI/BYv1nQj7JKPZhX2r5hSNLwKt/IhJ2FkGIZhGIY5XL418/VOjU7I1j2+RWR6kSDHGNEkpLhxk9j+x6eLilITLzMM89FzWMvdMQzTBpDe1VDvdrJIgZdrhAwNIi2evXbWm78qnTnzgyzryDAMwzAMk+KrlYvObA45j0tpfkLC9LWi3tpD5KcJbb7YRWcO8z0yDNNmYGHPMO2ExDb9SbxYX8ZuyyoMhNcrURep5HWnh7LfmThzYU/fnmEYhmEY5ii4YfHiyLVlb37WaO8ZVDI+ji0T1Y1UD1+tzV+kMl/vlRwxP7BiGKaNwF3xGaYdcf3MhZkmQgWeZ56WUnQMrIUwxkDkb3c9+v0Sb/2tZePHH9elHxmGYRiGObG4euYbfR0lbhFS/h+MaX4DQgAE/Q4jxO0J131kwNmjt08mOqJlmxmGOf6wsGeYdsbEp55S6dk52REn/W+SxLjdX7wQ+AltxNKkSU58fNxZdYEtwzAMwzCMKCwszNFad9MhvWNuxdzF1m7iwoXhjlv0x0mYBxSpblAHId9zAAR9jSExWYSbX546ZkwysGYYpo3Bwp5h2im2u1xifdPnBalHcSOnhtWYltb7raTFgw+VDL8lsGYYhmEY5iRl7NixPVVEDQ85oQiqCX79Xyf1ttMffXS+s8V7QHjeREkysmcrvW4SZP7oxp17+p0zdCW30jNM24aFPcO0Y2zrfefskZ11KFHlkBwSWLdgTFKTnuMK5/LHioctD2wZhmEYhjl5kPnF+ePCoXAGhPoec2t1HjbytN5fuP4WSPks6Pk93IwQ7xhP37llrXxq2sRhSQh+Xn2HYdo4LOwZ5gRg0kzj1IcW3iiJ7oFRtdgC23xPtMoz4r5txcMenEbUMvEewzAMwzAnMk5ecfEwR5k+JGhXvQCEu3TJ7DluwqRQWtrg9JF5e7jZRgHUHJ7V2rmh9yt/Xzd58mRupWeYdsJ+hX1eXl6HcDicp4UeQoSHgRarpZQ15eXl9YEX5hhQGCu8GBqsP8QY/ptErx69Hp02bdqHLrxisdjnDZkuQkhbHpocKZ8oKyvjydfaGVbCX1/xZict6EWUqDGBdSue1qbMM+bGR8eNXBDYMQzDMAxzgpFbnNs/LMNnSJLhwCpFz7MnfCajZ+/Lha3fE4n0EWMDF9tKb9aSMPf0SIx4cPJ44nogw7Qz9hD25513XsedTU3XwPJ7UsnswLoFY5q1p6crpe6EwH8tsP3QKS0tjULAnOFqXQAxeqYQ+m/V5dWvBM4fOrm5uemRtLSfSknXB1aHRJHMgXBeVVxS/B9o+gthZdcG3ZGZntF9+vTpcd/TMQbi/X+GxLkEjDaLtOd9orq62u+eXRQrmo94DLfdsDwhNppEMqempqbJD9gGQNyz8fJZhdKaWqu9Ylb5nl+YmRQTn1oY7txHXEPG/Mb/MBdgG+/xZzX+/mzL2hEPTruMW+8ZhmEY5kRh6NChXTp27ThcSdXBfuwPrH2yzyo8K2vQqd8kR3VuHUfvdOgowgNOw57x4H+2SIYun3L26cu52z3DtE9S42nGjh3btbG5+bcQqD+DqO8OK3vT79qI0qSjPq2NeaK4uPh82H0kJBKJwZ7xbkM8H4RAvgYPr5zA6SNDSj+PbF4e1qa19h+owghoL//B27odNwwZaYU7du2257kQD/xt2fZ6EbQVoEj3yENrx+yfaZcNT0wtGvZgo5sY4WmxPrC273GUANlXSPp1p95vTrmmbG6vwIlhGIZhmPaLLCkpyevUrVOBJNlxb1HffWxRUdbg026hkNOlVdRbVOdsVPtEU1KbH0wpHhGbMv6MZSzqGab94gukoUOHhsPR8MUQy1+ydX9rh4dCI7Z3jNF1Rptt1s5Ckobjjr9kTElJv8Dqw6YDdGinYN/Gs00KUebgFBcXFxSXxBbHxpWY4pKSB2OxWOfAiTkW4MX8p7Nz30pkJk8zpH9shGkOXKDrSSqSX1FO9CuBlY99DhQUFKRNnDiRe0MwDMMwTNtHnllw5uBYaewCTbrH3mPpW1k/t6rKSybXBcZdZGS960rR99GSkb9gQc8w7R9fFOefc06PkJtc69sAiICVWog7q2dVTLXmwsLCc5Sj7sJNX+C7G7MOt//VFRUVz1nzbsjc3FzVNGgQ9d+xg1asWGHS0tJMbW2tHaez9wPD9xvsC/hJTpo0SU6bNs3p37+/HzY7O1vvNtbb9x9Jj1yEB9cd0CYjrCXicU1jY+MTmZmZBn79rsWlpaWqoaHBT5s9tzV3797dHtsea49JQKyIWbRokbLntOb9nPeg2K74aRlpP0NMvh5Y4QxmIvLmH9g76EPSnvu9997zP64E8U+dE8dNrSEa5J8VXqG98samd+9zkE3vhg0b5LBhwwTSJurq6tzikuL/Ic/Ote5Gm4Xa8y5u7YoP/05rfu0VD0I8Ut3fg3gQ4nGga7QHrelrGtSE8rArfzMyMrJC0chzEJj5sCJjxO/x52bk2RbrZ29sV3xDYg0R7d4V3z/eISDEQdrraw2tcbZlctCgQfpA8xnY/GjNvx17luODrd0qW/MlKyvL2HxHeG8/5/Dj1HrdcUwP55P2fAe5ph8MY+iasoVjpCN+SSQKEQWFPK8SRt08peSMV62X/HH5Q6SRg+x4PE97TTqh3/Y8b90h0swwDMMwzIcP5efndxeOOCPkhDIPp5Gr89BRp3ceNvpOUirkeaY5uWH1k0/dPukaOPHkeAxzgmBFhqqvr79eSPptYIfng/hvZXn5JwKzLzKj6dFJEIY/gtEXJMboG7yk92jrWGyIk8y4615EUt8oSeVCfIcgHjfid34ymfwWhNHi3QVgQaxggjLqu9j1jwcB9YmMrIwrpVS3QcBlQ3xu0sY83bRz523z58/fAHE3ARH7viHqDnFyCvxEbTj4exuRsZP6vQkhcr9Sqif8fA1C0e9mjDBfg9+fk5QXwP5ih2hmazxsK7FnzFWQltcpqfylwuB/LZ5w5XHR+K3Xyl875GSBH0TYFxcX34WfPGxKkGhsbmr+tBVSp512Wla3bt3+BXubN8Yj7zatdTikQlNxnlOQLw1weN5NupNnz579Fvy0QkVFRacivTfheBMFUQckaIUW9GMpzDeQBxB1+wr7wljhwxB1A7Frx9hv25iV9bml06fHzyo665Q0Spti7a0/V7lfV0INRKoewDXOQV414FjPJeLxH8ybN2+l9WOxZWrZsmXZTlr4Cvj9HAIPRtnJtG6I+ypEYTXshhokDVYu/DzuKHU3rstW62dvjkbY29bnjtkdB5GnrkRZuBTluzfCpxutt+P8a5A3UxCHv5eXl9sv2P5LzcYbIr6bE3Gm4B2ZD//dcRKJvNqAHFgUb4xfgetj07nHdc09L7djuCl8KUm6FfkyAPniwsNqFM5/J+PJey+66KL1rbPKFhYW5ggpr8G5i6wZfn8N83iU6StxzR7WSe/nuC6p7vPHkq/PruuaTCRxb4ivoRT8bkrJqHttcRg1alSn9A7pQyHquwZe7dq1uLR6a4hCi3r16rX9o5jUkWEYhmGYXdh6yurVq9O10megfp2N97ZfPztcOp8+ckjH04ddva7ilXuaN63fUFFWMT1wYhjmBEAugqjUwtwWmK3Q2GE87+3A6GPFJhlaDjmzCu5WfK3Hb3cI6Y7WPfe88zq6rvuIkvQHRU4B/Nmx48143nQmJc8LRcJvQtxfYFtCrX+Lo5xecBvfuqWnp1+glPM7K6bgDB1I3ZSSV0Hs/9YPp4TvX0oaBj++qLfA3+n+MaQ8S0pfPGaTFIWpY0v5U4i6syGa9pgZND8/vwfE4us4x31W1EOIJWyc4dRdEU1MF+nvnnXWWae0+D5OkBhl4xbEc1x2drb/gO7cuXMoFX8lz0Hejwmp8EvIFAhkgpXMgv/POqHQPXYFA/9YoKCgoLdRdAs8XAN3O1wBV4J6kTB/RNrysbV43AscPw/xCPKLYt22bvXjEQ1Fs1L22JSr8snI56x4tcEA4kGfw/Wdev7552fYMNZ+1apVI8OR8CNKyHsVyWGwaoCIfx/nXyaJukoS+Uh7lvH05c2NTb0rKyq+fyBRfzTY8tKpa9dPSKOeR3n5AdIwCNYOzp9AnDNtmUHW/NIz3h3FxcV9W0L5vQnGqJAzl4T8FAS9HXjmlwnkJeKszo6mp71fUlJi057CfhyKxCP/lVI90pIvxrZwewjfF3bfCkcjT70488VRsPM/RNgyivtkZGueCiW/SmQ+iXilhpccLx7IH7ppasmoO6eUjOw7JdYi6q19NBqNKKNSPUQsiCfhHu3sCa945cqVQ205sxWKwJlhGIZhmA8J+/5F3Sa6on7FMC11sSLV40hFvWXL2wuWLPv3kz9o2rhuazwZT/XUZRjmxEDaLvMgLTBb9bEBlfqywJgCAuctI/TT0Ia3aeF92XjmX/F4fId92EQaG2+CeDrPHgf+IOL0q/D3lOf/QhhBkUpH/bfRbbRTb/oCZ2/g/jfI0HegNOoQZmdgDTFOOc3NzQOFJ5oQCdu6uh3b7gp1u7XXwmxBuH27hJOwoslvLW7FPhxVWP0Zu3aeAPsRwvYO+C+O+jcI0GqYNWRrWlpGeo39AOAHOgKMNDlFpUWjIPpG7r7hvFa87Tf9B0U630QaViGdCxG3XQ9iEgUqFLLdqCxShdTXIKS/aA1+GoR4E+n5F7Z5uAJxHOPIz70bEMT34pzLgnhs9O2AknJIU1PTJ6156NChGaTUZTjfx60Z0XjDM+7nKmdVDFpXv/Z0hJuJfG7p9iXl79PS0mxPgWNKMpk8BRd1IgkaiPNZ3kV5fAbntXmxDGZt4w3h/RXhCCv67UeRNCfk/E4S9YERPvRso8007PxdaFMNK9szZYer3Yd2F7g43s8g6Ivt8VAot3jaewGWTyOjXw/OUwLRfEtJSUnPIMgewF8pYvLhzldho7rbWDrEcbtL7n5XQbACH/fKACfqxN5d/e6AoqKiLNQwWOAzDMMwzPHHDkNNX7VxVd+kSRY60slRqO0Fbh+IZrfZr8cxDHPi4H/tgwCJ+CYfavA8b2lgSFFZWVlRWV55U1VFxf1Vs6qer66ufn3BggU7ly9f3p8ceSHEQdCNl6ZJI78Af1fUlFedB+FTi+P73XgdE/rVhAkT9llT0wJBtTKZSEzwEskSCKlnA2srfDo4jjMAAqPWkPkxBNqzOF5qSTiY/+HbC5oC+zWBdQpfcBmzBB5roCa3du/e3cS9eCwQY376tevdV11ecWllRcWXQ9I5D/5XB2EzpOPcYPePBBLy59Ko15GoN3bfEl7iYxD3u+X14SGF6aaNd01TY1M+UnxnYG3pihT4wrSwsLAblFpqiUKkYYXx9A+qyis/b1z9f7Ba1OLyAbBd4T3zBTfp5sHQOnQDOlZ08sgMtvsdO3YcIEnYDzit/EO4Yo7dWbp0aRzXdhnKRKPvIkwflLX9locPgrEzv5Poj/O8hm2ONuJOlMfLcH0/h7LyR2ypySBbwbU+HSrWzhYrkXeeJPn9eHPzDVUVVV9GHM/XRj+NIz8gcW2nTZvmf5iAyO1NUvoT0CGMa7R5rLqi+lM4zxe1p79mr4HvJkSxJn2Z3d8bnDcd/mwPmHk4yHKl1Ic+pt0Op8H9lQiM+4UEqTQnbahwxJgxa9/vjXJsP5Z9oA9FDMMwDMPsFztfUhT1jJ6RjMgo1KOG4z28RyPVByWxLbFPXYhhmPaNL2xbBa4FoseK8MNewzwUCl0K5dI/MFoWGGnGlJSUXGg3HHsJ7PyWdJJ09oYNG/bb2gch9IPZs2cv69ev3zaInIcDa+B3u8+eNWvWkspZlY9BplfjmLvED+kKa19dXv5fCJTNgW0KHGstGfEdiOJzq2fNmmvHCpNwroG9/8UTv0aG5JJYLObHV2tdCmsbZ+sWQX6Mt/sfJdqYxVXlVS/W1tY2KlJVgbWPMcHHGaXOQr6M8S0BkXgK8Z9v95EvS43WNl9TrbRHgzH6ucrKShyuptl43n8Ca4tDpqXXBwSi7SqQOo8xFIZdagiGIbKt2L47fvcaIHFs2JC5tmKnafhUkhKfckXy86T19IKCgj54QY4RWkbJyODDwi6M41BrrBEtB7vfj6ZHrykaN+5jKOPjlFB/8YT8B9L/kvXe4lPYOSdaxa1HxlS2lntkxOlweMc64Hg9hJH+B5i9wSXZprX51U4jLqosr3zwQBMIthVsxSJCkdEJnbA9UHrYikfgxDAMwzDMB2TwhMGR3NLcrs1e86nk0Ci8d7sdTbf7g6FRKXznnXcOu67PMEz7oPVBkerCDoGmIG7TA+PhUIwt1VIMqfYrEvJ5Q2K63fBAuhLCxm+ltoJJKZUSebvT3NzsC1YIbwMhmBJeENYS4Y666y9E05REIjHLiuLACuLEjLNx8fctEGxC0gutccb5zwnc7BL1XY54bLERNUaYf+y9SSNXNjQ0HMUkZNrvQbAfqGUJfSGUNL1xXtuNvAUtViDdKZFIElfig/XEt+F9oWoxob2GPciWtfkhVFcIo+uw4398QV6fiwt6bl5pXl8I3iJcTDuBX5bvV5i5nnZah10cM5ZOXxrPTstuDHvhHo6InCWU+ox0nB9KJR9GFtyIbVc+BSQbG99F3Ndg868P8uuTuPz3SWH+21ouUAimFBUV2UklWz6ISWl7QvggbyKk5D93lSH6E9wvDJzhbtT+ypExYhYycvr8iooN1thi++Hjem4C1+Owy6adaM817tiESAzGde21+yoODMMwDMMcGbaOYCfj7drYdVBER86y3e5hvd868wfFcz0r6vesxzEM0+5pae01ZrduuCYT4tufIX53SktLexaPK/5YLBb7THFx8cewDbPjkiFeIhA1KcECZVKHn9r9bfD32oG6XuOcx0XUKKKn5syZY8flt4Jo7Jp8D2mHtjKvYXe/cYYQXfz6668f2YPVmF9UzqqYiO0ze2yVlRV2IsLA12GjpEqtQX5AjAgZMqm8RRq1XbouMB4rDhn3qqqqBs94s5CrFdgaEZESiNofhk34h9qY38HLSORPkzG60gj944aemw700eKoQVnt1Bhv/Lgh+gUJ85QkcT+E+kUQ3OuMINuLYffy4IPrYns0PC5IVOK3AVb75B2RGEOK/jAmNqZlAj0SrRMGWmz3/P2WIX/Toh7lcB/xa3ugJJyGY54HR4ry1Eat9RF/ZLGrKbjCPcvOlYBng/3Ad0xbFRiGYRjmBEfa+WuWr13ePxwPD3OEYydKPuJhm0cC6jLcDZ9hTkCkXaMbv37XcwsM3SCIbCv8HkCQF5Chn0E8TkXV/XfY7KR0WfC/E0Jo11c/o3+rjffjA20Qm1Y0fWgk8G8fWibn84UbxAzibm7ZX1ztZqS5b+nSpW3+q6YmYVcu2F14U+va9B8yJkSh5Ti9bd1PQPzORTlZBkHdQ0h6F5n+N6PN74xnvtcxo2Nl3bS6g47tPhoSWo9E0b4ZQrwU57ZCc7bW5k5XyBugvh9BebWTMO5DdWXlY7jmtyLuv0QyHjNG/Bnb0ygvMxCmpSWfZOeQCE2wu3BLzeQP9+TeZWf3De7/HjBgwD7lCPbNyQ3Jj7x82d4dJGmfIQqHg+0iiPvkNC31cFROBpaWlnYLnBiGYRiGOQB2ad4xJWP6oPJ2mkPOGbY3XOB0XDEJs8/QVYZh2j9y4sSJLkTX/YHZtvR2gBo8a/dl1OxSZhBEEEuUY4UNfu2Y+u0QAw1QN3Phf1OLT6t2aGlIhl6xY8Lt5iW8xXhQnS6EGoXa/3B4+ahFjF2fu2aXUEOKjJzfGl+7aaEh2NQoEmqk9sjO2n4U3ec/XEj4s+WnJg/E9eolpUxdQ/ChiHw7lt0QXQG1dylEfBTx+EuC4t+WRnzHbigv3+rdu/ePqqqqqqdPn56aBPFYYV+SSOip2FBefXZAgE+rrqj4w+xZs5aQ1t1Q3vdZWs52gSssLByujEp3jflH086mm7xk8ltJGb9Re/r78PIeNv9jEMqF7dFCRpinrdmCYqRR7utay1C8MT4T5WijLUd+2ZeyR1lZ2T5lH+GM49gh/R8ttieJUsr2OjgiVCTi9Cy94JM9Ss49TzrRjhD4ZyRN8oxYLDbIzuQbeGMYhmEYZhfSrrqU0TljSFiEzwg7dmnilt6vRinKGjSkX8+Scyf0OvuCSzqcNnS/c/R8EFDv4BnxGeYERE6ePFnjSfJvbcSCwI6kkqc64fC3S0pKxhWOKxzbGG+8Wkr6JBSNPzYaXhYbMnV23HpSJv+jW2b/9sUJBPNXEkIMtkLpvPPO66hCoZsgrH4mSfzMkLgWXj7QeCGtcTbjL+XmA5E2AiIiF3EdaIcGBNYHhQw9hh9fVNqJ3TzjfTO3NNdvZbQPWvJoso0vkbgLZ0iNk27LQJC+ifx9IzBCMIqLQ9FQrp2EpSAWK0U+2eXWjru4J8cpRJ5djhP58y5AyJ/m6OhQ13U74rqlQch2qq+v7wLR13F/Y84Pl9i42KS9t6KSku917NrxfCG8zoE3Wx6RdHJKS0sjRUVFp5CkIhJmnxZlxGm8dOTNyMO7pdC3qDTVx07kOKdszioI3k04Umo4BErgcvwY4enf4PB+Lwn8hlztfj+3tLSbTVc0Gh2KazLJL0fC3OaRKbH+2jK4tzz7oSEwHhbd8osuSO/Z58qMXv2u7D3+ws93zy0YI51QV6HE0HA4fFphYWGO/dgSeGcYhmGYkxrb7R7bEArR6WEVHoT3rt/t3ghD6T16d+mZFyvpPHTU5Wl4r6b17Htlh5xTzk7r3mOfBomjxc6nY4dNBkaGYU4g/PGwmzdv3olK/U8hTlrH+vaHMLwRN/9d0si7SZBtscy1DvBjxyL/3SSNv3xalKJLYPsM1EDL1z9J/09pfXv9uvp7mxLN9+I4X7IPLRy/GYro9u7dux/xGPM90LYF1qTGSCNunzZS3AXhdBNE+u6z8x+QhoaGMsT3eRyntXv1V6Mm7Z7ikpKfOiHnXpIS4hAYpIn0g/5+G6e8vHw18qYOafIf1sjz0UjXTT0be94rie7EhWsZF36csUP7oeb9ngI4bxTX51IpzJ3KUXejtN2tydyDi3ZvNC3t3tX1q2/Oi+UNheg+io899JO9Nwjo75OhfJTZ1Ngx5EMHaNXPeNq7VyiUZSPCsKsPnFOgfCKalN+Sb/TJEIUm16+t/6ktExDy9+BILa302myTxryAfVNdXf220fpxGx5hkAa6Kmq8e2w4IeVPUMYuwvXQuI9mm6T3vPXXltFx3YB8OOyhEVn9B/dK79H3UtwvipTqEO2WfVnmgCFf7HnuRV/qPCrvzFA01I8cOq1Dtw6njS0daz8s8fh7hmEY5qTENj7Z3mxa6TNkSA5RUqV6VUY6dcrIzisu6HJWweXpffpfHsrsUCiVSkfdQoayOuVl9B3kLyl8LPA8z9bDj+gjPsMw7QO/ol1XV5eAWPmPMeIuCJHXrR0eJp3wJ4Znynkw9bZ2cFsKP79FoD9D1Ky3drZ7MWr1fxRGPwz3TQgXgXCbiDDfhaj7KswdIG0aPG3u3LJly9N2uTkb7miBeJ8DwVgTGG0TdA7OcyEZc4FwRJfA+qDY9fdJG9saP80KL5tWHONqIvF9iJQrcQ6lPW+Dp/Wt1eXVeywv14bRUKcvQkS+atNkLZCmC/D32xC2dm327diO/4PcE9V4XfwXe/4HHORtD2yF2PkETJciTp/F/lUkbdmQ31dG3e26ri1fx6Q3gSGTMMosQEpnB1Y2H/Jwzm/hBGciA55BHi0MnIRJmq62RTkUCs1CAf8lsmizJDshpPwMwtzUUibocqQhCrdm+Lm5qqpq15wU2tytjZ5q9+Enw5ajINwlMJO2a+m7+te4X+wkem2aZDK5VRp52MMjtE4a7eltyJPARggVjZ6S1rnbJR0GDYbA/9gVnYYMPY005ShPnVZYWnjqqFGjjlmrA8MwDMO0Ayg/P3+ACIkzPPKGoM7cA/UJv86jwmmhLkNHD83OH/9/mf0GfSHcsdO5MhTuZSsU1l2jPue57mY33nzMVhCSWh7z1YgYhmkbpLpCr1y5MjFo4MC3XW3qIATr8DRRePB0hmhx8Ux6E3X3Rw3RozqcfKa6rHpVEMxnxYoV2/sM7vMOaQXBpLcgXB9scCFb6f8Ttql4MD0xf/781ORc/fv1bzSCFsDXf+xmx+qvWrXKH4Pcv3//uLbd/WGPYzzvKDVn+fLl/kQfeDhu3baz8X0yOI8QnXAeO453BwTVLDL0guu4q8k4b8PtfzZ8RIVnI+w+s8ojvet6D+hdBxH3OqJqH3IDcKwk4roaYuxBPEsfjzjhvyHsQccdn3rqqdCJYjM81djz2U0SVSJPUhOrHYgBOQM2QojOwvP9ORif69a16/y6ujozfPhwHU8kl7ceTwvvpVUrVr1vwwwePDiZ9Lwl1h7X6VmkeSbOtdK6IU3rccyliAvyxnSxEcP/aWTEb4Q0M/GWmIE8/w9eGNPDjvMm0ua3ziK/1wuSL/nHhCjv26fPGzYePQf3TCov5J/Lbg7JMoTxP+gM6DcgiWu0NIjHczhX+arlq9b07t3bkUra9fTzsbnI0yZsidQGKQ17q3mRTWRbz4fgOPNOGThwCY693/kXBg4cqLXQy20+tcZlf5u0HxSUqBBJ8Y4mWkzCxGGfjTzwkPYXSIrfuonkdEc5i5FHFX4YormZmZmby8rKEv369XtLSLnEGO8t5FMm4puBzaZhHsrDQ3jNPrlu7bo/bt68ORVPlNltKMsLcOy3tRFJ+O2HrRnX9V2c81HXM1M2bdhQ1homJyfHNdKsQlpm+fF2vVk4/7pDlbMPA1w7IcOyO67JYY2Ndxt3NikVqnfjTYtCGR2H4Yr6Xe79i+s4XVU0fXC0S9e+mTkDByS2bV6pm5rTQtFQVr8+/SJZWVk7N2zY0ObnrmAYhmGYo4RGx0Znn9LvlMEyJPujvtkFr8dUvTu9R78u2YUlX07r2WtcKDNrLN6b1t0X9KhHGJ2Mr4xv3vRiw/J3X9i57N33dTJxTN6ZiXji/TVr1qSWQ2YY5sTBf4DsjZ0sr6GhYaiWsp8kjWcRrdMJvaimpuaQs2jml+YPINcZQaQjRE6StH69srLSfgg4psKlsLCwO36GQ8h1EUK50pj3Pc9bjDjatTmPiFgsdqrWegQEF564qiEej88FqQkB2xt+3igxgjRlSinfVEqt2N/Ebcea0tLSqOu6nxWKJpGggXgz/dEz9uPMHu8iFCfZAX9/jMLnTwiD19eN6dH0h2fMmHHMviLbce4r1q/o57jOGRD5EZSPJVu2bFlie6cEXg5IQUFBF+TbMLxfs7Ut/5rsEJWFVVVVO1p87BdZXFyMc+kz4N+gLG1FWVpQ0bI+fXvBsfNVIO723joiuo0pKox07jIk1LHrhSrkBHNxtGC0jid37pyb3Lalbutbr5c1bdhgP2htIJfWhUKh9R9G2WQYhmGYDws7ATWFwwMkeZ1Q5+kYWPuk9enTreuw0RfJtKwcFU3LRX1j1zA1K+hdb3Nix7bqxjUraprWLF/WvGnTPkv0fhAccmbgvXvoZZQZhml37FfYM8zRUFRU1FtI+SMp6RvWrLV51HjelEQisdiuE2/t7OSESqnzSck7IJxtLwkP4v/iZFPTy0ezxj9zTCFcw1FGmT6oiBzxePi0bj06pfUbeEp6j15jwh07XkhSpeZOMHbQQtLd4jU31jWuX1OxoXZejfDiO+zKAY52VlVUVNgeLqbFN8MwDMO0P+ycQQmRGIz3WhdXiM62cSxwEunZ2R07jRw7IZzVYZgMR08lpfboHWe015Bs2DEvvra+csfq5e82rV19XGaur5xVaXuJ8vuWYU5AWNgzxwy7vFk0PfodInmHNUO0r0MBW2kEbRVk/LHbZEQ63iZ9sWsnOgxj/7deInnP7NmzbRd/ftF8xIyNxU51yBsIYX/UM9nb1oiMHn0HpGf3ynM6dYbAl6nnjG2LMInkWrdx59tNa9fM2jh/9jyI/gad0HZCw9VH0+OGYRiGYdoAamzR2DMjoUg31H9CgZ1QmZlpPQvHf8FJSx+ootEBpJzdlyK2vdo8t7n5naY1y/7duG7t8sY1K9cb1z1uQ9UadzQueP311+3qPgzDnGAc9XJjDLM39fX1yf79+i8zUmwyRvSCiutuRTx03WASdKrdfFFvhF2WcBH2fyi0/nO/fv021NXVfeRjzBkh+vfuHSVFnYlaxssfDe6OHY0716+t93Zsf9+Lx+c76WkdZCjcXbTMqyDJcTrIaKRPuGPn0zP6DegJrb9D79xBZKhbnz59vFWrVtkhGfyRh2EYhmk3FBYW9lchNRC7fm+1cGbHtB7jJ1zV+bThnwpldhijwuG+JJW/tJ0F4t+YZLK+cc2qJxqWLf7f1iVvvZ3YtHG77e4YeDkuII5Zq1asSi1TzTDMiQO32DPHHDtGXSllJ5FLt2PHjGqZ/dUitdQW7O5wHOddHufVtrDjAp2oM4oEHZPZ641SlNVvQK9Ids/+GX36f0JF04ZbdR84266HOz1UbBLbNs/Z/tbClxtXrVruSW+zSZjlNTU1tns+f/BhGIZh2jz5+flDVEQN6dB/UN+Op434pJOZdQqFQzlSKtuYsQd4921v3rRpRsPKd8sbV65c7TbuOOwVaY4FjfHGpa/Pfv2twMgwzAkCC3uGYXZHxmKxsUczgd7BUJGIk9arb/e07F6D0nv1vdDJyBgVOPnNFlp7DTqRWBPfsHbG5oVvlDdv3bhRarmuubn5/dra2tRqGgzDMAzTFrHr1DsRp7TvuRd/NdSl63mkVEbglMIuX5fcunVGw4olM5rWrl0X37zBn3/ow4aIkk0NTbP4/cowJxbcFZ9hmN0x/fv37ymVtEv9HbMPf8bzdGLrlh3xLRvqEw3bF5Lj1Dtp6f1JouKDGgZJGaGQ04WEbPQatr2b2LY1LqTICjmh7t1zcvSQgQMb28KSgAzDMAyzP+ySzT179Fzf8ZTBq52OHS/HCzQ1gazFbW5atOWt+T9vePed6h0rl63xGhuOT49FT3zdkFlkxXtgsz8UOdRp1YpV/nLJDMOcGLCwZxhmD3r16pWNJ0MHEnTEM+MfCuO6OrltS0Ni48aVzVs2VspQZLOKpp2CCog/7rBpy8aZW+sWzTeea0W8FCQiSujOZKhXx/4dt69fsf5D7a7IMAzDMIfL6tWr40PPHrcqc2R+T9Wtx2jSRno7dyzbvHD+vRD0L21f9u4qt2F7M5njN7zd4B+RvN4QLRfGbMX7db8nU1JFHeWs27JlC79XGeYEgYU9wzB70K9fvyyS1BGVgT1aG44lXiLu+gJ/y4ZliYaGeSoc3k4kEvGN6+fuXLVsVeDNx4+HFJEIRXrk9MvJ6NSpU8O6det47XuGYRimzVFXVuadef13qpWSb2gV+Wty84Z7l5fNmJPcuqHBeF5ESnnc3q0BG402l0micdJQpiBRB7v99XijDpkdslesWPF+YGYYpp3DY+wZhtmDwnGFZwojeh/NWvZHg51g0cnKishIJJTYvrNZN+9MBE77YITxUGGJxxvjda+99to6WHH3fIZhGKbNccPixZG1iYSZNny4fadRbm6uk5mZqTzPy4K5lye8/nj9HZd6uNbmArzDr8GuwfnWkBS/IUnLyC46vBu2Nb852bxkXtW8dwIrhmHaMSzsGYZJkZ+f38OJOmdAQduKR5sFlZGkEupVXlWBYRiGaWdQaWmp7THrNIiGzKgbPV0o0bnF6digtY5IUg/jXdnJzk8Lq+3GiGeE1P/cW9x72muqqaiZaXdbbBiGaa9wV3yGYVqR/Qb1O9UxThdDx27ivOOEkiTfW758OXfJZxiGYdoVdjJY+/6qX17f1L1793qI7WVCiwYjTaYRxoEg/0DvYAT3IOfTBInTsa+wRWFtP9pfIIwpg3n3cfUqp1+Os3Llyg2BmWGYdgoLe4ZhfHKLi/s5QvUR0oQDqzaLNlorUu+zsGcYhmHaM/X19drOqI9txykDT1mRaE7UG8+4dnI7CPNQ4O2IMUIv0dpcKKW0ot6frwZbujHiPNKiSUixNLC30j+amZG5fsOGDQccCscwTNuHhT3DMBZ5Sk7OKSRNl8DcZjHCNDTKxjmzy2bvDKwYhmEYpr1jbEv+6tWrE9g2ZWdnrzQh0+xIxw6NO2KBD7nuCkO9iMRA7LfOmWNlfIQkjdaGzjLGmwmzweakRdMyVqxYsTrwxzBMO4TH2DMMIwrGFYzAq73/hzVh3tFAmt5xXXdlv379EtOmTbNjBo/fekEMwzDMCc/Xyt7sp4liHunFj5SMrA2s2xKysLRwqBJqgDFHNUTOgbh/0or5wLw7OKTZiZ9fQg3M00bv3OzR3HeqqnYE7gzDtDNY2DPMSc7QoUMzO3fuPFwokR1YtQkg5JMQ8uu11ktzcnJ2HqmYv658wacF0V+IxFItQpdNLT797cCJYRiGOUmZNMnIleNe6xcKh76Od8Q3SZDEi+Udz+g7IO6fCry1GeyktqFQ6HQjTYfA6ogwrvmuVCqGGv+BPtw3CW2mkUNPGTJrK2ZWtMUPHAzDHAYs7BnmJAeVhjNURA1E5eYjH5pjl7NLJI0d5Lc8lEhsqa2ttWPoj7xl3hi6tmLBRilVF9smgUed6wnzthJ0y0Ox4c8GvhiGYZiTBbwXrqt5O0d4+jZD+gtSkF1P3n/vaa0T2phfbFv7zq3TLrusrc0OTwXjCoY75OQcTas9hH26dNSfsLu/7vw4pH4B796pRqhmLeU7s8vKlgVuDMO0M1jYM8xJzOjRo7PT09NPJ4c6BVYfCa7nbmn2mt9Pbk9uqKurS8LqA3Wz/0rFgoscQf+hXeMKgVX4ZCtsK4wnHpg6bvgvW+wZhmGYE5mvVC/oEUrKP0HQxwRRFO+Gfeq/eENMV4J+9GBs+PzAqs2Qm5ubnpaWNsJI0z2wOiIg7m+AuD8Pu3uk22jzEPJkOoS9i62+przmtcCJYZh2CAt7hjl5kWMKxwyNhqNHO3bvA2G72ksp3501a9a7MFoh/4HE/O5cXf7mV5SkqUjUfrseGq1RhzENhsyfpsZGfQMVvWN2boZhGKZtcPnMN/pmKlUlhNeblLLvg33fdQavA63/axR9d2rxyDY7ZCsWiw2FsM/Bru1pcETgHd+DhHyIaM+eeZ7nbZWKvuCQM7esrGxjYM0wTDuFhT3DnKQUFBT0oRCdJklmBFbHFVQoUHfSCVe765p3NC9dsGDB8Z3V3hj68tzFA0Px+MPSyBKh9j+rMCo8CaHpOY+Sty1xt75TNn48L6HHMAzTTrli5vtRx2k43yH6MwmTZV8+gdMeGCF2aiP+GzJ0+4OxoXVt/QNvTk5OtGe/nqMc6Rxdq71nbpZK5UHMx5EjNxtStygSHbWn/1lVWTkx8MYwTDuGhT3DnIyUljqFInE6BO/AwOa4gXNoVCTWNTY2Lp8/f/6GwPpDZdLMmc6aUJfvoNp2k5Rqv5Ui24qvhZgjlPwtfqc/WjR8c+DEMAzDtHG+Vr6gsyvkd6UU30Dl9oATzRlhGlD9/ZuQ9LMphcOWBNbtgjFjxgyKpEdOwa6/Nv2RoLXuJ4huM5q+KY1ZmUgkVkXSonYte22MuKOqouLuFp8Mw7RXWNgzzElISUnJQI+8M473hHm2lT7pJTfMrpg9O7D6SLl23ryQjkfOIUO/kiSGCGMU4rjHc9Dvpk+0yUh61gjv173jm9/6ydlnezYtgReGYRjmI2aSMVK8+qpcG+mVb4z7UzKmEM/p/Q+/MpCzgpoN0aM63HjPw2PH1gdO7Q0qKi3KlUL2PNIhdPYdBrxkc7Jyzpw5261dUVFRb1JyOdy2e9r9dnVF9Z9hze86hmmnsLBnmJOM0tJSBy/3IZ7wBgdWxw0pZaL81fL/BcY2xVdmLhzshOhu1HXON8KkoSoTRuVmn2ci8qpea/Ed7dCL21cN2zbtMn8CPoZhGOYj4oqZMztFnG7fkEQ/Qk02PbDeAzy7NR7pzdhpxjP+N1NiI28PnNo1dvk7FVFDSVBmYHVQrKB3PdfVCb0Qgn5VYN0K5eXljQxFwlXwuNYzyYn9evZ7Y9q0afyeY5h2yIHWtGQY5gSlDFsc/+zLvsXm+GCPn2hKvBMY2xyPjh++dEps2GXkmpGk6S6jzQJUBDehOpgIvPggHb2UoicdT7zZpe+i3MCaYRiG+QiYNGmSEw11fplITN6fqMdzvEkYsU4LU21If/mh2IiuJ4qot8yePXudcMUWI8xBxbcdBoe8iCfcxMqaipoZ+xH1FuN5Xh1JcbX2vM5KOH9ftWrVebm5ufudk+ZwmDhx4ke+dC7DnKxwiz3DnITY7ndayiFS6ozj1R0/6SYb5lTNsd8RdItN28aOz9RKnC2MvBzGM1E77I6KY+Zuj8kdxjMfmzJuRGVgZhiGYT4Cvlq58CZo0kl4PmcFVsDUGyG2GyNmGNeZ+vDZZ7wZOJxw2OXvopnRs/D+7gTxvk9dnoiahCe2bN68+Z26urqGwPqAjDx/ZEZmU+a1RPIHON4az4jvuM3NlbW1tXb52cMiFot1TkrZTbluT8dxtrqum7DxwP6asrIynpSWYT4EWNgzzElK7nnndUxrbs4RStjJ5KL7qxwcLbYlIU6hObXtcPkcO9HeWpV9qhDuNUKpfFjZCQaztRB/Ik2TppYMX+F7ZBiGYT4SJi5cGO6yRf8D1dhxQor38PKKQ4zeR9H4S1PHjNkWeDuhKSgtGIx30imSZDiwsr0V4rBr3OJtqaurqdtirVpcDk1paWlmUie/SEL+BIHel0Z8t1evXjWH0y1/6NCh4c5dO3/fGPFViPketj5hJymUQtZJortgXgsWLl26NB4EYRjmOMDCnmFOcvLy8vpSONzHkaYDXsiRYyHw3bi7Zvbs2bWBsf3y1FPq2j6nfVUIeYHxzC8Xe5sqeTk8hmGYtsG1s964z6QlfvnwmDFrxXEeXtbWsN3lVVQNDVO4m1CCPO016oRe079//5VHO0Y+t7S0W1Trr0Ed3CCMqHON+UFUqTfKysqaAy/7Jb84/3xHOg9B2CekoPe10R72I0rJ/rgoOUZrOzziBq30WxszNi5aOp0FPsMcD1jYMwzjf23P7JrZxyGnpyTZEeL+qMfX2RaDFe+vKF+1alVTYMUwDMMwzDHGTobb1NTU0wt5UjSL+iPpOn8g7FA9IeUNEAhXGqGXCi3u0FqX19TUHPCdXhgr/B8JeY424grhef+yfm3cksnkBcZRlyhjzoLAH4UawkIt6bfKE5UVFRV2qcGT6mMMwxxvWNgzDJMCL/QsCPM+wvG752dB5B/xBJuucN+ePWt2u1obmGEYhmGYFiDK+yY971ro7i9Cea8SpH+6M7rz1QUzFuwMvOxBUUlspjAmX0svv2ZWzT5zGxQXF8eEFFeRoCJBdCr8Pq0F/WVrz00v1E2r22PCWoZhjh6euZJhmBQrV65MrFq1alOXTl2awk7YNWRs13yHQODl4HhiS3VF9RuBiWEYhjnJuXbevNDFU6aIssmTuXW2nbB8+fLtvXv1qlOOtBPgnQ1BfmbEi2zJ6ZezZsWKFft0y+/Xv/+VqCT0U0Y9Avd1gXUK1C1WdM/u/rwKhddB1G8TJCaSEedHm9ISPQcMXLZm+fJDTvDHMMyh4RZ7hmEOhBxTMqZPyA11I4ey7fj7wH6/2Anzkk3J2XPnzt0UWDEHYOJTT6nsfkML3aQeYgy940jz1u9LRtqJjhiGYdo9V8x8vVM47AyRnh5rFHWA1Tpq8l6cct6Zq1t8MO0Bu2a+E3Y+D7nwVRibpKBHPc/7Z1VV1ZoWHy0UlcRehKA413j6vFAoVH6wWfDt0L+OXTvfRoIuRpiRxogHDNH06p7l08U0wevnM8wHgIU9wzAHpaCgIM0Y00NGZDZexHbbb0+feDK+al71vPnY5VaZQ/CZqqq0rjrrOWTVKCK5wAjzuhH0jtK6ttHdtOiJ8eMPOlERwzBMW8OK+TRJZwmlTsNbYIiRNIyMicEpTRtTT5LumlI84sEW30x7obS0tFtSJy+BZLgB7/8OuLbTXCkfnj1r1lI4++/7wljx45LoMrzHvh5vbHyqtra20dofBCooLr5YSflpHOJLML/lGTE12dT06GGEZRjmALCwZxjmsMjLy+vgOI5tue9HDmVC7KeeH3bCvK1ya1Vd2aHXy2WEuH7mwkwdEpvxBPYnKUT+aexvQobWomL0ptFmjfGSlVvXL31t2mWXcQsGwzBtkmvnrU6nxo0XkSNPFZr64GF2Jt4Mp+E90SXw0oIRSSPMS0nhfPax2Bk7AlumnWDn38F7/3xc45vwrjoN13KGcfUfwuFwZVlZWUNBrOh2RfLrZMRkpdRj1i4IelDySkv7hlz3SqPEd8hIvAq9KYrU/eXl5fWBF4ZhjgAW9gzDHAkyPz/fivssiPwBWuqwxJ9mal40r3zeysAPcwiufXZeOnWJ1BghhkmivSco9FC7seswv4Yn9FsQ+qsNeTOiW9MW3f+xIYmTbUknhmHaDnYYUTizf0Zmx8yPQ62PwdMoA9YleCgNxHshrcXXvhitm7Wgl5X0rnqoePT6wJppR9hZ7j3PK9YkvimMOYcELcH7qAbvp+nCo2ukkhdq17s+Ho8fTot9CnvchEj8n/LUlwyJfGx/lVr8qaKioizwwjDMYcLCnmGYo0GWlJT0aBJNjpN0dE1NjR1vx4LzMJn4lFGdei88Fzl2BoQ9fk0unsa9UDHe55lshNmCyvNrWovl0PRLScrZTenJ154YPXobi3yGYY43k2bOdNaFep6ihR4rhSnEQycLz6s8PJ2GQNwdcOWUlp5ItJSMmWmErnGNXOa6G2t4qFH7Jj+WP9Ih5yJIiM/COATbYlzrgXh5NaM8XNKrV695R7OOfmFhYZF05NUk5OV471Vq4/2+uqL6n3DiXmsMc5iwsGcYhvmImLhwYbjbDn26TpiBRoqBkmQxKs2l0PfZgZcUqDjZB/ZG/H0flZ5lkPTvodL8tvbk/3q/csa6yZNJB14ZhmE+MF99df6ZRqlxRnjDSDo5EOgDYT0Iz52DrqhktHmfpHzOkFnkGbNManprasnwFYEzcwIQi8U64500Cu+qswxRjhDa0UbXeAnvmTlz5mwPvB0pVFBQcIoTdq4QRnxLC/M+ys9DsyuqHobbASfjYxhmFyzsGYZhPnIMXTuvNk0lIzlGi1OMoV4Q8BcQmY/hIW27uu6BFfmo+OwgSeuN1kuENBthvV548p8mPT5n6pgxyRafDMMwR8a1VQsnkGc+RVIMx6NpIB443YUkfz6QA+EZsZNIPEDaLIIgW2Nc8/a2bLV+2vDhvEb5CYwde6+17hAKhWRGRsb66dOnxwOno4VKS0u7JhKJL0ilfmTINHuufigaDj9wuOP2GeZkhoU9wzBMWwKq/oYlS8LJ9d4ALb2BxhM9JIlPCqPH4YndiQQ5Yvce+xD5kPkerBq1Z/4V97xvPTH+zK2BK8MwzBFxXfmC81E9vJ8knRZY7YMWupkMrTNEfybjzXW1iotQ2utLm1dsKhs/nltXmQ+E/WAglLqUjPkh3nsd8Zp7XGj9u72X2WMYZk9Y2DMMw7Rhbnh+caQpszFHGuoJCZ8tlRwPIT+ejDiFpIwE3ny01tdtVg1/erqoqCmwYhiGOSJuqFncIe4lnkcFsQhbqp7oCVMvjXjNGP0SCVpkyGmIaGfp/eOGbIQ3PJYY5thx/vnnZzQ2Nl5oJN2IQniGIfE0eeb+ysrKRYEXhmH2goU9wzBMO+HaefNCoeaM7LjwupMw3cnooYLoU5KoAI/zqPHEsIdKhr1FPKkewzAfgGsqFvxHCnGeEbJGknjFaL1QO2qNjIvN4Who3f35Q3bg2cPPGea4UlBQkOY4Th7UyrdQ2M7B70ueFr+qqaioDLwwDLMbLOwZhmHaIXbZqZ79R2ckmpM9tBRdlDIZadSh+ldF/bm1nmGYD8TVs+afGlKqo07KrW7YbFLh5h08dwfzUTB06NBwVpcupysy3xZGTIRymW2EvLu6vPyVwAvDMAEs7BmGYU4ArNCfdtllvCwQwzAMc0IxceJEtWLFin7kqO9JKa8kMvO00ZOry6tnwpl7jjBMAAt7hmEYZh/sh4Ks3iMGh0xylCFnpSto4WOxM3YEzgzDfERcO2VeSAxLHyPJLfKMOA+y5qWEm/XoE+MH8qSZzIkM5eXl9XHC4e8SCbsk3hKj9S1VVVUz4MbinmEAC3uGYRhmH66Y+X6nNGfnVw2JG0mYJN4W2/DKWGaMqdWunrZ1/Tt13EOAYT4cvjLrzWIlzSWC5DDy9CCSlGmI0skI/IoGz9CPH4kNeyjwzjAnKlRSUtLT87wfCEkQ92aNJv2tmoqalwJ3hjmpYWHPMAzD7MN1Ne+MEm7iXiKa4Fv4i+eTK8g0G212aGOaSVAj3iKzHKl+9mDxsOW+P4ZhPjDXlNWdZShxEwT8aKFFVCqZDutMMhTBzRjaY8lL4BpvxiOxURcERoY5kaFYLNYJr6S7jTDac737Zs+evSxwY5iTGhb2DMMwzD5cU73oY+SZqZJE38BqH1Cxst0fm/Eq2U7CuBqVLEFyDsx/Vkn9zjZl1v41NmIrz57NMPvni/PrM0I7NvSQgkbjXvs8KmVnSSEihkRYGNEBXsIEWnwfGG3MhqmxEd0DI8Oc8OTm5na0v4MGDWqYNm0a9x5jGMDCnmEYhtkHu37+zg5NA5SQJUqI8w1RDC+M3oHzQTAJvFqaDIQ+DBpKfysZMw/i/g3S+rVkU3LRYxfk1luPvneGOUmwy1U6iWiOK/SZpClfGF1IJHNwI0Sh3R3cM2lkhG2NP6y6mTZeXEpVa7SYg/0XHy4Z9ULgxDAMw5yEsLBnGIZh9osxhi5btCiUvUGEKV1GPFf08rTONeRNVETjSMiswOsBsa36JMi1Qh9yxfWMiGshft23ePg9k4mwyzAnB195qbqHimbdRmS+JCDgcT84qIapwPmQ4GbZhrAvCkNP4T5aKpPNqyJpHRLx9dvdXlk7EpPHj7cf0xiGYZiTFBb2DMMwzGExadIkWf+JT1ghEoq4HZy4s51EY2iMkfI2KUQBEYVbfB4c43lfeKhk5N/gn1vtmZOGK2bOjKY53e4Wkm4MrA6KFnoDafGrJIWecKLhnRHXM60iXrx6tp48mT+MncwUFhZ+Uyp1A56o3Xbr5WGfqV68qbl43rx5iwNze0EWxYq+QILuD8yvrUus+/TSOUu3B+Y2QW5pabeI532LhPlGYLUPRpjnNenfbN+0fX5dXV0isP5QKCwpHCfJuU0YM8aajaDLqsrLX/QdD4PYuNgdkIfXG2P8j46V5RVd8MPPmnYCC3uGYRjmqLHL4pm+fcM56QNl05ZN5CrKJ6n/D2+XM7U2gyRRBuqcqXeN53ma0pNZU8eMaQysGOak4eqK+d+RQt2C+6JzYCWMp5twv6wxRK8b7T2b8OIzMkRGw/aEa9K7ugncK7Ylnj+CMT6DBw+OZHfv/qRUcgIerVFY7a8u34hydd+WLVvu/rCF5QdAFpcUf5lIPmINEJZzmyNN59e+VLvNd20jFBYWdidHfR/38E2B1T4g7i6uTVJrnXS95KfTwmmzysrKPpQeNRD250gh70Y+5luzFvTxqlmznvcdQVFJ0eVwuwNPlGxrdqQagrit9R0BhP19xogbEX9f2FfMKre/LOzbCTL4ZRiGYZgjxi5593RRUdMvRvfa+eD44Q29SobONNH4NeHsSF7CzcqOu8nTUEn4sjbmd9qIN6RS27ZEo9xlmDk5MbLMaDMLFf8KLcztRPp8kx7u3+xuGr6lE12+de3ivz4xPn+tvZf+fOHonRD1SRuqJTDDCNG9e/ffQNRfAOGVBuOBGujShaSbO3btOH7ixImHPdyDOTbg2jj4SZNSdgg54T82NzcPtda+40eO6k2COiKOmXbTWnMj7wkEX0yGYRjm+GEMTcK75tVXX5WnZWURRD1NGz78mLYgXVP55lQpxMeNJ7YQmdWwmueFQv/clum9eazPxZw4XF5T0yE9kX6mNKLIKBpL5PVCGepM0ulKJDK154mk8Po/Pu6sDUGQD469H14Vqj6rlra8l6uHLvqJmTx5MreGMYdFYWHh6dKRjxDJYmv2jFlKnr62IaNhTnRbVKmwulSS+hUEmz9jvOd5OxPN8e61tbXtoYdUu2yxRzzfwituKq7F69asyFwA4Xwl1H3rZLPGM/pXJundVVNTszmwO26MKh3VKd2kDzRa2VU1hHDdN3c/b1FJyRQS5nKUkQxrJiN6l5eX2wltfcbExgwKUVpfpMvXiDUVFWW+A9MuYGHPMAzDtGuuq1jwR0Hy8xSMCTT4j5ebrZakWjqNMHEy9A5ee88kxdZf7ejUKd65stn0ujbX40n8TjQMTXxqmnxv0CA5Kp7WO6R1KQrCBSSpFG49A08A1W+UErjZulDLeJGWP6m6UWJnvA+v4sC0FSDKriQyt6HkDvQttPmm1voPVVVVO3wzxHFhLPakJHExSvGfFKnvlpWVNQRuYujQoal5UOrq6rzS0lJKaPdnUtANKPTLjDT/V1lWWRN42RtZVFR0nlRyMm5lpw/gAAAcj0lEQVSGMdqIcuO6k7dv3159sO7+ubm5oUha5AYI9tthjFg7z3Nv3r51+6/3Cnc4wl4hDf5zHmHtc9suc5e6N8eOHdszFAndgmN8HuEzcHP/pLm5+fe1tft+HNgrL9ycnJxw3759X9bK9KueVdU/cNqHfYS9MHO0oR9Vl5fPtOZJkybRjBkzLial7sM1ONX3o8187XmXVFdXL7dmi82XaHr0u3je3AxjxBjxV2TG5HkVFe+1+NgT6x8UKce5A8+pQgjzNcbo3zvSeQTXeGPgzSKRNieRSPjPsaVLl9peP9qGb2pqoo6dO70ipbRz4rS8Lz2ds2XLlrU2D6w/bGrw4MG2x4EPwseD3RQFBQVp5NDFJNQPkcaROEqd8cyt559//nN7f6hEGXM2bNjg9xDPzs7WiKuXn5/fHen4M57JMVzoP6A831ZRUbG/D6h+mUAe4ZpSH/uxAWm+Od4U/xWuqU0XsxeplxfDMAzDtEeuLX/zr3jpfxYVjEMOL0PFwMDvPkLeeKLRCG+jcFSF0LQKNbH18Y3uH5749JlbAy9MWwSX87qX5/cWEeca1O7HogycieubWs/dXm6r062At/1jA+vDJtEcH/DYOWetQFgW9sxHDkTOt1GMv4fqu98arI2pkUZcDlG0uxiUEydOpGnTptkyu8ezrihWvA7hu7aYzF0QkzdB5KXD0HJvGLNDe/qPVVVV34IptTZ8YUlJkSRzB26is2G0fu0GTWtvMT0PYb4C0brQ+m0FQjI9Go3+S0gqxTmtiN79/rOPYtsJ/E/VsyqusmZsBxX2ReOKPkmGfo7DDIJxBwTp9xDPx7BvRWvHcCT8uFTqor3O1XIeIz6/bfPmZ3b/kBAbV7IdbjbtwtPuRLw+HldKdfCEtxbC/oBLux5E2L/iewBjS8f2DJvIP5BfRdYMYb8GsRiH+L5rzYWx2DeVpDuxm4lt97gC8Va8qal4948RENJ9pJK1Uqps+G7Nfwv8640Q1ffg2L+yFkVFReNJybuwm2fNguQnKmfNeiFWEpuFTC5C/tj3ZOpa2APYHxSmH0Lg/7Zzl853kpTfgr0v/CvLK2x+psoR0p+DY7wiHTUAxt3fuSiOotrV+pbZlZWvBnZIa+HdktT12M3EWSuRD3MkyYl4ptqPJzYesNKup81n3Hj8hVbBPqawcGxI0nSUz05BnFuxmYQg5qbqysrfBHZMwCErQQzDMAzTlkEloRw/tgv+IUEFwVYkbIVlj42UyEKlcCAqyV+UQv9QkvhlNNt5E25MWwaCWzpOB1T1fiwl2Up9L9juuq6oEOKCyyMW9cZ+6DEViWjHJoQNLBnmowXCdpURlGqBh7gs0MK8XlRS/FhRSdEFEyZMsC3iGqLeivJ9P2BCrOFW8DcIo+9ANNnu2LsKOFEWOfKioljs84GNKCkpyVPC/AR68hwYdxeFVmLi8SvzIPL+VVxcPCyw94lmpP0HrufgXDZOe99EsCalBF0BwW4/FhyUWCyWK4z8Bm7nITBC1Hm/CYVCf7P7djLBSFrabwJRv/e5Ws4j6e+dOnU627YeB/b2Hk/lhTSyyIp62B6Tm1264cE4fmo5WAjqDch7f24Z5NMVeCjZ3gvWfe+44pLQsGh62jxrtpa2pV2G5EtIXw/Y7CHKgQ2SjVRcieN+wloY5XdYQ9FoSRvO7fs39lkIsw1jza3YA/j+7MdPa4Zp93LiewqweY0YvorrbT+u7K0hEVIUO0Q/LCgpOSuww8nsV9GW40H4d4XNlbBuFfUWm+iQInFnZmamP4Rk1KhRnSKOmo5r0sXGz/e1C1jhmkn6WW5h7umBHROwx8VlGIZhmPbItfNWpzdvXd/ZUdQ5pJwRqHLkoR5Vgvf/CFQCUl0ujwhjVj8UG9E3MB13cnJyov369Sv2hGcnXWqX72dU4DyTNO9VV1cvhfFDmSTxqoo3TpOGZjtS+pXCI8XTuk6SeoFIz5AUfXfbVrN+8Oy/NPDYd6atkZeX1yEUDk+D+Dofxn2eERBkO4Q2SzzyfhBRkVf3nom9sLhoI8RS0GIPtLmqV69ef3xv5XsFYRV5GW4RHMNoo/+1bfPWzzuOE8rIyvgetNWteCZJOK1GmO9v2bLl6YyMjAHhaPQxK+bsoRDqxmQ8+dicOXO2W2GW2SHrTTx7/ecnhPivhRa3VVVVNRTF/FnZ/2DFme9mvMqq8qoYdvfbYh9pjGRAYv4Q9je0WOtHpJCTWseFF44rvMquNAEB2To84WbXdR/avn17Q6fOnR+SSn4Otmme9rYmVHxIbVmt3209VlKyEznY0mLveS7S7ot+PH/rP0iLfdG4oouMJ+5Ado1qTSPi/Esv6d1VX1/f2Ltvn7dwLtvabb9QbFQkRyItawuKCr6BKNj5EVrDXF1ZXvlofn7+GaFIuM63E2JxXDd9bF7FvPch+LtGo9FvQ+LejExZpo24rbqi4k8HmhW/eFxJBQqMf632h3a972/duvU3Xbp1sT059jsrfnFJyY9wve+2+0j3Svy9ziFnRsJLTMQz9FGESbMXyHW9O2ZXV9uPFxrX+x5I8W9IkrZ3gk1zE+L6NeRPWjCsxH6M9S9sMp7IQflZVVBc8BUlnd/heHbVB+El3R54p2xAmtOiGdFrSMhfw7+HIJOqKqps7wQmgIU9wzAMc9Lwxcr53TM851wj9KVCmTwywrbShLSQjtRaCQVBbVAN8X0ThP3wfv7uMeKrFQvfx5vXr9QdNqhlmUSiWcfj21HhbqZkotFtbFiv402NesfWjcltW7dtW7xo0Y5l764KQhwT+n3skrFORmafUNceOUY6IRlyoiozs4ffMBOOZMhI2i6BcARo4ZVOLR41KzB+YK579bUhwlFlqOz54+eNbSDSqM4a8lAbdbGDjTZLIWbD8fmko6c/WjhynR+YYdoZRUVFl9tx7ijTttX0gPV4rU0V/kyAmG4df7+HsLdCqrK8whdvEI89IOKfgUj0xSAcZ2hPX6mV7imFcyfu+I/Bvw1yVzwa/3ntS7X+2vKFxcVWwH4ND8wuUFlLXCMunltRsTgvL29oKBIqwc3eHU+v60JOaHhZWVnrsCaKjSux47ZD1oCDLkc8/G7dewv7nabh4+mU9XE8lR9vsdPTNekfV8+q9ieqs63Z0Yz0PyITrHi3Hwne00JPrCmv8d2RrhyIYjv5mz9m3k0k82tqamxruN5d2Ftwvrin3c/XVNb8K7DaL3sL+0PheV4zhOl4CNY5sdLYZ/EM+h2s7drweNXo/wdh/J/WDzBBvqQ+RENUU35R0aUhRz3tWxjzNq7LufF4fMPFF1/sTZ482bcNNp9DLXcHgf8G8mtkYMTjcc/J8w623B3ilzoPeANuo+1OaWlpT1e79gPQd6wZefmsR+4tNbNq3txb2Lue/uz2LVv+bYdFFMYKH5Kkvohz+RP5uSI5EmEWoVw9KiVZe/9jS6I53jEtLa3x7LPP1vtLM7OLvbs3MAzDMMwJy5+LR6+fMm74k1PHjfwMxGX/KbFRnbBlPBwbEZkybpTTnIgPE677OWj7u1AhfSYI9tGCWjNFIlHVoUP3UMdO/Z1u3U+P9h80Ln3IsAmZZxV/MWtE7tc7DDnjkN1Zj5ROJRN+nJlbclVkwKnn2vOFe/XPU1ldclRWp/5HK+qPB1POPmuJm1TjUIF9TEvxA0+Yi5JNyX4PjRsRnjpuRPrUkpEdpsZGDHgoNuKzD5UMf4JFPdOegVD/i+d6l0CE/hPPKDvbuR03vo/IgTAqMtI8DdHlt3ruDe6XOcGugNhvhCL4X2CE9hQdXaL+UoTOgAhsGauNIBBafdKa0y6KxWKfsxtERHf4Dnq2mJ6O8nxRCg1bV1leOcVxnHsg6gfDys2P5Y8sKioqRLjPQvilPkjgmDnB7t6E0kX6Ja2iPuC9nVt3Lg72RTKZ7AwVmRLneFJul0aWpuIXkuNhnUo/0vkp5Md+e3Al44nBhxL1RwCSaFxsO/Eu+UZzx452WJf2XPM12LXMVg9I0x69Kow2u0+CZwlJx6zAb8v1JTpdOmp1WkZ64qVXXo4XxYoXFpYU34x8PW2PYQbHh9Q1Qxo8T3tbAqNAGtaixC0IjJZzlafGBfsp7BgK0npj61wHkpxtuP6puRwQJsPOD0FkbH6l7MPRyDbP6OTLM1/xikpi7xSXFP/C9mTgpRz3hYU9wzAMwwQ8MX7M21POPvOpKbHht06JjfhGYH3MQHV2OyrjDdhrRlXNThLk2Rpgi+uJBxKGSr9BBc0kYGhEUrcrIY95F/1Hxw9fOjU2/OqpRSPue6R4xP8euyB3TeDEMCccdqK66orqz8RN82hopR+6njcPotC2utrW+dTzREnngp07d2ZjNyXKWpFk/FZ3Szwe9zSJXUuxGZGlSPeU0nSAyvI/4uFXEckvI+BfWzdS8hrYd7PuimQWhFlqjHtBQUGXhOtel9Deiy5EYEiG34AofRnPwPsR5pAiFH6G4c9PA2MAfSorK8u2zvvnSEuzHxhbWnstiN9oKdUvW+OH9NvJ9VKTaWqi4eFweF8xaExizpw5R/XMwDNNY9uK53p96waLBXiqPyC0yY84zhMLZszYaf0qKXsfLO2I3/v4SV2/3MLcUxI7E/Nd1/W74u+OPY6U8gzk+x24Ds8kvMRnjqfQLSoq8rvMB7gk5AHzC3HLkI4/KeMewH4nhUKHnM2+wWv4M67weuzu826URINxnW90wqEFa9as+WRgzQSwsGcYhmGYDwnPNd/Hzy1a6EdQGfy38UylNuI1qPs6mBdro5d48ebVR7Ql4qu9ZCJVST9W4Nhr9jnXITadTC4XWi+xaUHF9m3s12rPlBtN/4L510bIryO+qRY3hmGOCLLiLRaLdbbj7T9+zsdXV1VU/aqmsioPSneY1saOt95DEIWj0S+XlpbuI/jgL6UBkl2Sdsa03VuyXZIETR6YWoBmNetx4MUH2rTWZJd7yz0vt6NSapqU9GtFVAJBl8T5lniee39Cx23vosNZqixEgjognO3C7390wHF6G6Izx44d63dlj0QisLR7LcBvAyL5/v7i5m8kNm7evBm7ewJpXhHsHg3rIeC/XjmronfrVlVeMbqqouLblZWVi/ZokU/1bjgge4j+sAg7dpZ47XoTbPyRwKX2GsBpB9JqPwr7x0O+nAaxe9GKFSuO6dCx3cG5juiDrB0HdbQsqF6w3tXJiTjnwpZ0i3XY7IdhG4fWNDtQ+Q/afWYX+3zBYxiGYRjmoyGntDTaI9lUGHJC/njE9gQqrXbivBUbNmxYsr+1jxmGOXrs2uFQeoNJO90lmYugbjYIVz9WXV1thV6K4ljsbxDln8auL9Q9T98VdpyfWIG5+xh7bUwtBOgYux9MyncLwn0vcKvRwv26FHKkMHS/lDITot0lI26EWH0AXnxx7IcLhfpZ4Y7jJnDvr7HdrItiRT+WUv0QXvyZ4aE/H3ekcz3i0AyjjI0rsb/+GHuLHUuOn73H2FsB9z72HoUTBK+ZhPMoWC+Derm5clbl3/Lz87NVOPSwJGqZEV6b/3rK/XZNWY2dvNMnFosN9TxP2uEG8Xh829y5c+1HArP7GHsI5yeqqqq+bO2t+WDsM3meMWuRYTchX/7qezgIuDb/Qx7b4QF+2pGf/cvLy+3cKP55i0tiq+3HC7tvWbl8Rdry5cub7XCKhoYGXAaZ5kScc0hQLnLnLFLUA/sQ9RTB87dKeOZmLbU83mPskWYPO+UoPzYtdu1+OeOVV66SJB4O3Hdo4/2wuqL6wd3H2MN+uyF5MeJTbv0Vl5T8lEh8Fbv+8ATj6cLevXvPnTZtmkaabe+PKMrMVlzDzyDs+UhjDvIgHccr8f0bs7G5sak3r2m/C26xZxiGYZg2wnJUfCGOF2ij/a6b7QUr6m3XSVSgV7CoZ5jjQh9lQr9SkmZAtH1HCoglKe0Sbj2DLtiyuLi4vyHqCcGTqt8b8iogjvZpP4W4y7HLl9l9+E+HUCv0HQDE3naTMKtJ09sQeHOtHc6lIKj643yt82uQCqtPCUX/wf3/pOu693Xu3NmfwFKSsmvTp5Z7gyy0Hxb850J+LDYW5zt0wyLRJsTsocryynuQhlpE2I41tw798cAZMzo2uiviZnsqbcHx/NZkxOM0x3Ns/Pz0254NcJsmlfyfJv0Y4jsuNzf3eI9FPyBItP1okZrMEM/LS1rjYz+SID122ESAWW9FffH44lEJ4U1MS0u73HGcYRDLT1dVVP2wuqrqQs8ztyIn/Q87yFKlAzF+JCAO9uPGoa8HMEJvsL9W9KP8dUNZ8D9Az5gxoycJPcLut2AqlVCzA8MRUwJsmpPGux67AysqKv5RWVl5XVVl1YR3l747IfBmI00od6mhGAwLe4ZhGIZpU8ydO3eT2+zWofLUFFi1aRBPI7XcFhfxZXPmzDnmQwIYhhGipqbmfaH1bCg4f9Iy3Hd9oLbvSXreD+rr6z9dPK74ElhOliTy4NYiXo15Q7jCzgq/r7An6tatR7fPFsYKz3XCzkXCaH+GcwjhZij71Zs2bdoKIfk2bMqx2WcR4d8lON9VBbHYeYUlhRdIIS+H2utNUp4FUWmblP2WU004BgLZfYuW4ksIc25RUdEFSpiHce5DC1BjljXIBr/1Xhn1JszTETc7gR+0C52fRml5yBM7V4ntRt+6IsgALfSniouLL7Szw3tkrhNK9kL8epNQZ4RkaH5tbe0xn+PjcFm7du2zSMN72FoGORDdGI1GJ9i4OtHw1bBP6TKt9S/8naT4qjL0Rwj4B0mpu/KL8+G/5Bzk5flKyiLSogvCIa/1e0ap5X6YIwDHvKyopOSTsVgs91Bj9LWnfxvsCkOmq6vdK235IUVfwpEu9+2N2YYfu3TiG9Z8NBhhfoM0/0EKuksbc0dBrMC/noUoQ4MGD5oYeLMFrOGNN95oXW2BASzsGYZhGKaNAXG/1kt4S0hTm+5iiEq2sb0L3LC7rHV9aIZhjgsexN6fIHqegXjyxQyRGCQlfVtImkZC/oMkXQlru5a4VXp1EGI3XnjhhfvtQQONvEWSegz38JNSqgekUrartJ0IbonrmadtzxvbDRoCzgrqMmwJ+B2Cc96uyPyNjHwKETgPhwrjZLOF5/3CrsfuH1trK2BTvY4g0G6XpP9qJD0t/Zb4w8MJOf7HARx3pfH8OPgrWiAew8jQ2RCj3ZKR+D/h6R9w2ySldKD7v48T/kUK+STOewcJ0Rmp2gn3KY2NjTa8f8yPApunxtMPCDJ24jkjlRwoSPwJ6UF+ivvwqxBPD/n5XFVF1c9tGFzDB2C3FG5ImyhW5OBamychpp+E+Tu45hnI7/eNq1+oKSt7z4Y5GGTHrduPNwE4xt2SxL81iR+sXLlyvysGtIKY/QJhZ2KDd7v+PP0C+f03/N6K+HWFfSMy1/aOeBll56g/oHhG/BQF0Z8rAum7XJF6CuX7ScTzbzjfH6wfXNNmz7hP2n1mFyzsGYZhGKYNUl1dbVtf3vO7ubdRPM9rMknzXs0rNasDK4ZhjhN4JrztJlw7Bvp+iKhqSNQ1+E0JKIihrTAv0UZPg+nWUChUPnny5H1a6y1Gi7cgKl+AQA9BlEURLo7jLYDwnDK7qmp64E1UzaqqhqD7GQTy0zivnfjSQFx1hbCzXbg3Qsg9J7T+7rZt23w3G2bn9oa7sPukMGYFjuvh+NCPkN1SzvFc7wbYzYfHdxCxxXazYSyI97aUHdHyhsaGVNw9x3lNSPpn4L4Eiu9Uj7whc1+eu4m0+a0W5ndG6NfgdQeEZkfE0c6Gvx3nmod8mYI43ldbW9voHwxAmS5JnUtK/4PE4eC6rmfIbEiFFfQuUnfYPZWqqqr+oIX+DeJVgWf7epKygxQqG8fZBru3kWeP7zTGDmXA4XHNL6iugxq/A1p6Oq5BPc7lSCKkjey49G3Is0psKBPmvzaM1BLimla0xk/qPYd14br9Asd5AcK4HmH8c+C3GfnTEIlEjNZ+d3s/rN2seyu2h4RL8uvIz2kIvxJX20iSdlUE+0FiCY70d+Hp31XPqn69JYR/7I04n5/X8L8UGbh7T7QNOMTS3c7VNHToUFNdUfF3XM/fImwFDrAe1zIL5+mOtHdDudkAuzcQ0anbN2+f1HIYphXkNcMwDMMwbRTKi+WdEVbhQajktKl3NuITT5jE0nkV85bBiHoZwzAfBrm5uaFQWlqRIhqB+zAHgqdlojwh1krhrTCumVFdXW0Fmi+0W9l98jwIqheNq69H2MsgbO24/J0QdzUQnlYg7vMx0Y7fx08MfofhN5OMSbhkVkvP/KdPnz7Lpk2btkcYO/bf87xPQASfLvzJ78TKpNYz5lRWLojFYh/31K4x+NVlFbbllWA/EPb+pG+kaVO8sXHm7hOjFZaW4ljemYFRUFLPQXzftfs4XxTnO9vOmg8jhLJWEKlrpJKvZaVnzZo+ffoePRcKS2O2S7c/ZEG65v3Kysoau38o7ASnvU3iDEEKcQGeaBIh7/Xqmf6H2MMG+RkzjhkrjeyPR7ttaF0riN5dt2bNM3vPU2Inp3vx1RdPhWg/F3774pqlI18TuIZrpSdmNzc3z27Np/z8/B4i4oyE+PeXIUQelSGP9liarqioyA67KCGlBuLXdr9vMMKbE5Kh/yaTyeFGytNh679vcG3+hp/dyxGNHTu2RyQS+STydyCOkU5kGrWhhaR1OfIxmAuhBaRzlCYaguOFkFdJnKysoqLCH6tv44FzDfbdgNsYf7F1ckPffVxRId4sBZJUDixa3n9ar0D638Ex7ISA/N7ZCxb2DMMwDNOGseMel69ZPjykQrZi3SZAxSoZ9+Lvpav09z5Il0uGYT489hb2lbMqLvQdGIY5IeCu+AzDMAzThrEtYdKTi7XQh91d9HgCQeAlveSanZt3LmNRzzAMwzBtAxb2DMMwDNPGsWMbG3TDUk97tpviRwbZyfISemPT9qZ37XrVgTXDMAzDMB8xLOwZhmEYpu1j3jz3zW2e8t4lffgTNR1rXM/d0tTUtHjBggXtap19hmEAme9hu95uROL+wJZhmBMEHmPPMAzDMO2E0tJSx3Xd3kKJ02CMtth+aDR7Ca+2pqbmI+01wDAMwzDMvtiZEBmGYRiGaQcsX75cd+/evVFJpbXQnSTJD+U9ro3WxjWvQdTzWvUMwzAM0wZhYc8wDMMw7Yj6+nodiUQa0yJpEm/xTgQCp+OChqaPU/y1uZVz1wVWDMMwDMO0MXiMPcMwDMO0M+w6x9Dzy7TRKwOr44ZO6oWvlb/WJmbkZxiGYRhm/7CwZxiGYZh2iJ0pn1xaZYQ5bt3jHXLej0ajq7BrWmwYhmEYhmmLsLBnGIZhmPaJSSaTzRD2zYH5mNPc3LyB16pnGIZhmLYPC3uGYRiGacfYteWD3WNOPB7XwS7DMAzDMG0YFvYMwzAMwzAMwzAM045hYc8wDMMwDMMwDMMw7RgW9gzDMAzDMAzDMAzTjmFhzzAMwzAMwzAMwzDtGBb2DMMwDMMwDMMwDNOOYWHPMAzDMAzDMAzDMO0YFvYMwzAMwzAMwzAM045hYc8wDMMwDMMwDMMw7RgW9gzDMAzDMAzDMAzTjmFhzzAMwzAMwzAMwzDtGBb2DMMwDMMwDMMwDNOOYWHPMAzDMAzDMAzDMO0YFvYMwzAMwzAMwzAM045hYc8wDMMw7ZTa2tpmHdcNWmsTWB0zksmknj9//qbAyDAMwzBMG0YFvwzDMAzDtD9M3759m8iQNtJErRmb90E3V9MWL558rb6+vhlmhmEYhmHaNEL8f/9n7D6dad3zAAAAAElFTkSuQmCC">
            <a:extLst>
              <a:ext uri="{FF2B5EF4-FFF2-40B4-BE49-F238E27FC236}">
                <a16:creationId xmlns:a16="http://schemas.microsoft.com/office/drawing/2014/main" id="{072C5F4A-E0F3-4EFC-B4A5-41F7A3043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png;base64,iVBORw0KGgoAAAANSUhEUgAAA/YAAAQACAYAAABLdMLeAAAAAXNSR0IArs4c6QAAAARnQU1BAACxjwv8YQUAAAAJcEhZcwAAIdUAACHVAQSctJ0AAP+lSURBVHhe7N0HYFXV/Qfw3zn3vpG9mEnYCIKAaBCyIFJH1dot2mHVagVsa+2wrbZWpLVa/3bY2tZttdYOscPWWleLgSxGVKaKbBLCTMh+ee/ec/6/83ITAoIyErK+H33k3XPue+++dd/53nGOIAAAAAAAgFNAP0MWrSNrJ1FiQjD+U1qKCwTpMa4QGZYQg7zZAPo0rfUB/reCr2yQmhZLof4W29S8b9F6ci9fRK4323FBsAcAAAAAgC6jTeZ4aGhM/b76OPLRda4S3yJJqRzkpTcLQL/mKq044O/Trr5DWb5/NzcH96XfUdUshPn6HBsEewAAAAAA6BLq3sFxDaJxGGk5T2u6kYOK5VUBwFFwzv9ZKKJ/r/2Nm4Z8m5o4tH9gwEewBwAAAACATsUhXhz4adJISepTfP0OKUS8VwUAx0ApfUCQukO71r+TWuo2i4WkvKojwhYzAAAAAADoNPoh8tW9HDNNSPFbInEth/qgVwUAx0jw90YIeRFJPSUc9G88KylcuWj90ffcY489AAAAAAB0CvVLCjSE4i/meP9rLax0IZA3AE6eqoqQuD61of4VsZDCXuEh0GEFAAAAAACctO3foJi6UOJlJMRjJK0MhHqAziKHWpr+VJsQN0cvOHKGR7AHAAAAAICTYoaxSxoU92kO8/dxsE/1igGgk0ghEoSWD9TGHjncI9gDAAAAAMBJadwce76QdAdfTWstAYDOJojDvaBf18bFfSg6jGQHCPYAAAAAAHDCau4NjFLS+o4W1nAcfg/QtYSwBggt7mr8eewQrygKwR4AAAAAAE6YJP98jvNZHOp9XhEAdCEh5TluRHy94yH5CPYAAAAAAHBCGu5O+IjQNIejRpJXBACnghDzGoJxZ3hTCPYAAAAAAHBiHEnXaKJ0bxIAThEhZJJL4u62c+0R7AEAAAAA4LhV3xNfIASdIYQIeEUAcAoJS36k6ScxGeY6gj0AAAAAABw3W8hPCqJoqACAU0/wF9CVtNBcR7AHAAAAAIDjUnuXGdZOT9JCxHtFANANtLY+af4i2AMAAAAAwHGRvrjJmsQQgTwB0K20kEn1P4k7A19EAAAAAAA4Lo4rp5HQad4kAHQTKUhqIS5FsAcAAAAAgOMiLDWZNKV4kwDQjZQS2Qj2AAAAAABwzFY+RD6pRRoJ4feKAKAbCYsyo2PeAQAAAAAAHIvdCwbGx8SH/spx4kKv6Lg0OQH6TskI0torOIK0GKILhjXTlLS9lOgPtQ7U3U98tfA00vyMzXMem0L09SkbKOTaVFQ1kP6+KSE6z7jkZvr0mL2UGR+KTvckjY6Pnts8kMp2xZN72Ht8RhrRZWN20MCY5ve8p45q3efs8G18QpHVSbugzSIoLchVghRf90tlDl9v93LFcHple5CaIq3Td+ds5s+c0zrRS7haV1redQAAAAAAgA/0vYsDMUKqKzh6jvaKjkuL66dH1g+hmhYfHTjKZU+zj9bsC1BxVRLPb9O4lMZDwlhf9ps1me2vTazfpgsyd1NYWbSmOpkWVyREy+NsRVMHNFBK0EujPcTmukR66u10erUiifY0+d/zHm9v8NGK3Qk0OrGFUnnZO76nt5aOob9tGkj/2ZZGIxJCNDg2HB3O7WS9VTOQHlufQX/cMCB636MSm/m+D75ur+8bRCU7Y6OfObOMnxizj2L49e1NNFEzDsUHAAAAAIAexeFcVdMiaWudn/65dQC9vGOgVwOn2oGWOA7Fg+iZdwfR2zWtRwwcyYGWIL26I5WKquKoMSKje8oPF3KIttf76Verh9PupoBX2mpno592NASogi8ht/Ni6v6Qjx8zGL1fc2lx++a+bQR7AAAAAADoNpbQdGf25vbL18+spBGJrXUmHO5ttujdA/FUF45pLeyHApZDM4fsbn+NrptYSUPjTs1h+DcXj6C/bhpM/9gykN6t9d6YI1i1P45KdsVT2G3dzX7h8AN038yN9MT5b9FvCt6lswY08Xvd+p5WNNj0+t5B0VMM2mjdNYdkmA1EDZGjx95ZQyrotmmb2l/bBF/vOgy/DQ7FBwAAAACAY/bd82OCUqrLT/RQ/LDy0bObDo6UZ86lvunMChoSG45eRiSGoqH1jX3J1OK2ztPEAdAcPj0ioam1gLkcBFdXD6BfrsqkJ94eTIsrB5Itg3wfIfJb3g2PwNxuXU0K/WrVaHrirYH0980DKSLSaExCjekV0JvrINMXQHVLDL24Yxg9uDaDnt4wkFbvH0DJAUEDgiGS4tDbNDsyejF7hs153UIIevztsfTQuiE0c2gNBb3DvCOupBcrRtOPVwylf2waSAmBOH5+tfSnDYO5tvUc+0FxFD0U3xySbvOyxdkOP65DSX6XgpaOHsqu+OHNHu5mx+LHbA2w5hz913ZmRl+bZzcOJGHFUXpcEwWO8LqY16MhYtHT746jX7w5mEP8QPobvyZapHAotuk/W5Mows/D3OfktBaakFLn3fJQb+6N52CfFF0es1wXj9hH0wfXUbzPpWR/hKYPqePXLZ6fi6R5k/ZQ3tC9/BwcauTHNq/Vc1sGti//tEF1lBp0+LMi+T1RhxyS38JlK3Zn0FPvZPJrOpD+s30QVTSmUaxPUFqguf3wfnNfTfyaFFcl0LrqmOhyGWaZzH2baZvfu+jrysuY5G99bWP5/Tn8FIDWz9pQemDdSHps/YDo69PgDqCxSQei5+x35PBr1faczEYOc1+NkQD9+d0Mfj8yop/ZATEupQVbDjkV4WTwU2nspLsCAAAAAID+oPonKUmW5TzLkeV8r+i4NERi6IqXxrV3nmeC1T8/srp1wlPVFM9hfRQtrWwNeiZ4fX7cbvrE6L3R6arGuGiYf2NvXDREm07aTEgKcNj1S5e+c3YFh9C66H13tKspjr5fNoLqwhaFvNsZAat1r/j1E2vpvGEVrYXMBLo39iZyoB9G1SHJQVNEA6HZ82wC+tkDm+mK03bR6MQG7xZEv1o9gpbvjo+eTnDOoAjt5du9e8DPt+OAf956SglEoiH8G0vHcZ2Pr7dGshhb06hEl9ZXm32vrcF+0kBN92Sv5nlserVyCD39dlJ03ompTXT1+F00IrE5utHBHCpftDM+Wvfx0Q20vd5Hr++JpUa+b/M6m9clOeDSj3M20tDYluh8xv5QkBYuH0V7mmV073m4Q+43r4klFIdjSV+dUs1BvIpL/RyAD25c6eivmwZx6B3qTRF9aswB+vSYXfx8Dz6eCbzmdTCvnQns+5p99INlo6MbEOrDdnRvvhFju+0bWR6avZUfszF6vbhqMN2/egC/thya+b0wr7F5nWz+mAQsRdMGNdA1E3bToJgmenbjIHp208DoRo+wt8HAiOX7Np+L2ZlNdPnYSlpSlUn/3BzDy9Za/+C570QDfptGfu1vXzaOX1P+zPD9uF6O9/PrE2s79Ikx9XT5mO2theztmngO8CP4ORGHd36v0iK0p0nQqn2BaNBvW9bLxtbQxcP3UKI/7N3yxLla7z74DAEAAAAAAHqAAy2CNtQcjCoBTtIxdmsAro/E0J/eHUQlVfHRQ6zbwrkJ3CYk13JAvOf14bSxNjEaItuYQ/m/WzKCdjX6OMQdvJ1hjgyo49s9sDaFVuwZFC0z1ZtqY+lXq4ZTVaMJda2h3jC3NfdRUhVLf988hCob41ormAntJqSa+zPndr97IBBdrg4Px2F6HFU0+qPlbcz1t2vMoekHy9qYveVmD7C5T3Np4oBsNjoYZplC/JhtdYWVSRwiY/l1al1e87hm2Xc32by8g/lxWg9/D/P9LVg2ijbX+aO3C0qX7i/YTH+5aC3Nm7QvGvJNqDd2NQWje7QT/c3R6SMxgdXfIV3+a0sS3VY2lh5cO4LeqkmKdgBoNtAk8P2YUG+Y5avn52Iev+PrY17DtufTtgFoT3Mi/eyNQdGyJn6tTKg3THWEr5vPgtk7/68tydH7NXvszbwdQ71h9uKbcrNhxxz+b5ar7f0yF3XY639LyTh6p8b7zHiPaZjX50CLTX/dmEQvbs/wSk2v/q1HQJj72h+yacWuIL2xNxgN9dF6vg9zX//ZlhLtU6CzHPosAQAAAAAAuokJWlvqEuiJt4fRng47hsclR2hCauuezX9sTqainQntwfarUyrpTx9eR3+44C2anBaK7k2vC0v647vpHLAOnsP969Vmr7uvPUDG+Yh+nr+Rbp222ytpDbJPvDUger22JUAvbB/O4ay1I7gJqRH6Se5O+jM/1uVj95LZzmCW4bWKONrAwe9Iw/dtqhMcUr2JDrbUmz3X3gR79EPv0CIO1B8f3bpn+mTsaBCUmaDpe9MqKHtIc3TPsmEe7s29/mjIN9bVDKTdzRxkveX4xtkHaGRCAyVw+P7IiJ2HhPT/bGsNoIdunjhUWtChATEHn6w5fH9rvU0vbEui75UOpy/+dwL97M0JtLc56M1xfG4pGRHdY26Yw/t/d97b0dfsjulbo0ckGOYxzREcHTfonIy/bT0tevRD22t0w+QGevbitfT0hesp0d+a8uv5s/a3TQnRDQmHq+ePbHVI0MXD9/HnrIomep9hY2+T5Hor+pnvDAj2AAAAAADQbcw5yZ96YXL08un/TKJvFI2idfsPBnAT1IfH19Gw+FqqaYmlqqbY9nA6Mz1EZ6Y1R/cmpwbDdPHIBkoOtAau1/f46UC49X72h+Jo1T7/IXvpfzlzI41LbqS8Ibvpa2fu8kpbO+uraEjm2wr673Z/+3IMjW2gSan7omOcz85spmmDW0Oauc839qdzSH5vj/EmEJolvXxciJ447y1etgj9e/voQ/Yif/o0hwbHtkT3Zn/x9E1H2F9/fAYGNV0xdgflDqmmr0zewa/dwU72asOB9tC7rsacO39wOSal7OLXuvXZmkPVT087uCSmP4APkjukhs4ftp98HWY1GzvM+2tCb03Iotcq/DR38Wkc9ofye2jRwNgIPfaht+nWc8wQc22vNNGtWdvorxevob9dsoaSAq0bOy4eHaZrzgjR5LQwfXhkmAZ5r1lmQoSmDDh427ZrV5y2O3r7S0bs90pa3XbO1mj5lydvppTgwdMEjuQv7/ijRwO0uWj4luih/OZ0ihun1nul5nX109Jdw72pg8yynJt5gK4Yt5c/Z3upIOMADQi23qGpq48EDnkPTkbn3AsAAAAAAMAJMnti2y7mkOW2PaTxPk1zxu6nz4zbFd1bbA4br2zwtVYyV4XpjX1B+m9FcvSyr9nctvXG5j7qWlrP6d5WZ0cPkW6TEa+j52Gb8/JN53dZAxroQxk1dF5mDd00tZrDWzgaSts2BJgO/oJ267zG8IQDlBlXG71ulOw0Q6odOVp9eco+unzMJg714WhoL9/Ny8Jht83HR7x7SKA+GE1PzKjEBg6PpmM2He3h3e7QuZvpjK7t3kfEN7Y/rrHuwJBD9h6/vf9gnegw39GYx5szdjd9++wKGpMUjr62hzOvpwn5D6wZSG9Vm1MlZPR8c3M+fcfZzaH6QS43l7byT43cQJ8etYF+nP02XT1uI+1vjqN3DiTT63sSo3vFD2deS3P7js/R8Hvlhz/mkTgdQncMv/8d7ytn0Dbvmjm0XtAr2/ze1KGS/JFo54Hm9Yn3Rfj5HuzIoEXx5/MDl+LYINgDAAAAAECPYw4h/1DmAbpyfGU0iBlmr6859LlN6W7TsV0G/eLN4dHLE2+lUQ2H+Tb1kdZD5PeEYqMBv01qwD2k5/OBsY30jbN20Demmj3dOykpEKLqltaO6oygJSjRf/AG0UPSO4S8Jqf1PO8jmZhSw6Hw4CHqe5uJw9xBPu+5dZaYaMd0bct2cBmNjlNZA3ZFA3Sb+15Poc31SdF5fr3mNAp3WKyPjz62Dt5M8M0bsp/uzXuX/i93M310dAOlBA9dBsOcwvDTN4ZFz0E/Vua+68MBuvv1MfTZlybRtf8bQzcXDef3fzBtru2ccNzRfn7/Oy75gNhDo3PbRh7DbERq63yvo2i/A9HRCzrc02GL+t5X58Qg2AMAAECvMC8l/SXvKs1NGZ00Ly0zcvCS0V53Q9LwlHmp6Xe31c1PzfiaVxXF0/9ov11qxr75KZmTvCri6U3tdXy5MXXsIYM2822b2+q8oqgbUtKHdbwdX571qmh+cvpX5qVkNLXV8eN9yauK4mV/sf12KRmXzOV2vldF16emr5qflhFuq79y8OD2HrrmJQ0tbL8dX+anpY/3qvh5DJ/YXp6aUTQ/Kf0sr4puSM64kp/n5g63/bxXZZ7f1+anZe7ocNuvf3ngwNauthlP72y/XcrQOxZwu9Wrovkp6T/vcLv2HrauS8xM5cf7v4N1mW/ckJz+Ua+an3/mj9vqeL6S61MzZnhV/J5nXMJl77bVXz9w2BivipdlUDa/dtVtdXNTMp47ZHnaX7eMyLzkjBKvmMzz4ef4lbbb8bL+xquiq0eMCPLj/bZD3c7r0zJme9V8n5klbXXmMjdlaPuxtzcSBTouzxyaeMjuu46348fY5BXzezXsgsPq/s+riuLX68H2upTMz86lrPbPBy9fecfbXj9geHuX5F9KzSjm16Clra6gw2tjtJXzPBXzEjOne8W8PJmfbKuL1qdm8svaal7q0Ot4+TYuvC9u/7tbfOd5xSfN7Fn916Wroxdzznsb0znZziY/h/KD49ebfawd97Oa0G4C+8GLV+Gpi8RxiDYd5R0M+8aRhrUzwdEEsCOdR242AphTAo5XWlAcstfZcPVhAdH721mOdTFjfQ7dk7ODkrxzxQ+EJd20ZAR97Pkp9J+tse2vggn1V4/f4E19MPNamWHsJqTW0/yJm+nJ89bQ78/fQFMHHByKzqhpEe1HRByLbfUD6epXx1FZVVy0t3/zfg9L0PS58S105sDO3ThiHL5o9gmOTXditzp+CPYAAADQO0h5PoeKW81VR9Yq5epNBy+0MzoPs60Gl6f3t9VpRQe8qihXUVWH225xHNW+K0opva1D3SbXqj2ktci33dxW5xVFOZbtdLwd30/7CbvKErVKUHudQ+qQQaDNsrffLuI2cjJrb09KpXe47sHbDvT52pdHC13Zfju+OI7b/jzMc2qvU1SpLdV+IqkiVc9paOvB2/K0xyVd67oH6xxXH3Bsb9Btxs//4O20rF7fYVmF1nvb6xS1vz6W5XeVVvva6vj+d2gt2nsIU46qbqvj96pCKmo/IVhpt5Hvq/09EY7TvkHFce0Qv3Zb2uo4kFV1XJ6Drxtt4hzVPn6ZeT5cXtt2O56vdfw0lrhtm3Zd1f48XKW2cnBs30jBdYe+5vLgblh+w3XH5UmhmENyQcfbmc+ZV0yOdpoOqdNin1cV5XZ4XV0nwu9VuVcTfY47Ot7Wam4b9d18dqiC69s/r4M6vDZGWznPw+9puP05KuLX3KuLXhRVe1V8B7JOab1NKHezbamjd49+AkyoNhfTAdvZAw+e92x6pS/blexNmd7xnehwdm2uPn0v/eXD6+n5S1cd8XLhsB3R+VP89YcE9gbn0KBvznOuaAjQTr7Uhf3RDQapgYNf1RZHU13LIS/hIUzmO1KAi/W11nXkF4cHfe/KKWae474WH7V43/BLR4UoPS5EQ2Jbon/nT2ni13A1zT3jrQ88FN9srKgN+6hw51D60crJtHTngOhzNLczG24GxDTTj3M20OkpJ9454FcK0/l9an0X43lV+Lvzt9BvZq2h2Rk7+HPROk9nGhCoPeR92t948HN3JIePfX+qdfPDAwAAAByb+WmZnIf0bQ9XV97lFR3ejjm85dlWf7TyNh3rj/U+jRO93664T+NE77cr6ozufswTXZ6uuE/jWO+3K+7TONH7fU9dzYKkJBmvFnXFOPZm6DETCn/2xpDotHHBsBq6YVIlBW2XtjYk0uPrh9DK3a178T866gDNGbsrek65YcY3v2npWIroGBoc69K1p2+hEQmNtLkuIdqretvwbfEcuJ+6YE30/G5jceUQ+unrg6PXYzk0/iS3giQ1c5hsPxCGzuPl+NbU1vHKD4Rj6XdvDaVXtrce0HLWIE3XTdhGoxNr6Z7XR1NJVUL00PxhCYJ+OP1tXpaDHdg9+vZ4+temYPuh+z/K3ktnD6ziF731BfnIv86MXjNvQts49k2Oj17Ynk6Pr2vdyDElrZED904andRE+0Ix9AQvy/8qWjvvm51RS58fvysazsOuTbeUjqK3a2KjdcMSFP04+x1+vcL0+t40urs8PTr0mjmy4NEPrSZ/h9MCDv8AvZ/FlQPoobUZVOdtXjwvs4E+O66Kl+Hg0AYtro9ujS7LwSMwHjvvLRoaG6ayPen00/IB/DxbH/XWrB2UN7S6faPI3lASXfPKyPbXZUKaop/mronWmY0/d60cQ1VNre/txSP2Rz8vrf0VED2wJoP+tbV1pAPjhzO20LRBBzfaLNp8Gi3aEMufy9bpP1y4nlIDrROX/WcSL9PBrQZmQ0fbYfXbGgbQDYtbh7kz599/akwTfX7cu7S2OoHuKR9F+0OtY9ZfPnYPXTm+KjqfeZ3+uGFQez8RX56yl1+rPRRjHWHohOOAcewBAACgNzOtq46Xw31Q+ZHq36/OONa6w+uPVm4ca93h9e9XZ3Rn3QfVH64z6g6vf78642h1HcuPp8441rrD649Wbhxr3eH171dnnHCdjjnCceydxOxdH55QT0lez/bGhtoken1fazAbHldPGbGN7YHvle3JtLUu0L6R4I/vDqO9zQGqqNe0dp+koN3aadnoxHpKDR48iN+EuF+uGhvt7f2tmkEcSge3P+F4W9PIhAPR4fAmDzi4HPuaY2hrfet594WVCdFx9NvMGrqTRvByH4uLh+855Nz2X64a2H4KwXObhx3xRe8Kv1o1OBrqjf0hTf+rHEZVja1nH7W9TsdqdGIzTUo7uDd+cWU8PbRuOG2qa32NtjUk049WjqaNtQdDfU66S7HeCSKtp0YcfOb/3JJBbocOBvc0x7fXmr87G1pfPzMW/+a6JNrlhfpjsa0hhRqdI3d0d7j8DNP5njfBincdHK/+nvKDG58SfBH66MjWjT7dBcEeAAAAegkd4dbmwdYwAPRJg2IUnT/84B7ubXWS1ldb0UBnQvrsYS0cIs3qwPSmT3TH8lE058VJNOc/k+mZd5M4tIto3RdO30spgdY9oeZ2X5y4n9rGOzdeq4yhj78wmb5VNLR9T7MJcZedVh89LWBgMESfP21L+0aEVfuCdNOS4fw4k+ixdUOinaWZqjMHODQqMcK3ObbVU0ZszSHBfl8zRZfd3O/D61K90q5n9iZ7Ty3q/lXJ9KX/jYoeMXAJXy59/kz6xAtT6FN8+fHrk8l0eHc05qiIaYNqKdHf+vqaDRUrdgfoxsIx0fu6YfEIen1PkBzvaZv34QunbeL5W1/405MPtO9hN9ZVS35vpkRvu2r/QJqQvPOQQ91rW+zocn3u5Yn00NpBlB5/6LIdvCd+jlzVsfaxdcn8Wk+gm4sn087GgxsajuRrk9fzsh48BP/ulWl0xYtnRIdm3FrXuiffdI43KzPM4f79h87ragj2AAAA0Cs8uL8y8PD+yp94kwDQi/k52Jq9tG2XjpL8oWiP7SYwtdVvrkumt2rSovXjkvbRZWP20ekpkWid2VtvDpdu9A6zN6Hx3MxGOi9zLwU7hLKcwVUc9mspwa+iIbJj2DOB3vQmf25mM31kRGsXCCYQjktpphun7Iye023mMcOfNfJjmXs1j30aL8NnTqugcckHh76zhVnmtufHSZanD/ezmdujGx3a9gabcfnNUHQTUsMHXxt+Hua+DDOb2djQep+t5623Bd1onVduLuZ6x2jbVh69dFiWW7J282t99PPGTTg3Qw+aZSuplPS1JROjfREczUXD99LVp++kgTGmHwTTEaFX4THT5j0dEuvQj7O30bCEUPt7EGc3U3oc347rOwZ4cxszaTbMnDXAvDat9eZZtESHRRQ0ZUAjvwe7259jWPn58xCM3t44b1iIzhoUPuQ9N3/bHsfc98H3y8xz8DUyj/+rWRtpAD+naB1P10fs6LCMps58ZvLSm+na0zce8n6Yx2q7v46vg7ne+vnw6vixOlSflC7oZgAAAAAAAPqq754fE5RSXS5IjPaKjpsJU2ekNtKk6KXhkMO4DR8nILPn/rQkruN5hsY20+DYJg6Nrec+p8c10lkDG6OHyzdEJM+v+LrLYd+hqyZU0ydHV/L0e89bnpBSS7lDW6LnnpvAaoJ/AofbaYPD9KWJe+kTo3d4c7YyAW1kQgsvK99G2WS6vTN7cDPiXbp4RAN9YXwljeFl7MjEwmFxLTSRl/sMfl7jkxsPOXfdSPCFefnDVBsOckBVlBxw6cPDG+kbZ27hR1DR59z6+jTQ6KTW18Z0RDcg0NL6mqU10KikUDRYGrZQlBkX8uoaaVh8Cy9n22OaUxGaW++T68bx8pi99ftCftrWEEN7m21KC0Yonl8/8xq2XWJ8ZgOIiAZow4xSMDE1zMH84NEUhzstuYlmDGmilKCJxyJ6FEOM7fK0S6OTXfr46AN0w6Tt/Po1HRJ4jQ8P3xc9/N4Ecylal+GMAfzeDKql1ECIzs3YRwHbpoawzffrRsP2R0fV0rUTK/j1DFEcP455jqMSw9E6M2a8kRZspuEJYbKkHX0u5nSPNF6eiWlhmpJ2INp3w4BgiD8brZ/HyfwamdDdJsHv0HmZ9aS0He3DwTx2dNnS3OhRIVeMPfQzY8TyZ8S8762veQN/dr1DQvhuk/j+Tktq8t6rBl4WM+b/wcc7EXzrxs7aQAAAAADQpW5IHTLBDYu9DzdUHdJrOACcWtU/SUmyLOfZE+08D7rfvlA8fW3JSDrgjfn/5w+vpcTD9t43uz5auWcA3b1yUHTabES4NauCg3ZNdBp6DnSeBwAAAL2G0rJc+OhabxIAukmykIq02UkIvdWG2uTo0HFt3jkQF+05v+NlW52Pg//BuJgSUJQZ37oXHHoY/j5ijz0AAAD0CkcY7g4AusHaBeQfFp/wnCBxkVcEvUyL66cfrRhB62tiKOQNMXc0Ps72GfFhumRELV06cqdXCj2JVmozgj0AAAD0Cgj2AD2DJhJ19yYsIi0+IQT67OqtKhoS6fltKbSzwY7uvW8bV7+NCfSmj4EBQZfOzaylM9NwCH6PpdRrCPYAAADQK8xLzfy9EurZR/bv/KdXBADdpPYncT8RlpzLGT/FK4Jeqj7ip5AjqemwvgZj7Nbz6k1Hf9CzKa1+iWAPAAAAAADH5cC9cZdLkndxsB/jFQFANzDDPUrhnofO8wAAAAAA4PhEnNcV6b2cKdCJHkA30kq1xDc0liDYAwAAAADAcXmjpWWrULSVtMZx2gDdSAi9UiykEII9AAAA9Arz0zLvmpeWca43CQDdaPZCckirF0nTbq8IALqBZekfmb8I9gAAANBb3KI15XrXAaCbCVe+oIWu4O8lDscH6A5KbY27uellcxXBHgAAAAAAjlvi9xv2SkFPCaF3eUUAcApJUrcLr58LBHsAAADoFZRWt5NWS7xJAOgBlJTPaEXrOFpEvCIAOBW0fiXWbnrWm0KwBwAAgN7Bcu3ftNT4V3qTANADJH+rrtrS7k8V6Z1eEQB0Ma3dBuW6t8pvUbNXRBjHHgAAAAAATtiGX1JgYDj+65YW3yEhUr1iAOgCrtbaIv2VhG83PCjEwf4tsMceAAAAAABO2LibqMXy0+Mk9POcOdr3IAJA5+Ms/3NH+f7YMdQbCPYAAADQK8xLzXjt+rSML3iTANCDJN7UsNcl6w4S6kUO9y1eMQB0IqH0Iz7t/jz1lppar6gdgj0AAAD0CkKIWULTMG8SAHqYlG/XblHkfIuv/ltrCreWAsDJMoffs0ctbd8Z+93mKq/4EAj2AAAAAADQKVK+3bLFJ+2vW6TuV65u9IoB4CRIrX4YUc7CmFtqdrQNb3c4BHsAAAAAAOg0sTfX7HAdcbcmfY12dbVXDADHS6t3tdIf1bb1q7RbmiuPFuoNBHsAAADoFbTQ4zksPOhNAkAPlvS9+v0Hmhue1z4xQ2n6JacRx6sCgA/gKo7z2r2TIvSxxKb6l82wku8X6g0MdwcAAAAAAF2mZkFSso4XSbZyHiGtc8my4rwqAOhIqQZB4mn++5uWUGBb2h3V9Yf3fn80CPYAAAC9TFZWli82NnZAJBIZYFlWpxx9p7UOlZSUbOKr2KsGAF2i9q6ENNtyAo60P8zrnKukUllk2QleNUB/tV8r9QYH+GeVI/+rpLU3pbmmXiwk5dUfEwR7AACAXmTOnDlWRUVFpvTJiUqrTjulTgihOdLXcLhfxpPH1Zg4VealDv21q+lfj9ZUveQVAUAvpH5JgVqVFGM1uT4ZVOkqIscokunSojHeLAB9l1YRLcRuTWoHudZWn4hUhP3+pgMHakMj76CWY91DfzgEewAAgF5kypQpcWwiB/shXlGnMeF+x9Ydr27bti3kFfUo81MzmpWgOx7eX3mPVwQAvZxeQJLSyXo3RDKueqjlFQP0WUMTqzTZpESQFO0k93j3zB8Ngj3AKTBx4kR/YmriOcIV4dLS0hVeMQDAccvNzU1QUk2xpJXqFXWq3Tt3F27cuLHOm+xR5qdlKqX1bQ9XV97lFQEAAABDr/gAXcgcMpufnz8jJS3lr7b0vSIs63PnnHNOmlcNANDjpKZ2yfYCAAAA6EII9gBdZObMmcMqd1b+XJN+kUhcwkUxgujTgUDgwtY5AADgeMTEUNzQ6sr/8yYBAADAg2AP0MlMb9XZ2dkfdbVaK6T8ipYUcbXzA6XcBSRoiBZ6bEFBQdCbHQAAjtEvKiqaF6LXfgAAgPdAsAfoPDInJ+esQGzM65bP/rsQwtJaPem2OJPLisp+4pB8VhM9TyRudbTzOe82AAAAAAAAJwXBHqATZGVlxebm5T0gbWulIDpda11OSl9aUlRy/bJly3bzLGp5UdF6clUpX3e0EqfhXHsAAAAAAOgMCPYAJyk3P/9Gf0xwl7Tk9TxZ7Sp9XUlRcV5xcfFrPH348BX/JNL/FUJf5/f7C7wyAAA4BvPTMp25qRnf8yYBAADAg2APcILGjh2bmJOX2yyl+JUUIk6TesmW1tCy4uLfc/URzwEtKSl5Rym1QWtK5W9fQXZ2doZXBQAAHwztFgAAgCPADyTA8RHnnHPOkNyZua8MSR96wLIsv6v0u8pxRxcvKb64sLDwAzt1CunQL0mIv5KmK4QQZ3GRaK0BAIAPcPhRUAAAAMAQ7AGOgRmPfsoFF8Tl5uf/2B8MbJXCmuW67n5S+srSoqJxpaWl27xZP9AbJW/sFEqvISH9wrLOy83NHepVAQDA+1Ba3SG0KvQmAQAAwINgD/D+RH5+/sCdO3deEd/UuEkI+g4JqtauutNv+4YWFRX9yZvvuDRL+Rhp/T++v3layulchO8iAMAHeLh6550P1VQVe5MAAADgQZgAODKRnZ2dyqF+givFYiHFE0LKiCBRGkpMHltcXPyjYzns/mheX7q0SitVzOH+gBR6Vm5u7hCvCgAAAAAA4Lgg2AMcZvr06Yk5OTlTpW3/QBOVS9KpSqlC7arLi5YunVX+/PNN3qwnJRKJ/EmTKNWavkIWzZw4caLfqwIAgCOYmzZs2vUDhuP0JQAAgMMg2AMcJPPz86f4/f7ryBLPCUHXKu2+oZVasGf3nktLSkrMGPSc9TvHihUrdvGfV6WQu4SWn41LTR3ZWgMAcHSO4witdb/sdFOSXi6U+0VvEgAAADwI9gBsxowZIznUX8Kp/VFuLt9tCVmpST0htLispKjk0Y0bN7Z4s3YqJxx+mh/zdb56nqX1tOzs7JjWGgCAIxJhvz8gpezKI3wS+YLROgAAAHoRBHvo18xh9zPy8i6wfL7bONA/LYQYTJr+4UScuRlDMr5ZUlKyk2frtL30h1u+fHkd3/m/+XH3S6GvcaQczsVoUAPAkYjc3Nz4ANFwKWScV9bprIA1Lj8/P9mbBAAAgF7A8v4C9CtZWVm+UaNGnW35rE9LIRZIQVM4TRcpEr/zWdadxcXFFevXr++yQN/Rju3b3xw2YthZ3Ga/UCq9dvDgwe9UVVVFvGoAAEPweiuGfDTWZ8lMr6xLCCH8ilTc4IGD63hd1CVHK52oabGJGaTptfJQ/bteEQAAADAEe+h38vLyhgvb/qiU8iZuwX6BSL+jtfijct3/u/D88xc/+eSTp7ohqznYKyFkjrDk6SIg/luxraLaqwMAINO5ZlxK3Fi/5R9+Ks6v53AfK0gEU1NTD+zevbvHbGhc2Vz3L4R6AACA90Kwh35jzpw5FjdSP6ItMU9KcT0XRQ+7V0L9zG/5/lZUVLS/sLDwlOylP1xGesZ2aVlncWP6Q0KLraNHjV6/bdu2sFcNAP2bHD1h9Gm8bhhlrrcWnQKC4nxBXyAxPnH/3r17Xa8UAAAAeiAEe+gPxLTcaeObGps+Q0J+m0jP5KIivvxOu+5vSotL3+YQfcJj0neGiooKZ8Tw4fWaKF+TODtC4Zcqt1Xu96oBoB/Lzc0d7bN9p/HVU9ovjmBSyEQO977K7ZV7uahbNnx2NC91+MQsK1aXhxs6ZdhRAACAvgLBHvq0/Pz8lIzhwy+1hf0VbqN+gYvqSOvHtaV+G24MvbJ8+fL61jm736hRo3a6Sk8VgnJ4WfcPHTz0zcrKyh51fisAnFrZ2dkZZNPpfNVuLTn1ONwnDx021OJwv88r6jbTYuIfJUvUlzfXr/eKAAAAgKFXfOirRE5Ozlla6Ns4KC/gy4cE0UtC0/d8lu9XpYWla8vLy3tUB3WFhYUh5Ti/5atVpOg68pPpIAvfUYB+amr+1IFSynEcrLtyaLtjErADo7Kzs8d4k91GCPFR/mOOXgAAAIAOEBqgz7ngggvicmfmfkra1s+0pmtJ61r++0NHOj8677zzXuYAfcCbtccpKytbIQS9LIRMs7T1uenTp8d7VQDQj2RlZcXGytjThS16xDpAKSWFT4zJyssyQ3ICAABAD4ND8aHPKCgosNNHpJ/pOM53hbC+SEKMJNJ/iSj9U0vrl0uLSnd1V+d4x2P4sOFblVYfldI6Rwrxtx07dqCHfIB+xPSAn5CQMFVIkeYV9QiCV6xSyITBAwfXV1VVdcs57mcHk94WwllS3txgzvkHAAAAD4I9HNE5eeecMWbkmGEDBw7cxw045RX3WFlZWUnc6Pw8kbyF/17I6b1Ca/qx1PR0WUnJeg7HveZc9e3bt+8bNmzYUG7U53NLOjho4MDinjaWNAB0DTN6R1iHz+Lv/2CvqEeRUvqEJeLSUtLqd+/eHfKKT5nyUN06hHoAAID36vKxcKF3ycvLO4P//IAsMUpoYbmuu9OS8uaioqINrXP0POcUFAzxaecBXt6pPBnDgX6RJHqiubn5rfLy8l7Zc3JOTs4IIeWL3LgfFKHwtOVLl2/l4h5/tAEAnBQxc+bMs7TU6adirPoTxeFeRdzIXorQmrKysmavGAAAALoR9thDu+zs7LHCtp6QQpwnhBhOgtL571gOl3npQ9NLKyoq9niz9gjRQ++HDbvcR/QLTTqfG8LbhKRvcYtzUUlJyYaqqqoe1Tne8eDXui4zM3OItKxcfl5jBg8c/BL22gP0bbwOnqwtnSmI12Q9mNnowGJIUXDMmDH7tm3b1uOP6gIAAOjr0HketJNS/kAQTSMhOCu34sab2fiTRZZ8cvr06aaX9h7hnHPOSYtEIo9LQT/hUD+JtHjUJeeqmn01L5WVlVXyLL1977b2+/2/Vq7aJcm6KDY2dsyCBQvwfQXoo2bMmHGa5bcypZC94nsuSFi8vIOb3eZx0clTZF5aZvH1qelXe5MAAADgwaH4QDn5+Z+o3rv3vwMGD3yHG2tDldIrSFKhdtVXLcsKmnk046i8dN/evZe+88473Tr2e25u7jVkiW/wso7lxdqphfq6CquVy5Yt2+3N0mfkzcz7Kn9N7+R3YLF29VUlJSU9Ztx9AOgc06ZNG+aP8U8QQgS8omM2YHp+TnzmiMu9yU4Tbqh7ffd/X/iD67rvu5GU18EtrnC3LFuy7F2vqEvNT8vknyh928PVlXd5RQAAAMAQ7Pu53Pzcbwohv6xctZ+kSJNCWMpxL3Zinb260Tor4LOfb2tscgPO4XD/v+Kiog9Hb3yKZWdnxwgp/yoteRYv02Ct9JMtSv2k6cCBLevXrw97s/Up06dPT/QHA2/x1RRSevZ55523YuHChTjsFaAHmrt07XDlUKrtF5NdpcYITSOE1IM5iAbNLm6t6dYMp3rlwtmzHe8mlFWQNcDv+s+UUsZ6Rcdl8KzzPxyfMeIr3mSn0Uo1bvnrU1dqx3G9oiPidbHm8N+sImrTsmXLTF8gRzW/eM39vN4u4B8Tvk/pKKH5f81/KcLr9b1cvplne1spWr0rJvzW89OmvaePFAR7AACAI0Ow78dy8/O/IwR9jS9DucFpcHDXryXEJ3zsxRdfbMnKyvLFxMR8XAv6s3dIfnTvjCLxm9KlS78VvcWpIXJm5lxiCftn/PijebpOkriQr+8oKirq870j583Ku0qQvF+7qjQ2NvbTr7zySqNXBQBd4LKSkpgkSowJKov/d5LciB4vpBjHgXOMlGIM/3Ie+bQkTX7OuRavT2P4x9XPf3mabHNGerRauV+nmMjvHj4YWG1et82SQsZ508etq4K9sXnRk5/8oGBvRMO9cqsbdMNba4rW1HjF7zG/eO0/+c9HzQ+JdxiAeWnMdR0N+4LCfG8hngpxcUiTeM9GzJi3V48nv39D86jTn+bHrOJXtiI4OOZ/948bhz5IAACgX8M5u/1YWIT+xH+qTauKG1eSL9wIlfkHDhyINjLLy8sj8fHx/+LG1a1m2uB5ApagK/Py8k7JOY7Z2dmpefn5f7LIfoybgqcJEk854ci0pUuXvtkfQr1Rf6D+ry65FSRFQW1T01guwvcWoAsNUAnrfUq/4ZBbpl3xirDEw5zMv2dJcSUJXcDXxx/xImgUryWH83pyIK8sk3itGsN/fVxnm4uU9ukx9ZbfexgzXn0izxs93elEOfV1u9yW0BZvslvwullY0oqNd+MTvaL3x0/aY9Zl/JPCrw//tvD6PYGvD+TXcRjPxOv7977GLePOoJYRp43hR/0Wv6A/kcJ6IrI3/K/WOwYAAOi/+HcS+jHBAX2iq9Urtm0P9cpIaV3U0tT8IRPszfSUCy6IS2hu/ik3UudHZ4i24/Q7YVddu6KkpNQr63Q5+flzpKAf8dWR/HguN6g/6ZO+5YWFhQda5+g/8vPzP6sFPayV3tkSCp3VW4fxA+gN5hWtWcNBc5I32Wm0q18Vlvv5B/OmRkcYGT9+fMKAwQPy+aptpk+EFRPj88clxlEgcML3cTTNldv3eVc/kNKq0W1xNyxfvrzCK3qPuUtWf1FKeTu3PEZ6RSdNEzlKu4sfyT/zQq8IAACgX0KwB3lOTk6+37b+xQ3Z6N4WE6Jdpf8zLD39E4sWLYoehmnO9fYFff8SJGdF5yHaS676anFx8TNmurNl5+c/b0mRyx/QZKX1In6sb/h8vj0c6tvPTe1PLrrookB9Y8MKvjqRW9Dn8+u+hK/jXHuALjC3ePUTkuTxHZWk9W5N6m0lZalWeq0trPUREar32z6lzBq1wafItpuGnju+eqFoP8Rc5Obmnil9MtPs9fbKeh2houfZV2ZmZq5u+804kqsXbwnG+N1ELep92vVZwrZk2InIGEvKsGslCe2cJqV7hhJyiFQymySdzi/KB2yw0CF+wKceyZs81ysAAADolxDs+4GJEyf6ExMTc4SUX+Z3fJogsVor9SA3JJeUlZU1z5kzx9q5e+fVHNp/zbPHmNtwnaNJ3FiydOlDZtKUjZ06deDghPjVXOcTmr6QkJDwP3MuvqnrLNzInUaWeFoKOcrVbpNw6XOO4xQtX768zpul38rJyblU2taf+c2psC17amFhYcirAujT5q5c6aN6SnIpmOzzW2OUjmRr0nlmZAwhaIkTidzz2LlZppPJTjGveO1n+c/9Wqs4qWWtK3SjVLSH101vcnhf7pD1pp8ilSrstG9ccwNBFSv9jq2CkYqKOnfinDOchd66M8o7zT56vQOz/l23bl20D5PebODAgeq4N7x22JixgF+hqvJyKy4ctvfGxkqrRvviYwNWpKnpkHaKvPaqPWr02MfVD+582bKtSVroKVrL5x/Jn/ioN8tJu2jDhsCIvS3l/Pka7BWRq6mKF2SpULQ4It01kebQvqfOn17N7+t73lMAAIDugGDfx7WOjez7Gb/Rs4QQptdl2+yR578tSrkVpOgLmZmZr2/evFkGgoH7pGVdz3Vt49g3u9q5tHRp6f+8abPnfpT2a1+sFbu5s/ee583Mu5OEnMvLOkBp+rcbDn8pGAzu76976Q9XUFBgO677Ln9rh2lXXVFSUvJ3LsZee+hLxHdfWZlYHeefKh1xBq+rppIUZ/JnfpQUws9hXpI252Xr6DnrPD/nbVrB019/OH9Kp50WFN2QUEOxlJJCAcfV1dXVlBQTrwKBOrfR73eGZmW5Hfa6wykU7RVf0O1DF+34SXXGu1bNlia7JcOOLJo0qdNGRrmupCTVVgnr+DdziFdktsjww0ZHhnH488i/odH3XzvafccS4r9aW28pO1L8aPbUbu3vAAAA+i8E+z6MQ/1I6bN+K0hcIKU80uGMpt+8A2EndOHIjJFvHDhwINjU3PQfIWQefzKiHbS5StWHm0Ojy8vL2861bPvMdNpeitzc3DHCkk/x1bP4YjlaXWspeg5jtr9XzqxZZ1mki5Tj7qusrBy/bds27LWHXutLizdkSl/kXM5JF2qSp2nlpktLpvLaxYqug8xfDu8csI7aYaRSulJKuu7BvMkveUXQh52K4e6uKnkjI0b5yoWg9j32R6O1VjyfY4I+/6C6nPYbpaBNXL6alPuPh2dNfdGbFQAAoEsh2PdhuTPzn+Q3+PPcKLa47TFfOervwhbmkPvvcNkAbzZuGKumSEt4+IoVK/YXFBQEHeVu4/pBXjW5rttQWlxizr/v9EMOc/Lzv8gt9h/yJzGdlN7jOE7O8OHDd7zfeZr9nMzJy9sgpRjFr9cniouLn+cyHAoKPd41r607zWe5nyGhvyaV9CuhpCWiGxwlf/8tbbpKN4dm85/WWxwjTlBCyiseyD1jkVcCfdipCPamL4CAr/F6Us48/kCeLizruE6VaN27b/qhVS5pEd3Dz2Vb+YP6WND1/en+WeP6xYguAABwah11Lwj0XOaczOz8/ItyZ+a9k52bfS8XvachnJOTM4ubx6dHQz3RU5Lky6WlpXsyhmT8XLvqS5p0lTcrSSlj/YHAL7OysmLNedt1B2pPN2Hfq+Z2tnyQ/3RqeMzPz0/Jzc19kT+Av+VlGcR3/9NwMDxp2bJl2xDq35cipS7lv2GS4umCgoJef24u9A+WdGdYQtxiCWuAsESiJa14XrkE+eLntYwZ8owD/tFDPef3sFa0ky8lrtY/c111rgrEJPvqAjGDcib+1ZsN+jhfSjCmprryHm+ySzw5e1SoZuf639bsss/2N8TE+Wr9QXNxVGRSROn7+cewTCu9jVP7EU8Ti36Wo0P4yYCQIo4/1olcMFmQ+mqzHZrdOhcAAEDnOmojCnqmiXMm+uOrki6xtHjYsqwB3LjYpFz3hxzazaHs7XLz87/PTeRvcIMiTSv1qBTyh0uXLt3hVZuemK+TlnUPfwJSTQE3mhtjAsGMV199tdZMz5w582xHucWk9LWZmZnPdGbY5lBfwA2jX/BjT+EH3uOSuCo5Pn5pZ3fE14eJnFn5L1okzlfava5kacmTXNapG14AOtt1L5ak+hISt/PVuNaSo+MPs6PI3UZKlvHkCsdxyxXptSNpasNr9BoN2rtXL5ozRxE6LoNTSWsxZ9EiOXHgQG47nUtVCeVC1bij7NiYfF4tn+Uqkc0BfqqQR+7Jn39nC0nR9x+aNbnYKwIAAOg0CPa9THZ2dqrwWd+0hPy+V8SNYP1cWNF3VhQVbfCKzGH49/GbO4+DfVApFXa18+Flxcte86oNkZuf+zsh5BVmHlPQokLjVxSteJevmsayyMnJGVhaWmoOGey0xjOH+h9pQfOjGxw0/YWT/HdWLl1qxj1GA/04nJN3zhkBK/g6X7WHDh7ix1EO0BvML1m9lZQY/p4980rX8irg74LE38I2baxriN1JNeUNE9fN0XfcQa1dpyPEQ0/FgX/BHXcI4g8rrVtnV9XQEE1qnBRiFv+yfYQ/vGdy2Lf4+u+Fq297oGBy20Z2AACAToNg3wuZnu5t2/6FsORHlFaF5OqbW1pa3nUcR6xateqAmSc7L+9yS4qF3H4+3UwrcjdIJecUFRWtNtPGWWedlR4bH7eC50k309pVOcXFxcv5aqf39jxixIhg5rBhfxZSfExzolearg43N/+1vLy8/ZB/OD65eXlF0pK5WqvvFS8tNoemIvhAj7ZgwQK567zLapSl/+Zq32+G5Z3+ejQMsYV33GFOszdX8TmG92M+JL3jM8KB3yzoHSb0M+8zjs83AAB0CQT7XiovLy9bSXm5VOpJV+vLpBTf5jbxL0NNoYUmLI8dOzYweOjQP3DZZd5NTEvofscO/3jZ/5bt9orMnv1S/hCcw1eFctyh5jz81ppOY/b8z7Zsc9i/mKaVfksKcc3SpUtXcB0aOCfhzDPPTI5PTNijlGrZWVE5ED3kw8kyw7xZzf5hLY6KfXz21LVecedq7SAP3304IfPSMvknT/+gKzvP602+VLRqldBiA5HzeET51j6BowEAAPotdJ7XC5iQ7l1tV1xcXCZc96dK0nW2bd0mpQxoTV/3+/03mvk3btzYoshZxw2g/d5NzFacG62IfTsH7WiP91OmTBnEIXu4EMJyXbc+HA536jnuZtz1nLy8b0rbetqEekX6SX68j3CoN0cFoGF/kszRGVqrcsuy4tKHZ37bKwY4LhzmY7+0ZNVn5xat/qMO+aq0lJt8Pmv13CWr/uDN0rkQ6uEk8O8Ydkh0YCmRZEl5mSX9LwRtsf1LS9+su37p2qeuX7rqcze+sOE9bQcAAOi78APZw0WHn9PuBtL698VLi2/nInOYvMzKyrKam5tFcmrqdULQrzict3bWo/Uejsw3FxUVPT1ixAj/0Mz0J6SQn+44jj2H/Qq+k92SaCTfLoWnlXbVrIyMjOWddK62nJafP9JPtICX7QpuxTcrpW9pqq//w+rVqxu9eaATTJw40Z86IK3GVbq6tKhoBBd1+mkU0DcsWKBl9Yz/+OpiJoiA3TiIA/a3hXIuFmQNJ4t83mytoqfL6D8NffWvVy5cuBCfKegx5qVmNPFn946H9lf8n1fUr11f+Ga1Zdsp3uQh+Hc9oiVVCGW9Iixxf3M4ZuPIgY2KzjjDWSgEvtcAAH0Mgn3PJvNn5jdwIyaGG9q1SqirVFi9wmH8QxzUr2ywG26gA0RxCQk3cYC+lcujW+eVVqv5J/uW9PT0lysrK2PJEg8LEh/l+liubn/PNWnF/9Qr5f5Uu/pnZWVlzV7VCTMbIpRSBXzf3+dAP52X/R3OCN8uWbr0ZW8W6GRZWVnDy8vLTW/jAG3EgsWLrU3hlEBSsj9IEREIC30WUeRei6wJ3jzvi7+/ZY7QNz+Wix68AXqqeUtWbyUpU4TQQf7O2vxbf9QjMbWh9Cop9L1h4bxmR3S4KWw3j/HXtCw891wXR9MAAPRuCPY9mNkbm5ic9K5t28PNNIflKk7i90gtTEdprhb0uwtmn/e1V1555TSSJtgf7OFeKf0fJcQdw4YMKd+8ebP0B/3fl9L6FP/op/L9mLHPHaXVHv6Vv6Oupu6l9evXh83tTpQZW7+ioiKNfPIL3Kr4llbk5wbEn/gDdl9JSckmbzYA6CIc5O3qmIzYkOXEuS2RRL+2R2uhL1JCzbG0GMKN9vdd33OLXvG/TUKLRp5o0JrW8zrioUcKpvzbmwUAeqDri978NGnxCf7eni6lHMjf9VihdRx/p2P4a3/U7z3/Ru/keZ9xSL2ilLM1JuCvrt3f0BRu2N646PLLMdIKAEAvg2Dfw03LyTknYFsv829zsldkmO3udfxz/YdwKPy95cuX1+UV5GXzD/sd/MN+Hs8bPeyef7SfUK57z4UXXrjBHE6blZUV64+LGy8cJ1nZal+kMfJ2eXl5JHqPJ+Giiy4K1DbVTiQtb5AkPs/LsF0r9Sufz/dUYWFhgzcbAHSBqxdvCcb4QiMc4Yy0SM/SJAsE6amCxAePF691M/8I7NaCGnn+OuWopVrq13yO9cZvZ0/a5c0GAL3E9YXrhwrp5GvSM3kyRworjr/oSdxeGMAh3t8613sprRqEphUkrSX8978qmFz+8LQMjFoDANCLINj3fCIvL2+RsOSnvWnTGG9xlfp7JNQyn4N5rVdMOfn5nxBCL5QkJ/E7K6MH3Wn1q7Cwft5VY8Xn5uYmkEUXkhI38mNO5sty19UPLCspMXv5sMUfoItd89rrpwV8/mf56iReob/vYbj8x40GeRLbSGjXFepdW+uneYWyZvh/n9uP8+mhp5s/YNhM4bpbH6jZid7fP0DB4sX2eDshXetALgf7TwtJg7UWiXx9eGvYP/Jh+1rRDu2oTz08e8pKrwgAAHoBBPsejkN9Pv/4/oKkmOYVmQZ6A/+7yI24PygrK6v0ig2Zk5d3jZTie3ybUWZaKeXwj/jtPO9DPG9162ydQs6cOXOwo/UcIfT3BAlXa/UnSfK3RUVFm715AKCLXVtUlOCjpBL+np/Bq/TD1+khDvEHuKW+U2mqsrRq1JJefTuS+FTh7FEYHhF6nflpmUppfRuGuzsxc4vfPp0ofKXQ4gxeXZhO9zK5UWFO1Ylp2zDI64rnXUnfeCx30kYzDQAAvQOCfQ+Xm5/7Cymtr5u979xk38dvWXSoOp7ezb++D9q2/evCwkIub5WdnR1jWdZcLcU3zVB2pkwrXcFv9GUcuJdFZzpJ5nz67VVVZ1hEV/FjzNVEW0ip30UikcfNaQHebABwilxftOp5S8jzeP0QNIfUSpJbtKAq0mKrEHqDG9FL0gsmlaMnbOjtEOw7z1eK3kp3RLiAtDVdaD2KW4RD+fd8lBbiZ5ZKePiBmSNqvFkBAKAXQLDv4QoKCuJd5T7NjXRLk1ohtXU9v2sZpk6T3qIV3euzrI7nspuh8FJ9Ad+XpbTmCyFitaZ/K8dZUFZWdtJb36Od5FVVfUoI+ix/eM7nRsBrQukn0tPTn+ukofIA4DjNK157mdbqIilE0NW6gtcRS7WlVz0yY0olrwM6/RQcgO6CYN81bli6OsUVdDopOcuy9P/cQMubD0+bdtJ98AAAwKmDYN+zWDk5OXnStid706TIeSNCkR3k+mOl41T5AoGbBOlbzWFzpp5D+2qh9Z3Nzc3/jomJmay1nuRYVonlOLUk6auSpHmPHykqKtpiZje3OVEjRowIcoC/SlrSjKcfT0L+3tHhR5cVLVvdOgcAdJe5r6xMqo4bFH42Z1iI1w8I89AnzU/LuN9R4vlHaype8ooAAACAIdj3ENnZ2anSlp8XQlwhhMzlouh7o7Uq1CTvahsHfubMmUNdDvIc7j8npDRD23GW1+XcjH9RC5HDk+doQU85WvxMUbMjW2RtZxwen5WXN5wf7GoODN/myVql3d+EQ+FHy8vL208DAAAAAOhowWJt7wq+nVmdffqORULgyD4AgC6CYN8DTLlgSlxcU8IPpRRf4mCf6BW306SXu9q5oWxp2es8KaflTjvNLwJ3CCku5/kP6dXWpHxN9A8lnAVlS8rWeMUnZUZe3rmWFF/kD8vnSehlQolHi4qKfs9V+IEGOA7zi1aNV8LOtG297rczMJwcAPR5Yl7JO+nkhn/iknrHFvItofUbD8ycgk52AQA6GYJ9D5A7K/9eoelrHNL9Sukn+e8mQZpDtBhv6jmqKxPWtePeUFpauqegoMBuaWk527KtBULKS6J3wqKhXlMhJ/17HMcpLCsra/aqTljuzJnzidSVUsg8vu+ntOv+rqSkZLFXDQAf4LqStWOl436Kv89JlhAT+O8QV6l/PTJzyt3eLABwjOalZtyqtC58pGZniVcEPdiNL2wItMSHb5EW3aG0ahEkN3N7Z7Um/baraWWo2V38hw9PbfRmBwCAk4Bg381ycnI+Im3rLxzm4zi+P81vyO27du2qHDJkyMWK9B+klHFmPk7sIf734d1Vu7+zcePGlrFjxwYGDx58lhbiRr7NpfxONvMP5ctKuw8FrEB5YWHhSQ1lNWXKlLjY+PhbLEt+kR88jYRcyKF+EYf6Td4sAHAEc7S2Yl9bNzDo15/iBuwELUUmKX2uJhEvBdlmHk204aG8SdENdwBw7OalZdTy9+lHD9Xs/KlXBD3YjWUbEsPhljXCah2lJyq6D4JauAn6FrdfXucV4jblqldb9P43npw9G8NwAgCcIAT7bpaTm/OCtKwLOdhbrqaLSpcufXnOnDmyYlfFrZKs7/PPn83hvjUMaF2nlPvT0uLSH/OkMj3UV1VVjXGJsoRQYVvYq5csWfKumfdkzJg14zSf9t2mtP40f0D2aKF/6JO+P5/sxgKAvuzLxetGhJUqsIXM5e/MAK10Ngf5dOIvtzdLO0264aG8yQneJAAcI/SK37vM/efKWEr2PyCk+BSvCuO94kNpquV15mr+u5FbpSsdSYtjawKb779kHId/AAA4Vgj23WDixIn+9evXm2FkdE5+3kZLytF8XWhXXVFcXPxsfn7+Xfwjd50m0cQtmB/alnw0ekOT7ZXayYHhjpKSkrayTpWXl3exEvRVS4iLFNF/yVX38WO9yFUY/xrgMHOeWetPGepcStLKF5pO56LT+Ks8kqN8dGPckXCoL9NE/344b/KdXhEAHCME+95lgdaycumqsTZZZ5MU43n9ly9IFHDr0+fN0k5zC4eEqOQr7/Lfd3iyxOez//ObGRP3e7MAAMD7QLA/xfJm5t3pKj0mYPtuKCwsPJCbl7ea34UJ/FZ8XxI9S5I+wT9tPxBSJEfc8Kfra+qfT05NXSiluMXcnn/4TId1b3Ho/0nJ0qVPm7LOkpuf+00h5Bf46mT+YNynpPpDSWGJGcoOoR6gA9MJnivl9aT0KP7emu/vcP7OxB5p73yUVlU8z4+ElPsU6W22JTehsQpw/K5PTb9aKfHGYwcqMcxqL2IC/uZXl6cEYuKG2aTHmHaP1jSHqybzavM9601u65g+giq1oA2kabOwAw9Ubz/tnUWXo1d9AICjQbA/hXJyckZI23qFf7BG8c/W007Y+Zr0yUullgcaGxtL/H7/IH8w8F/+jctUWhXuqdr9YXM+/bScnElBn93ew705JF9r9UhJUYkZek63lp64goKCYDgSftCyrAuU1ikk9NfIpRdKSkp2erNAH2c6ZAyFQmmu3/XbEXtfWVmZOe3ipD9bfcnclZuSrKbGT2lLfphfmuHcKD2D/yYIId+zHlWuq4Vl7eFX8E9KqFdtQQ3uvvCKhz6a1czfb7yuACdoDk30E613F2FUll5rwYIFsuLDc5JtioxVYTmEpJgtJF3G68YhgsQhRztxe8esL5tIiDVC6wMk5B9VwPrPQ1nj92NdCgBwKAT7U2DixInxqWmpd7ialnEE+JX58XJdt4F/kj7mOE758uXL63k2nZuX+0sh5Ve5XmpXPVFcXPxFc/upM6aeFh9IWKWVfoHfsfMVuX/ksPCLZUuWnfT59NnZ2RmWbf+M7/dj/Atao1z19XA4/O/y8vImbxbo2+SMGTMG+ny+TFe4SZa2hENOSIXVGv5c1nnz9FsFixfb431pU7Wiy6UUZ3PRWG54pvP35T2HkRpaq2pN8lVNzjO2sKocx9rySMHEKq8aAAA6MCF/54euGKxlZIRF8gwt6CIuLuDG6UBuC7XO1JHWW6OH6ysqDgvrzsfzJ5j2EwAAMAT7Lpafnz/aVepH0pKXaK03a6LTLCnjXVe94tr2dcsLCyt5tuhW59z8vEIp5Uy+KpTrbnUd9xL+YdsqbPFnS9r5HPY/oqUeoSKqqKyszNzupOTk5Jylpbibl6dAk16lHfWdvXv3LjNHCXizQB92ZkFBctANDbeklcafzVgppDTlZi9I2AnviLFj3unvHSZeVrI9Jk3X/Ywbk5/lyUSz0a215lBm+C2u+AvZ1htai13ad3rlw9OE6UcDAACOwZUvvRkXDNIg/iXK0GRPtSR9iZtHk/hXyfJmaacVPer3+b91f/a4fr8BGgCgzREbqdB5lFKfkZa4gANBMl+mSCHM8HUcnfTjbkPDbr5+8FAyQWHvGnHGGm77fX+1/HYRB64LOdRX1tTUvM6h/p+dEepzZ878tLDkgxzqZ/MiPOtqMTczM7MYob7vM503np179pigE5pqSztDRIdhaw31Bod8/mhYQ6rd6hivqN86I2dYiyYdw69R3BFDvdI/UI5b4ErxJRkRTz04Y8Kyh3ImbEWoB+ga81Izls9NTY8ezQZ9ixnP/tGCqVuGvnpmiSusJxWpz0Rcp0ApbfoTOmTPPK+X/9li15nz8AEAwIM99l0sNzc3XdryT1pTLgeD9nPHXFd93W/bD3XcI5qTn/8ZQfqptuHt2nDQauJg/7mSkpLnvKITZobIq6ys/C4nt2uUUsM4q/xEu+4TpaWlO7ganeT1Yea937Rr06AABUbxZAKHeX9rzZG5YddseFpTVlbWrxtPc4vXfUJofZcwnT2RCnGYf90l8VMScktcJG5r8rkj6xYKge8OwCmAXvH7l7ZD9X1SpzpSnyuUvk4LireFvOC3eWds51n67Xn255xzTprP5xvFbcsI29J2WmdrLQD0Rwj2p8DMmTOHKdL/5KtT2vf6Kb2upaWlYMWKFe09Y2dlZcUGYgI/l9Kay5PR94bDdwu3Yq4L+Hx/PdnDoseOHRsYMGTIjy1Bn+fJJKXp637L+hvfr1kG/Bj0XSI3NzeefDSGlDnMUfrNXnmv7qiUVqop0vTmqmGrdtGi/ttR1RdeWZ8WG3Qu00Kk8av2mu3QDrsxsAdjLAOcegj2/deXF6+NJ79IC1uWzGiu2rFw9mzHq+p3uL2Y5I/1n8FXU7hdqaWQ4bCj9+7ctm1DRUUFjmQA6KcQ7DvR2TPPHuqnmI9ZHJ4cx3kuGAyu59Ac/eHJzs6ebvntZwWJYWaag5WrXfULn8/3g46BnedL5eB1hrDEaKVFo1BqDc+z7WRDvTn8OmlA6kNS0yd40nGEvioxELvklVdeMZ3kIdT3UeZ9j4uLG2kH7Uz+8Q/y5+895yq+H8d16p2Qs7w/d6Zo9hg1fPKTMTUNAVm/8/QmDLcE0H3McHeknNcfObCnfaQYgP4me2b22fx7PvSQ0+iI25VahxztVIwcOnLTokWL8FsF0M8g2HeS7Ly8W6Wg6zk8ma2nFq9cG12l7wnY9hMcyg+Y4cRc1/2EluK3/KIPNLcx8zhKXxW07X+2bQAwzLz8x46JidEvvviiOe/+pIJ3VlbWADvgf9i2rIv4rqpI0dWhUGgZhzWcB9x3idGjRycOTh88zeyh5+lDTu84VmZPQGPYXTM2M7MCjQQA6G5XjxgRHLltm7OQqN/urYX+bcaMGSNt2z6NLAp6RYdzIpFIS11N3aq33367mqex8wagn0CwP0nTp0/PtGz7u9KSV3EISuCijq9pfcRxv+y0tPzN7PG86KKLAvWNjd8Rgsz482ZeE+4PtDjuhStLS8t5stPP083NzZ0qLHEvL9YsfjDTEd+3Oeit7rghAfqWEdzwHTp86BRBIuWDzqM/Rk59IHbJ6ldeafSmAQAA4BTLysrysbPsgD2I24/v24bnNmnEVW5dY23jqtWrV+P3G6AfOK7DcuFQ5hwn2+//ppTiBg7L8aRphyZtzrsN8grVHB4V4LXuuVKIVyoqKqo2btzoZKSnrxDSmsiRfpzZs8+XoBT08fSh6f+orKysid5xJ8nJz7+Ul+2nvHrPIUFPa1ffmp6e/tYLL7yAPa99kzjnnHPGpQ1Km8qBPpGD/QntpT8CaTeH/ImJifv37t2Lzw4AAEA3GDJiyGi/zz+Urx7L77vFbdMYO2BnDkofFFtVUWX23qOjV4A+DHvsT0JeXt48kuIuDuepWqv7hRb3KaVCPP0Ql19sgrs3625XyHNLCwvfNhNTLrggLr656QWuz2ubR7vqzZqamhnr169vH/LuZOTOzJ0vSH6Lr47iZbubV+UPlJSU7OJprNT7Jl9ubm6+tg6OR9+Zoh3pSX/xqsLCWp7EYX0A0C3mpmb8S2jnqYdqdj/jFQGclLkl6+bwT9zt/Mv2aNAX+F1PHRt/ypQpcQkpCZN5OaOncx4P8xvObYNwREc2Ll+6fItXDAB9TKcHgP6CQ1SCFmIkB/MUDs6rOS7/p6ioaAuH5yp+VRt4lo7hZ5B0nb+b86LMhDmk+UB1zSf5qgnafHNVZ9v2BZ0V6mfMyv8av7XfV0qNdF3nq7xs/xddLoT6Pos/j9OEfeh49J3J3G+C654xceJEn1fUoyxYoOW8ojUP8aVmXvHa2rkrV/bI5QSAkyMEXaSEPcabBDgp15WsHSs1fVwKMVEKuqcl0rJjbuHqn1//n/Vmr3iPEpscO5rbdWne5HHx2gZBi6yJuTNzLzQbCVprAKAvQbA/Qa4QWdzCmM1XhSYZdIlsE3ry8vPv4aKLONbv4ktbT+KC16njpc93Z1ZBwQBTwCG+2tGRSzjUvxxuCY8uLCzcF53zJJhzr3Jm5t1safoeaZ0qSXxp3559v+NQj7FN+zjLsmK8q13HopS4uLhUvtZj1hvXFK4ZxmH+sd0XrK3mb9m1QohkQZSomgOrF2iN9RtAH2NG9uDvOI42hE7h03qM0u5F/IHibC8CUopEYYsbZYJ6d+7SNX+4vnDV2QsW6846re2EnXnmmcmkKPFkN96b25vnGZ8cXzB9+vRs0yePVwUAfQAavifIssy59Do6VqgQ+i1FtD0xNfXr3Nz4gjKj7Cp1nXLduRynt0VvwLNJQZ8JKnVDQUFBvClYVrRsTag59NGOY9mfKA71sb6YwK0c5m+XmsxQeteFQqE/bty4EWNt9wORSGSvd7XLmI56/DH+yRPnTOz2Rs7cxatPn1u07pmAReu5kXI1fwmTuGHWvlyWVuMqSteN9iYBAADeQynxltDyGW6rtfcfY/qnEYLiOAJ/RlqydJe95t/XLV19wWUlJV2/Af0oEhIShtuWneJNnjSzgYx/zwdkjMj4UFZO1unRIgDo9RDsT5AKqze14z7vRpyFQtEXfUTp/EtwOYeMIVqKb1f6fEtKSkr+7LjuGg5E0WHluM7ieLQg7Dg3e4dB6c4Ycs504ucL+G4Vmm7lH6d9Sqlv+v3+ZzGcXf9RVlb2FjdLTsVIB8G4nXGnzZkzp1s63vxS0TtTry9c86qwdLkg9Wn+TpmNZO9ZFmFZmv89y5sEgD5C7R8cqKmuvMebBDgpD888Y0d11Rk3aisy1tXqN0qrjqdEmg6O/dx4u0Bq+neKG1d+/ZLXCxYsXnxKN27n5OSM4F+5D+wF/3iZ+zMBP8YfMzZ3Vm4+FyETAPRy2EJ3bKzs7OzosGHDhg0LdxjPu20lqPNn5d/PL+eX+TqvJ/UniwqL/mEqcvJzHhFCXiaFTDJ1rtIvcAq5pqioqFP2sJrDs2Lj42+2LHmrVnqHIrq1tKjoz1yFQ+/7mbNzzx4TY8dM9Ca7FDd2+OOmahsONLze5cPocOPj2sJVU322/TS3QsbxtDQL4NW2066ruRm2yw25F2TIA+8sPPdcl+fD9wAAAD6QOX2rqnxzgg6FfiC0+1UpRIB/Q7zaKPN7wj991CC5nTcoMmnpwtmiSzeom43oVVVVZ2ipR3hFXcJs0HCks2pF4QrT9xMA9FII9u/DnLPuj4m5TCv3cdu2o8Fea12llL7Pb9u/LiwsDJmynJycsyzbusds1TXTrnLmlBaV/pVvHxOMifmXJrWebxdPJCs5fPy8rKzMDDly0vhxB0lbfksI+W2t1RpSdFtxcfHzXIUw00/lzsq9xGyB9ya7nAn45q929I5QKLS1vLzc9JrfKQoWL7bHBQadK5Xm7xZN4ZXVEfeSuESOpamI2yVfqd511juLLhcYkg8AAE6M1uJzRWuS40jfxL9y8zjgD+bfusMTPjcF1T5F6mtOpOa5J2fPjrYHO5vpdNnyW2Z45IBX1CWklOGGsLvmjZKSnV4RAPRCCPZHJ7Kzs2fZft9ic721qBWH9Bat6REnHP7+8uXL6/Ly8rKFlHfzXOdG60lXaUV8OzWWV8ZTeP5v+izfU4WFhWbPZqeEbn7M4VrS96WQc3mBlmqlv8ehvsirhn5q/PjxCQMGD4h+DruDq9yIjuidzc3Nm050T/6cZ57xJw+Z8CkS6vvc2JhwtA0VJtALrZ4kLX849NUzKhaak2IAoE+bm5L+cy3ohUeqd77qFQF0mS+8siwtJibmc/w79C1uz713rzk38LQWVVqon7REEh55cvaoTgv43AaNIR9NsISV4RV1pdDunbuXoF8mgN4Nwf4oCgoKgmE3UmVJK9krOoRSyuX/f1pWUnZbbm5uDAf7XwkprvGqD6Ec95ySkpKV3uRJaz3fSv5YCvE5ralQEt1cVFRU7lVDPzc9d/pMn+074uf2VIpuAJN6e2lh6dte0Qe6oXj1Fzmdf5cbUWN59XTUIw+Udn/tkP/ux/JOr+LGFo5QAegn5qVlKl633PZwdeVdXhFAl/tGyfaYJlV3JTf+buO23vDDDtFvs8/V+r70ZHHvwkmTTmr4Yg71qTI6mpJMM1sOvOIuobRSETeycWXJyne8IgDopRDsD2POZ6qsqvyy0qJWkH6YX6BdWulLlc/XIpW6Twq6iINE9Nx6XhnWaEfdUVpa+uvsmTO/K0l/i8O2GQ7MvK68qlRhjhxX2bb9z7bD9k+WCfXCtu/jZfsYP/6/W0Ro3utLXzdj1ANETZw4MT4pNelcbhT0mO+3q9zmFtWy/o2SN/aYSb60h/GrFy8OxvhT5pKWt5CQRxw7mBs2SpEOSS0es0PWwt9cMPGkR5IAgN5nPgd7TvYI9tBtrl+66iap6ZtkWen8I/ueU8S0q5tbLCr4Xe6klce44dn8VospU6bEJCQkjNSWHnEqT6kzv89lRWU4AgagD+gxDf+ewJxTH4yLfZxflCvNNIeJMKf3F4uLiz9upmd8aMZgK+L7Bof3b/Bk6zn3pJdoUreVLCkpzsnPv1oI+grffgSHkE1aizsClvVaJ4V6MXPmzJEc5n9BQlzMvxT/dsORG5YtW7bbqwdoI7NnZZ9hkTXSm+4xzJ4B4Ypq13U3B4NBcz6+c9qdv7xaCutO/l4NaZ3rECG+SY0W4q+2T/z4tzMmoWMfgH5sXmpmvRbqhw/v33mvVwRwys155hkrLWPi112iG6TWJuAHTaczpk4ptz4SEFN/d87kLVx2tGAvCwoK5N69e4OJiYlDhC1GSCljvbpTxmx4CDWGVq1cuXKHVwQAvRiCfQe5ubmzpW09x1cTzDQHe0dp/T+/ZX+Ew3m059NZs2ad5iq1gF+5z5o999E9iUp/PxwK/awLh5cTOQUF46XrPMnXp/AD/tPv89/Ey4SQA0c0YsSI4JDMITNtyw56RT0Of3datNB7U2d/KpI++/ybLNv+IrcyrGiNpnrSokYRPUZKPvrIrAm73qeBBAD9xLyUzM+6FFn9aM3udV4RQLeZ+9BDPj0x98tS0g1mpw7/dvn57z0q2LLg4WnTDm8TmjDvb2lpEdyOG2LbdiYH+u49bU5QfXFh8WveFAD0cgj2h8mbmXcHvyzf5dAeDUS88q0kqb9QsqTErPiiwSI7P/8iS4r7+MUb3zqP/plynLs6q7f7w83Iz59iS/E3zjsZvAT/DiU3X1X+fHmTVw1wJHLGjBnD7YA92ZvusUyHe6OvuWlS/Lgz5kgpMrSgA4rE78JhevrJc8/YjUAPAAA92bVFbyXY5P5Ckx7vUu0lj+fn13tVpiPmoJTSjvh8cT4dmaC1jpVCdvuY8bys7oF9B15dv379SfUHAAA9B4L9EeTNnPknXuV9isO9Odxec/BYr6Q7Z9mSZW+Z+rFjxwYGpw/+uiD5EzOttXpK23phyeKSTWa6E8nsmdnThPD93dI6QWv6Z3FRUfQ0AYAPYnrU1ZaeYVt29AiUnswld+uE7/xfrJ2SPICcltcfKTgH/UYAAEBvZPHvr9+27WAkEvFzqB9jOsHz6noMM0xtSUnJm94kAPQB/TLYRzvIq6wc6/rEQFtTjCYdEq6oC4VC683h9FlZWbHB2ODT/PJ8nMO9MIcM8yv1qlD0zaKiog3nn39+UigcupnrbzP3p5W+l1/Iu7muJvoAncAs446qqtmC1N8tIfkh1O+Vo75dVlbW7M0C8EHE1KlTB8Qlxk3j60ccA74niH7FHL2Fv38buvB0FgDoA+alDrvAdcXGR2u3b/GKAHqE6PB0RDERKxJvC3ugFHJIT9gzfyTcpmwMN4WX4jcXoG85Zb1u9hTTp09PrGts/IhlWd8Rmr4pSMwTQn6Ug3uutGVoyIghNeVl5fszMzIXK01nSylHc/CwObhncsAfM2zEyGbXcT6sSZtz7Afy3x18P38aOnToyvXr13fWIcMyMSXx4xzof8ePH69c9ciBmgM3v/HGGxhfFI7L+PHjVViF47hx0SP32ptDAV3lHnBsp3Jl6cq2QxcBAI7onNjEjSTU3vLm+qVeEUC3y83NTeD22ljpk6fZ0s40v7lmx5BX3aOYjektbstb5cvKO21nFAD0DD1yS2JXMXvifT7f9ZYUT/Dq9iNSCBN2wrzmHcgruhwprCcDFLiVV9DjS0tL95JS87XSr7feWsQKKT8mSC/iteIdfBmpSa0nLX7OlS8uWrTIDOF10goKCmx+/Kt4WR4nQVJr9buSkpJv4BwoOBGDBg2KkEU9bmg407DgUN8gXLGNHHprReEKM7oDzqUHAIBeRwTEaA72mXy1x3ZY20ZF1P7y4nL0gg/QB/WrYO8P+j9DUtzBoSKOA/O/+XK/0PRrjhOruFpzOZM38KsSPY89EolsI63v0FpvNNPMbH21FNEWV9MjXH57pKXl8aKior2t1SfHHMbVEol8SdrWY0LKJtMpX/HS4nlcxQ8JcPzWrVtnKUfFeZPdjr9gJryHyKUqDvTvFBcXv+V1OolQDwAfSJNez//s8yYBegTpyDgtdY/cQ9+ROUquvr7+7ehVAOhz+k2w59CcKoX8DgcLDvV6D0flWzg038Kh/LtK683ebGZNV8jx/e2J2RNTysvLndjY2P8pTfdzVbTHe5P8BemwFOrlkqUlf12+fHmdKT9Z5mgCbYkvW5b8uVZ6j3LVXaXFxfd41QAnJCYmxralneRNdjfHUc4ep8V513Gc9SUlJTu5DButAOCY8e/xApJqiTcJ0CO4rrub25adcuRmVzJHya1ZswaH4AP0UX3iHHtzblNmZubMzBEjPpI5cvjkzJEZTmJc4oG9e/e2r2RHjBiRJSx5HV+N5fC+qaU59LOUlBQxZty4b0shPtMa+OkRV+ufu5r2B63g3MEDB73Owb925PDhmzXpeJ4np/XeaKAgOYwfb3PF9u3bvLKTYY8ZM+YWIcUtgmgnB/uflJaUPMTl2KIKJ2XYsGEx0pZj+LPbbd91fmxNghpc4W6VjtxaVla2p6KiwvGqAQCO2evN9W+VNzdgjz30KIMGDWoQHJv59zbIv3lmRKVO2XufOiVrcvKEM3OltJtbavbVesUnRGoZrq6uLu/YNgaAvqVXB/uCgoLgkOEZH5dSXmNJeRWvRufwCnWW0HJCMDawZ/So0ZXbtm2LBojhw4dP4/pPcn2Q87Jl+a1Svz94vTRhWogAr4F/6YQjd/osK4vv75s8Pcdn2yt37Njx1vbt25uGDxv+NgmdzHd1Js/Pr5vO5Ng9KDMj420OKbvMY5wIM3TehDMmLOD08x1JYovQYkFxcfFTXIVQDydt1KhRsUKKUd7kSQskJAcHZud+OGH85BnxgzMyGvbs3Eque9S97vxdCrthd4vP8lUUFxbz12kHOoAEAIA+paqqSnFbsGbIyNEhGXEb+XfXnAJ3UqPRxA0fNTTptAmfDKQOuNiXkjo4ZvCQWK1UXbixocn0UnO8zIaH8vLyd71JAOiDem2w51A/pMVxrpSCvs2B+BIO28P5EsMrrgQtRKrW4vn4uLhNGzdujG6ZHDFiRCqvaD/DV2N4vjgO0KN5LXc5SWpQrv6RFOKXpaWl+4YPH34uz/dlnk+4JHZXbN/+ork9B5LaYZnDTLjP5KrTvXDv8uO9YcK/med48XOID8bE/EBa1s2aFN833Va8tPgfXIVQD51BJGckJwSsgOnQ5+QEAvbAqedkJU6YfHEgbeDFdlzCWf74+LFSyI3hfbv36MMaGeY8Ple5uyxtbS0uLt6+bdu2TjllBQD6t+sHZBZMC8Tp8lDDSe29BOgKO7dta+A2YU3G0IwQtzMdbmPGczvxuE97tSxLJE+amhtMHXi+sKx4yx/IsOPiRwfSBmcGk1OE29i43w01H9dQdVpoa8e2HabPKLQxAfqoXnmOvTkf3XXdy6UUHOrlRBOyOViEXaXq+a+jtXrAaWkpffHFFzvuHVzPdea8otYVmhAzpZS2FurrpNSv28ag5xu3NRa0JLXdux514MCBLdrVv+bQUsI5Zj0H8Yf5PlZ41cfFPIeI6y6Qlvyq0uptvtxSvKT431yFFS50ioKCAitGxZz0+fWpE6dOzCi48Jr4kWM/H0hKvkhavmRecUhh+1ITRo+7kvz+Q/ZKCCX2tLgta+ur699ZunSp6XkXh90DQKeQmu7SQsz2JgF6IlVWVlbZ0tKywdLWGkc5pj+Z42J+NLXrtnB7tn1EJGnZaf74+Ly4zJGfHZA764spk8+e4gvGmcP+j9nYsWNP6igCAOjZeuUe+5EjR36aY8V3OVSbMeYFB+2nNYlfEbmLNMkXhNKLli1bdkhP9du3bw8NG545UAg5nSd9raW8olRic0ZGxktmDPrsguyxkqx7+S7TuSoiSdzIt2vvZMSclzRmzJi9jtJrhFD/k1r+p6ioyAzTdbzE6DGjf8WPcw0pvZWE/vaF5134SmFhIToSg04zdOjQgPCJ06WQAa/ouATTBiUOyj3307EZwy7yxSecI23fAOIvkFcdFak7sKxhy8bXzf55x6UQN7rXhUKhyvJl5jS+vRiiEQA61TmxiY/yn5UYxx56uqqqqgi3IeuSRiXV28I+QIqS+fe4vf35fsyh9q4TriXH2SwDMTHC5x9kdmKZNq+0rCQrEBgRSEoZziH/NKexfmOkoa7Zu+n7CvgCdZWVlTiCDqCP6vFDcxzuzIIzk2NV/A8tIW8000rrP7qa7gla1noOxmYjp5g4caIvMTFxvLTlBbwiHSClrAiHw/+xLEuRbT3LyeRss240tyet6/lVeFnzapSvp3H5ueY+eJ36QPHSpV/l60cK222v23HvXTdD2lk+3318B1/gR1lveufnALa4s8bBB2hzwQUXxDWEGs7lhsRxHZljxyYE0qblnB9ISjrTjo2bxK0Ic67gIesKJ9SyqXnXjucat2xc27R7Z1UoEtoSlMHqoqIi06kVjjoBgC4xPy1T8e/+bQ9XV97lFQH0Cvn5+QNd140VthjPbc1j2uCuLUskjThteMzgoacFBw/+kBWMNaeCtu5154Yq/++4Lc1rwjXVq2veWv2/5v17DgiXW8VHYUamWVa0bJk3CQB9TK/bYz9q6Kgp0rIu5xXbGDNtAnjAsl4yoT4rK8s3duzY84Oxwds4xF/DWeQSzjTZJGk6T8/WQjbx2u5PfNvRfMth/FdSdOUqJnJqMYf0jzLnCvN/f9CO+6OKiooD0QftJKb3fiHF/3HQuoofZ53QdDOH+iUI9dAVxowZ43dchz/rx4Y/9yJl8lmTUieffVkwZQA3IIJj+ftjGh/tod51w/tDu3b+uX7HlherV68sb6mr2aAjekNDbcOu8vLyem82AIAuMS0uvtySsnBFU110CFqA3sJ0xMztyvrRo0YfCLeEFbdNk7jdechG88OZvUymN/zQ/t073Eh4k7DtWtsfHMy/zbFmyBkmpc831IqJGRk7NHNCIDVVhfburtKOc8R2pTmCb8e2HZu8SQDoY953hdIT5eXlXcBrph/zyuwcM62Ufoz/uZssGiNJXsFF0zm8j+X6oKk/hKbtynVv4FBdxUH/Y1rQN3i+9nOQtVJbOPzfZRH9d+nSpVu84k5hzqkPxsT8jF/xz3KAqiRXz/f5fKXeUQYAnU2cc845qf4Yf643/b5iB6enJZ0x5YJAcuoM6QtkeoG+HX9nVKR2/wuNlRWl9Vs3b3Jra82581uamppqOdA3tc4FAAAAH8QcvRn2hZNjrdjhWulBXvEHMqfIBYekD08YNvpDvsTEHGFFj6hrZX6oHWd3uLl5c9Omt/9Ru+ntDSoSec9Rp8VLip/nPziyDqAP6nXBftasWRMUqR/xon/aTPN6bD8/i208Hc8TmRzUY7j4qM+LV3vrtauzOVQHHHLGKiX9fB98M6EtrRubm5vf6oqgkj8z/0lerE8orRq1kFf6pVyCUA9dZc6cOdaWyi1jA3ZgnFd0RFpKOXhGwfkxgwbPtgKBYSStBPNl8Kqj3KbGdQ2VO/7etGPLxoa9u/a1uI2vJ8iEev78mu8J+oUAAAA4frKgoCA2HA6ncQN0giWtYzr/3vSYHxySkRZIGzg0aczp14pAYBT/bLefcqeVdlQ4tFO3hLdUvvbCb5ymppBXFcXB/iX+gz5wAPqgXhfsL7rookBtff3tUorv8orsfU8l4MC+m4N8tZByjCDR1nOo1q4aWVxcbPY4dvkWS3N6gB30/8qW1pX8aLu0Ul9paWlZXF5eflzDlAAcj4kTJ/qTByTP4M99sld0CHPYffJpZ4xJHDv+Ijs+YZqw7OSODQPDdcLVoarKvzTu3LG2fvvmHZZDG7kBsrusrMycooJADwCn3Pyk9LOa/ZGqJ/fu3eUVAfRqHO5tbhcmar8ebJM9kouOqed6yeJGjU2PyxiZFRw05KPStge2b5jX3LzVOuxEItubKrf9bd/y0lKtWw/PDzWGVnEb9JBRnwCgb+h159ibcekz0tOreH1mxq0/3Ss+BIf5d0jpO6WQd3Ow+T2X7OF5zaH70fOFea33l+3bt5vhR7o02JtwFZsYe5ctbRPq9yrXnV9bW7tk9erVCPXQpbKysuyWcIs5JeU9DYSYjIwBg6bP+kTcyDFX2DGxE6RlH7KXXrnaDdfVvFy/6e2nDryz7s2m3ZXrVchdVVNTs/uNN95o5FlwCB8AdItpcUlLJMkDrzfXr/SKAHq1bdu2qYqKilBSXFKtJaxabWmfpa1Y4gasN8sRaRau2V/XUlO9w2moXSljYlwZCA6P9rxvftKFsDjsp/oSk05PHDM+S2i9LbR/b430SV/F9gqzcwsA+pheOdzd2LFjDyil1vFqbSBPjmkLL0rpN1zSC10t7pVaFxYXF3N+375/+LDhjpBiDs/Sei6SpntNefR61xHjTh/3Q15Jf5HXvXGK3GvqDtQVrl+/Hoc/QZczY9WGIqHTOgZ2yx/jS516zvTk08+8zp+YON2yfWYUiEMO/XObm9bWb9/4eN1bqxfXbt/xjmpoekM7entZWVmDGe7Rmw0AoFtMi038Jf+Gl2K4O+hrzG/szp07m4YMHFLN7cYmacvYDkebHpVq4V/76r11zoED77qNDeW+5NTRwrLMUXjR33/T0Z70+QYEBg7Jat67uzBc3xiu3LFjc/TGANCnHNcwWD2FOTfdtu11ylVf1rY6Q3KGNhfHsj4WaQo9tbyo6K2SkhLTQ3frnkUhbuV/o4ck88oy4jhOlw/JlTcz705eIX/JhHpetsvrquv+h1APp4hobm5OeM8wd0JpOzY21Q4Exh0+hJ1Wrtu4c8dju8uW/Lx6zesrDuze/ppubi7l79EuDvVmfFzspQcAAOhayvTzNGLEiO0NBxqWt0Ratjiu84H9MXF7U4f276mrfXf9hr1lhXfWvPXm7dp1Do5XL4SliO+prqbRsvQxncsPAL1Pr9xjb3iHLjXu2Lqjhq9Xm0vltm116enpvvz8fMUhWk+fPj1x5MiRj5AUl4jWTvXMaUffS0pMXGoO6Y/eURfgUH8br0XncRSy+fJF27ZfXrlyZYtXDdDVBDcKMjTpAd50lHZd5Y9LkIHklKHS5x8cLeNEH2msX9mwccPD1WveKAnv379eOGr1sKHD9r388stmQxQCPQD0GGfHxJ8rlFxcHqpb4xUB9DmmDbt79+7I0MFDayK+SLXU0uy5j2nbC380Wikdaahrbtm/d1+oen9hICGZLH9gtCulqHt3/c8aK7ZXCU75CXEJO/fu3YudTQB9zPuuIHqbvFl5FxDJBVq7dfzUannldRYXj+D1YPTceq30irBlfWxFYeFunu6SwJKXl3ctSXELP9ZQRfTVpvr6Z1evXm3OSwY4VeQ5ueec7bf9Q73pdpbf7xswfdaFsUMyPs9Jv655767nDry9rqxp/+6t9U017wScQHV5ebnZO4BADwA9zlcS0tP8SbLpFxUV5kgigP5AmH5z+O9QO2iP9tm+eK31MbXf/UlJMXYwLjZx3PisvSvLFrvNza19PLm0ypyuGr0OAH1Gdwd7mTcz726l1UypZdgh57ZlxcuKvLrjkpubmy6keISEuJCDPK/zSAtB5nCj6HNU2i23hf3ZJUuWbDKTpqyz5c3K+yg/3B0ciaYqTV8KNzf/pSuGzgN4P2aou4qKigLpkwfHt+1ABuP8cUMyBmmtdPPeyu2qIfT2DmvHzm2F28xRJQj0AAAAPY/Mzs42O6rG2gE7gxu6x3xIvRUT42sP9UyRqihdUvqGNwkAfUR3Hoov8mbNNHvOC4SQwziQD5fS/tTwzGGhHTt2LGud5dgsWLBAbty8+T4O9B+TMnq4ksWh3jw3k/DN8HZ/FySuLSoq2sZlXRLqc3JyPiSk+IHWdDaH+vnkun9asWIF9ijAKTdw4ECLP/0T+OoRN9xpJ+KGD+yva6qpWdtSW//6smXL9tVuq8VIDQAAAD2XrqiocLi9uX/t6rUVSQlJidKS5jTTD9xJpx3n8Lav2rFtB/bYA/Qx3dZ5Hq+YfsZrogFK6aW14UiGEm4OaR0vLPmdmTNnvucQ4vezcOFCFREtd5DSj2qltihXhZRSuzhkP9/iuFkNDQ1XeePWd0moz83NnSpt61u8bj1HC/qhGw7/w+twDOCUa25ujtVHOUzPHM3iKrfaaXGWX3TeeWu9I0q65HsBANDZ5qdl1Fyfls6/twD906JFi1wO+M0ZGRnL61vq31BaNZrfdq/6mEghk/jPB24QAIDepduCvZTyEv7DKcO9Yu2yZbtLl5SWK9I/4kASF1ZqfOtcx668uHzHgQMHvhVqDk2Ki40d0NIcGmNLOWdlaekq7xz3LjnEOCcn53Sy5Pd4uS/gxHS/cPXjK1asqPaqAU45v99/xCNxhBLNocbQ+khzZPmyZcv2mA1iXhUAQC8hkoSO9psD0K+ZgL+qbNVOv/QviejIOxzuj/nIO7PxPzMzM+hNAkAf0W3Bnlcq0VDhCCc9WkCkLCFizRU7Oir9cdNmODmzB/KVV15pNH8LCwtDXN5l4cWc109CfJ2fzCeFFI/xc7q/pKSkiqtwnjJ0G8uy6rWj20dh0KY//LBbucPaUbRy5cot/N0wP/74jAIAAPRu2gwBvWzJso07tu54TWm1/1j33qempiZ4VwGgj+i2YO+Se4sJ9z7pL82bmXddbn7+T7Smb2ulQ26Lu9qbrcfKzs42w47MlZa8XpB4gVz9YGlpqTlfCYEJupX5kff5fEv4S7bXHHbfWNtYUlZW9sa2wm1mQxc+nwDQa2lX79akMNIMwKH0tm3bQqVLS0vfffvdxdw+/cDTQeNS4lK9qwDQR3Tn+TUiZ1b+rywSX+GAr3klZPbihzSJz5UsXfqcN0+PlJWVFRuMjb2JF/lOXuZiReK20qVLl3IVQhP0JG3fb3wuAaBPWEBkjulTC9E3CMD7Efn5+aP47zgtj9J7vkv1xcXFr3lTANAHdHfHGSInJ2e8sEW2Uirsht3/rVixosvGmO8MHOp9gUDg80KK+/jV26lJ/6BkacnfuArhCQAAAAB6Cjt7VvYEW9gjzD40rywq4kb2Li9eXuZNAkAfgB4xj4/ZEHGJtK3HzHWt6c6SoqJf83WEegAAAADoccaOHRsYOHRgnhQyziui+gP1//M6lz5mVy9eNsQngzMs7a5/6Nyz3/WKAaCH6JJgf+mll8ZW11WfL5T8KGfeGkc7L1jaKi8pKWng6l4bgvMK8rJJ0eOaxHCl6edlRUW3e1UAXUNrcf3S9VcKcm17l1z028snme8QAEC/NDdl6PBG0XLg6erqOq8IAI5dYHRWVnBzeXmtN31c5hWuuZks8R0haKDrqBubQ+p3f/jwVPR5AdBDdHawl7n5+Z+TQvyM73mQV9aOE/0vavbtv339+vVdNvxcV8nNzR0vpfyVEpTnkn64fn/NLaYXfq8aoFOZQ+bml709QrnOn/j7NI2/qDZ/7v4oAi3XPzxtmhl7HgCg35mXlql4/Xjbw9WVd3lFAHAK3Lh4VWbEb/2Ur17RWkLEX8b/Kdv+Tu2M099cJITrFQNAN+m0XvHnzJlj5eXl/VAIut8L9aZjGxN82wM8h5NvpKSmbMrJyZnKk93WI/9xMoffjyBL3KGEnqW1uyghELMQoR66ytyVK2PnFa+9mZS7whIi24R6U26R+JwdiT97gda95bsDANCpuuQwQwD4QC0+cS5pfSZf2gO8FOJDMhxenFKy7rq5K98esGDBArRPALpRp30Bt+/cfqEW9DkhRLLWusnVzhtaq7v5+kaubh92Q0g5SFiyLD8//yye7PErgIKCgjRhWzcKEp/iyefDzeGvv/rqqyd0CBPA+7l68ZbgtcXlI3ST71VuvN7NlwFeFeNvElGN60a+WP3uu0fu4RYAoO+r5JZEvXcdAE6Rh/On/MGJOJ/VQvyDGySNrc0SbshbVgI35h+i5vALled/avqNGzYEuBjb4AC6QWd98WRufu4iIeSlHOz9Srn3+SzfwsLCwgOmMicv72dSiqu4Lo0n2x/TITGlbMmSNd5kj2OGtfPHxVxjkbiPV2CvRsKRLy5btsz02g/QacwW7o0funRwDAU+btnye/wFGeZVRfFvp6MFbeaf0O+lRyY9t3C2cLwqAAAAgFPm6i1bgoHK2u8KYV3F7ZVMbtb7vSrTwg+RVl8J68iLw/LO3rVQCAxLCXAKdUqw5wCcFIyLeVmQmG6mHVIfq9tX81LHw9Vz8nK+K6V1c8dwr5WuUK6bVVpausdM9yTm1IKdO3d+nKR4hidf10LdVLKkpLS1FqBzXFtUlOAXKWNd5X5PCnmxENTeY62hifaS0uUc7b8x9LXJGxYuxI8kAAAAdK/rl666mNstN/LVPG7UJxA38FtrzA4JekqTeqAlkvDGk7NHhbxiAOhinXIofHx8/CEbCCxNWVwW9CajSotL71HkPqy1bg/7QopMYVlf9yZ7lIqKigIO9U/z1R2mB3yEeuhsNxSuGWa78Z/XrvqjJcSnO4Z6/p4Ya8nVP7UcMefh2VPeRqgHAACAnuCRmWf+pznkXK8EPapJVHJR+7n33J75Amm5KOBrusyce8+Nmk7ZkQgA769TvmgFBQW2o9SLHEdmCyEkadruEM0ZNmRI+aJFizr2kily83KfEVJ+gueLdgimldovSJxWVFRUE52jB8jPz5+htP67sGSQF/De4qXFd3tVACdtwWJt77LXnqElfUVo/Sn+/KeZX8E20XPXlCpWWiwUcS0rHp42LeJVAQD0azekpX9UCfH2Q/sqMYY2QA8w55lnrOSM07k9Q5/ktv00btPEe1Wm23xXSfljqcR/Bju7Vy6cPRunEgJ0oRPdY3/IBoHCwkKHg8h6/jK3jmUpaLjU7k2bdu0yveN3nFcrV83jP8vMdVPAIT/N0TrfXO8JONRnaaEf4JyVorR6BKEeOtNXlq1P2ynf/DCn918IRdcJIdtDvVYc6TW9zV+MJ0OuvPqRgsklCPUAAAdpks9pRXO8SQDoZosuv9x9JG/KrxyhbuQk/xR/S6u4MdN6hKEUliR9u5bq/t3WgMvmvrIyKVoOAF3iWPfYmyHfhmsppwghTE/dPql1Q0TK0hFDhmw3e+Vz8vPPk4Ie5PqxrTfhr7ZWP4y0RH62fPnyOq8oKic/5zxLWP/iQBNjph2lf1pWVPTtaGU3MmPVC8v6NS/5h0jpR4uLi2/gYhz+DCdPa3F98drR/P24jJS6mv9O4ItXGRXin8FCbrU+GZHW84/nT0CvzwAAh5mflqkUxrEH6JGiwT0meB23bj4thJ7G8eFgx3pKVyulfiG0/ZeHCiZu5AwQ3cEHAJ3nA/fYZ2dnx8zIyyuQlnWblHSfCe+WFA+SlL/2aX37jj07Rpn5SouKXtOa/qs58EdvGCW+HwgE5hUUFBx6vn1R6f/4h7m9d3leAQz3rnabmTNnDuWgtYCz1vmcwv7iuu6tXIxQDyfNjDs/97U1Wfxl+4EkfbOU8pBQz9+ZLVrpJ5TlfnuIu3cRQj0AAAD0Ng9fMK324bwzfiGE8wOefJLbN+3DXZMUqUKKO8inb59XtGaO2eHh1QBAJ3nfYM+hPtXyW5+0Jd3J6fs6KaTZ42i2vplcksJf0KstZX0tNzc3nctcofUDmtQ7/EWOnlfPM1ma6LaIG7lhYkHBwXNuoo97cMguvs1272q34OVPcLX+Pq90PqNJv6QcdWtZWVm1Vw1wwq5e/EbyzsLVl5ItFvIH/Sr+3B8cm16TOcz+FUV0V6N0FzySe+YanH8GAPC+7uL2R4l3HQB6GiH0g3lT/8ex4DbODv/HmaCCL22n31qc5q/kfHDP3JI3v4xwD9C5jvqFmjhxoj85OfliYck7+Qs4ib+TLVy8hW9g/o7iL26imU8ptV+R+/GyorJiM52Tn/NZKawf8W3MnvzohgOt1X5XqSeFpL8KV+wXlriAtLhbSBHPt3e0q84rLS1dYuY91aLD2u3aeTu/FN/jV8MMa/eVksKSlV41wMkQ8wrXnkNS38ufrZn8nWj/vvEv3F7+YjwvtHrYVx/zxv2XjDPfKwAAAIA+Yc4za/2pmfozwqXrSIo8LrJMObf9NUn16EO5Z87jphEOyQfoJEfdY5+amjqSLPEZvnoGh/om/tY9R0J/Tyt9K4eUpziURA+l57oYDuvRL6rht/yLuPRHylXbuC56KLvpIEwKeZNF1o+Fbf2ES24zod7UadJ/4/lWmOvdoWJXxbd5eb7OS7LFcfVtCPXQibTlo2otxFb+jLX/cPGVclL6//jL8ePBr05ZjlAPAAAAfc2iyyeFH8qd/HsS8jZu7/+WM4TX3tFLhGvfh1AP0LmOtsdeZOdlX2pJ+3H+0g1QWr8mlP5BcXGxOfxN5czKOUuSdZ8gMYvrtikSl6uWlp0xMTH7CgsLQ2Zvf2JK4kdsYX9HC5rG9xEd2u5wivSTwtX38v2u84pOqbyZedfxn3u0kDGk3c+VLC35J09jJQOdxgwDkzJ0Yo4QdCd/tGby5WWhrV+pmGDJw9PG1HqzAQDAMZiXmvFbR7v/fKxm14teEQD0AtcWvZXu087FWmifJcTqB3InlZrD9r1qAOgERwz2WVlZPn9MzJWWFI+baa3pd044fOuyZcuie+nNOO9a0s852OfyN7KGv5ZFmufiO2vQJHbbUv6cA35lbm5uvrLERKHF5/m7O47nj+ObK77NNq3dB4USL5WUlGwy93mqzcjLy7el+B0v0wil9U0lRUUPcjFWMNDp5q6sjJVO7RQdcccppdamq+rVOJceAOD4zUvLcLlN8gP0ig8AAHCoIwZ7s8c9JS3lC0LIR800B9+/kau+xyH8HQ71E5Wkb3KY/7QQIjl6gw5aD9vXf2mRoe+UF5bvM/eVNGDAmYKcgVJJv+KEbzYG1O7fX7Z+/fqwd7NTKi8vb7gS+kkp5Cx+creFQqFflpeXN3nVAAAA0ANhuDsAAIAjO9qh+DInP+dTHOwfIC2WcBD/bTjYvDIQDkwhLb/Kgf4CvmGKmZGD/D7+k8BlATNtcFmDq51PRpojhRyYTc/fPQk/t9xnOdRfqkk/EAmFf7hixYr9Xh0AAAD0UAj2AAAAR3a0zvOUiqiljhO5gme41W9ZheWvlteGtbWV60zX3ikmvJPSd/BljtB0qdJuIQfl6B54DvnxkuTHOfrHmumeJG/mzL9wqL8kevqAo37OoR7D2gEAAPQCQouLLNv6szcJAAAAnqPtsTfa6jqedy6zs7NzpE9eR1quiAQCz6z4739NMNbZedmftKV9H6f64dE5tV7kRJz5PWk8+Oz83Nttad2itd5jCfnJJUuWrOLiaM/9AAAAAAAAAL3RUYe7YybQH96ZnKqrq1vhSOd2Jxx+mkO9OYQ9Oo+wxFYO9c3muqFJb5BS9pjD8HNyci6zpPwSh3pbu2ru4MGDV3MxQj0AAAAAAAD0au8X7I/IdHi3vHB5xfLly+u8olaaLuOEP8ibIleL13w+X3vQ707Z2dljpWV9j5cxnUP9ZxMTEwsXLVrketUAAAAAAAAAvdb7HYp/VPn5+d9USjVHIpG/Jycn1zc3N/9AS7qKqwYLElJp/XeLxFeWLl1a1XqL7jNnzhyrateuVzXpfF6022whflNYWNjgVQMAAEAvMT8tY7VWdP9DNZWPeEUAAADAjnuPfV5e3lUkaK6w5I/8McHiplDzmyTFDRzoh7SGelqvhfzRkCFD9ng36U6ysrLyGQ71OZroX9pxnuJQ3+jVAQAAQK8iJmlBA70JAAAA8BxXsM/Jz7+UQ/xXOSSPFUKkCaLR/HcsVyXyRZDWr5HrXu0XYk1PONQ9Z2be7cK2ZpOmnULpH5SUlOzi4sP7DQAAAAAAAADotY4r2FtExaT0Kxzoa72iKDP0nVLuNwWJqzIyMt4oLCx0vKpuk5ub+zGL5JW8rMku0Rds236Hi9FZHgAAQC+lSX/IVu7T3iQA9FPXF6/91rzi1S/NL37zQwsWLDjuI5AB+qLjPcdeXHDBBbENDQ1xMTExoslxBgWEqA+Hw00c7uvLyspCPE+37xHPzs7OsHy+v/KiZJHSH6upqfmv6fTPqwb4QDcsXT3akeIf0qUGKfRHHpg5pcarAgCAbrKAyOY/aiE21AP0W/OK1n6ehL6dr47myx7XFTfV7qJ/Lrp8Etr60K+dUOd5HZgtZCbI95jD201neTt3V73AS3Se1upe5ah7e9JY+tDzzV3y5kVCWr/lb8cIwb8crqtKm/xNH3k6O/vQkSAAAAAA4JSZW7xultD6hxw9ZgohpDlsmNv8dUrrr1bbDX99Nje3R4zIBdAdTvbQFbPFvEeds15ZWfkQL1E+h7JCXrpHOdRjTyscs7lLV31dWtbjgmik6QySiyzLkjnxbtxv5jyz1t86FwAAAACcatwwq+cQ39gePjjdkxRJ0pIPpVLCV29YujrFqwHod/rUOSnZeXlfFZb8MF9tclTkeyUlJVv4eo/a8AA91/XFa38rpLWAPzFDoj8UB1nKcf48cc4Z3d53BABAfzY/NbNuXlr6zd4kAPQzg3MnrlK2vlYL/XtNumNH3bFC0Q/Jkt+cu/LtAV4ZQL/SZ4J9zqxZ51hSmLH0011NXwhawXK+jnPw4ANd9MILgfnFa/5iabradLbYMdQrUo2usKZsUAdeWij4JwMAALqPoHitBY6eAuinTFvssZwpew5UynmuFr/gcN/gVZnmW1BpfQuFnO8i3EN/1CeCfW5uboKl1W38hZ4mNH07Phgs7Qk980PPN/eVlUkjk4b9TWv6BDcYY73iKK3VDssnJjycc/rawtmz8XkCAAAA6H7adJT3buSMW8lV39RamyN0owQJWwr6hmgO//rLi9cO8YoB+oU+Eey1EP/HX+oLOZz91bGsf7766quHDMcHcCTzi9+cJGODr/Ln5mIhDt0DpInKKNSQ88A5kyq4DqdzAAAAAPQghbOFM+S/f3tMEV2nXHcVcYPOY5GUcxyffuna4vIRXhlAn3eyveJ3u5ycnFss2/oGf5XrHaWvWVZcXMzFCGLwvq5fsrrAsuTP+UfgrMPOpyfl0mt2gD772xmTdnlFAADQA8zhBvszvJrmlTZ+5wGgldbiptfeTAr57X8KEjO90ihHU42O0PTHzj1jE7f3sN6APq1XB3sO9bnSlv+nlM5S5H5+WfGyf3AxzoOG9/WlJWsutSTdzXl+klfUzlXqOUuquQ/mTd3jFQEAAABADzdn8dr4JNv9iyXkBdzG83nFZkQ8HdZ01vBXJ61ZuBD9JUHf1WsPxZ8xY8ZgsuUNRCJHSrEwISbhv1yMLyu8r3lL11zHof5XRwr1msTCsONeg1APAAAA0Lssmj2p4d1Xqz+ulfq91tToFZsDM4VfivJd56+9cu7Kle2BH6Cv6a177GV2fvYdlrBv5jj2b0c4ty9bsuwtrw7gPeY884yVkjH+ZkHyW4LEQK84ShE5Suj5oXr3z3/48NT2HwIAAOhZ5qVkPquF88eHq3f9zSsCAHiPeSVrbyWlv82Zvn1ce1cpJbVc6G/w33P/JeNavGKAPqM37rGXubm5cy2yr+dQv1WRehShHt7P1Yu3BJOGnn6X0PKOQ0O91ryODzlO5CPvtux7EqEeAKBnE5I+RWSd7k0CABzRQ7mT7haCvqxJ7zTH4psyS0opLFrYktTy2tWL30jmdmCvPiUZ4HC9LdjL/Pz8c4QtP8lfVL9y1E8zh2S+6tUBHGLBggXyK8vWpwUDTT+1pfyOECLoVZlM7yqtt2opZj1ecNbLGM4OAAAAoO94MG/yn5WKXO2SeIezffvpupJEdkBaa69bvG6MOaLTKwbo9XpVsM/Ly8vUQl9LmnKIxG8dx3lu0aJFrlcNcIit535ieDji3ENazfeKolr7UKFSDvafO1D51uteMQAA9HSaNnI7oMabAgB4X4/MPPtVaYmP8dU3zU6d1lIOQLbMsPzO4oT0yYO9IoBer9cE+4KCgmRhiS9woL9CEL0otP7zihUr9nvVAIcwe+t9tjWdtDhPkOi4NbaeP0MvK2nd9Gj+lGWLLr8cG4YAAHqJB6srxj2yf+cD3iQAwAd6KOeMdx0pLtCu+5rZudNayiHftd5yI6Gm1mmA3q9XnFsyceJEf8qAAZ8gre/WpELk6ttLSkr+6lUDHNGVL70ZF4yR8ywpbuHJAfxp3y1IPkda/uLB/AnvtM4FAAAAAH3dnGee8acOnfAHIWmGUvqtwODgx+8fh070oO/o8XvszZ7XlJSUCUKrz2it/Hz5jc/ne86rBjgq0xmeFPJZ7dKvlBavaaV/6TpNCxHqAQAAAPqXRZdfHn5o5uTLSYnbhzr7L0Woh76mx++xz87OzpC2fasQdKVS+jFS6p7S0lKMMw7HbMFibe8KvDlYulbTAzOn4NxMAIBe6obUjDlE7toHqndhNBwAAIAOenSwnz59eqI/6L9Ga7qTtF7pCvfmsqVl6OwMAACgH5qflqmU1rc9XF15l1cEAAAArMceip+VleXz+/3TNel5fKlytfsoQj0AAAAAAADAoXpssOdQn66F+AopkaIV/basuOyPXhUAAAD0Q1rrJSRouzcJAAAAnh4Z7M8sKEgmm77GP+Ef0oL+oxznz14VAAAA9FNaq9vCShd6kwAAAODpcefYm6HtktOSP8eLdp/QtEEr/eWSkpKVXjUAAAAAAAAAdNDT9tiLhISEMYLktwSJBkXqXoR6AAAAAAAAgKPrUcG+oKAgYNnW7UKIEUT6iZ3Wzn95VQAAANDPzU/LePT6ARkf8SYBAADA06OCfViFv86h/qOa1ApJ8qFthdtCXhUAAAD0e+JaoehMbwIAAAA8PSbYZ2dnj5VCfk0TNTius2Dp0qU7vCoAAAAAAAAAOIoeEeynTJkSR1I8QloM0JruXVa8rNSrAgAAAAAAAID30SOCfUJCwi8sy5rFof5V7bq/4yK3tQYAAACglSB9nq3cp71JAIBT7sqX3oybW7jminlL1938pbK3R3nFAN2u24e7y8nPucyS9uN8NaFFhcavKFqxobUG+ru5RWtv1EpNiyjrzifOnbiRP67aqwIAAAAAOKUKFi+2x1kDLpOCfiSESFBCL3KF+OVjuZO4nQrQvbp1j/2ZZ56ZbAnrp1rrOFfp8xHqoc28orXfkKS/K4WYE7TVP64r3TzIqwIAAAAAOOUm+AdcZFl0jxA0hgQNFiSutJX6yrzFb4z0ZgHoNt0a7OMTE14hIUYITb/wW1ahVwz93NzitV8hoW/mq+lCihj+jEy0VfPiBVr3mM4eAQDg1JuXknHJ9YkDx3iTAACnlCJZp0ns5bZp9Khn/idZCHkN2daXrylcMyw6E0A36baglJuf/0P+c5Z21VstLS13FxYWOq010J9dv3T1V6XWtwpNQ9tWmlFaPH0H/+tNAQBAPyQkPUy2H+PYA0C3iBO1K7hN+iOtaYVXZHC4F3MDUt/4pcWrMr0ygFOuW4J9dnb2dI5sX9atPrlixYr9XhX0YxzqvyWluJWvpncM9Vrp+3Uw+GsuQrAHAOjXRDr/OMR7EwAAp9QvcnObQ5HYl7QU9yqi1V4xr5pEkpBivuUT184vfhOnj0K3OOXBvqCgwLZs+1EOaalK0zdKSkre9aqgH7t+6bqbLCm+9d499fR7xxJ3PDxtTK1XAgAAAADQLZ6cPSrU0hL7L3MqMWndIceIBG7C3qy0fcXclSuTvEKAU+aUB/uI6/5USHG6clVpU329GdpOtdZAf3V90ZobJKnvaE1DOoZ6peklFbS/9VjupGqvCAAA+jFXyAzbCv/KmwQA6BYm3IcicX8mQT/SSr/tFTORIIX+sWgKfP7zZRsSvUKAU+LgntFTYMaMGVm23/dfvhoTamo+rby8fHtrDfRXc0tWz5dafl9rncGZ/uDh96RfFORe/WDe1L3RSQAAAACAHmTB2rX+3bX6CtLie5yqTveKSWtq5LbtZ2uqxEuLLp8U9ooButQp3WPPof45zm6JSrtXcqiv8Iqhn7p+6erzhRLf4rXfIaHe1WpVyBZffDDvTIR6AAAAAOiRFk6aFFaBSX9W5PyStNrqFRO3auME6afTMvTsuStX+rxigC51yoJ9zsyc5/jPEFc5r2hHP8/XcQh+P/alwjc/bAl5P18d0/Hwe1ep9S5FLnly+hm7ebWIUA8AAAAAPdbD00SEgs5jpOnXmvROr5iElAku0bNuyH/BnLVr/V4xQJc5JcE+Nzf305awZ/NVZZH1mbKysubWGuiP5hW+Md2yrZ9oQeM67qlXrtqplbr08byzqzjsI9QDAMAh5qVmNsxNy/y2NwkA0CM8PG1aZLAz+Zfcjr1La7XDKyaLRLytxe+Tq8VZc57RllcM0CW6PNhnZ2enakk/56vxjqaZRUVF6N28H/tS4ZujhOXjz4OYwom+/fOnFIXCyjn30VlnbkWoBwCAIxGCYklrHNYKAD3OwtnCqal650Gtxc8P3XMv0oTlvpiSseY0Xn+179AC6Gxdv8feZz0jhUxXjvtE0LJWcQkOwe+nLispieHPwm94ZZfTMdS7SrdESGePWHzWJoR6AAAAAOiNFl1+uVtTNel+bs3+jZSu94q50SuTuWzlda+9PgbhHrpKlwb7nJk55jzqs/mDXd3U1PTdwsLCkFcF/czclStjU92EPwkpPiyEaP/caaX5M6Ev9cW0rF+4UGCjDwAAHJVWqlyT3uVNAgD0OIsuF+7gvEk3aZJ/IU2NXjFx8zfu/9m7D/isqvt/4N/vuc/KXowspogKCGoQsiCgUq21W+xQa6sCtv3Zqh2/bsqve/ff4cBWq9YOsdsqTgwJIQgBRUBBFIEMZshOnnHP+Z/z5BBBw854knzevq7PPefeZ+Qhee79POfcczxeT9Utz780efFi1fuNqzDk9Nov1fnF56cxOUtJqRQp5cfOPvtszEU+RM1/5BEfdXh/zkzvOjLUS32GZqYCCTQHysy1SbYaAACgW5mHamfeW197vy0CAMSkJczynuJJC6Wkv+lw32ardbh3ksnjlO+cuwEt99Djei3YJ8mkB/SDZ+rk9mefz/fCsmXLXLsJhhL9oZWec97XdJ6/Rof6OFsbxcr5WNBNWv7rKycGbRUAAMAxLem8nA+XbAFA7GNWWXtogYrI/+jz4bd6LQtO8Xt9d37m+c0JtgagR/TKN0WFhYXXsiN+qYPcMFaUXVZWVmc3wRDzmRWbMqWX7tS/aR+0VVFK0R0+j+/3v86f2GSrAAAAAAAGF6V40cqNq8kRF5ueq1K6D0fY9+n7is/rugYfoCf0eLCfWjB1RJInuUKvjg2r0NQXyl94Ra/j2/Uh7LNrtmSEg5GfC8FX61+EgGDxEEXkN+8qOb9rOhAAAIATuSUj11zD9Y2l9TXft1UAAAPCgrKNi/S5sKP86X9YOj2nq3s+QE/p0WB/xRVX+Btam//isLhcSfeXJOkHFRUV+DYKzHX2TlrmpHmK1bulS3f/fs755gsfAACAk4ZgDwAA0L2eDPacX1x4mw71X9PrbwbbOz60bt06tMgCAABAj0CwBwAA6F6PDZ5XWFg4Xof6G5VSnogM356QkIDr6gEAAKDHKKKXpaL9tggAAABWj7TYFxcXpylWS/XDvVu58i4p5Q8qKysxvR0AAAAAAABALzvjFvv58+c7kuijzKJQunKD67q/RagHAAAAAAAA6BtnHOzr6uryiWkRKRVhoi+PHj0a19UDAABAj5tP5CzuwcsIAQAABoszOjiWlJRkKkFf1YF+AilaKqXcumzZMtduBgAAAOgxw9JzP1mTkj3VFgEAAMA67WA/adIkXygS+YgO9NN0sTQswo+gCz4AAAD0FsV0r3D4SlsEAAAA67SDfXp6eoFgulYRSanoruaRo3faTQAAAAAAAADQR04r2M+cOXMkMX2CiM9jUn8k131hy7JlIbsZAAAAoMdJUt8hweW2CAAAANbpTHcnimYVfZqY/1cfYTdIx/3f1aWrX7XbAAAAAAAAAKAPnXKLfWFhYYm+uV6H+g4mujfUEnq9cwsAAAAAAAAA9LVTCvazZs3KIoc/SsTnklJ/1lVrqqqqwp1bAQAAAAAAAKCvnUqwZynllaz4clK0Sq//s7y8/IDdBoPc4sWLxQ0rVgRsEQAAoM8tSs99cEFG9vtsEQBgSFj473Xxi8o3XXtL+ct3Lyh/8cO2GuAoJx3si4qKZuq9P6pXA6TU35VS5rp6Fd0Ig97ed334dr8n7aFF5S990lYBAAD0KWa6jhVPsUUAgEHvhh07Apwe+CKzWkxMnxIsFi6oeOV8uxmgy0kF++Li4jQS4r36kJqvk/xfQh7PfysrK9vtZhjkbln18lWKxB3MzoeIxTdvWfXSrz5dtjHNbgYAAAAAgF4QX90cpzPYzXo5Wy8+UiKflPvpW1a9OMLuAhB1UsFeCfVuJnUdE5XpOzy0trR0r90Eg9zNKypzXaV+pP/ts5lZMPF4pcQNruKf2l0AAAAAAKAXHKgTraTkEls0PZeShVIflhFeuHjTJp+tBjhxsC8qKppGij8iifyuoscSExM36Wp0wR8C5j+yycdO3IOC+Dxb1YlZKk908EQAAIA+IwTPdpR6yBYBAAa9ZddMCUUc/ody1c+UlNEMxkTDWYgbag7Sx6M7AWjHDfZ5eXnxivkSpVSJUvKxkFKPLV++PGg3w2CmlMjIVr8SQsxizdaar3TC+pfmDvaFSm0NAABAn7hz/+7yuw7V7rZFAIAhIffJyQ0uR+5n4ueiFebcnGmc8NCNN6/adEm0Doa84wb7QEKgSP/e3Kx/c97Qu/5zfHZ2jd0Eg9zC1Zs/q4g+pv/9Pbaqk5R3xidEHlk6fTqmOQQAAAAA6GVLlrAUce42l6Rptd9v6vQ5uqOD3MUOqZtuev7lo3vXwpB0zGBfUlIylhTNJ1JnK6XKQu3tzy1btsy1m2EQMx8OLNXX9AdGsq2K0r8H5dINffdnF1zQaqsAAAD6zKL0nLIFGZnX2yIAwJBhGtUSndbndaT/qq0yAkqq9wmP+vgNKzak2joYoroN9nl5ed5IJFKof3E+puPc3zra239YVVXVZjfDIPaZFXsTHaH+xkQjbVWU69LeMHk+snTu9AO2CgAAoG8x5ZNycm0JAGBI+UVhYbvqCD4qlfqytNfbCyESheIFfo9zzeIV6uietjCkdBvs4+PjzyfBt+sjaK1y1WPr16/fYzfBIGYGy3O9+5YJwROj1+4cIcLq8vuKz6u1RQAAgD7HxI4+OB11fAIAGEqWzstrcgX/Q6/+sbNGfygyjdCn7l/YI7a8x1bBEPSOYD+tpCTVVeoyvTqJSJY2NDT8S69jFPwhIDVbfV9/NJToTwfHVkW5EXH56OIpL9siAAAAAAD0C1ZN1Vt2MNFDUqkNnVXRBrkJ5MgvLizbVBytgyHnHcE+MRI5V/9qfE2vvhRyQ0u3bNnS0rkFBrMF5S/PFUyf1P/2cbaqk3T/jxPaVixhlrYGAACgX6hIeDyptt/aIgDAkLTsmmtcFRd6npT8vZSy3dTpbC/0//L1/2/4dNnG8dEdYUg5KtgXFRWNVoK/pVddpeQzY3PGdn4LBIPawnWvDnOY/sCK0m1VlCRVJuPCP8II+AAAEAvuady7c+mhQ422CAAwZJnzc39z3O8Uq+/p3BYd4JyJPErRtS7x+24sfyUpuiMMGV3BfsIVE/yuQ/n6F2Ke/rVY39LU8iOMgj/4LVy3Lp7bOp7UHwK5thtPlCRq8La1fVB/aGDQRAAAiBW4NBAAwPr1lRODKkwP6Oyml06is/ftNx2KvAuD6Q0tXcE+41BGlpD0M53ttroU/vrGjRsxpdkQwEH/new4k6Ldd47k9xT89rIZ9bYEAAAAAAAx5ndzptYolg8oqcpsFQnB6cTqR9X+TTNtFQwB0TBXUlIScBznWiFEhlK0obKscl10KwxqCype+TgpukrH+4CtipJSXnPojY2vETNaRgAAIGbckp7buiAj98u2CAAA+nw966mp5UrxMqVU10xmjuLxHqW+c3PZhsm2Cga5w620meyIb0tXvu6Gw1/RZQyUNsgtfHrTaEdGvsfMGbYqSrn8p2Dk4H/MoBy2CgAAIDYwxbFC11IAgCMtWcIya9bk37JQfzVn89FKc4mt4jmO8MxfuGLdsGgdDGpi0qRJvpAbelyvtxCr+yorK2s6N8FgddW/18WLOHpS/8GPtVVREeW+0eGGPvvA3LkdtgoAAAAAAGKcmcHKcTzfIUV/s1Um2zNJ+h/H5x9nq2AQE2kZadcLds6Ryt1eUV7xK1sPg1h2mu86InXUN3eukiHyqMsemHMBRhsGAICYxG5kbruSf7RFAAA4wm9nTjroSnUnKfWCrXqNPJ6rt4QOYKazIYALioo2CEeMCcmO/LXla7fZehjkbqqoSBeRhCrHcaKt9spVxfV7XqlEF3wAAAAAgIHrllUvfkUpR3oo9MffFufV2moY5Eyw/6YQvESv17tS3VG5apX5JhzX2A8BV//1r3Hp2ed+QZmOOodCP1v6PkxtBwAAAAAAMNDw/PnznZq6us8x008UUVgq9d8IB29fV7bOXGuPgA8AAAAxYT6R84g+N2HMZw8AAHAUZ8uWLerGT33qhdd2vPmELs/zCDHDIc/1o8eM8YyYOnz9wo8tdEtLS3EABQAAgH41KzV77b/jkyLr25txvSgAAMAR2N5GlZSUDAu77h3MdCMzp5OiNaTUt/Wm9VlZWU3Lli3D9dcAAADQL27JyJVSqW8sra/5vq0CAAAA7fA89lGlpaUHKsrLvyYj7mWulI8rUmdLUo+5St1bW1tbUFxcnKZ3O+o+AAAAAAAAANB/HHt7lOrq6n2jc0f9VzHvECyGCebpxHSNIpmSOya3ZezosS27du0K2t0BAAAAet30+OR3E6kVVe3NL9oqAAAA0I7qit8d20p/PQn+hFJqnF7vUEreQ5Iej0Qi21544YVmXYdr8AEAAAAAAAD6wQmD/WEFJQXnkhQfE4quIOZzlaKd+vYhodRzjuNsLS0tbdW7IeADAAAAAAAA9KFuu+J3p3pn9YHqXbufHz1q9CYlVbsO9VnMNJ8En6+kTBw9erQYPnz4wbq6urC9CwAAAECPWZSeO2NavFdtaG83vQUBAADAOulgf9ju3burk5KSSv0+36tM3KirJhPTh3XIn+b1eON1wJeTJk06sH37doygDwAAAD1melzSn5i5YX17y0ZbBQAAANopB3tj//79bnV19U4d8FfqgL9LsNirmKbogP8hvZwXjoQyx44Z25KQkFBv9rV3AwAAADhtF8en3EeKq6ram8tsFQAADD7OrFmzckePHj0sc0xmaubwzNa6ujppt8ExnFawP8wG/G3jxo17XklVo4j2MdNUZr5akhoTFxc/IWfMmKazxo3bv3PnTvxjAAAAwGmbHp+8WJ9rPIdgDwAwKHFBQcGIUaNG5bKHJypWmax4OHlJ1OyqOai3Yzy34zijYH+YCe27du16NSszs1J4eIeuqtH/Lhfr2w/qJxgrlRyTPXpMsHDmzD1btmzBPwgAAACcsry45Mkuuc9vaG95xVYBAMAgkJ+fn545OnO043HG6iVLKRXNqax5hCctLSutZW/1Xoyvchw9EuwPq6mpCe7etXvr+HHj10Wkeo2F2iSJLhcs3iWYzmtobDp3VG7uwerq6r32LgAAAAAnZUZc/CZvWGxZG2put1UAANCDZsyYkZwyYYJ3/86dIVvVqyZNmuQ7a9KkcSzkGEc4OTo3xunqt8/cxoJEYs3umjdtGbpx0tPdnY4JV0zwZ7SNuNxRdA4T36IUZTOLctd1tyrX/e2aNWu26t3QRR8AAAAAAKD/cEFJwWR/UkoGBxKd8J49B0yl67hSRETTgQMHDiUmJnZUVVWZ8dN6Ir85xcXFYyIcSfUozwgllNfWH5NDzvaVK1eix9Yx9GqwPyw/Pz/OcZw5JMRMRepqUuocwbwi7LpvsFAPVZZXVurdMMjeabhhxYbUgJ8SMoMX7F0ylyO2GgAAAAAA4KTovJYzfPqMaxNHj383CfZ27Kur2FdZVsbMynXddqFEq14Pu8KVXvJ26LrWJm5qTnfS20tLS03r/smGfdaBfpi+zZIsM4UQPqXUSWVSnSNdilBZRUUFuuR3o0+C/WEXX3xxhuN3pnjIkxdhWuAQjSfmDW7E3awD/j9Wl69+zO4KJ2GxUqKu/KX3MIvP6F/zV5SK/PneORettZsBAAAGlVsycv6iz//+ek999T9sFQAA9ICP/+Ku7+lk+GGPzzfRXNjuhkI1B6oqvtPy5uu1dpcjRVhySDkqqIN2RIf9kEd5OvTd2nVQb96/f3/Tli1b3tGVf9q0aamJiYk5UsgMXUwSLETnlpMnw3LP6tWr1+lVjNv2Nn0a7A8rLCxMcpmnOUKN0cUfMYnh+oW8phRtEsx3lpWVrezcE45nwcoXZwrH+QUrKtC/2U3693uLJH4wIsOP3j/7ov12NwAAgEHhloxcKZX6xtL6mu/bKgAA6AHX3fNgIbvhZ3U4D9gqCjc3r9312CPfscVjMq36mul93Rn4lQrqJSIdKXXqb40IUR8vZboO/cOUUMl6P0/0jqdBKillSK5bs2YNxmx7m1P+lqQnmO4Ta1atKg+2BR/R/zgfYUE3S6JE8y2RZPp10eziv+TPyp+Rl5d3wmsthqqF614dJoTzHr16sf5rMn9Q+o+EZ+g/q7HC48NlDQAAAAAAcFIeWnj96khby8PUGdCjPAkJF2bNueJDtnhMtiu9CeuBaHB3aLjwikyP8GR7HWdsgqMmK32r69PsfqfNtPJ7PJ7z9GqPDgI/GPRLsD+sqqoqXFleucohZxkJebVS8jN60fmeP6jr7vUFfPfPLCqaU1JScka/AIPNfKUc1SEvIsWf0O/Vke/NFkc4q5uqJzfaMgAAwODhusskSQycBADQw0yre/BA/fcjbrjOVpHJ0IERIz+QNP7sUbbqpJmwbxbB0kfKdLuXJ30t/YmwhxPz8/PH2SJYMfFNx86dOyO7d+6uTTsnbavH9azQ//gv6X+ymYJFsSAuklIW5ObmdlRXV79m7zKkFc27erz+2/uG/suYof8Io38gSlGEFT/o9fgevP/yYR3RHQEAAAaRGYHEtYriX6nqOBS0VQAA0ENeKS9tmDhz5kFffOKVOul3ziMvRMCbPnxi09ZNT0V3ig1MguKrd1Xv0uu41t6KqS4Me9/YG67eWb3fBHyv9D6lpNioY+sV+hcrj1n4szIzq2pqahrs7kPS7RUVca7rv1y/L5/Xmd5nq01v/Edd8v34rsKJe2wVAADAoLK2o6URoR4AoPdMmXTe6yo5pdDxeMeZZnxTJzyetMTs3NSm17eZQetiguM4nhFZI+Jrq2uRfax+7Yp/DGrj0xtbV5eufjXU3v5XGXHnKVfeSkptTU9P725UxiGl2Y0bTw7/UP+hxdsqTb0mlfxPQ+2Lb9oKAAAAAACAU7Lszjtb6rdt+4KrVNeXqDrfC29qRknK+PGn3CW/t0gpRcAXyMjPz0+3VUNeTA86UFdXF66urj4wYsSIV71e77rnnnuuxW4akj61cv1wLzs/1H9bBbbKzOcYZMWPBsKRu++76rJ2Ww0AADDoLMrIWXSxL0muCzajhQYAoJdcNH7MgbZgR1Ng2IjLD7fa6xuvkzE8p3nrFjN7WUx0fxdKmCzr2717d9e4AENZTAf7w0zA37Vr15C+bnzhunVeD3suISW+of+w3howT1GFZPrxnbOn7iBaYisBAAAGn4vjk5+SRLurOppX2yoAAOhhW7ZsUSlpqa8kZ43KdwKBzkHqTLO940n2J6U0tlS/+Xq0rp8pVixIeIYNG9au8+KQbgA2YrErPnSj/VB8shvin+m/qa65JZVUzVLR6uzQlA36rw0DRwAAwCDHafrksus4CAAAveOF5cub9q1f/R03osK2igRzXGBk9vu8yWlHXBLczxwKeOO9o/Vaj4y4P5Ah2A8Ai1es8MTHyzscR3RN66AMpme8Ef7ukrkcsdUAAAAAAABnbNf69RVtu9/4lXLdzgZE02rv92dlzZq7MFqOAZ1T6onUmTNnTrBVQxaCfffEjOIZkwpLCqfPmDHDhOl+/Qao1jtsDJO6Q7+Irn8v/Xe1UUn1/+6cO2XIdzsBAIChwQnJ4Qnx/AtbBACAXrR9+/Zgw0vr7o0EO161VWb6O68Tl3Bu2tnnxkyQ1sHe5wl4MkpKSt66XHkIGhDX2Pe1mcUzZ/g9/hwmTmIPD8vNzs3SgrW1tf0QohXn3bTnBUFihK0w30w1Kaa/b4scvG/nAw9IWw0AADCorQ01t1c2NaGXGgBAH3nz9dcPDYvz1aVMOPcaW2WSdLwnOXVY07boQHoxgSWL9vZ2k9eabNWQg2D/NoWFhUkej2eSDs+mdZx1uBfCI/x6yczJykkbOXLkvrq6uj4L07eUX/0l/RquYS1aoRSRVBvCKvLZf84pRGs9AAAAAAD0FpUSCNQlpKaQP314sakwPfJZeAKBtGHtLbt3xMpAekEZkXv7pyE2NiDYv03u2Ny5Oki/vRtHNOA7HieBHc7Nzc4VZ511VtPOnTt7NeB/umxjmmJ+TP/xeG0VKeK9LvEv7ps9rdxWAQAADAmL0rPmXehLUOuDrQ22CgAAetnevXs7hiXFeZPPOvcS4ThJ0UqmOPZ4vG17al+QwY6uAfb6gyLlssv7Kisr37BVQxKC/RHy8/Mn6PCeaYvdMV9PefU+w2REDsvNze2orq5utdt6zKRJk3zjx48flnr2Of+Rh/aPDdXupMj+OlKRsBTxSesb9rx625Zly9AFHwAAhpSL41NeISH2V7U348ttAIA+xBFZnZQQ3xE3MvtdLIQwvYmFcALe5MRQy843ttrd+pR+CSocCbe6QfdlG+qH9CxhCPZvETmjc2bq39OTGVCQSVCcfveysnKz4jPSMlr27t172t9UFRYWZo8ZM2biqHGjzhk7euw5cYlxE0cWlHzEl5D4ERUOc7T7vV5ka8vuvatKP/TPL3y+3t4VAABgyJgen/J/+nC4Qgf7MlsFAAB9oLGx0c0elevGZYzI8sTHn2PqdLKPY+EJt9buekGGQm50xz5iWulD7aHX1q5Z+9JQvq7+SAj21qxZsy5kh1Ns8aREu+cLJ8UX8I3Ozc4NVVdXH++Xylwj7+Tl5WWMmTDh3NFjcy8cM3bMOaPHjp6onzdLsUrW2/361vHEJwVG5M/6hfkiLHpPTUkZDNbt/ntdRemLNbt27bXVAAAAQ8b0+OTFiug5BHsAgH7Q0VEf8HuchFFj5wohAqaKHWdYICPT3/zG1pei+/QyKaUSSjSvKlu1Qgf6A6aqcwsg2GtTp05N8Mf7p+rV05rWzgR8Hc5HjhozakTGqIz2PcNzwpPS0uJHnXtuxpix2eNGjx59wZhxY87T2yd6fJ5RQod4c5/oXd9auniTUhITRo2bIjyeYdEKpVQkGNpd/exjP2s91Pja3r17e7z7PwAAQKybHkicJlmuWN/e8oqtAgCAPnLbbbfJN7dsaSfBjb6MYcVKyqb2fXWP1JYuX8Y6r9jdeo1+imAkGHmhsrLSHAOGdLf77pxWkB1sCmcXztJBO9UWY8awi2ZOTzx70v8KZlG/Ye1X6199ae3qstUxM60EAAAAAAAMHfn5+XHs5dmB9BEZgWEj0pte27LTbuo1UknpBt0tL7zwwg5bBd0Y8sH+nHPOSRqeObxEKRWz70VS7pgRLTW7atpb2ldXVVU12moAAAAAAIC+xFOnTh2elJo005Z7lYqouoqKihf1aqSzBo7lZAaKG8zEiBEjZsdyqDd0qN/bEeo4iFAPAABD2cKsrPiFlNc1BSwAAPQ5NXLkyFZFqtfmixdCSPP4q1au+q8O9et0FUL9SRjKwZ5nzJhxrhKxHeqNiBuJqJDabIsAAABDkgg5LZS+50u2CAAA/eDpp59uC7YGXzYj09uqHmOmsAup0OaKlRXP6yIGxjsFQzbYT5o0KcEb8I6J9dZ6w1HO7qqqqjZbBAAAAAAA6C8qMTGxRZLcbYK4resRZoC8AAWqzWpnDZysoRrsRUZGxiT9ixjzswKw5LZVq1ahtR4AAIY8fcIXIqY+nSsZAADeqbS0tINCVOO6brut6hGhSGj/nDlz0FJ/GoZksL/44otHuOwOi/XWenN9ieM4fTInJAAAwADwD4rIrXYdAAD6UVNTU0tYcrUZtd5WnbFgS/C1JUuWINifhpjvht7T8vLyvI7fX+z1cKKtilkRGdm3pnzNGlsEAAAAAACIGcXFxWlSyCk9NHV4h4c9K0pLSzFY3mkYci32fr9/tOOoeFuMWVLJUHN9M7rgAwAAAABATCovL29kl3cyc9hWnTY35O7QoR6t9adpSAX7SZMm+ZSjJggWMf9zh93wm1u2bOm1aSQAAAAGmoVp41NupQl+WwQAgP4nlVKHZFgesOXTYgfhq9ELgv1pGmot9omOcGL+8oNwJNzS1tC2wxYBAABAYwp+sSO1I98WAQAgBlRUVLS0U3utlPK0Z/FSpBrC4TC64J+BoRbsQ/Y2pgkptm3ZsmVAvFYAAIC+woK/zkIV2SIAAMQGlexNrieX9p7uQHodkY5dVVVVmPXkDAypYG+6tkshXzPfCPX0nIs9xVVuTWVlZa0tAgAAAAAAxDQz/Z3jOHv1anNnzckz1+eH48MH9Sq64Z+BodZiTxUrKl4XUrxKLm3TxY7O2tjgSjfcdLDJvK6Y/NIBAACgn31JHyCftesAABBD2tvbGxzlHDjVVvuIjNR7673orXyGhtx0d0dwCgsLR0opMxyfk6vLns7q/hOMBLetq1iHYA8AAAAAAAPOtJJpqYmUeK5OM8Nt1XHpLKY6WjvWb9iwYY8pdtbC6XDs7VCkdu/ebbqKNCclJDU57CipZCJrnZv7loqoloA3sGnnzp0YNAIAAAAAAAacvTv3BrNGZ3l1tkrWxRM2nAolIq7rbq2rq0OL/RkaysE+qqmpKVJdXd08bty45kg4cogEJets77Ob+4T5pioSimysqKhotFUAAAAAAAADTubwzJDwiWQmTrRVlDFtxoUev48jba1tSmcfW03KVftaWlrq9u/fj4HzztCQD/aH7dy5M2QCftbIrCbpykZJMsURTo91zw+kDUvyp6Yly3AopFz3qG4moUioft2aaBd8dD8BAAA4hlsycv6eF5fsVrU3b7FVAAAQY+rq6iLZI7OZHU6Ozx2TnVkw+8NxmdnvicvMuZCFqAvXHzqkdOAy+woSm6uqqlqid4QzMuQGzzuRtWvXHhwzZswuN+iud0Pum6c7ZcPbpc+c/YlhBSVfyJ531R1p0y6aSn5/9EsD8/gBJ/CKWTVlAAAAOBb+gCKaaAsAABCbVEtLyz4WXJ8+edo8X9qwdzv+wFhPXPyU5AnnfiIuN3eE3S/S3t7eqm8xvlgPQLDvxrJly9yqqqoDfr//tQ63Y4Mr3Xq76bQMu3BGni8p8SJPIG6yNzE5P2X8eQsz80uuFIGAL9IRea28vNx0wccvNAAAAAAADHhbtmwJhdvCu5Xrvqmk226rSeehiYk5o6d4kpICMix3JCYm4tr6HoJgfxxmPsYNFRv2BmVwh606LXGjxr5bOJ40s84sPMLrHdW2t+YVCoVaHMfZravRWg8AAAAAAIPG2LFjGxq2bl4uQ+GdtsqEIScwIvu9cWnD0pRS+3TewrX1PQTB/sTcOIprZsld3zSdipEFcy5xAnFnMXPX9fqRjvZNbXv21LaF216prKwM2moAAAA4DmZxsRLO/bYIAAAxzPSCbn7jjbWRpkPLZDhUZ6tJ+P2jkidOPjtzzhwzGxl6LfcQBPuTsG/fvlAkEtlriyfNl5gS5x8xcrYjRKqtimra/uoDoeZDtY1JjeYx0VoPAABwEu46sKvq3gO7uk4OAQAgtlVWVrYfeuXlx91IaKuSMto6z8wi/rzzP56eP2+YzvX9MtX4YIRgfxK2b98e0r+ApxzsMy6aMdfxBcYSi67ZB0KN9StaanfWtIQbXt6+fDuuKQEAAAAAgEGrZtOmbcFDB/+mZCT6xSx7vORNycgS6cPfdd2TL8VHd4IzhmB/cpTjOGF9G+ksnpg3OTnen5aRzx6nq7XezNnYvOP15cFDTdt87T4zrQO6ngAAAJykW9Jzti/KyP6MLQIAwABgBtKLdLQ9EDh76nr/xPPDgQmTyYlPZI/gbyckq+F2NzhDCPYnqb6+vlVF1Bu2eEIjZhS/XwQC45m46z2ONDeXt+3fW+0XYltVVZX5ogAAAABOFvN4pfioy9sAACD2/fsnP2nm+JTvO4HAa+zzmc9zs6STFLfeWrkt2e4GZwDB/iSZb5rcgNtgi8cVSM1I9iYkn8cskmwVuVKFm3a+/li4sbFyxIgRpzUQHwAAAAAAwECU7e6rkopqiFTXSPjSdT7VGAkOJ4Vr7c8Ugv0pCLiBYMSNNNviMQ2bWfwREYg7x4wMYaso0tpU0X5w37b2hoY9ZoRIWw0AAAAAADDoLZk7N9Lmuot0hn/FVpEjVGqA6X+vXbOmq0EUTg+C/SloaWlplSxrbbFbCZk5w5y4uNEsRJytimp+7dV/HaqufqGqqqrDVgEAAMAp8Eec9GCS5+e2CAAAA8wfZ097U7lyk1KqMxOZIfIV3ZAs0oah1f7MINifAnNdvFd6W6SSx5yiLm3KRe92fIEJthgVOnTwyWDzwW1+KQ/pIqa3AwAAOA3/r3FnwwM7d+ILcgCAgYpZSfYs1gl+t60xdT4VCX96YVXtUQ2jcGoQ7E+REKKdXW6yxaMkjpuQ40lMOJsdJ8FWRTXv2vF065vVqysrK3EyAgAAAAAAQ9a9s857TZJaSUq12Sq9qm6LdOzB4KhnAMH+FEVHx1dqvy0eJXXCOZcKf+AcW4wKHTzwWKS57YUDBw606iKmtwMAAAAAgCGLmVXIx0v0SnRee4PN7PaO/5u3V+xCq/1pQrA/RWZ0fB3smyORt0ZzNAIZGckiEJ/Fwun6ZVSuK1v2VK9qbdi/afv27UFbDQAAAKdhUUZOcGFGzldsEQAABqg/zDi/Wiq1XueqtzKSqxY2ESHYnyYE+9MQ9oeDLKRpge+SdlHhBz3xiRfbYlSkpXmlCsvnnJaWE46kDwAAAMfHxF5SOHcBABgEVL1IuUHfdg1MbsbR87hNv7xhxY6ArYJTgIPjaagqrTqkhOr6JfSlpyd6/P50FsJnq0i6bqilbve/9rz+6tbS0tKIrQYAAAAAABjyHi0c3e4SrVCK2m2VuXD5w/r/CPanAcH+9Lg+5esK66lTp7/Lk3B0a71sb61y4hLLqp55Bq31AAAAPUBFwuNJtf3WFgEAYIBraGn+EpOqt0Vih+LjvC1fXrhunddWwUlCsD9NHR0dTa50632JKXH+QMJIIZxEuymq7cCBv9Y+9+RrehXT2wEAAPSAexr3vrn00KFGWwQAgAHu0SsK6yW5/+qa115zpVyUEBrhsUU4SQj2p2nt2rX1Sqh9CaNHj2G/P1MqFTHzNJhtwYMH/i2E++QLL7zQ7bR4AAAAAAAAYBpM1fclyQcVcRUR38Tx4cxfFI5+q3s+nBS2t3AaZpbMHOtRnvM88fEJKRMnT44fM/4DjjduTEf9/tsPrHjyr6WlpZi3HgAAoId8Nik7w5ci2n5RXY0TPgAAgCM49hZOw5icMa4SKl6FI3Hte2rrmrZuXtH4xmv/CO+rW/n8U0+hqyAAAEAPyktKaQ2FVXtVe3OZrQIAAAANXfHPQEVFRZsKqUNm/kVFyjW3ofaGzY21tV0DQAAAAAAAAAD0JgT7M+OmpqbuVhG11ZVudVAGX61PqK+tqqoK2+0AAAAAAAAAAAAAAHBLRs4TC4Zlf9QWAQAAAAAAAAAAAAAAAAAAAAAAAPoRRsUHAACAAWFBas578n0pam2wCYPUAgAAHAGD5wEAAMCAIBz+SdhRl9oiAAAAWAj2AAAAMCAw0bnMlGGLAAAAYCHYAwAAAAAAAAxgCPYAAAAwIEhFnycWT9kiAAAAAAAAAAAAAAAAAAAAAAAAAAAAAAAAAADA6cA89gAAADAgLErP/c/0QKJb1dG82VYBAACAhsHzAAAAYEBgpvco5gm2CAAAABaCPQAAAAAAAAwIC1e8Omzhqo3nfrpsY5qtAg3B/jgWrlvnvfH5Fy+8tXJbsq0CAACA/iLlLxWpF2wJAACGkBtXvThlYfnGX7Iv/DQr8UhE0I/sJtAQ7I/Deyg+2et4/hR2w08vKN/0nWsR8AEAAPpNMCx/wH5VYYsAADCEeEh8jll8iokvYFJTyJWzr3vyxQS7echDsD8WpTiUQGOY1TmK5HSH1K2Jbvi/t6zafL3dAwAAAPrQ/S179i+tq2uzRQAAGEI6FP+IiTobWllHfOGMTEj03hwtA4L9sdz6xBM+cuUfzC8NE5v3KYWkG5Kh9ic69wAAAAAAAIC+8GDRlDcUyVpbNDEtSUn1wbx71nlt1ZCGYH8MkYRRIwTJSbZIirlZEm9aOnf6QVsFAAAAfeiWjNwdC9Kz/scWAQBgKGHWOZ4X25LhsKDRF53vK7TlIQ3B/hiko75n+nfYIjGpLRwJfkevqs4aAAAA6GNjmATGuwEAGKK4PX6ZirhhWzSyhUuftutDGoJ9N0pWrPCwEh+yRZPkI4p5P1rrAQAAAAAA+sfSeeObpOB/2SIxkZ8Ej7lhxYZUWzVkIdh349zA8Ov0O3PkCIu7leKf6Fu01gMAAAAAAPQLVhwJ/8iVUtoKHdD4HI/X+YItDlkI9u/Ebpi+addJaSTVPn/jzjW2CgAAAPqBVwVS/fVxP7NFAAAYgoKUvomJ99kiCaVSHcUX2eKQhWD/Nh9/tmq0I9Q4WzSjLTayUMt+feWVQVsFAAAA/eDX9dubfk3bcTwGABjC2vavDeuQ9n1bjAY2FnzWwlUbP2BrhiQE+7eJ9/t+a343bJFc162XodADtggAAAAAAAD9ZNk117iuIx+xxU5KjdUJ/0pbGpIQ7N/GIXq3XTXd8F2lxBtL504/YKsAAACgn9ySnnvjotScabYIAABDlNMS6tBRrcIWTaO9nxWdtaD85bNs1ZCDYH+EBSs3fs505LBF8wvS4ij1C1sEAACA/sR0jz5zGdItMgAAQJR1WV5zmPiLttiJ+VzBdJUtDTkI9kdQgrsGzTOUouA9Jec/YYsAAADQvxxl4j0AAAxpS5glsVMbcd1GW2XCW5aS8uKF/14Xb2uGFAR765bnX7zQIcqwRdMNX0pyK4gZU9wBAAAAAADEkASn+ZDH4/zGFu0YemKMJ9Vzvq0aUhDsLek4X9W/C7YUFT7U4txk1wEAAKCf3X2wWiytr3lrJGQAABiy0mfObJFuZLlUqmtOe0nq4giLD9nikIJgr81fsSmRlTLXYxyR7GXro1dMPmQLAAAAAAAAECNMd3yHRK0OcGttFQkWfmZOnf/IJp+tGjIQ7LVUj/s+/Vvgt8UoJudX+v/ohg8AAAAAABCDmtvkXkn0QHR0NIuZ3pWWE77WFoeMIR/sFy9eLPQ//jfMJRm2yvxeuBEp/mxLAAAAEAM+nZY96tb09GRbBACAIe6Pl1/QStJdrwPcW4PoEY8V5JuyeIXy2IohYcgH+12XfXiszvRn22KUVPTG72ZP2maLAAAAEAOUEDuDFPc/tggAAEDCVXuly0/ZYpRSanw1bzoq4w12Qz7Y+zzOJ0gd/T4Ihx+2qwAAAAAAABCj7p5zwU5y5G/16jad6Ov07Tpi3k1HXWg9+A35YK8isoqJnlVKvaxINetfhhB75EN2MwAAAMQIfZxu0MfpDlsEAAAw09ypraH6CuWqGxXJxdLfUXJP0eTP/b7g/FfsLkPCUfO7DWULSl8uJEEf1r8Yw5YWT7nBVgMAAECMWJCR/T0RcZ++p3Hv87YKAAAAAAAAAAAAAAAAAAAAAAAAoJ849hYAAAAgpt2SnnNbXlyKrGpvqrFVAAAAoA35wfMAAABggGD+uSJ1mS0BAACAhWAPAAAAAAAAMIAh2AMAAAAAAAAMYAj2AAAAMCAwq1uEUE/YIgAAAAAAAAAAAAAAAAAAAAAAAAAAAAAAHN+t6enJt9IEvy0CAACAhWvsAQAAYEAIUfw/gxnt820RAAAALAR7AAAAGBCYaQ4pGm2LAAAAYCHYAwAAAAAAAAxgCPYAAAAwMLDMCzqe+2wJAAAAAAAAAAAAAAAAAAAAAAAAAAAAAAAAAADgdLC9BQAAAIhpizJydytFP15aX/1rWwUAAHBcC9et81IzpZDjKyZHLGSlcgTTzXcVnb/W7jIoDInB8xaWvfjem55/+bz5Sjm2CgAAAAYYJsohUkm2CAAAcELc5r9deP1rhRB/EIouU6Qmh4lGlqxY4bG7DApDItgzO9/3erkibdXGHbes2vTPm1ZsmqCUQm8FAAAAAACAQUwE1aOKeBMxpejFK1g4rPgDZ8elZ9pdBoVBH+wXrXr5MzrZ5+jVVEEiVxG9x/Gp66/ZvNnbuQcAAAAAAAAMRiMuO/9NIrXfFqMcwQVexem2OCgM/hZ7V92s/yFTouvMTK7rtLcFf79ssumBAQAAAAOFEMHkQ/UpP7VFAACAE1rCLHUQrFFKNdkq0uvnhkNy2OLFatDk4UEd7B955BFHsQqweuvnlILCwuM06ZCvbBUAAAAMAHfu39+yjLaEbBEAAOCksHL/q/+/yRbNmC1COOKCuuKqQTNuy6AO9s9knXelECJVh3hbownxN3+Si5MCAAAAAACAISDc2rpN3+zrLHVy2CnxxMel2uKAN6iDvc7zHyDFnd3wrVCQ71g6fXqbLQIAAMAAsSAtu/7mtOw7bBEAAOCk/P6Kwnpi+Zoi2WyryJXueyKhjuG2OOAN3mBvRr1XfK4iFbA15loK108dEVsEAACAAcT0whPMXcd1AACAk+aKDfpIUmdL5pjicMCbNlimvRu0wf7TlZvOJVYjmLnrZ9Qhf5lneKDDFgEAAGAAwTy1AABwusIiWKqPIzttsZNLBZM8GYPiOvtBG+wjETVb3yR3ljpFXPf+zfv3I9gDAAAAAAAMIfcV59W6rlunpOqaHU2v3yGVyLLFAW3wdsWX6gr9T3XUYAgekfxq6dy5ri0CAADAADLyYLVnaX3ND2wRAADglAhydhFT13X2wnFShFeiK36surZyW7LwiLHMwmerSBGtcKjV/CNimjsAAIABaAmR1Dc4jgMAwGlRrnyYmbfaYpRyvWffum2b3xYHrEEZ7BMi7kQijrfFTpL+3pab1G5LAAAAAAAAMIQsnTv1VaWoXq92fUmsyL21vb59wI+OPyiDPXPoE/qf6K1rJRSFlZDPPDB2bNDWAAAAwABz87DsiTcl56bbIgAAwKlTcpdSqmv6c71+AYW8RzcKD0CDL9hHp7lz8pi4a3RDV7mvuYIO6cSP7nsAAAADlEeJVx2PusUWAQAATpnw++5n5u22SEJwitcTyVo8wKe9G3TB/tMrN+XqdB9ni1Es+Ml4DqAbPgAAAAAAwBC2Y/UbG5WMdsfv4rr8/obUsYm2OCANumDvOuJ6Ytbh/i3KlX/ds+vFVlsEAACAAUgpVa6YdtsiAADAKVv++StDpGSdPqp0TYPORPM62kMJtjggDbpgr5Qs0jdvXX+nVEgp2rfsmmswzR0AAMAA5nUjN4QiLf+xRQAAgNOhiPlJfbuvs6grBJ3ryPDwxYv12gA1qIL9jeWvZAtBaUzk2Coz3OFK5RNdgyMAAADAwPSbxr07HmhsbLBFAACA0+I4XKGjcFd3fEHsiTDNaLp89YCd9m5QBXtHuPN0ks+2RUv+pilJHLIFAAAAAAAAGMJagwnVitQBvfpWr25J728N+gZsd/zBE+yVYuFSMRMfNQdhJCK2LZsyJWSLAAAAMEDdnJ51080p2RfYIgAAwGl5YO64DlfRI0opM/Xdy1LJB3X1BopQuHOPgWdwXWMv6XlF9G/9j1Onl5CUcjuz2zUoAgAAAAxcDonvCYfn2CIAAMBp84XpzzoNf1sJ+joL92vB3ITvLr0sr8luHnDY3g4K8x95xEnJnHKWh9yZLqk0ElzjDfOTd86d0mJ3AQAAgAHqloxcKZX6xtL6mu/bKgAAAAAAAAAYKEywX5ie8zVbBAAAAGtwdcUHAACAQUspvtGR9JgtAgAAAAAAAAAAAAAAAAAAAAAAAPQjx94CAAAAxLQFadlfzItPdte3N9fYKgAAANBwjT0AAAAMCA7zHfrEJd8WAQAAwEKwBwAAgIGBOVMRJdgSAAAAWAj2AAAAAAAAAAMYgj0AAAAMCEqpL6gwPWuLAAAAYCHYAwAAwIAQ5o7fNTSnbLBFAAAAAAAAAAAAAAAAAAAAAAAAgH6EeewBAABgQLglPaf2wrjkyPr25jW2CgAAADRcYw8AAAADA3MmY7o7AACAd0CwBwAAAAAAABjAEOwBAABgQFCu+ql0I5W2CAAAAAAAAAADyULK8y5GowQAAAAAAAAAAAAADCZsbwEAAAAAAACGrM9s2pQoG/lsN6KuIpa3EEdubqjb/tSya65x7S4xa6AGe15Q/vIcYhXvkVRx16yph2w9AAAADFKL0nK+zUo+e3dDXZmtAgAA6DE6Y5YKonxi9uigLJRSUgWCSUunT2+zu8SsAXmd2uIVKxyH6b1C8X8Ui9qFKzduuun5Fz90w4odAbsLAAAADDaCvymFmGVLAAAAPYql+pe+CZlQHy0zD5i8PCCD/Ztjx3oUCY9+o5mYAsIRk4VHXOuNbx9tdwEAAIBBRp9o4RJCAADoNSrO82d9qDmqdZ5b4+YtVirmc/OADPaB6pZzFMmzbLET88uira3elgAAAAAAAABO2r0XT6pjVkdfTy8i76fnYz83D8hgzywvZlIX2CJJ11Us1easOXkI9gAAAIPU3QerxdL6mu/bIgAAQM9T9taSxFO37N+MYN8rWIxiEtm2ZPrldQgl25foxG+rAAAAAAAAAE7V6zrdd7Xas+LczERfzF8KNjCD/dsodppc5YRsEQAAAAah60aOTFhIeV5bBAAA6HFK8N9JUdAWSTg8MjiiKeYHaR9wwf7Wbdv8RHzUG8skNykZ2WeLAAAAMAglhj0L3OS9F9oiAABAj2MlnlZERzcat3mnk1Ix3Wo/4IJ9aE/oLKnU2bYYpUit8sf7d9siAAAADEbMP3c86jJbAgAA6HGN/rY9xHTUAHrMPGOxaU+OYQMu2LOjxjPxBFuMUkRbfztz0kFbBAAAAAAAADhl26qoUSf4VlLqrWH0mC/cgmDfs1xFmUSya+A8QwjnbWMXAgAAwGCjSO1SJJtsEQAAoMdVLZoe1pF+i2LuarXXx58ZtGyzY4sxaeANnscqXhHH25J+l1UbK4WB8wAAAAY7ST8Iu1RhSwAAAL1CKlrDRBFbJMFizLAsmWCLMWlABfuF69Z5SXGSTvN+W0U65L8iFe+1RQAAABik7jlUc88fGuvW2yIAAEDvcOV6pY6+zp5czrRrMWlABXsRTE1ziDIFiyNet6yUXvdNWwAAAAAAAAA4fR6xmUl1tdgbEXYnxfLI+AOsK37LCP2/nM71TpJph9gXrrdFAAAAGKRuSc9dfHNq1ixbBAAA6BUNtbxbKtV85AB6zM5VsTwy/oAK9mHpDFNMWbbYSVLwUEfgqG9TAAAAYBBiWiyEQLAHAIBeteyaKSF9zKnTqf6tYC/oii3LliHY9wSH3HT91o60xSiHuWPS5mUI9gAAAAAAANAjWPFWYpa2aOayz6T5820p9gyoYK/f1jQiNdwWTc+Ig6xE45IlS7recAAAABiclKvqFMkWWwQAAOg10lHlOnAePYBeDE95N2CC/eIVKzzkeJJJ0VvTDCjaGXHlAVsCAACAQcwltcgbcR63RQAAgF4jg+JZIj6qZ3hqtiqyqzFnwAT7/UQB/fYmsRBd1zUoQbulUAdtEQAAAAax3zXUPnZnU/V2WwQAAOg1ubT/TSXlUS32rNTCWB0Zf8AEe44f6WcWb7XWG4oPsJLNtgQAAAAAAABwxpbMnRsh0XmNvSK5Xykq1cvq6MYYNGCCfaiDfC4pjyQVtFWkQ329SAgg2AMAAAwBn0nOnfDplJQ0WwQAAOhVSqoPSOLLiPmDzJH/6Qh6HtbrXSPlx5KYHa7/7eZv2uRLa5Tj2RUXKlZnkaDR+j19oiOY9MQDc8d12N0AAABgkFqUnrOeSP72nvq639sqAAAA0AZMi/2yKVNCWU+dv63DTfiHQ+q3ERX6dotoe/aBOWO7WvABAABg8GLmCxSJo6a9BQAAAAAAAIAB4paMXLkwPedrtggAAADWgGmxBwAAgKGNVWQyheRSWwQAAAAAAAAAAAAAAAAAAAAAAAAAAAAAAAAAADgdjr0FAAAAiGmL0nP35sUlRaramyttFQAAAGgYPA8AAAAGBGYarm/iO0sAAABwGII9AAAAAAAAwACGYA8AAAADguvKdlIqbIsAAAAAAAAAMJDcQGMCJUQeWwQAAAAAAAAAAAAAAAAAAAAAAADoR5juDgAAAAaEWzJyI3lxSeGq9uZyWwUAAAAaBs8DAACAgUIoIrbrAAAAYCHYAwAAAAAAAAxgCPYAAAAwQKgwMUlbAAAAAAAAAAAAAAAY+HCdGgAAAAAAAMBxfGrl+uFxfp8TanM9LEJuoDWl/tdXTgzazf0OXfEBAAAAAAAAjsMvvH92w+4K9ojNyuMrC6aG5tpNMSGmW+wXL14s6i+9NiPM7WfZKpLk1C6dNWWXLQIAAMAQ8Zn0nJkucfU99dU1tgoAAKBPLFq5+SA7Kt0WSSp1z9Li82+xxX4X0y32rxd+MK5DBK8m4aw+vDisPmM3AwAAwBAimVcrUjfYIgAAQN9h2WzXopjVBXY1JsR0i/3CFa8OY0/odhbia6asD+YRUvzDe4qnfDO6AwAAANDixUpcfvnq1KBS2W44nMbMcY4SjpRSKMNxwvqQ3+Eh0aBUcPecOXMa9T7K3n3AuCUjV0qlvrG0vub7tgoAAKBPLCx/+WXBPFmvRjO0zqaH7ik6v6sFv7/FdIs9+9mvX+IIWySlqM2V1GKLAAAAQ9q///3v+KdWrJg+Z07Zx9uD4c8rV/1YsLhXH0EflqT+wo74q17+IpgeYqGWSpY/lsLzPytWrvr4M6WlM9atW+e1DzUgsKJH9c2rnSUAAIC+w0zNJpAexsRpdjUmxHSwF27Qr1hl2KL5aiTErDpsEQAAYEiqqKiIe+aZ0hmJyan/4xWeHyqm37MQ39THyXczi3N0uB+my8n6LCRB3yYx80hBfK4+KblCMH9HkbrPIefHTe3Bzzy3sqLokUc2+exDx7Qgt990qD7lMVsEAADoO0rV2bWYFNuj4ntMiz13tdjrZN+mCC32AAAwNCmluLy8PLstHL6JPfR9Hdx/oJdLdXj36fB+0pfX6XDv08fUElbql6TkD4eNqL/t6aefHm8e3+4Sk+47eLB5GW0J2SIAAEDfUWKdiuHL2GI62CspAkxqpC2ang9BJtluiwAAAEPGihUrPGVlZecHI/JbgpxvCeFcqrP8GR/HmalYn6h8z/H6vv18efmlOtzH9pf+AAAA/UCR2nRkV/xYE9MHb6ncgH4DM21Rn3xwu2BqtUUAAIAh4Z577vGSx5PvKvqOPhYu0GF8uN3UIwSzRx9lr1OSv/N8WcU1sRruF2Xkfm9RRs4cWwQAAOgz0uvdpI/BRyX7RRVbc+xqv4vlYM9Kko+JE2xZV6gOUtxmiwAAAIPe4sWLxcSJkyeTov/TR8L39kQrfXdY6HjPlK9ILV6xatV7Y7Fbvn5BX1WKCm0RAACgzzTuitSYdvsjSRUaY1f7XcwG+8WLFUvWwd6cZlj6beyQgtFiDwAAQ8a8efMSyKEf6lg713Rds9XdklLS/v376MUNVfTcs8/Q4/99jJ56cjmtfaGSqnfvpkgkYvc8Nv0E57JLS54tXWVaxmMu3AMAAPSHZddMCb0t15uG5/F2td/Fbov9nOeFl0WcLR0WIpYYFR8AAIYE0yU+LOUv9erlnTXHtn/fPip9fkU0zK9YsYJWr15FL+hAX1lZQaWlz9Py5f+l5Y//l/buqYt+AXBcTNNIye+tXLlymK0BAACAt1N8kV3rdzEb7LcMHy6U4IAtRimm1nDIbbZFAACAQe250vLrlOLrbPGY3tzxBj37zFPREL99+2sUDoVo4sRzqKRkLl104UU6oyvauXMnrd9QRf/5z7+jrfcnCvdC8MyI5CWx1CVfv5ZrXHL/YYsAAAD9S4i3ZnDrZzEb7DN9PiapvLYYxcQRfX4RtkUAAIBB6/HHH/frA99X2UxNdxx76upozZpK2rZtK3m9Xpp7yaV09TUfoUsvnUf5+QU0a/Ycunr+NfShD11NKSmptGvXTnr8v/+hAwcOmKBsH+Wd9PMK/fzXPldePtVW9bt76mse/X39nldsEQAAoH+57iS71u9iNtgHX21y6G0t9ixVh3AUrrEHAIBBL5CQcB0TTbTFboXDYXrjjdfptde2UVp6erSF3oT58ePPovSMDIqLj6eU1FQap8vnT51G73vf+2nE8BFUW1dLjz32L2pvP/4MsjrcJytX/dQWAQAA4AisKMOu9ruYDfaR9ASHiZNsMUoxRaSLFnsAABjcHnnkEUdJ/t9oq/lx7HxzB62vWkdKSpo8aQqdf/5Uio/vmkzmKB6Ph8aMHUfz3nUFJSQk6vu+STveeJ1c17V7dE8wz/73v/8db4v96pa03F/elJ41zxYBAAD6lT5KO3a138VssA+3N/mUdEfaYidWbW1zLsA19gAAMKilZWWNYcFn2eIxNTY10v4D+2ncuPF03uTJFIh7+5izRxNC0FkTJtCwjM4GhpdeepEi4eN/X24uBUhKSfuOLfYvoT4pFE+zJQAAgD6l9KHTrkYpQce9XK4vxWywD/iET79xWbZorgPURY4sYz5+0wIAAMAAJyTdeKLW+mBHB7U0N0cHwTPd8NPT0u2W4zMt9+eccy75vD6qqammYChktxwH0012rZ9xsvmiwRYAAAD6lCKn3q5G6YgaM3k6ZoO9hwIeIShVv1vkNjVQx+tb3KY1ZWkzZ84cqzfHTJcHAACAnsZS3mxXj2JCfE11Nf39b8to6dK7afXqimj9xo0v0QMP3EfPP/csNRw6FK17O/P9+EsvbaCH//gAVa5ZrQN9kFpaWui+++6lPz74B9qkH+PYI+Vzil0BAAAYspjdjUeNPMvssWv9LmaDPXvZL8PuWLfhIIVq3iTZ2iwjbY1+x+dMLCgoyLW7AQAADD5CDLdrXdpaW+mJx/9Lf/rTH2nTppdp37691Krrotva2qhaB/5VFeX08MMP0pbNm466dr62pkYH+gdp+ROP02uvvUaNjY3R8xIT5A8eOEDbX99Oj/33P/T73y095hcDz61cOdOu9hvF6hw3wnfbIgAAQN9ibrNrUeyixf6EOhobHLd+b3yodhepcMg0NbgsZYSZ/Y7j+O1uAD1qwoQJ/vz8/Diz6GLMzN08QIjD7519/9CzBuD0HfX5Y0avf3L5E9GB8pqbm2hYxjD6yEc+RvPmXR7dbgbNu3j6jOj63r176V//+gdt3fpqNLzv2vkm/VeHdjO/vfkiYPSo0XT+lPPJ5/NRakoqXXft9dGR8ju/HNhN9957t17vZgIayfl2rd/cc6Dmtd83VR/VDRIAAKDPhN11R04Uy444anr2/hSTwaWkpMSTUTxnTuLocU+QlNHuDUq6re0H9v6j7tknHmHJW8vLy7dFdwboIYXFhQtYOLfpP4pUUw62d+StXbt2T3RjPykqKvqX/sC4wFzQY6veIaIiu1iIv3WE5aMbVq/eaat7TUFRQYUQzigmZiXl5qSkpPctX748qMP8DMfr+VvXdcFSfV7/nT4aXQeAU/JcaZnUf0vRY7RpVTeB3oRzx3HowgsuojmXXEqBgJ82rF8fDfETJ55Ds0vmkNfjpeeeeyY6p318fDxdfvm7o930zZR4fp+frp7/EcrJzaU/PfxgtIX/3HPOpQ986MP6ORTt27uH/vKXP0UDvv67ptvv+FJ0XvzDlFQ/uWTOrC/bIgAAwJCzcEXVdPL6H2ZSufo8eB+zU3fPrCmFdnO/irkW+/nz5zvBYPC80P695xwO9VFKuRRxI7YE0GNy83PjimYVLdHheIk+iz5XV2WbRZ9Ax0KL83ClVA4xHXNx2JkhFC+J9zjrCoqLP2bv14s4U+eNzucnGtFZRyZwmAGtou+dXY4/PDcAnBQzV/3y5Y9HR7SfNvUCmne5ma4uQf/NeSgtLY0yR2bSjh1v0O5dO2nkyJF06aXzaOzYcdHW+SeffILefHMHefTH2Uc+9nGacPbZtOP116m+vj76hcHM/ALy+wPRxzNT4V1//Q3k9XioubmZlv/3v0ddRqjXY7aXHwAAQF/Ioote3PX3+z76+u9+ef0b9/zs87v+seyTdlO/i7WDtKipqZnBXh7d+Pqr1bUrn76xfvP6r5rl4OaXvtO4bUup3Q+gRxTNmvXF0d6xa3VY/SLrwKqrBtyJqw7Zjl4S9DJMMN01Y8aMcXYTAAxwJli/uH4dBYPBaCv6pZfNi3ahP2z0mLE0ecr50fBfXl5Gd9/9W/rTww/RLh3yDRPuI5EIhfT2vz36CP31zw/T4088Fq3PzMykESMzo18YGObWtObn5xeazxV6ceOGaH0suSUjd/+i9JzbbREAAKBPLfvs5EDzujWZHTu2hjqq35ANa58aZwd373exFGK4uKT4EuEVGYKFkOGwbK/ZdaBx00uvmKX5lY2vte6rw3V10CPyZ836atHs4jf0afN3BPN5+iQ2XlfH5KUpR3JZnO+wSAv4/Klmibjhj7iu22E3m5PxZK/X+wtb7FMej6eywx9IP/za2tvb/2I3AcBpMsF++ZPLo2HeXEcfn5Bgt3QyXeWnTp1K06ZOi4Z1c319Q2NDtDXehHPj8K1phX9166vRW1N3zUc+Fm2pP5K5kuaSy+ZFu/yHQiHa9uordkvMyFDoDQQAAP0kKT39HH3j0cdnNovOrT5vwHtuYWGhqe9XMRFk8vLy4n3xvlnmjbFVx4Vr7OFMFRQVfVsI/h99cpuhT4DD+uz5fn1C+y5dHq3/KqJfeEVC4dzKysqa6B2OoP9wC/R+pnXfnHS3VlRUPFswu+g2ofjb+qy4XZ9R/63NbfvhhtUbds2YMWOs8Hk+o3+3Pyr0b66+wz/0892l77M1+mAnUFRUVEGCZ+jni14W0OpExm5YsXqXXo32jzWXrtTW1s5iRzyni9G/Z/34dRXlq0xX+MP4oosuygzEx3+ASX1Uv8aLOqvVS6z4Qb3/Y/r11HbWvaW4uDhNf2TdJKX6jP450wXzw/pZv6eYVumT/jF6F1aufDEpKSnfXGN/8cUXZ/j9/lnmQ87cXwixrqysbLfZT28bqYNJganXP0uT67ovr169ep99/ebyh4l2W30wGNy0du3ag6ZsPhsCgcDVevVGFuJ8Rcqnn7VCSfWQjMi/6X+fdrMfwGBz+Bp7E9AXf+vrFBcXRx/60NV07nmT7B5v2bbtVXr6qSdpz55TGxLk5psX0qjRY7pa7I/0ve8uoY6ODrr00stoztxLo3XSlT+7dO7sL0YL2sKsrHgRFFMjxFmmrLe/eV9jbbSZ//bk3PR2wZMjQg0zZYfCNY4jt9y5f3+LKd+UkjOHHU4z60LJPf5D8et/TduDprwwLWu0EnyBUiL6uZdTX/2vJfrhzfotGbn6I0l9Y2l9zfdNGQAAoC/Nnj27wCU3emx7m0hERmrWlK95Wa8fOb5en+n3FnsTHrxx3tknG+oBepRU5W448q5gR9B07dzXWXl80uEv67D9Zx2m/6LD5i+LZs36i0PiB/ocPFEn2uE6nS6I9yb8qbCw8N1ev/dOh8VtOhSba9JH6cj7WeGIP+rf+8vsw52RZcuWuTpIH/Ull34dyXaVJk2a5CsoKHh/XHz8eiH4/+nXWxx9ndFFFOif4zfkcZ4umDWrc2hty8wOIJn+qh/tezrEj/V4PCn6vov0/Vbpn7Hruvoj6f3O1T9f5/uiFx3eZ5v6kpISx+v1XnS4Xu/zE73vVLOtoaEhoD+FPta1TdD/6SAf/cZz2rRpOf64uEf1a7xHP/cs/f6lm9dNii8TwrnP8Xiez8/PTzf7Agx2piU9Pv7o1nXjwP599OKGDdGW+tzcUTRl8vmUknzsKefNyPnDMjL0nxXTgw/+gZoaG+yWo5kWeyMYCkVvu+NpV8OV4i96WP3FLD6Hu+beb/eoicpR3zq8Te99e0h5u75w9Hrou13bmP83mNiaZDeRDvQlgvihw9u30KSu8XaUS5+LRNynbBEAACBWeBzh5F6Uf9GFer1fxunq12A/LX9ajhSyQL8JMTNNAAwN+hf/jVDE/VBTU9MVa9asKa2qqmrTJ5cn++2aRwdM80WUTyp5tj4//pBe7/od1tscUjRTB9W/2V4A5qTUtGLrVb3OnKdvJ0R37gFCCNsCb0nVZNcoJSVlMjniQRbRHgbmNR75N2/Wvfp/57Fyr5pRMiO3s1on96ysP+vXOEcv5ueMtsDrdUf/TGOE43R72YIOAqYu+r6YRb+uruey69F6vVO0+1J0g2YeV9903k+R9/C2hMSEX+r39nK9PaCfreuxdDn6uvXPdLHH6/maadXv3AIweCklqb2bKeje3LkzOqf98GHDqbh4Nl19zUfofz53G9166200fvxZ0X1Gjx5Dn7jhU/S1r32Trnrv++jGGxdQalp6tKv9f//7WLRl/u1MTwHDfAFwLJGGnNogydtV0LnQLG6H8127iaRfbqRIeMHhbUGlvlx9IL5r1g5PxLn+8DZqk5871FLXNXl+SLX8RwTd/MPbl9GWsN1E9Q3Vd93XtKfKFgEAAGIGEzsJ3oSsgoKCi/T5aZ/n266T5b6mf+Bzk/xJF5o3wFYB9JlVq1b9ce3q1WUbN240Z8qn3V1Gh1mPq1RFe2tbakS5C3QojZ4NR8Mqk6Pr/h4Ohsa5rvyi3nb45JQlyUz9B3/sZrVj8IWdzPz8/Gy95JiloKjg2zoG/0Nv6jr7liyjXWFNq7t+HRMdIaItYVKpSkluocPC6zqRsfrHfsDUa6xz97t95DNd4g2T0NP1Ev1A0if4bph4UvR+4chH9M/RGN2rF82cOXOqflE5JsTr55ehiDtbv8c+8xrCFJqoX8NO/fPUS1f67V0ABi3zvVgkEqHd1ebKlrdU795NL22oMp83dN6kyXTueedFW9oDgQBlDBtGgbjOS9GbmhqjU9/F6UXo7UkpKTS3ZE60e7+Z676luclcVhTd1zDrZjA+IzvLTH7RvaVUFf7Dodrd97TsesUs97btqrObaGldXds9jXvfPLzN7LfcdrU3ftO4a8fhbUs76nYtI3LtJnqgsbHhrpY9rx7erqu6Xpzdr1+6OAIAAJyIPg8XwisyPXGei8aMGROw1X2iP4I961B/oeNzJuiTh2M3BQD0LhPAz/jkUP8Oy5aGxvdVVVU1Ulj+XdesspuIFa3zKLF4zZo1b7JSj+norbd3SfP7/e/sV3sCXuYKx+vZ1bU4nm/pk/qubqqu60ZkWN5o1lNSUnT2VZtdGfmgS/I2JvXHipUVlaWlpZHVK6Lz3XelBL1jur5ftOW7cNasq/TPccTZvPqFV8o90futXv2o/jm6egT0Fo/HM0Z/OEQvKTCt/frnPtvr9UYvAVizcs1rl11y6fh5l1w6oqKi4vPR3hYAg5QJ7e+58qpo0N6yZQuFgl3ZmBp1YK+tq6MRI0ZQbm5uV/d5o2rdWqqpro6uNzQ0UH39oeiXA4ddcFFedJo7E+LffPPNrhZ6Y9XK0mjZfKFw9jknNRaQ+Sw91ufpmW471nYAAICY5RGeEdmjs03L/Sk35J2uPg/2+cX5hTrU5yDUw2Dgktv48ssvR7uQ6hPhCBN3tVhpDe3t7a+ZFf373qH/91YAZfbpk/BT763Cpmcsdy3RGks/R22EwhesWbNmrynrwBvWQXzT6vLV/1y9ctWvVpWtumtmycwxhbMKP1xUVPRNfbr83ugdNf26k/VJfGfrN6vp+v9d167r0/sn9UtttkUlXWnSQa+ebOv30rxvXV1z2RG/8/i8u10lQ0Wzipuffe7Z9c8888yCkpIS04UfYNAywX7aheZyPRPQD9ETj/83um64rv6L14F/2LDhlJkZHb8uqv7gQXr11VeosbEhGs7NYzzx3//Q/v1HDCOi61KSk6PbX9u21XwpGK02rfsryzqD/bhx46Kj7gMAAMCpEywyfPG+aQUFBd2OT9XT+jLYCx0m5jnCSUeoh8HCIeftAberSUz/lksTrm2x17W1tJasXbV2sy12mTl79nmFs4qf1EujV/l2CHYe1UH5//SJ/TS7y1FYRkex7grM+sQ/OGLEiD5tNVu9evWrxBQdGd8ynxnRRUs0r13/DHeHpfuADveJ0T0ABikTrt/33vdFQ/xLG1+kf/3Tdv7Rf5WmxT05OYVS06IDzFNzUxM98/RTtH179DtFete7LqecnBxqbmmmhx96kPbveyvcjx0zljyOh9rb2qKPY661/+1vf03t9pr7a6+7IfqlAAAAAJweHe5THMc5f8aMt8ay6i0nF+wXLxZTp05NmDlz5sj8S/JzTnWZPmv6qMJZhZfpFNSn1xkADDZmurvylWVCLzp/u+bsvitwx8XF/ciuHmammZvuUbJSMM/TS6KSqkW58t96maWU/J7d7yhu50B1XWfz7Lp9GuoPK19Z/mEZcR90pWzWoePwdbWHlyj9M13TFm4zYwP0ee8jgL4ihENTpl5AU6acH+1Ov27dWvrtr39J21/rnBAjHA7RofqD9NTyJ+jXv/olvbxpIzn6Ph/56MepsGgWXXxxPqWmpka77v/6V7+g5555mg4ePBj9okDp/8ztk48/Rj/8wXeprbU12op/x+1fRGs9AABAD1BCxXsCnqnTi6eP18Ve+8b8hCfDZp7pguefmpiUmnSJx++Z4USci0518bP/AmbGIFcAPUiG5ed04O3qESA8zoeuuOKKrr+zmTNnjvD6/V/Vf3vRa9X1vi9Ldj+6atWq9+ulPLpTN1ixGRyv63GllP59+/b15IcQ69cSfbzW1lah17v9HNKfPRQMBm/OzcpOi6jwTB3yb1RS/VQq91F9n67hwR2Pb3xJSQmCPQxqZqC7977vA5Q/syAauPft308bXoyOk0lr175AP//5T6m8fCWFdMgfljGMPjz/GjrvvEnRFveL8vLoyndfRcOHD48Onrfi+efol7/4KVVUVkRDfXVtDa2tWhd9rOSkZFq08NOUmo6ZJAEAAHqKGTDeQ56JhYWF43trxPwTngzv3r07kyWPtkWAwUAUFxenzbxk5sgjF518j/ojc4U7/OKSizMPb9f3Ga6rY6ZfamVlZY2+OWqY7Kbmpl/ZVXPynyIEm6n4ovQHyquhtlB0/mf9gTJMZ2vT5f4ddNJerX/IA7ZoWu9m6ceKDvQ3dd48c2vep1N6H1w+qtXfq8NGgg7jHtfjyVQUnYrvKGagkdq9te8KxAe+squ29l3NTmBrRUXFH1aVl3+5oqzio/rB3tS7RR9Tv974lpaWmPl3AegtZmT7y999ZXS6uvPPn0qJiYldA+b5fD4aPmIEXTL3UrrxpgXR1v0jh/E4b/JkuvnmRXTppfN0wB8RHTn/cDf7hIQESklNpave8176/G13UHZuLrrgAwAA9LDoFO8eOkefW48zs1fZ6h5zwmDv9/vNSTha22HQmDZtWrJkudQJO1uOXBSpqTqudv1NeIV3hVd6Nx/e7jI9PWnSpJjqmxp2Q59Snd3Uo6RSn5gxY8bh0eTNBFah6AZN/3zj/PH+KwsLC8/xx8V9QZ+2f9JuOkpHR8eTiqlWr0aDs17/alswONPcL6Gj7Wv6cU+pKc9cn68/Q8zAgZ2PRzRWV3ysI9Ixz1HuElbq44e3HRYXF/dFXfMws/g/D9GdqeHwJeb5zVJQUJCnpDQjjDIpFWbJr1511VVd7wHAYGbCeu6oUfThq6+hT37yJjpnYueo9VOnTqNP6cA/e85cSkqOfgS8Q7wO8LNml9Bn/+dzVFxUHP0ywCw33ngz3XHHl2j6jJnk8+NwDwAA0FuiLfd+z8S0kWkTzKXuuqrHep2i+yoMOTo0Ch0YkwQ76UctQnRNG2cI4aQetV2qVLspZrxQ8UKZlNKE8CiPx+P3er0LzLoO/C1SyZVm1ZR1uJ6uf45/Co/zKrMO9fzWqPNHMtPHuUq+qO8fndZOvy8+wfSkuZ8g/qyuOup9OpFly5a5btCt1q8l2gvAfFEoBM/3Or7H9Yfblfp5DuigftQgg/pn+oN+5lK9LciOGKuf+1/R59eL4/W8oMNNrt4W0a/zeX27ecmSJW/N1QUwBJgW9ZGZmTTl/KnRlvytr75KL66vig6EdzxuJEI1u3fR2nVrKRQK0YUXXESpaenR6+oBAACg9+ljLvsc33h9/J580UUXjczPz08/nWXatGmppgesfVgEexh6wuGw6Rf+pg6EL5/Kou+6NS4uzrQ+m/tuitaTeqXzUaNfGJhwufvw/tzZXTxKB+6QvmP14W06ddfqP+qTGTH/df04nc9lHjPi6WqB7yLVDw9v18smEjxb14rMzMx9FJFf03Xr9HJ4hPk2/bNvU8Q/1/f7pV7fGL2ffg7J0Wvro9oaW76mf7a/6m3mZ43oRb9naodS9DtStOqt+6ntu3bt0sVoGG/VaaPrteqlIfpgWiAQ2K93WqpXD38JEdbbq/VjLSMWf9T3iz6ejiuvu0K0VVRUvC6V+o0u/0fXb9f7t+sl+jzmcfXyqn7u5WEK3aL3bTH1AEPRmLFjKe/CPHLb22jd8ytoQ9lKOrinTn/Ove2jIhympro6em3DBvrXo49QU1MTZWfnUMmcudFWewAAAOhbjs8ZGZcYN13fFp3OkpCSUKjPv0fZhzvxdbIlJSVjIypyvi3GBJa8tby8vHM4YIBT5yksLDxLB+tTaoHXfzhBHSJfml5YODHOcVJ0uGSdzCNrysurzHYz0OTufbvHeVxPRvQORIcO/55Omj/JF18XnxuggLlOn8JOeG/z/ubaLVu2vDOoH6GoqGiyK9wEj/JE/1br6+s3vP0+eXl58doU83pMWe8vGw80vmT2M9/ihUKhCcIj5jPxxZKpll31L71vueM4ia7r5uj3wWFmFQ6Ht1dWVtZHH1QzXfr1Cf/7lOD3KFeaF7Cso6PjMScQONsvhN88X0SH8MqVK80Ue1I/V2JQBicdfq3t7e2vV1VVdV2rb8Y1IEEf03d7N5NqchWVspSPhb1e6VGhUY50zBeNzfp93q3f5+i8+RdfenGGt91bTA5fqV9/pv7rF4rdl5VUz+5+c3dFdXW1CfwAg85zpWVS/12e8BhtHNi9i6qefoq2bdxIoWCIss49lybOnEnJZgo88xBSkjBz21eto9e2baMOJWnElPPpvR++Onq9/Uk+DUlX/uzSubO/aIsAAABDzuzZswtccrsdp6q/rFq56j/m9oRHcwR7AACAvnUqwd5pbaGmN96gTS9vpFdeeYX2NzZQW1wcSb8/GtpFMEi+pmZydMBPTU6mkVlZNOsjH6NUfXuyod5AsAcAgKEuloM9uuIDAAD0MjO1jZlZw8z4oIsnn6ZPgnIcShs5kopmz6ZL582jGXl5NPnc82jM6DGUk51DY0aMpHMmTKALL7rIfFlP7/vQhyl9+PBTCvUnw/yM5pq/yy67LMX0YLLVAAAA0AfQYg8AANBLJk2alJiSnj5Hp9yJilWOrmpXJKpdpTYEHKeqtLQ00rnn0U6lxZ5dl0R7GzltrdF1o0Ef3uvDEYq4EfI3NlCqzxcdLZ89XnLjE8hNTDSj90T3PVnHarHPuywvJa4j7mJJdL5gGqlIRfRSLcNyld/vf+VYPyMAAMBAgxZ7AACAIWbMmDEBHepv1Pn8R4rpR8ziDr18nUn9zGH13ZCUl5pxMOzup8202Mu4+GhgN+tGUiBAudnZNGbUGBqVO4pS0tJIeDx6H72fmf9eB/yeoF//sEAwcD0x/ZD1Qsz/q3/GrzGJHzle5/+CMniR3q1nuwYAAADAO6DF/p3y9XIyJyF79LKjc7XHjbG3Pc285mDnao+K08uIztUet0sv0dHQe5h5veZ19zTTMlXTudrjzKiXvfFlnBkwLzpYXS/ord9l8x73Riug6SbdW9Ma7rS3PS1LL70xrHmrXroGP+xB5ne4awTXHmR+H8zr7enPOHM8SNRLerR0CmbMmFHo9fu+r4P9WFt1FCllRbC948qqqqquGSkOO5UW+8OObLk3Iin6V9mV5Glpin6KmvAvE5OIHEEsBLm2df9kddNiz0VFRTP1Qz8sHDHe1h1JSek+SJK+Y2a6sHUAAAADlmmxz7zs3Z8nYQ/RUlGosX7b/rUVazsr+l7MD54Xn5WbkT4t7/1m3Q0FG1qrd65r2vaKCXm9Heyf1csJ35e0tLQnDh48+Htb7FFCiN+Ym85Sz7nssst++tRTT71hiz0mLy9vyoYNGz5jiz3qmWee+fwll1xyMtPCnZLk5ORFLS0t02yxx3i93n3BYPDbttijHMf5iVIqwRZ7zNixY//8xhtvlNlij2lubuaUlJTf2mKPWrRo0Tfvuuuuw1P49ZicnJzL6+rqop87Pa2xsfGzSUlJPf4lld/v/2o4HO7xoKxf61r9mu+3xR7z4x//OPErX/nKD/Rqj16DrTPwwTlz5tz37LPP9ugXro8//rjvs5/9bP7OnTs/aqtO2gUXXjglMTHhbP3iuv3iRf89y3POnjj3F7/4xea3/248X7bqwDGDvVLRAfHYTGmnA7ryeEl5PaSEc1S4jyQlR/cToRCpxESSpkWf9f5K6tQfIRHRH636hET6fPoxTtxx4O3B3szI4Y/3f5xJLD3Wa9U/40FitVCfdPzdVgEAAAxYs2bNKhz7sU+WHz7ume/NQw31y6uf+Mfd0R36Qcx3xfckJ6f404Z9wCxxwzOvTh47ocSTlBSwm3vThpNczJcMJnD2xmJaI3t86ejoaNO33T3fGS2RSMQ0D3X7nGe66Mfu9jnPdJFSmpa9bp/zTBZ9Emt6RXT7nD2wmDngu33eM1n0e2Fa67t7vjNaDH3b7XOe6dLW1mZaZd/xnGe66H8/03La7XOe6WLfjx5f9HFlr77t9jnPcDFfnHT7nGeytLe3m+kau3u+M1r0+7BHv8Vm+sNun/d0F4/HE9KfQ016vdvnPd4iHJFyrFBv6Ncs6uvrc/Rims7f/tzHxPpj0WlpIk9Li75tJqdZrzc1RhcT5KXXR24gTu8XIZaSVFKSDu9+4vZ2Enofp7Ehuq/TrO9rHkev69RuH/3kxcXFJQgW5xw+uemO3pShlx7/QhIAAKA/OI5zwgbg/nLCF9ZfLfbJ50waP/yigl/aIkVam1fvrXz+7o59+w71cov9SHt7IiYk91b35ZN9DafKdLk+7gnjafLrpbe6L+/TS4+3cmrm9ZrX3dPM2XFvdF82zBz4vfFlnAktvTUffG/9Lpv3+NSTyImZAGK6XfcGE8B7Q4Zezvg67W506OUdXcR7gPkdNoPO9PSB0fw+mNfb059x5nWay3aSoqVTUFBc9A9HiAJb7JZUdHVOZuY/ly1bdtTv8/G64ouODvIe6qbDit7dtNpHW9+VJHalrtQfnzrUKx3wO4O+fhr1zo/UUPpwUv7jX9Hx9hb7goKCEexxviaYP2+rusfqE+Wl5Q/ZEgAAwIA1Z86colHXXF92+BiNFvvToN80IfjwxQy9ypx8n8zSW6He6O75emLpjVBvmNbT7p6vJ5beCPVGg166e74zXXor1Bv79dLdc57p0luh3uju+Xpi6Y1Qb5jeJ909X08svcUkvO6e70yX3gj1hkmb5gu77p7zTBbzt9cbn3HmM8h8kdvdcx530Qet3vrMfScT6s2NGyER7Ih2vzcvXRGT63hImu76ptt+dOdunMbRVSkVYWLzWQoAAAD9bMAEewAAgEHH1Un8FEmvlyKJnd3r3bi46LrrD0TD/ZHcuHgij7nuPkIyEKBIcgpF0tL1bSpFzEB6OvCbsG/2O5lr7N/O7/dLxcp8gwAAAAD9DMEeAACg/zRNmjTp1HomOQ65CYkUSUkhqQO9aZ0X4RCx6WJvwn004HPnoHrCibbgO+1t0fuZ/c2UdzIpiSKpadGg7yYlmz5xnY8NAAAAAxKO5AAAAP0nsmTJErt68sygeE5bW3QAPTM6vgnwrrmW3oR6HfBdf+dI99Lv1zsLEh3t5LQ2d15jb7rtm9Z6ny/a6n947vtTZfrgs+JT+1ICAAAAegWCPQAAwEBhAn1rK3kP1UeDvSmb1nvTJd+EdhP4DeX1RgO7GSHfdLc39cKMit/SEr1PT/C0tIQUuWbsDwAAAOhnCPYAAACxTini6Gj4OtC3NEVDvAnz4bT0aIh39DYReetyfdMiH+2Sb1rjo13z9Y35UsDMcd/aM+E+MTHRjNyPa+wBAABiwAmDvZQyKCWbEYEBAACgr+lQ762vJ29TQ/R6ehPaTaA318abUM+uG73G/vA0dtFQfzjQm273Xhvytc4u/K3R+wAAAMDgccJgL4TYr08EqplxHR0AAEBPcj2umaav++OrDuqexkbyHdinA30wmtvDdsC76LXxZsA7k9fNBhvqDTNqfjTcW4e743fpoa74AAAAEDtOGOxLS0sjDQ0NO9qa26oiFNlOLr1xqosMy2pFCs0DAAAARxBhkaZvOpvTj2Cun/ft30tOeytxxKVIfAJFhg2PTlt39GB3HA35ZjHMIHrRfTxv7WNGwpcen17rfJro9HanOWAeAAAAxKYTBntjy5YtofXr1+8NcOA1j8ez9VSXUCi0qb25/UWEewAAgLcw81EJ+5bU7KtuTs/a6GluZNNd3sxPHxo+nNzk5M4wbrvUH8l0xzct+aFhIyicMUwH+zhde8R+QlAkNZVCGRnR7W5ySrQOAAAABo9TObJL03p/OktVVVV4w4YNew5GDpZJhT6AAAAAR/pM/PDMBenZ5crhhxx2JptgboK6CeRmPvruAn0Xs02H/uhI+J63rqc/ig7y6nDLPkI9AADAaVFKHeeA3L/68ugut1ZsbandVfusK912W3fSmNnnxCXE2yIAAMCA5wuFRixMyfmHDPhfdljkk5IkQ+HC0PARygR1Mwd9zBDcaNcAAACGJOUEjg72SlG4vXWPLfW5I3vE9/UZg9q5c2dHuD1cSi4dsnUnhVl4Pf64gC0CAAAMXPpEwNvaRtl1Bx5gD18pXRWnl28J1zs+u3nv2qMGu4sRUkbW2tUor9drRvDLtkUAAIChSdHp9kiP6GDe4kq36XSWYDi4p2ZnzXP2sfo82EeZrvnZ2dmrXeXW2KoTM90eOHa7PgAAABxJKVWrl6AtdvG0t1P8wXryt7WRPqol6Mh8Z7Mrxx5qSPnpXY27Di3RFXbXmLJl48YVdjWqUTV6JMkkWwQAAICTZM4P2lvaX/Syt2xU1qjy01nG5Y5bbxrN7UO+cyTePiby8/PHOz7nPFvuknzOpPHDLyr4pS2S29a6uXHry/cdenXzayx5a3l5+Ta7CQAAIOYUFBV8VzjiM0zRke+jo9sHmprIMXPIK0URj4ciCYE/D29uW7hsy5aW6J2sFaUrHyAWn7DFmDB3dvFR5wwlJSW5Yen+SDB/3FZ1j9UnykvLH7IlAACAAWvuvHmzcz/40edZi1Yo5TbveuM3+yqefzZaPgkRN9KsA/1mnWePPeXtaejvvn6ysrLydTOVnpTyuD8UO55EJyEl3RYBAABiGit+Rf+/haWkuPpDlFBfT04kQlKfCrSmpVKHWXzemW/Exb2zhd4Rv7BrsUFGtti1Lq7rxrNSY23xWJr10tWaAAAAMJApx3lbw7gi2dZ+UmPQmLyr/zvILm/s6VBvxMJFfGrDhg21ofZQ2Ymmw2PTaREAAGAA8IZCL/mbWpridajvDPRMwcQEas/IiI5gb0av97BnnBDCzE93lOZAYFt33fj7i8/rnWtXu+gTlHj9GifYYrf0cX0DubTLFgEAAAYf5pML6C7tdYPupsrKynpd6tFQb8TM6DxVVVWNwdbg8zIsQ7bqaIJ9wut/x8kPAABArFmQmvXxCW/ULUtoaT3PtNgH4+OpPT2dwvpWHT0dHQu/yDG3ncVO75s+vY2Ue5ct9quIUh1FRYX7bTEqLy/Pq4TIFY4zwlZ1T6mqoBPcaUsAAAADmhC+o/KzIlahhgNHHSO75dKuWl/tyy+88EKTrelxMRPsDR3u2/bv3/+82910eOZd9HkR7AEAIGYtTMw6d1FqzjNCiAcc5nOl1yva0tMonJhAyun+kOthzw8mTZrktcUurNT3XFIRW+w3zOp682psMSoxMTFBsMq3xWNi5u1rS9fus0UAAIABzZsW/47p12UkcsxjtT4OKhmWOzwez+adpW8NdNcbYrJre0lJScBld2bqxKkzks6d8mlTp9xIY/ve2qcPvFBWhsHzAAAglnw2KTsj5OGfCqaP6oN4QLmyWobpU1umjf0EO+LD+sj+jhOBI0VC4fjKysp3fKn93PPP38/C80lb7HMyonZfMrd4jDkxsVVRhYWF5+if6wVdn2yruqWUvGVV2ap7bBEAAGBAmz17doFL7jB1xCXiZuo2u3oUc5m5G3R3rFmzZqsu9vqMNzHVYn9YaWlph6OcNfWbXlyx658Pf94su//z12+ZUG93AQAA6Hc3ZmQkLUzNujXi5bWOYBPAm10pv9jm0gX3ttY+owSV6aP9CbvdscM3Ll68+B3H5LklJTe7pPpl8DmXKCJ8/L63h/r58+c7SqmRJwr1+oxmlz6NQWs9AAAMOp3zsHcutuooUsmQZLlNh/pXTLGztnfFZLA3TLhPTk5+mSW/fuRJhVkXQnT7BgIAAPQBXkjkXZSa9X6P9K1gIX7GTDlK0q/alJx+76Hanz/UXHvQ7Bji0HJ94DKD5ByXUvS9J5980m+LXfQxz2XBU3SQDtuqPqGfTzmslswpKnrJVnXZvXt3pnDEI7Z4TPohngsyv+P+AAAAg5mUsi3cHt5SWVq53Vb1iZgN9sby5cuDWVlZW92Q+3L0Ww+9RFRkp7bb7gIAANBX+Pbc3LiFyZl5nJr1oA7cywSLibr+CVfR7HsOVd/20KE6MwJ815fP68rW7dYB93W92v3AsJbH40lxvN4vmNZwW9VFhMM7lXKv1Y/Taqt6lX6esGC1an9d3Q/e3lpvBs0jhy5jIUbaqm7px9BvCb3miUTqbBUAAMCgFj1mMjWz5FfWrVvX53kV08cBAAAcHy/MyorT0Xy0K9X1DovP64N3WFe/qhPsz+rra/6xLNpzvXsFRUU3OkL8QB9xjzuCvAnUoY7ghWvXrt1sq7r8taIibkRY3qCYvqMP3MNsdY/Tr6FZSvWEQ+61c+fOfcdgQDNmzJjk9fkqWHCKreqWVGqzUvSV1eXlj9kqAACAAe/wNfa22MWEekWqwQ26W+x0dn0uplvsAQAA+tNCyvMuSs88j9vpRlL8by87tzKLTazkYk9IXnVPfc2jxwv1hs/jeVAf7M2Ub8e9xk6fFHh1aL5v1qxZWbaqy0cKC9vTUhIfUkRf08sOvRz3OU+HDvU79Yv4f/X791zfXaifOXPmSP367j5RqDet9UzqORkOr7VVAAAAg8U7jo9SSRl2w/t3Bt2q/gr1BoI9AADA2+jgzItSRo6l9D3vVcR/YiF+qIN30FXu791I+GN319f96rf2OvoTKS0tjUip/qYD7wkH0ROOmKFYfScvL+8d4fmCCy5o3R4f+INS/EmdnlcqRSeeN/ckmFZ6RWp1xFU3HdhT++1rrrnmHZcNTJ06NcHj83xNh/pZturYFL3BisvWrFmz19YAAAAMCqFQqNauRplQr8KqLtIeWV/dzew2fQld8QEAAI5gpq6LeHimYrpBHyQ/pKt2M9NzOlAvvae++oXOvU6ZKJpV/Iy+ncXMns6qY4tE3C+3e1vvfan0pQZbdZSnnirP9vjk9ST4fazoLMWcoV/rCR/3MB3mpT4FaGRSG/Xti6GO1q9ffvnl3V7Db3oQhJT7Aa9w7rRVx6QfN6QU/UxGIt/pbvo+AACAAY6Li4tnSCF97LJyhdtWWVa53m7rVwj2AAAA2sK08SmK22eyEkU6LH9JOaqeiSvYpf+MbKh5eMkJutKfSFFR0YfI4d/ox8zUxeMef6Wh3G8IJR6oqKg4qnXgSGVlZeNdlz6oiC4mIUaTktmKKYMUxTPzEb3ylNShWwd3PqjX95BUu4idrWEv/+ZdhYX7zbWBdsej6JOXSYrVze3IYHMAAP/0SURBVPp+t+l9TnTOYJ5kvSvVN9esWvWErQMAABh0TM+6cDgc2bhxY58MbHsyEOwBAGBIW0wkatKy5hHzxULRIh1fh+vD45M6Wj8dUr4/PtC4s9tW81NVUlLiCbvub4TgT+hiXGftsZlsr1/Hr/TKwzrcr7PV3SovL09qj0TOFcpzgRDqLFJqmGL266wtlE7mOrcH9RF/Lyl+XSh3444dO17+1Kc+ddz58QuKC64SLG5iFh+wVcellKqRUv1g9apVd+tij48BAAAAAMeGYA8AAEPWwrRRxYrlRazoszrQn6WrnmFyXwpJuvO+hj1mwLseVVxcPF6n7D/pGDydmd8xtV03lFT0rE7nS3V4/4cuv2PQnu4sXrxYzJw509vc3CySkpLkmjVrwkuWLDmpHgf6fmMdr/fdTOrLLMRYW30izUrJP7ph93uVlZU1tg4AAAD6CII9AAAMOTcnZU8koa50HPFhXSxQxC8LUk+xDD98V8O+jZ179Y6i2UUfIkm/0qE5WxdP5jhsptCp1v//eVjxUy+Ul79i6jo39ZyCgoIR5KWrWIliJv7ESX7x0HldPannFMtvrV65GiPhAwAA9AMEewAAGDIWpmWNFoo+IIUo0on0/cTiTR1K/02CSrMP1DxxptfRn6zCwsJPk8PfFSzSbdUJRa+RZ1ruRmSpw7wyOzt707Jly860yzvnz549hUkWCEkXKqE+LEiY+XlP6vxAvyaXWFW50v16ZXmlGRwQAAAA+gGCPQAADHpXE8VlpOV8QkfRYl18jz74CcX8e0W0yuOEnrpz//6Wzj37jJNflH+rw863WYjjzgv/NjpLq3pSVKlf+3pi3uwQrSwrK6uz20/KzNmzz3ZU5FLpUo5wxDRddbFgHqlvT/q8wIR6Jt4Udt1vramo+LetBgAAgH6AYA8AAIOWGRivLj3HdLefI5jer6QartfvZkkvtUr610MnORd9bygpKQmEw+Hr2BG/YOZEW32yTMAP6oP4m4r5RSZ1gCR1SJJmDvnt0pEHhCui89FLITMEiXHEPFnvHx20TxGNYkXT9e1w/dw+U3cq9HNLfd9XVMT9yurc3CfozHsOAAAAwBlAsAcAgMFILEjPuVgo9VEl+F06yOtgSyt1Hv27Cob/c2/bgT16H51N+51TOGvW9cz0Y31ANl86nL7ote60T6/V6Z+1Wd92DrSnKEk//gildJg/jRD/djrUR/TzrFPE315dVvaUqercAgAAAP0FwR4AAAaVBam557MjP8aKZ+nidB3qqxTJv0hFFdsa6zaWnuTI8n1l/vz5Tk1NzQeEEItJ8BRdFcvH5rAk9Sch6d7y8vJVtq7XmCkCS0tLY+rfCwAAIBYh2AMAwKDw6ZSUtIiIXyCIr9AB+UIlpblu/jcqIp5vj49s+uPevW26HKuty6KwsLCIHF4gWFynyzF3fJZStuv39isRx3m8srR0u63uVfmzCu/jiPrK6tWrTU8EAAAAOAYEewAAGNAWEnk5PesTOhu/TxdnkFJJ+vD2C8mqNOS2rnugsbFR1w+E7uJcXFw8TgfoC1nwAyxEgq3vV/r1SGZeo1z5bV1cXVFRYbr594mCooI7heOZSK78/KpVqzbbagAAAHgbBHsAABiQFhN59qSMLJbCc4NgmqtIZTDxEzqK/jkUUuWjW/Yc7Kvp63qS6Zq/Z8+eIqnUx/TPdIMQIjrgXX9QJNfrXP8TJbybK1eufNlW95nCwsILhMd5Qb+QjREpf1y5atUjdhMAAAAcAcEeAAAGHHMdvWB5oz6KXcYkxktWq1jK+4V017iNo3Yvpaqw3XXA0qE223XdiR6v51pFZAK+127qdUrRGqki95BDa1PiUl5bvnx50G7qU5MmTfKlZaRvZOaJSqmdJNXDq1atWqw3YRR+AACAI8R8sL+xvDxJcOLFDnlnS+VOJEmvepj+eNesqW/YXQAAYIi4KTk3nVl+Ugi+jgWdpcPeXkXqN0rw8oaA2P1odXWH3m0wjdJurr3P1LdnscOXkeIvseBeacE3Xe71W3e/fvy/suSd7e3t1VVVVWZcgn5VNGvWV/TJyvf0GYtQig7pc4HKxvqGD2zZsiU6nR8AAEBvW1C6JUt43L+zYidaoaiFpbrhrpLzd0fLMSDmg/2nKzaWSMkPEHMyKaVPZvgZjvC37p4zeYPdBQAABrn5NMmXltzwQfbw5/RxYKI+onolyaXK5T9JT/D1+w4eNAPlDeZp10RxcXGK67o5juPk6h/0Zv3jXqpvE4UQHrvPKemctk41s6KVSqqfuUI0Sie4L57iD8TSSPRTpkwZmZyaslP/nH5bFdYvfnO7PzCn6plnzPgJAAAAveoTK6umxjn+Kh2eDx9zXfI6k++ecd5WW+53MR/sby59+XKH+T/s0OEuiOv06cg37i46/0lbBgCAQcpcR1+bnpPHkj7PguYqRYk6jD7lkFoadp21uU3VDQPxOvozkZeX501MTMzQwTwppEJpgsRURTyDFM0WzBOYbWtCN6SSB/SB/x/69jkl1GYf+Tr047RkZmbuW7ZsWax2b+fCosIy4TiFZr2zipRUaqNS7hdWl69+1tYBAAD0ipvLX5rlsPPcEcGeIpHI+N+VXLDDFvtdzAf7BWUbL2NFfxeOSDJlfQKyTQjxjbsKJy+L7gAAAIPSzek5uUIHen2kupqZRurP/5eI+eduMLzSaR1VPxiuoz9ji0nkPZYX8Hq9AcfrfEEf1m/Xwf6YXfV1oF8j2V3gZ/9rpaWl5rr5AdHLYUbhjHf5PP4n9KrorImS+qRgh/4JflxeXr7U1gEAAPS4m0s3Xutxor3Iu748b/dQ1gMzp+yxxX535AEyJgkPR9gR5prJw5KkS8mdqwAAMNhcnZsbtyAt96OOoudZ8KcF62OV4m93sLjaXx/379+37tuLUG8tIWmug6+srKzXR8yTuByBw47rNOpQP6DGImhpaHleKfX2nhlCn2CNV0z/Vzhr1v+zdQAAAD1OeESuPubYkuVLODKj9ruYD/b6tMOcvJmTlcNGKpJZdh0AAAaJxfqYdHNK9gVpbbJSCHWXIjWSlPsPFabLVMD9zYP11bW/pu39Mjo79K/oQHlS3W+LR2JtBJO6aWZhwcN5eXnxth4AAKDHsFKpSqmjkn1re11MnZPEfrAPc1iH+2ZbMkdwYRZbBACAQWBB/LCsvWnZDzoefk4QnyOV2qxYfTgsQp+5u7lm+9K6OjM6+4BpYYae5/F47tA33f0OmBOtgCOc0YFAYFxnFQAAQA9SdFSLvSTZ+mhBAVrsTwlHW+trOgsAADDIiIWpWT+hgPdFEnyNq2SYlPxUG3Vcua2+7rn7Dh5s1odRBHqg0tLSFhlx99liF6VUq1T0u7A/+IHs7OxXbTUAAEDPEZzDR7TYK6le10E/ps5PYj7Yuz63SYf7N20RAAAGiUVpI69ZlJpdJxzxOcHOMOXKX4fdtnMyD9Ute7i+vqmUKGamXIPYoEP8bXa1iyJV09rU9K21z649GMMj+wMAwACmz1Gy7WqUIt5iV2NGzAd7X3t9g5Jqmy0CAMAAtyh1+LRF6TlvEHseJMHDlXTXtHYcyqpvSPvqA42NZvo6BHroViQSedrVzLobcd90VeSPTHxWfGL8g9EdAAAAetrixYKFGG2uCbc15BEeBPtTdefcuS1MotYWD0tb+PS6FLsOAAADwKKUMWMXpWX9h4WvUh8bxypFW6RSxfWH0i/7Y2vrvmW0JWR3BejW2rVrD7Kgx91w5K6U5ORzw+3hr5Gi7Y7jySuaXfS/djcAAIAe87E5700nVkflZqncmGt4jv1r7DXhHH19pWI1TiV4R9siAADEsIVE3gWpWfeRiGzSH+hXRsjtcFVkPh3KnHnvodrVCPRwSly6Njc399bly5cHx40bV8tENymlEknydYWFhXPtXgAAAD0i0etPMX3vbdFSu+xKzBgQwf7tWNE5rPgsWwQAgBi1KD3ndk7P2Scc5wYWnKCU/L9wvT/r3vo9f7dz0WNgPDglFRUVzYevpTe3juNUkcML9O/XZHLEl/Ly8oZFdwQAAOgBSjnD3z6FvV8GttvVmPG2lxibFpa9/CH9Zv6Jmf2mLJVqV4q/fO+sKb+J7gAAALGEb07MKmaPeFA4PJqVUq7kJ12n/aP3HTxoZjpBmD+GWbNmZUmSNyvmy4SkBFt9UvSbmqmP6lnHnRJWqmb9z/Gm3ueUe0lIpmfcUPjuNWvWxNyAtkVFRaP1z/QTRep9Sqr7dPi/VVfLzq0AAACnb+HqTZ9iqZYysceUXZfa7501OSHWRsUfEMH+popNMxxJvxBMhaasSAb1C//y3UVTfxXdAQAAYsJnkodPCAvvL4Xgy8yXsVK5FY50P32gYd/mZaYTNRxTfn7+J0jwvR6Px6uLMXl8Vkp16P9/c1XZqp/aqphRWFg4nRz6A7MzXCr5k9Ux+BoBAGDgWVSx6fc6wt+gVx1T1mn+9XsKJ5+N6e5Og5LBalZqnS3qN5MdV6noGwsAAP1vPg1PXJCafY/r+NY7jniPlNQUdMPvpfq6OXc17NuIUH98pvu4x+c1od6nizH7pTszB/T/vzhz9syzbVXMyMnJ2SAlf5OUCjgsriuaXfReuwkAAOC0SVKF+tjSlZuVjOyNxSP1gAj29xXn1SrBL9qiftHscUhEu0IAAEC/4cVEnoVp2XdkpPu2C0fczIICkuh/OE6Ovb9h72NLicx19HACvjjfD5VSA+K4psP9cI/yPmyLMSN63b3rLtev8Ov6vZxCSiwsKCiYYjefLC4pKfHk5eV5za0uD8ixiAAAoOc4ko+a6k4I3w59uLCl2DGADlhHXyqniHNvemb1SFsEAIA+Ml8f427MyEhalJbz7rr0rCrB/ENF0qtc9aBo94xeerD6t0vr6trs7nASBDsf0OcMA+WYzFIpc7lAzKmsrGzXb+Lf9FnC/9PLPOGIz86cOfOkzhUmTZrkyy/KvyokQ5sD8XEdYem+XjRr1ueKi4snzps3z4x3ELM9KQAAoO9ElCzVNzE3XtBA/iZ6HAcCWXYdAAB6mT6C8Q0pY1JTU0bO9qjAn3TM+asgJ1sp9W/h0ruyGmoW3Nm2c4/dHU6Bfg+bzE1nKfYxc8xeWlFWVlbHih/Qb+Z/9XIdO85nCwsLk+zmY0pJSbnOEZ77BHvSdLFWEDvM9H+ukptb29uXFpSUnGMDPgAADBE3rNgRePvXupGIW2lXY8qACfYs9UmEeqtLpz5Yj1HSm2mLAADQixamjU+5JXX4VD+Hfygcz9/1MW6G/hx+yZXqkx2HvNfd1VhXtUQf6+zucIr0Ie5eHe4HxCju+nWGXOm+aosxqby8fCO58jf6ZOElIfh25fDn8y7LS7Gb32H+/PmOcJyb9WqairjXdbS1T4mEwzOlVN91hNikH+O9Qrpr29ra/ie/JH+C3g+t9wAAQ0BcoOM9+nyna2w3fQxUO1b8/RVbjCkDp8WexQF9GN1lS3pVDRekUm0RAAB6wXUjRybclJ55nuCOz7Hw/ZMFz9dHtTfIjXyNVNt77m2o+e8DtLPD7g6nqbWh9W59rrDNnDDYqlhlXt8WGYp8vrMYuyoqKlYoKf+fTuDVzOJz3mDgUzNmzEi2m49SXV2dQYIzFKkOZn61qqqqsbKysqaivPzH5WXlF7muvFf/5DuI+bssxb+Kiopm5ufnx9m7AwDAICXd8Ed07uwaA8clisyhb8fkF/EDJ9h7ZI1UaqM+5WnVB95mfWYRFGZWXQAA6HE3jBkTWJiRdW4gJD7uYef3ivmL+vP3ALny10J65t/TuPf3Sw8darS7wxl6+eWXD0lyP6eD6Ep9fHtD5/uDsbaQUjv18bdMKvfHa9euPWhfekxbvXr133Qg/wFL1egQf9bj83wkL++dLff650tmRY4iuV0I8fYBH9XqVau+ECG6Tv/7/EewM5wEP+U4zsdnzZqFSwIBAAYxfVzQx2Qq15//a/XxeaMO+VuJvm23xpYBE4xvLH8lySPDl+qD6aVMIkhC1bguP/W7WZM3210AAOAMmYHx0tKyciTzJfoAcbUgLtaBp0YHuqcirviz01S9ASPd954ZM2bkOj7fLBYUc9PJsQ72wfbgc+vWrdttqwYKMbOg4GZHiK/qs552Jfg3EW/wr2uffevLifz8/Aker3e5S5EWD3neba7Tt5uOYkbKD7vhLzOLjzLz+VK6v2TFf1i1atVLdhcAABhkrn96S4Y3LjzMK8Uwdijt7qLz/6urY66HHVq8AQDA4JuSk9McT9IcJnW5Ln9ELwd1aFmplPjnwUT11KPV1e3RPQEGGNNtXjF/yhH8BXJEHCn+RVCI+6tKSw+Y7UVFRaNJ8LOKlFeG3SLTDT96x+5x4ezCd+u/jVv16uWk1NOSxZLVZWUVdjsAAECf6xoIAAAAhqbbKTduWlrCDEcEPqEE/S8TTzbdzgTLe5o5+Iv7D+3duKWpCQPjwYBVXV0diQsENsYlJLQxUR6RmuNI6WSOGbOraObMpoaGhgThiBv0rsk+r++enTt3mlkKjmn3zt2vjRk9ZjULStTh/r2k6PzsUVl1NbtrXre7AAAA9CkEewCAoYsXpGRdFPGr68jhhcT8QR161iuSf5AO37n0YN1zL7e3B+2+AANafX29e9b48ZsiMlwv2DmHBF/hIcpsbGkJsBDTBdNlitTKoDf4z9odtSfsnbJr165D2VnZTwuHk5jFPGbOHz1q9IHdu3eb0ZJjrosmAAAMbuiKDwAwBN2UMGKk8HiucxxxiVJqrmJ6nUn9RUXkk4ea9mxYFh34FWBQEoWFhVewwx8lFlfp8iFW5NGhfoRU7vX7E1P+s3358pP+QmtSyaTEdDf985LUF5n4gKvUd8IdHX+uqqrCWBQAANBnEOwBAIaQhVlZ8dTGt7Dgybr4ETOYmFR0Fym1LtBQ++SvidBCD0MBFxcXn905SKQ8T5dH6GVLR1vHXTqQR6+7PxV5eXnxvoDvc0I4X9F/S/WK1A+8jvf+0tJSXMICAAB9AsEeAGAIMIGeg+JKJnWZIr5GV3mVokcl04qO+sjf/kh7Wzv3BBha8kryhgk3Lj0jMXHn8lNoqX+7efPmJbS2t36WSNzCZjJhpX7U0dbxUFVVVVvnHgAAAL0HwR4AYBBT+nN+UVru5cSRDxE7RbriHFbqn8T8bxkRq+5t2o3BvgB6SGFhYZIS4mM6139JkXKkop/7PZ4/lJaWtthdAAAAegWCPQDAIHVTcu4En+PeJlkU6k/783XIXyMV3+9QZPU99XswwBdAL5gxY0ayx+e7Vv/NfZ0VdSgpf+T1ols+AAD0LoyKDwAwyFyflJ1RmJT8YyHUjYr5/Tq+my9xb3dJ/DG3vnr5z9pb9nbuCQA9raamJjhm9OjXpVCtOtjPYsEzXOU27d61+2W9GV+mAQBAr0CLPQDAILEwLS1FcfyNgnie/nAvUco1U3bdyUI8Lw/WlC0lwijdAH0kPz8/XXjEtcx8G5GIkJTf68Bo+QAA0EsQ7AEABrjFOjXUpuZcy0J9lIkvIJLDSPKdQrn/7nB50/0te8wo32gpBOhj0XDvFTcxiS8qUgdcV31rTUXFP/Qm2bnH8Zlr9vXNdGbO07defVsd4cjmyrLKF3X5pB5jqLmw4MIxCd6Ey5Wr0nWRlaNeajjQ8MyWLVtCnXsAAAxOCPYAAAPYzcNG51Ek/EWPEPmKaZSS9F8m9x4ZjGxY2nZgj/6QR6AH6EfFxcXDJck7mMWturhNsfxGxcqKJ/T68f42zVz732WHC/Wp2khdTmNi8+fcru/UpO9ZG6bQHS+UvzBoxsoonFt4FkeczzIr8yWGTuT8/ba2tudOtoeDGdvA6/U+xIKz9RuSqd8vn6lXpBr1G7dXMm2tWFl+c3Tn/uMUzS56v5Q8jJQ7ffWq1QttPQDAGUOwBwAYgG6IH57p83t+wELMVFKNZaV2KxJ3KOVsea1x1+5SIgzUBRAjZs6cOdLj8/2vDpkL9InXBuXKr1dUVJTZzW/HhcWF9zOL9+r1VNYrndVvUUq5Ori+6kYin1q9evVaWz2gFRUVTSNBP9U/7mXRClafSIxLfORkpiDU983Xgf7n+k7T9Zmt11YfRb9nLfp//6reXX3zzp07O2x1n8rLy0uJi497Ub9On/5daF9VVj7BbgIAOGPvOFgAAEDsMgPjLUzL+UrA7/+nYOcaHegT9AnwVxQ5V3NDzVO/a9y1A6EeILasWbNmr3Ldn+p4eZ8uTmIhvjtr1qzCzq1HKygu+KQOt5frQJ9uQr0OpAekUn+Xiv6i11/Vu0hd7+gAO9nxOH/W5SF9LnfRRRdlEfOdepl5ONQrqXa7Uv1VSvWEfs+iLf76PUvU/3tPbm7ul0y5P/h8Pr9+DWP168xmYo+tBgDoEQj2AAADwHwi5+aUkZ+M9/I/WZg5suVkUu7P9Cn++1wO3X9vQ/UmDI4HELsqKirqWNLPpJKPKVZ5itQXCgoKptjNXXTgm6+XDFskV0WuJlfeGhbidlb0Hn2/pabFPrqR+ayioqLZ0fUhKhAX9w3zJYdejZ7T6vdmUyQcvtzDfLuMRBaQVB/WddHxCHS4T2HB783Ly+u2Vb+3hYQI2FUAgB6HrvgAADFuYdqoYn0yfzuzmqVPTNP0OeoyffZ6Z1C2bRrb2Ni0BINoAQwUYtasWTn67/mXiujdrlS3kuv+qbKy0sxgEVVUXFTFQlxk1nUgVW44Mkpvr4lu1C6+9OIMT9C/TDF/0aNUS1xcXM3TTz/dajcbPL1w+kSfE/idPskbpstmamMplaoVin63atWqP0X3soqLi6/XT/MJvZqub5ullHfo51tvthXNKrqNFH1ILwlKUNgrPFeVlpaawTipoKjoizpJX6NXHbMtJzO7qLqu7jes1BwdnvVzqrBUcu3q8tU36n2O/Izi/OLi2cTqmw5xrn4vWIfvbcoRTwul3nsqXfEvKL5geIJIfImJM3Uxek4bdkNXrlm1ZrlejY49MGnSJF9aRvou/dlpxiowdiqW160qXVVuy+Y9yFOsbtOrFxELj37j9Y9hvjxRQeWqr+fm5i5ftmxZ9MsUM6ChEOL3evtZpqxvb9N7z9A/8rX6FSTq91nq93nrzp07P1pdXR39dy0sLvwWK36/EuwXzOZLCHPHkJJqU3SdqNLj8XwhHA5/WL/OO2xdlV5+q/+9XpowYYJ/xIgRS/S2eWaD/rffpN/7JeXl5W+YclFR0aP6ZpxZ1/v8r349Ofp13K5fT7NPeOfpf7OuSw8Ki4u/ph/hY3o/v63qUIoqgu3tt2LGBoCBDS32AAAx6pOB7FEL03J+K1g+qkP9lfrk64Cr6BpvmG7deqiu8oHGxgaEeoABRZaVlVXryPmliArP7eDWf+sQffT13jpx2TWzyuzw53SYzDZFU7f22bUHyXU/WllW9qIOdtveHur1vnkBT9xzeucCfe9z9XK2Xs7RgXIWCf65DnZfN0HR7k+uckfo6D9Zh/ELWIjz2etNtJt0gFQ5+kVMNdt0CJ2mQ39XS7d+XTn68aaZbfrnmVpdW/1FwXS9cIR9TnGeDrvz9esxlwt0KSgomCWUvEuH+pLO1yUm6ud9Fyv5eZ3EL7C7nZR4TrpEP3eyXo2+N/rDsL69uX2lXu0aUNCMhq8/O7tegw7iw11J15t103Kv34/rFNNj+iGuNq9ZP9BE8/p1eDevbarweu6vrq29oaSkJPq+eL1eR+9/buf7pd8Xh+cLx/mCfgXTzP0cfT/9vlwxeuyYqsM9A5h4lK67QP8bnGfKUcy+w49BDp/V0tIi9Fn5iCPrpBAJZtecnBz9e+CM6drG/5+9+wCQo6z7B/77PTO7e72l3uXSIAQSAgRCkqs5oqCIWPA1WBCpSUAEsWE3RvEVVNRXBEloooBKFPSPIggajiu5NEhCCC2U1Eu93rbM8/x/z9xkyYWWkHbl+9HJzvPM7Ozc7O4w352Z56HxUp08+y/bL7k+CZMYKq83X9b9JJk0NhqN+ttG1iWtpLx0tazDN2Q9T+x+j/xhklJ8YWpa6mPyN9ofggCgj0KwBwDoZS7LKsybk5d/bSSN/iWH+JfIwWq71nyd0olzmhuy/nlL69bduI8eoM8yEshfH5U/asWq6lVv6opSE7d3ny3uppRzFTtqZUl5Wa092zq9bPqUJUuW2Oe96Ue9oqKiFHadR2S0QAKbIyl2u9benYZMrZRdGYZK+J4zfPjwz3Y/wy5fagwrCZr2mLDHcaEyEgPFW02TtbaB0X+ezBJxHPc78ugH0YB9ahq7ampQ9rv/Y4fPkCB6vEzz7zE32jwt6/kwk3IkjCZvQdgfWuv3y8skf2zQxtRL8H5Tt3bG8x7WCe83MsMcWe3Py2vdZ+sjkUiR/BHflnUZLkOKrMt64+n7tPH+Y4xu8f8CoiHyF14T1dqGafI8z26Q7u0lg/xzmSxXXpp+J/9utS8nzwrLdj0hnJLyXSnb7eMPdtwuIylYhryGH77trMk6eU/2vglf3qTka7KRt8aY4Dn2rXhjmmL3SnnMD14vKRyJ/EUWPkkWlCXTWLbdP+WzsSBY5zT5EJYnjPc7GbdXeABAH9RzBwMAAEeN7Y/+C7mFZ7uOeZTJuV6qxsoR6e06bj4Uz3ZuX9C8fcMiQl/MAP2ADi7t7hHqLUX6T/LQ2F3y03G6DMMlxU2VRPkdV4UfLysvW1FSUmK7bkuGO8txnIVSMcSOy4JfTXDiLIn/XzakvyYB7r9SLZPt5e9UUl5enm/nOxRsiEx4elNHwhvX1dE5yiNvYzDJSpHX8i8T10qdKAH4i3Z+W5Z1ui8ei30yHotfqsm7V8Jqq63fb8yTZSnJ/OsY05CRkfGmbRqLxaok8H9Lpv2+affuhyV119pL9NnhY2SLHGfnkXC8TDbOV2Qdrox3xT+lNS2Scf/SdHk8huLxTDu+L3lee9zEP0xaX9uWSEyTefdcQWFT9hWzZs3iRDyxQML/Z2Qb/SOYZpe5y9bZwXjmJ0H1QZPPSJE8+F397VFcXFyiHDVzz3aXQP+jaErqBSEn9LVEPH6WrEuHTLPb8eTisuLkjz4A0Lcg2AMA9AKX5w47sT634C8JMn9mxafJYd9/NOszTAp/a0Tr1vX3dHfP9KYDVgDoXzLTM++Qr/qvJWw1B1U+CV6ODGkSPnOleIoEtf8rKSu7207yZxCyg/hQMGp11T1Vt662trY12h5dLQt42K9l/9ivQpZf5pcPEdb6yqdra19dsWLFZgnpXw6q7UqFEonEMXZUAnVY/ga7/t2Yty9btux1GVrIOItlXtvq/35TZEbuCas+9dYNiNp7xysrK9vs/fr20nwZT9hHV7l/bm9tK/DiiWFeLPGhzs7Ox+z2Wr58+W7DXC8r6N8jr5gzXOEvbB9MvFx5apN93uq6uq3yN7wm1Xv21YN37NjBI0eOXCnL/qus6UtBvX0/O2ydHWTRyfv9D5Ys17Vn4+VvGhNWoUn2Vg+j1JVS74d9T0Q7ozesfOKJZrtNUlJSNsnaPuk/2dAgme+Qfi4A+prZT61dPKd67VcuWvxan2vsss8G+8tq1+bNqVnzzStqnn3pipq1TXaYU7Vm1qwH1vb4lRIAoDf7bPao3DnZBV93OFQnB4/nyhH6NpPw5pqI/kzB7m0rF9bXd+A+eoCBw4ZPCfc/jZqu07T2HpKQlmxYL8mGWQn5SvFny8rK9nSb50rYz7MjEtptfrOX6/uX9Euw7ZCqXbIsf18i4e1YOQL0z6IfCvJ6Ojs7e6kdtYOTcCQUv2GvUCwvbRvWk5m0aSOt7ZUJfghWIbNLEnSLHd9fRuvt9rWDol1S8keO/WEblVu1atXOcDjcopTKjaRFzi8tK/1pSXnZEofpOmbyz9LblbYPdnxf8lasjkQie66kMrIx6uz2twV5murq6ppor86wPy5Iee91NbYu+NHhkN1aJW9xgg19YcmSJRtluU1SJbmePiiP/jG/I1LT0raWlZc12cEzegur7kb5RIrxzCG7kgOgL3KUHqHY/Dgl1Lbd5su51c9u/3LtxtRgcq/WZ4O90iaXDE+THeM4KWbbgYlH5x6T2ic2PAAMbLNoYvjyvOGfzHC8lcrh6+XYq12GH3MsUT68uf4eBHqAgcuG+xXVK14LOaHPtqWmDTGePscjc4eEdRvU9hYyTP9PHrmoqCjZiJwNkA6r5OX8Pt0doH1s79He60z3IdDZ2ZlsF0Be/43XCsyaNcuRGTJk2p6A3CSjO4JxIhuN98ro+4OV85IsI/m68hdmtrW17Xe4r6iocKeXlp6V0PpJ5TprZLPcyUpdKxtmmizXNjD4rsvq8cOCMPv8OKFCyt4asd/rdLCMMvWxlJi9HWDPe+DI8XHP2whYjpuZuwfyGx/sbuSP5a93VKq9TcGWAQaaK/9RlSvfhDQZUuT7YL8b2Yb5yaysljf2M71Ynw323BndJXtJv2GToMruXE+Q/7LYnRQAQK91YWbmoOy8hjqXnftkJ1yoNVXqhCod1rD1x7e1b98hgR4N4wGAsWeU1zz+eHtNTc1jsfbOL7S3thVKjvy+HO/svY/wW2vv6OhIdgsn022y7lXhbNGiRfZy/b1/XPBbmQtK74kszF5Cvvfl9377AvuaMmVKdtmM8o6SstLtpeVla0pmlN1h6z3PO8NVfJeshW3gTw7m6fWE9r4aj8WP9Qz91BjqcTvE/mBt7HLe4FGD/PumHzoOG61qQ51vbkBwD/lsdMqH42wZPvhWg/HMt9atW4f/BsGAFM/OPkP2Sz0uwXeVezOdeGKf+E702WC/8KzTm7Wndxvd3bCJxUpNVR4fUIuqAABH0pzcwr+kh7O2OuxOlgPHreSZ6flNW865vWXTqwj0AANbyYyS8tKysqU2hEoA3V1eXj4ymKTtJdtr1qxpLxhe8L9SftO+wk6T0NZhxyUvS17lPc/tpmzD7MkgbRupa+sefXva6BxJgm95b/l74Gml2vfcDiBylaKhwTh5yovIgVyyhfv9EdX6Mfmb9z4OHBUKhZLL3CM1NfWb9kEpZaflS3h9dmpFxXDNEnCZR0idbWX+GfmDvz4yf8StS5cu3SB1XfuZx4d2dna+cTzNbF/D386yTNPQ0LDejh+MxsZGxy44KL4jWZFO2QZ7r7jnkX5dHv06u/2HDx/+RFVV1VsOtbW1tv98XC0GA5JiXcHG9Lj6u72rc+38vW+j6cX6bLC3XMfZIrvON1qOJXNSImTeaJQFAKAXmEXkXJ5XeNkVgwpjrOgTxtNRndDXvdSw5bjbmreuCgL9kTujAwC9Ehu+UA5mTpTRVAmceZ7W35w2bZq9HDRpU/2ms2Ra8vhNsuMbl9wbSt7bbsg4tu9yOz61YupwWe7kZLA3ps6j+DJ/fG9MYTIJG665uw92Pkl2TIesASkmz+7n9tx/nm60fytltzidIMHahuz9Zhvrkz/0OdkGew66WTnOz+0l9kHZtgg/1DP6mqBoX3jHpg0bFrqxWI68nt3W/jaRf7bJw0Z7P/zEiRPTFemxso7vfhWo1hPl9d/4QYLpTHneni7jOiVEv7mNBGHfn6lTp77tySiZni4Z3O8+MC0t7Xh5jWH+hPeAtfnznm3kOE76pk2bpsioLWt5n1NKy0tvKy0vi8rQUlxeZru8AxiYjHOcfGN6/MDohFL6xGX4Vp8O9pppo2GyjcN0s3tSo1NmPfAA+uAEgF5hTt6IT+TkFdQ7TAulGGLjLQw3RQtvb956U9AXPQI9APgSscQCeUiGc+WoK92Iu7KkrORnEr6ul9D1oMPu32VS8jJ7nfDOkQd/P+JR4iL7GBgdSY38oqioKDWkU+yl15fZSgl4CW30ioiKrLFlbbjDGP8Od3sYlUbs/Fxe61cpqSkrlVKnSt0hO1Zkzc2GOdkyvCb9keklJZ8qKysbr1z3YxKK/dbzD4BtrO4LRuvk1QeyzT7led4qu71kuIUd9YqEWf8HDvnbo0Z7KzZv3uyHbfnLkmfhZANOk3V7/0knnZSbPSjbtuq/dw8Db0uWP82NRC6oqKhIKS4t/TETJ8/2eSbx3NChQ9/Yx2ud7AZQ5hsWCoUesetZUl5ycXNzs8eyfsFk+15MZsXfLikru8MJuba3lPJg0gFrTbT+VrZJ8gcG13UXlZSU2OUp+Yx8Ql7tYnk9l4l2OYq6e08AGGBsfmSjZR/0xlVKxujNKXH/B8k+oU8He0fz84p4S1D0GVbDclOOsQ2eAAAcNXNTC0fMzit4Xg6W/uKwGuJpesUk4mNva6i/8mZqsI0rIdADQA9Lly5daYgXyt7B3pdtSZ5zxinlfFXy9bcd5vNkn/JGqCfz87q6umeCIo3MH1mnjfcfOy7zpcnz5rjhULtiuksWlOPPROZR45n77f373WV6kZm2B+MkrzFZXutqVuokSf01UnVgfcu/AwmyqyTQJvtsV6zGh1znjzLygqzj8TJtczBpv9XU1Kxmhy+xoT2oYlneiXZ7yXClUspvg0DY5gPXRTujV9qCzL/DGLYt+ftkew1Sin+enZuzW5HzXZm2xWjTo3X/txFyFP/KM7rDcdS35NWT748X8T5krwAIivaHm2Q/9jJfSLnONLuesh0+s379+qjWersMe+7rD8lKnSHrdKms2whtdJOs89veO/9O1i5du51DzjXy/O4fMhSPkteuLJtRnpDPyO9l+fYMZVz+o7S6urL6L/48AANM+shxx5DjpNudQVBFRqu/Op3ht+xGszfq08H+1vITnzOet0n2zkGN7CeN+R+TF0FXHQBwVMyRg7HL84bXUhptlEB/ghxkx7y2lnF3NG4+fkHz9uR9jgAAb6W2qupnhvWnJeBtkuKe/YU90HzjYNOYuPH0F2ufqv6GLXbX+g3Ueekp6R/TCe9fMo+t3/M8OTySVOd5/4yb+DeWLFmy1s5vLamu/o/U18nr7Qn6FhvSL2rSD8rTDqgLundiu3VLRKOVWpvfBOtnsad1Wzzh/Vob83hQd0Bqnqp5sL21baTneXuv697bzMg2qaqprj7Ndv1nK+rq6hoM8xOSdP0rFwJ2O9mzdDfJutwhB/h7/6iRsfcl/nto7d0p28/Ol3w9u6njnv7A8v8s3/MDjW/ZsmWvyd9eFxT32LOOFA6H6yRS3L/XtrHLsuvzE0P8L1vsrj1wSyqr72ZF9nO1J6TsWV87xOTvfbimqvpjdgLAQBTWkRPlG9bj5HDC6Me3tR3XZ9o/Su5M+qrZlat/zY6ao7q7JfExmdLflp5UGxQBAA43niWBPic3/1oJ8/PlYDFCnmmTA+Pv5DfV34Ju6wDgvZheNn2KIvUpZh7HxI4x/Johr6Ywv/DBvc8EvwXn9NNPHxdOSbmE2UwwbDYprf5QXV2dPEO9r9LS0jI5gLpAhgJPe39WRj1cW1t7yM7W723KuVPSwk3hD8jfJLtOetV45r4lS5a80D314BTNKDqJDV8pB+gjlCRZicUPN+1u+v26deve8mx3WVlZrmzfj2mjz5V5N8v2ttvJNiD3luz8EvirZDvZ+/MldNOPXaV+nkgkrjbKnCp/0+tdHV3/u3LlyjduFe2JZRkzNNM1crzqSnDfKev7u5qammo7ccqZU7Ij0cgsWc5HZOW3euTdW5dfV0eLutsmOBRKZ5R+Qv6rdJG2N2JoXu+FvN8srVxqf3gGGLDmVq/9JbG5XL57e67yoVgscdLIJx9aN3/+/D5xHNfng/2cqtXzmdU1slMOLjGTnSybsgUlJ9nLxwAADpt5RKo+Pz+Fu9QFclD4Y6WU7f80qoz55dDGLfPRyj0AQP/yNsH+hsrKynftZQAAei2eW71qBbEzWYJ9cEW7ae6MJcbcM/PUpu5y79enL8W3DKsnyVCPrkTkDRl90eLXDlkrrgAA++A5GfmD63OGl3EnLWOmWxyl7MmPv1MnHf/bxi3fR6gHAAAA6P0ueKQuk8mR4Y3GQo3m6sG53Gfur7f6fLC/veykxXJQ/XJQ9GltzktLTwwJigAAh4Q9Q39VZsGg2TmFk4zL/2LlPE5KDTKeXqE79LQFTVtnLejcbBv0fM/3QQIAQO/lOPaOCNMuo/Y2BTtEw+Ew9vkAfVgkO2UUdTcimWRIV8e2pvWpkzR9Pthbmknv3dCIBP2SREdH8tJ8AICDZQP9tqxhpycc/pEc1z2lFBcy0RJD3lXhIekzF3bV226McHAHANCPRQUZ80fZ3d/iD1rXbdmypU+d1QOAnlylLjRk8oKibbRSKzJPbmtb1aeCfZ+/x96aXbP2p4porvwxWbasjd+y6/vyH//r0r7S2AEA9E5fHTYsvbnLOc5V/EnZ1V9MtmE85leMTtztuN59t+7cifsqAQAAAPqoOdVrljHx6Rx0dWcMNbkhNe6W6RN3+zP0Ef3ijL28EY/JW/BqULT9oqYwmUmvlJyXGlQBAByQCiL3C9kFk1ujzsWOw3cbpmsN8wZD3s2hDvPJ2xq3LUSoBwAAAOi75i02riLJjkGo92mzvq0jesh6ojhS+kWwp47OFWSoPij5jFEVqSlh/ww+AMD+mieB/vLMgvEn5BZ8wlP8f6zUT6Vay17lj4q8y4c3bLv+5s4tm2Xvj8vuAQAAAPqw7eF1JxFTWlD0GaUeao90RoNin9Evgn2+O8U2YmLPnO39y8p0w7HMYBwA4F1dmVswcntuwSedkOR7VrfKjn6Y7N7vN565zkTMl37bsO159EkPAAAA0D8YrT9njOnR6Dpr87cTH3uszwX7fnGPvTW3es2PmPgLxOw3fKANJTxtzmjZ9nzdovPP73OXUgDAkXNR9uicsBObpkidJ3vFD9uz8cbQUjbmwbin/n1ny+aGYFYAAAAA6CfmVq15QvLjGczsBFXkJVTB7RUTe1wN3hf0j0vxuy2RYVv3qL3PnlyHzPjclGMiQRUAQA/2svvZ2fmnpXDi22zUDZLmPyvDs8bwD+Pa+/ptjVv/jFAPAAAA0P9ctXTdIGLK5R6Z2CwLp1AsKPQp/SbYRz1+1jD1aLnQMJfHc1R6UAQA8NlAf8WgguPrcwuuUY5zvezUryA2bfL4M+3Fv7OgYfOddzVt2yCz4j56AAAAgH4o1pUoYuI82qvhPMmPv1a73T7ZOHK/uRR/zoIVIT4xfJ+8OR+XNydkDEXliPwR43VedXvF1D53KQUAHB5X543LinPHhcbwmVIslejeSKQf8Az9W6XSyoX19R3dcwIAHF1TpkxJC6WlneAac7wUXY95h2PMa9XV1S9LGT88AgAchLmVa6eRY86TXH+y7FKnyU41k5Q6aUHRxPWSJ/vcPrbfBHvryupnPyAH5xNZKcOG2z3yXslQrXW/LCnpDGYBgAFqFpGTmzf8Y7J3+Agp50xjTFj22Q9oj/7d6VHtH1q39qm+SgGgX+PpZWVXKjaTFamxUh4lB52KiZsM6W1Gm1cTKvGrZVXLXuue/Q3l5eX5cvxzEpMzhUi31lTV/CaY1OtUVFSkdJmusUqHJssB6XGK6LHq6uqlwWQAgMPKnhj2Tg7nqZg7wlHxE4yjUuPafeCusgmtwSx9Sr8K9vMWL3YbRoxw8rYc580/g7y++EsLABx6l2YWHO84+uvKcYrYmGMNczUZvtUjs/yOhi1bZBbsKwCgt+Di0tJ5rNQlTGbE3g067aG1Tkj9v0mb62pqap4Lqi1VWl46m4lny05tjBzlPVfzVHVFMK3XKSkpOZ4dZ67sgs+R4nBi85Wap2ru6p4KAAAHoj81nkfzZ85M3Dx+fHT+TE4g1APApTnDR8/NGXFTKKRuVUp9XuJ7p0d0lWb9jQUNmx+SUL9ZZsO+AgB6jeKy4o8p5ksV00gb6o3RjTI8Qcb8yyNjz9Ab2Z+5Mu0cUuoWKSeP5WbNmsWaqEyOgabI9EFsOBxM6pWM44yQHXCJrOvxMmTbvzeYBAAAB6hfBXsAAGue7Nvm5hV8P6zc3xHTbMPmdGPM94j4qpSGtPtu31X/dDArAECvooz6nOy3hsqof1Wl8cw1pOlrCU58w2i6REL+n2V/5nfjy0wVReVFp9vxJMMTgrFeT/7AIUxmeFAEAICD0K8uxQcAmJuT/0Wj+BwmnsrMgyluvuWFaGks4T5zT/OGpmA2AIBeqbSsbDkrniKjLAHeePHEyLq6OnvLkK+oomic0u4fWJufyT6uw/O8p5csWbKjpLzsQQnJ8hw6S6lkj0AN2phKqX9NJ/TdoVDI84z5nCEzwRiZYvS9jnJGy/7yA5r1T2qfqq0qKSm5nJSaKUeIqWyoWTF/u6qqym+EuLis+Bpmp0xGXZkWy8zIuOjRRx+N2ml7FBYWpo4aO+Y+mR4mRa5dJW28Fmb6V21V7e/sPGVlZRWa6UuKaJQhmiR/h981sazQM1J+nQxVOcx/kvKJ8vTzDcm+XISUc01lZaW90oqKy4s/qEhdJNNSbDkrPeMze9ZFpr2PyblKRv3j3C0bN322oLDwT8rhLofU/Keeeup5Wy+corKimQ65XzRMYVlHRbKysm51Lql75e9+UxsGAAC9Fc7YA0C/cHlOfvncQSMelwPSb8mB3gflSHK5HLzOlIPQBbfv3rIYoR4A+gRJpP6/9h+hXHXR9OnTh+2pq6usW685Mcd13f9XXV39qA31/rxEH5F/P7JXqLds/8wfleBeIfWDtdZ5xKbMr2OZl9S1sr+8XF7obKWVfQ17ZChB25xj55HSB2W+DL9eKKNOlfoP+9OYPrzT3dnj0vnS0tKzRo8d85hM/wh3/8Aqz6ezFavzZN2+V1RS8sNZs2Y5mrnQLkNC/Kl7Qn3gFFsvdafF4/F0o8woed4H/Do7vzGZwXyymmqMTPPX0w6e57nBJFk1HqXk79szLT8//zql+Fypn5mgRI6dp6KiIqe0vPRyh92b5Qnnyvxn2/WVbfEhRXyNNuY3xcXFJf7iAAD6AAR7AOjTLs0uOPWyvBF/c5Rzuxx/vV+qXjcJfY7RztULdm958rfNGxu75wQA6P0Mc4c9lR4USULxNW4k9EhxeclfJYheNWPGjJPqnqpbW1lZmQhm8UkYtvfd73uPulT5dY4sk41jJKSyY+skxLoydZqE2PF2Pn9uIXNJVfc8Urvv8mzZfx07xKN5yedNKS0dRY76jdSXy2BDdnKalEPyd4x1HHXplvr6a5Ssi32+DD2OQ23Z1hvSDkUi9gy+nd69vjJord9YT1lTeUhO667tJmX7vOR6ylxz955nypQpobiJl8g2+J7UnyBV9gKGtVqbRbLQl6RusKz9+5XjXFc0Y8ak7mcBAPRuCPYA0CddmJk5aG5u/m9CLt8nR5Af0mSyNOvPyl7t4pdb6v9ze8umV4JZAQD6DuP9XYLlG1cYMQ+TAHqaIvVhKXxP9nWLJOQ/UlZW9hk7tXsmy1yltXdNUPBJMH7d1ktY/4mE4peCap+8BiulUmQJoaDqoKQouklW5rigSBKSH/cMlSa0OUtSc6VU2XXNl5ctkfV6xq6XrOCD/sx7GHO/rWemu+Oh0M6g9qA5yskPRn1uevoY0urrshFG+BWG/mm0/rzD/FXt6dkS8h+T9YzIcJYcKNvuBgEAej0EewDoc+bmDvtBmpv1BLG6SA54T/CMuZBZvy+WHvrbgl1bXpYjyB5nsgAA+gpl1B0ScG+X0Zbumm4SMsMy2Mvlj1es3m8kSJeUlPzSTrLTHXZ+H3JCf7Dje9lp67vau/4xcuTIbUHd3uJaez9JmPiUzpTOx4O698KR1ThbHv11sVccSEi+bElVVV1LQ8NThoxdT/9MuowXep6XbtfLEK+w9XtIeYmtd9mtWvnEE4eyH2kvHo19wGNVEW2Prg5pncdMxXaCrGvMEL1WW1u7pqqqatOOHTuWSXX3vfVMaWT0jPLy8h4/DAAA9EYI9gDQJ/gt3ecOP2fuoMIaVu61ctx4ghyS/Yk9MzneGPp/C3fXv3DPhg1dwewAAH1SdXV1oyTcGyVs2zPdj0gIftN+jYlDMuSzoy4rKiqaausqKyvb5MEOSTKPZ+tXrlzZsWjRIr8l/b0Zbf5Fmh6oq6p7ZuUTK5uD6gM2ceLEVHnwG7HzGWq3IVnG9Lp162I6rm2f+8fbwSS8T0v9s/76so758wck9kdtvQz2b07ejnCwtDH3JhKJJ5dUVr5gt0Wi+zJ9/95+eQyx4otKZ5Q/L8OLwwry18iGs+sY0GfGTGxUUAAA6LUQ7AGg15udOaRkS/aIfxI7dzLRdO1xjfLUTDdO3/xt05Zn7yEEegDoP2y4Hzl85Eqd0JfohDfB0+YzxtP3aq17hG8JpRnKdf5kR7trDoxhro5Go8/Z0e6a9yYvL69AHvZeh3jw6Kurq+uUv+klOyxZsmSDLQeTjoi4NjdIoPfXyd5fr1j7rewHWFbcNjI4Pjkw+w3sWYpUvuIeDRICAPRKCPYA0GtdOmhkwZzsgttUKPIn16H3G2NatafPU/H4Jbtbtyy/pXXrbpntoA5IAQB6I3uG3bZ4v3Tp0tezMzIecl336kQsPsnT3k9kX5i83UhCaPd94gdIlmGUMdE9gfcgJVukD/Sq/XJUKb/ngD1Yv9GQnjHUqI25Sxv65FsNRpvLKUFrg9kBAHotBHsA6I14dm7Bj12ja5TDFzGZAp0wF7rR+Axqyn/0tvbtOxYRvemyUgCAvqy0orSotLT08bLy8i2l5WXri4qK/NBu+2evrKxsWrZs2eb21PQfS9VRaUfEU5zNIigmdXZ2vi4PyTDPivdukI9nzJhxqvw9W4rLSv9bVlF2YVlZmW2J/6AwOYWyKj1aw387ynGS67Zy5cqEPG97UJQFmS5Z87VNu3c/vGfYUV//jy0bN/7TPjY2Nj62ZMmSXcHcAAC9FoI9APQac4hCV+QUfPSKvBFVivkrEuiHeEbfGSfvJGrJf/DWjp3bFtIhObsEAND7JOhCCcXTJLUWSPg8xnGcr5aUlCT7brdSOzpKZFry+M0Y80YL+oeYLDslGo36Z+OLiopSWeuJMrrv2Xkblru01nv/2Jo5bdo0vzV5eV5KQieKZJ0LZL8+wxi6IMax97Qfl/WxPxj4Pyx4lDhXynv3gb+/5GnGs7pLNFT+Pca2BRAM8eEFw39QOGrk5mH5w7fk5eXdKu8BWsYHgF4PwR4AeoXZgwqncu6IBwzzH4i5SA62HjUJfQan0HV3NGx7AYEeAAaAP0hu3dPNG5Piq4zjVJWWl/+4pKxsXmlp6R9dxYtkWrh7Fsmlnj7PPnSXejJMx5aWl94iz7t2elnZlKD6nWnVKUvzQ69SKtONhH4jr/2/7KilUh4j1W86Yy+0VN8qj3vWg51QqLq4rPinKuTcopRzk1/pn2HnzmVVyzb4c+3DeHSJvNbPZJ0v81uiZ9ohLxYNJsvCzf2lZaU3lpaVVTrkTNj7B44D4bru60rxAjtu14mZ3l9cVnbhlClT0mRbnScv9BGpH2QHcug/Z511Vncr+QAAvRiCPQAcVbPTBudfkVVwo9Lmn6z4I2TMBkokPhXmzovyW7Y9vbC+vkMO7HrV/ZoAAIfDmWeeucwjfYeMNtiyBMuww3SSBM+vSxD9tgT9T0pdtp1mae39X2Fh4dKg6DNaJ+8Hl33nYMm+syWhf1Ged2pQ/Y5kvmeZeE8jfSx73wp57a85jnOiMVRtjOnRkv0eDbt2zUsYY1vC9zmOyneUe60s60Ip2lbz7any5Tqe+JaM+i3em4TZLpVb7biPabq81pcM8cVxonwv6i2Vnb+/LSzlOCewUtfKfGVSbxsNfE+N8FVWVu5I6MQfZVu9bMvyNx+vmBampKVul218n1RMsPXG0wu9mFc7f/78Q9ZCPwDA4YJgDwBHxSw57rs8O382RyKrTYi/IlXZXsL7tuHO8t3N2/52c0NDy/zg4A8AYCCwATKs3J9r8i405Idk+6OmPVazl6Dbfuz9y+BtuPbiiWuzMrK+sXc3dhJYE4l44hMyfc89+PbsesgwhZjNfh3zjcjP/6PW3loJvf4y5DXtfewhKT8t43+XIXkGfW8vvvhia0Q5x2tP2/vtLf+1g3U2RptnFfEVS5YsedGfKkaMGPFHbWihrK+/r5d5g7+VQ64xvHTp0h3GUI1shT19+vvTDXOTQ/xd2Tg9uvc7AHppzdJazepqrc1GKSt57RQZMuyj1pq05/1B1usXsr52OgBAr2d3ugAAR8wsmhjOzG4udRV/Vw7hZsgBW1QOnv7ssPvzXQ0bXkKjeAAApCZOnOjm5uaeRkqdL7H4WEm9SvaVryuHahPRxN9GjhwZe6u+6QWXlZXlSPi9QMY/KM9tN6SXKVL/qK6uXj9lyhRnyJAhfsjPzMxMvNUybJdwkUjkHFZqlrxudkLH7naM87gE8Y7W1tbkPfa2Ub9gNEnWO5ySkzIyRaXZqwTGSVWbNok7mhuaq+z961LucQXWrFmznM2bN5+mXPUZ+bOPk/XdJev7n3g0/q/ly5fvrqiocLsSXUUOhy6X5Q0ynvfXUCj0t8rKyuaJs2aFRrW2+seye6+LXea7rWfA386DBg2aJFH+c/7rk346wYk/pXDKy/Iadtv0WF8AgN4KwR4Ajpg5ufmjjOHvKaYL5IAxRQ5Sa7RH3y9o3lI1vzvQ4wAKAOANLCG1x5l2CeJ2P7k/VzMpea5/nBc8Z8+wv5KvLc+3r/eenmvtx/P3nd/Ou/ffuPe67DvtUEguX4K+mT9/vn2NA/l7AQCOOgR7ADjs5uTnp5kucyGzulGxypJA/5rx6Mb0Zv7DL2lzl8yCAygAAAAAgPdoQAX7WQ+sDWcVUkaaCidunn5cKzEjTAAcXnx5bu5E5rSnHOZcCfRRz5hFzY3xLyyine0yHd9BAAAAADhsrqxaMyVhnK9I9NusTeLO5m2nvLLofO53t34OiGB/ceWyka5KvdtlniE5wjVMu50Yj7115qT32ugKALyLC/LyCtN0ym2Oo86R713CaHrKxPUXF7bVvxDMAgAAAABwWF1R9dxNhs01zOTKMakho/4aj5tv3Tlz0vpgln4heT9Tf6acTM9VPIGYQsSCeLCXYk6fZ/avhVgAOCBqTm7BrzIo8ooN9cZ4OxMJ/akFjVs+gFAPAAAAAEeSYR3pDvWWvWTbtDguvWXXnX3ZgAi2d5VN2Go8vzuT5CUXJmE+Wr9ype3CBQAOkpG95EWjR6fMzRo+d3bO8FZW6mrZvXjGox+EG+pH3dFc/5DMdqgbOwIAAAAAeFtza9dOk2Q/MSj6tKcfXFg+yXYp2q8MmDPWrOhBQ6YzKNofay5zW1MiQQkA3gPbF/2XskfnzM7IL4u0xbZSyPmNUk6H8fTjKxq2ZC9o2vzDm4nerpshAAAAAIDDR1MpK3NSULLldqX8s/X9rp2nARPsjaP+xoZtY10+xZwVc53jyRj0DABw4PiK9GFDc3KGl3Vx4p9ORP1XGdVlDD0a8+LTFzZtPXslke2vGAAAAADgiLto8eIUYq9QRnO7ayTXK7PI07pf3Vu/x4AJ9guKT3zZsNlsjEleDuxS4ovzniRcjg9wAC4bOnTYldn5p3kh5zZSzuPk8Egyps5EE59d2LDlo3c373g1mBUAAAAA4KgIR4ZNJOOcSMTdeU+CIGuvOq4b6/1yPzOwGo8z9CTzGw0lGKbPt0Q2hYIiALyDSwcNypybVzjNSbjztcNPOoorHKZlshO5pqFh6/sXtG9/UmZD93UAAAAAcHRJhleed6pkPwn23QyZ3cbQlntmzuwKqvqVARXsQ27oFkOcvM+emVUbNU3D5fgAb+8LQ4ZkzM4cMT3kpVwq35V/MPH5kt5Xyt7xN8/vds/87e7Nf1tE/a9lUQAAAADomz7379VpxDRBRu2l+N0ULyZHvR6U+p0BFex/U3TCaxJMdtvLMIIq24DCDfOefBKX4wPsYx6RO3tw/mmJuHsJO3SH7Bx/LMOLmniBpq7P3da45QeVtKFf/uIJAAAAAH1XSrp7HBk6ISjas/UJ9qjWjanNQVW/M7AuxReszb2S6pNnF5nM5E2hrKFBEQDEFbmFk7bmFVygNP+clfopK2rSpH/neebqpobN372jocHuFHHZPQAAAAD0Oi6Z0yXoFQVFezJ3h6fMy7fOnNQW1PQ7Ay7Yt7Q0/5qJkmcZ2XBE6dD/2LYUgiqAgYpnp43Kn5Nb8ClS5ofyhfilJPdC2Sn+Uca/3tSY+5U7mreuWkTkBfMDAAAAAPQqn6ytTdWGRjLzIL/CXqyteIly1Gt+uZ8acMH+/nPLm+StXW+ou3V8Vkrec774/EUDb1sA7HFZVmHe5dn5H1eRxLfkK3ETabJtTzxMWv+wzXRee1vDlrpFtA730QMAAABAr5abyD5ZHsq6SzbXS7I3VLNbtyDY9zNGs/m9PCb72FaKJuYNWTUyKAIMGF8uLEy9InvE+1zXfNNR/GPD9DlNZpkM18eIv5vftO3++xoaWoLZAQAAAAB6NUOJk5mpJCiSYd7JZDb+paQk2Yh6fzQgz1K7ia6H5B1OBEVi4hQOOx8lXI4PA8jl2QWT2zr0141D18sH/ypi3qCNvl5r73vUuPXO3zVu3TTf3pEEAAAAANAHXFGzaigrdbwc20aCKgl7/HDC854OSv3WgAz2Q//7zy1EZq3pEVrUnAq0jg/9H8/NKxwxN3fEbEfxjWz4GjKUqo35P+Xp76Y2ZtxyR+P25xbudUULAAAAAEBfEEvwCUw8w/ZrbsvGGE3ae+aOisn9+jJ8a0AG+/nz52sJMveyMXs3AnbisaHhaB0f+i17H/3snPzPyC7uJmL6juzuxsv4vR7pb3qe+vlvm+tX3kzro8HsAAAAAAB9xrzFxnVdPlYS/cSgyl6a/Tyz2+9DvTVgG4wLhdVfjNY9ujtwTfxLwShAv3E1jYtcnjGy3HXMz5VS35eq98uwxBB/hVn9bERj/eN3tmxu8GcGAAAAAOiDtkVeGiZJ/jRmSg+qbN/MtVFPPxsU+7UBG+xvnT5pm2Fe57eSGGDFl+A+e+hPLs4tGBnL6fylE9K/kOKn5OO+QxtztafMPNOw+R8LGjZvwX30AAAAANDXaR0bT9qcHRQl1JtWCXrPhV+Ibguq+rUBG+wtpfhHTD0a0RtySdXLg4MiQJ91UfbonDk5BVdFmO+TD/YFsmvLkL3b9VrTNU2NWx+8Y9fWl3AfPQAAAAD0B7PWrg2z5jHMPDaoErxWjn/XLJx7+oA45h3QwT7UHHnScHd/9nuEVde3g1GAvojnZBd+PMyJBxTzt6Q8QYL9HR4nLkloXnBH89ZVi4jQHz0AAAAA9Bu5XV3GKGMbSF9FfjtqdvCWcEpav28Nf48Bf9n53Jq1v5WNcK72Es8bVn9VjnpmQcmkZcFkgD7j0vTCSeGwnm+YJ0sx3xjzKGm6xQ3Hn7t1587tUpe87QQAAAAAoN8whi+teSEjzGZ0wsSPdUkNIVYrbyuZuIqYB8Qx8IAP9rMr1+VTKD7Y9bidE2rHzp0ndi46n/duLR+gV/skFabm5Zk/MdNxslM7RmvarXXiYqPUS680bdtSSZS83QQAAAAAoD+bs8KEMt3V4dZEIrbw9IFxGb6FhuIA+qg5ubnZhlK+5rD6mCE6XqrajTE/obh5+MW2+vUI9AAAAAAAAwOCPUAfM49IbcsrvMRo74vKUWO11qmG1c0em9ujpqv+voaGlmBWAAAAAAAYABDsAfqQOdlD36+ckL2P/gQp5pIxi2I69hNt0jbc07yhqXsuAAAAAAAYSBDsAfqAK9KHDdUR9y/yhbWX3OcZbTZqE/8fYyIbC1s2N6EvegAAAACAgQvBHqAXm5ORP5gj/D0idZ4UCyS+1xvSX/NiiScL23fsRKAHAAAAAAAEe4BeaA5RiPNGfNEQfVFJoDfGxLUxPwmFwnfv3JnesIjWoS96AAAAAADwIdgD9DJXZA47VzvuD5TiEwxTmvb0naSdG2Itass9tKErmA0AAAAAAMCHYA/QS8zOGnKsUqHbSalpRCZFAv26hGc+rdsir0qgj8ospntOAAAAAACANyDYAxxlfsN4YeebzPwZYh5qtFnvGfO1NNVVeXNDQ6vMgkAPAAAAAABvC8Ee4Cix99FTTsEcpfjLEujHSJhvJWOuT8T170e1bduNhvEAAAAAAGB/INgDHAVX5Aw712P1XcXqNCm6hswdbiL+050tO19bROR1zwUAAAAAAPDuEOwBjqBLsoceE3Lc6xXxLNP9/XvWGH11fmN9Lc7QAwAAAADAe4FgD3AE2PvoKcJzDakvMKthRutXjOH5jU2xvy2inW3BbAAAAAAAAAcMwR7gMJpFFM7Ozv+wctQPFfMkY0yzZ8yt7Lg3375rY30wGwAAAAAAwHuGYA9wmMzOGXoSsXsTM79PBmW0/qsX19+/s23bCzIZLd0DAAAAAMAhgWAPcAjNI1Kb04cOccPOlayc7xtjEpr0Ojb8k4WNW/8czAYAAAAAAHDIINgDHAKziJzcjPxcdug8+Vb9mJTKlurX2ZiF6WHvtpu2b2/vnhMAAAAAAODQQrDfD7MeWBseMpryEjEKU6rb0fjq8Y2Lzmd0SQa+K4YNG5rocic5ZH5FLk8gQ5s0eU+4Rv3ot41bNwWzAQAAAADAezS39pkRjgm7JqR1R3vGzntmju0KJoFQwSO8FWN4zuMrsnPzzbmJmPkXsV6numIL8kauOyaYAwYuvjJ7VO4lOSNOobh7v3LoMXZ4MBn9uE7Ezrq9YdschHoAAAAAgIM3b948ZYxb5WmzXsf02hS37YI5VStGBZNBINi/g1mLSJnM9NOY+c9K8WTFKl2yfhHHvQ/Z0B/MBgPMVZkFgy7NHVqUULGvhR1+xhCdxNo8pY358oKG+nNub9n5SjArAAAAAAAcpI1nfuwkZWgMK3KZnSx5/A1x5IpgMggE+3dgL7d3o4n1ZGhdUGVvXsjXrIqvrH42J6iBAeJzw4alz84sKPFcc41L7r8VO9doo6sk0P+0qyn0YTSOBwAAAABwaM164AEnpN1biDl5YtUQ70wflf2joAgCwf5deOnR3UbRQmOMtmX5PNmP1ImanRn+DDAQqEtyCitSo+oS5fAfjVLfkQ9BDRnvDifqzbq9cetN99AG3OMDAAAAAHCI5QydcBormhoUyeYyNubvvxw1qjOoAoHLyffD3KfWTiRH/4tJ+fdxyIfJaEW3vhTddW3lzJkJfybod2xL94Pzho9PsHM6af6uImMv/1nlaf2cE2v55m3t7TuCWQEAAAAA4BCrWLzYHR8a8pDD9GEp+tnVaNPCyjvuttLJOBbfC87Y7wc3orZrrZKXWfsn7bU5cbyTOyWogv6FLx9cMD47d+ilxqgfKkN3KDZR0rTAJOgbtzfWX4ZQDwAAAABweB2js09kNmfJ6BsnpI154rbSU3YGJQgg2O+HW6ZNaDDMDxtjmoMqq1g+Xx+e9YBxgjL0A5dkDB8yJ2fEBUrz9xW7v9TMUz0ydxtPf39485avLGje8qTMZrrnBgAAAACAwyWU4nxdGQoHRXvldDRhvBslh+F4fB8I9vuD2WjqesUQ3xfUEBNHmNUpg0asnhBUQR9mL7u/PK/g4nDImUcO3aCIz2Oj7jRk5sW90DcXNtf/fT4RbrsAAAAAADgCLnx8xSjJXP+zd6N5ZOjpO2dMXh6UYC8I9vvprrIpW43RD9l7OmzZ/3wxF3nGKZ9nDLZjH3U2UeTyQSPel5M74nuOoR8R08WseakxNM9Q+Pu3N2y9557mDU0yK34VBAAAAAA4QtJSIz+QwJU8W68ljBmHf2hPugZVsBcE0gOgE+p1+SA9EhTtjR6DFampm2rXjQyqoO/g2dn5p40eNMI2ivdjxfQ1w7Re6r8Xp/i84Y2bf7Ww8dW9b70AAAAAAIAj4PKn1o1n5s8w8Rt5lWnNwpJJjwYl2AeC/QEoHEIb5QP2iCHTasvMpIzR71OeKSEjsRD6hDm5+aNm5424Vin1EzL8JTacIu/pDcbQd8INqbfe1bh9LS67BwAAAAA4SpT5ivwb6i50M1p/OxiFt4AweoAur147WTH9VBHZ1hklz5PWRt+kHXXDnSWTGvyZoFeaRRTOzi241GF1rrxxp8qnP40M/R8petLojmcWNjba2yxwaQ8AAAAAwFFyWe3acY6mGslcQ4Mq0oZebdy6bvyi88/3girYB87YH6Cu9sTLxvP+pbWO2rI9a69YfczxnFJ/Buh1LqLRKZfljjgnN6/wNw7ztwyZGZLeHzXGXOEmzM0Ldm95UkK9veweoR4AAAAA4ChyDM1mNnlBsZvW8xDq3xmC/QG694OT2+WDtpwVPx1UWeOIEqd8YfHajKAMvcA8+Xzb++jDud6NrqKfkjGf0prWMdEXtU5cT435D97SunV3MDsAAAAAABxFc1asGMxyzM6Gkl2KG0+vdz31t6AIbwPB/j1IcNtqNvxYUPTP2sswK+F404MqOMouzxtRuDU3/2us1G+VMheToagx+nuGE19LS+NFdzRvf20hrYwHswMAAAAAwFHmRcNfZqJ8CVjJW8YN0a9vPePE9qAIbwPB/j24q6ys1TO6xpBZGVRZEw3z5M+tWpUelOEo+CQVpl6eVXC+S/SQYvUVYnOc7A1u15ovTlHR393RuH3dLzdv7gxmBwAAAACA3sAYdkl9RsaSjeZJ5qonL/ZHCfq4ZfZdINi/Rx2hjmVGm/8ERfujkquIP5ra7kwMquAImiM7gLm5+aV5ufr3rqt+JlXHG2P+bTz+Hw4lfnp70+Znb25oQON4AAAAAAC90OzatfP2PVuvDf06/8mH0UD5fkhuNDhgfHnVmo87rH4sH70Jfo0xXYb4mq54+h/umTm2y6+Dw+6y9KHD3HDoe/Jp/pAUhzKZ1Zr4FwlWda/s3rSjEl3XAQAAAAD0WhWLF7vHu4PXSa4aJ7l+r4yaGHZb6eQdQQHeAc7Yv3fGVbpGHqqCsj1tn2JIfzSVmscFNXAYzSNy5+QWfl2F3f/Ktr9Igr1DxvtawvMujOSl/vOu3Zu2ItQDAAAAAPRu43nIlyTPF+wd6j1jvjGs5JRdQRHeBYL9QRj274d2aaLlxtBmW9bGaMMqkgi5rj8DHC58cfrQk7bljXielfmWhPoxROZfjudVtIfNvbZhvJvXr/e7IwQAAAAAgN4tnKp+J2nqp57n7Sbj0+GQc+d8ZolbsD9wKf5Bmlv74ghKdM0lVhVG8X3a8R5p3ujsWHT+pFgwCxxCc/OGT5Qv+q2K3fGGeRgZXRn36Kupmjai6zoAAAAAgL7p0urnM5Ubyw55fIomd3TDlgkLFp3P6Lt+PyHYH6R584zaecZzaZymIm0dqe33nDEmSmi18ZC7iCglZVD+bWScDxGbPGOohbW+1PW4enDr1sb5RPg1DwAAAACgj5uzYkUoPRZzf1lSgp6sDgCCPfR6c/NG3ESGPi2f1kHMHDFx73NG02PUVt+8kAh90QMAAAAAwICGYA+9FV+WlX+m66rfy3iuJnKUMX9yE3RtvHVrCwI9AAAAAABANwR76HWuyBxaZELuHURqDDOlG2MeNR16bvpgZ+cvN2/GJTkAAAAAAAB7QbDv+5xpZcXnuez8gI3JJkOLPc/7TV1d3UqZ1qcam/h0+thhmU70Nsfl9xvmDKP168qYi1IznBUS6LtkFrRdAAAAAAAAsA8E+z6utLS0jBy+kYmLbdl2DSGDDcGrFfF11dXVNba+t5udV7BAHmY5rLLk0eGEPstLM7X59fVdaBgPAAAAAADg7SHY93El5eUXM5k7mVkFVXvYs9sJyfl/1gn94yVLlrwk5V4VkOcRqW25BZ8kpW6SYoExXsJo+j/m1B8vaHy1RT6cOEMPAAAAANDPFBUVpRpjCruYO3Iike2VlZWJYBK8Rwj2fVxJSclMdtRNEuxPDar2ZeR/bUbrH8o8d1ZXVzcG9UfV3Nz8UlmxW5mdibJerva8v8QT5guj2rbtxhl6AAAAAID+aerUqYPciDvZcZxUW/a01xDriC1fuXIlGsc+CPue5YU+pqmpqUZr7zfG6G1B1b5Y/pcp4f+nEqQfmzFjxgS/7ii5OKVg5NzsEX8idh5Tyj3ZaPNiwvNmNDblXnB327adCPUAAAAAAP0WOxHnBKVUmjGG7aBYDQoNCmXaad2zwHuBjddPTJw4MZyTk/NZCfDfYeZxQfWbyJcn5pnEh+Od8coj/avY7JwRv1WKLpT1S9dad5KnP9HYsu2/i4hiwSwAAAAAANBPTZ8+fYwTdsZLHogEVd08erWgoOCFRYsW9anGv3sTJ3iEPm7nzp3epk2bVg0dMuQ25fIuNjRJvjC2IboeP95InaPY+bzjqq6RhSNXyXMOa6ieQxQ6PW/EJ05Py3pAKT6HjMR5Tb+KhUKfvqtxy6p1fazlfgAAAAAAeE94zLgxk5g4Iyi/QVHmxg0bX7eZJqiBA4Qz9v2UvXclFAp9TznqQknzuVL1pvdaG/2XkHKvrKys3BVUHTLdDePlF7Mx80mpCsMS68n8nch867bdW18MZgMAAAAAgAGgqKjoJCfsFMqo213TU+OuxsXr1q1rC4pwgBDs+y4lX46IhPccrXWoNa11d24sN7pPi5I8vXR6BZPzY0epqcwcCuqTNJllMcOfXFFVtVmKB90K/RyaEqJBW4/VRl0jSf4CZSgsC12hSf+oqSH3yUW0DpfdAwAAAAAMIFOmTMkOp4VPUayyg6o3SWjeOio/fxUux39vEOyPLq6oqHCGDh1qDvQDXFxRfIIyzg0SxT8qRdt5/dPM5uc6rh+Px+Ote98/P2vWLGdz/db7FPM59v52qerRaKL29HrPcc5Z+tRT66X4XsI9X03jwjS8LSsady9mY+bZj5Zhs0sb/aPmhvo/4D56AAAAAIABSRUXF59CLhVIsH/HxtsbdzU+tm4dTgS+Fwj2R4kEererq2uiE3EK2eMWCdwvVldX20vi9ydYq5Ly8o9IdP6rvWc+qLMN42n551EmvjmRSCyrq6trkupkK/MlJSVfZ0fNltGx8rwel8AYbZ73nMRH6yrrXrHF7tp3Z8/QO7n1wzXrmUTOl6RqgjG0UZP+c4L4jt81bt3UPScAAAAAAAw0U6dOHR5KDU14y3vr95GIJpYtXbp0h4we9JXEAw0azztKCkaNKlOK/59iZzYxXSyZPOeYY45ZvGHDhnf9hWrixImhSGrqKcz0CQnoyV+9ZNw6zpA5R97ZtNEjR+8YMWJEy+bNm/3L8zdt2lQ7aszILfKlOk5mHiJVyfdfnjeEjBqbP3Z41ZYNW1qD6rc1S557xpAhw0yks8ww2zP0V8vgyVfwH47W31zYVH//qq7WlmB2AAAAAAAYYGzPXalZqcc7ynnLNr/25ZGXXlJUsnndunUI9gcIwf7o4FGjR/9Zgvk4CdTKpnH55E72TGL15o2bX5Dp7/hBtq1FFhYUhCWN23BfYJcRTPJJOVWxKpXFnCxfopbx48dvevXVV6N22qYNm54fMWrUq/KEcTJjgVTtHe6PZ+M4Q4cMeaq+vv5tu8KbRRPDubmRM43nzCVFP5Qq+yPBP7XRNzY21t98T7TN3q8PAAAAAAADWMkFl5dQtLMg0dmRvIr4nSilQs2NzZv2nJiE/Ydgf2TxZUvWDJt42pSKlhfWzmFj0oJ6G6oVMU0ZkT/iD/JB7gyq35bMU18watRzbChPwn2UibJlIT0ax5NljjSGyuKJRMfoUaNe2bhxo7/czRs3vjZ69OgXDZlJUszf+4cBGS9yw86rRdOK1uz7S9lFNDplem761PT06AxZ7n2s/P7ylxnP/GFh09brnu5qW4/u6wAAAAAA4GPf+dHI9IKC76fkDT4+lJbu6Xi8M9HVkeB3OHEv01Sc451bN261txTDAUCwP4LmVj17hnyMP9+6asWNnVs2ZhmvZwaWD3KuhO2mzZs21wRV72jLpk2bhw0d+lA4FH5OnicZ32RKdfY+Qd3ey1KqJYmPGjnyhU2bNvldSEjI31Q4esQ2Juc0IjNI5kt+w2Q9PtbY0lIty38tqKIrB+dPccL6I7Lk+VK8RGZfpsnc50UT37+jddsT3XMBAAAAAMBAN2XOnNCw/PxLnZSU80OZWSWRvEETQtl5oXh722avo82/kvhtaQqVFJVsweX4BwbB/gg6/fIvfEWRmrv1ofszEm1vexv7GSNGj3h088bNW4LyO6qvr9cS0jeMHjW62jO0xQ/yzIMlpacGs9hwH5bwXmIku48dPWatzN9u6+U1XpawHyWlSmR+e/XA3j+fnTyqsPD/fbgtNvq0SPaHmdVXWKkvSv1m4+kHjePcdHvDlj89E2/3lwUAAAAAAGCVffDck8PZuVdwKHQy2zTiOFlOavqEeEfbsujObbuD2d5OSv3W+s3bt29/21uD4c0Q7I+g0y+6anfXhpfPbnxmaY6Ox/YO0UnysVdkeNSmjZvul+J+/0olYb1r86ZNa0cWFj4nC/Ekoo+UL1Gyn0h/uWROtw3nDx0ydFV9fX2Hrd+0adPqwsKRYaW4WIrJS/mVNsPSmpvDOa2xjynmrxCbHMN8uzF8+4tNW297sLMF99EDAAAAAEAP586Zk5ZWOOZSjkQ+rljZrrZ9iY7W5e2vv1IXb2n2ryB+O5Jb2GEnumXLlsagCvYDgv0RtPJ3t27JTwl9Otq4u4CM6dHg3T7Gjho5co2EbtuQXg8VFRUpo0aNOk2GDxSOKcwdOWLkbpkv2ZK+jG8bPnbsGsfoBjJ0rFQlL7OXB1f+Pc1xnYaRhSPXBs8zWZmZdSmpKafK+DiW9XKjUZKBQ9HY9NSYHuVqfadh78EFDfU/WtnVsn7DXl3oAQAAAAAA7DH5458sdtMy5ig3dHxQRV4i0dTy+vo/tL760muk9buevHRCTvrGDRtfl1Fcjr+fEOyPoJKSksxYS/OV8vEcam9kD6rfRAK4MkyTRo8atWjjxo3+mXXLdhcRTguXyOgPZJ5PyYynydxDZb626dOn79hzH8rWDRvaRhSMWEtsWmT6RJk3T6r3hPuQ/HuCFF4+8cQTX1u/fr1nW9kfNTx/QzgW+3QoFo2EOrvISSQoEYlQV3pqV6Rpx0fvbNr9lH0+AAAAAADAWyn78Idzs489/jInJXKuRJqwrTMi2tq8uH39i0viLU37extv6ITxJ2x+9dVXcTn+fnqns8Zw6JWz4mESsd91uyvmE+U78LWg6BsyZEgeG/62fEnOlIRewMQlzHStZvrR1q1bP2rP5gezUl1dXWfYDT9ArH4hy9kQVPsk3I82iq9rb2+33d3x7LyCM09cv/m8QTubwmEJ9dp1KZae5g8tORkZL02ceFr3MwEAAAAAAN6SGjb9jJkqHDmHlWMb8PZ5icTO6Patyzp3bjuglu7bom3j5eFtT4ZCTwj2RxA7/GkJ2VlB8d0pNbu0tHRUUKJYLBYxzMlLWiwJ6Tnyaf8AKzXP87zPTJkyJXlffWVlZVtIqT8ZQ3fL624Pqn3ynOkc7fz+JUNH/Fqxul7KX8rq6Hotlpr6YjQ93cRT08hIwJflK+U613c/BQAAAAAA4M0+9qUvjQqnhj/ihMPJvCIZxMQbd/+3fcNr600icUDdYrvK9U9Cdpfg3SDYHyFlZWW5THyaBOVIUPWumClXwv0tQZFigwbtNEQ3yGiPJvVlmY585E8xir8ZSUubU1RUNCKYZMN9U8KJ3UXaPCnfLP+yfvY8inR0cLij6zNxx7lSazNMe/QdR+tru9LS/le7Tmzvr5Asv7iovMjegw8AAAAAANCDf8vw4PwKFY5USHZwg2rSseirnfWbn+7avaMlqNpvWmtVXFw8OCjCu0CwP0LiJj5TQvkgGT2gX50k3J9bUlLyKTu+8h//6Aizc7/x9Ne10ZX2FzB/poAseDyTucYJOZ+pqKhIfgmWVS6zLdj/RHvey25Hp4m0tVGoo5Mcz4vszstOdIbdb3U2e7fd3lD/b1nkQ8boTTL/Pg1VqG8FIwAAAAAAAEnHf+xj40NpqR9WodDIoMq2kae7GnZXtW3euDGoOmAS7sfKA87a7wcE+yNEkXuRPNhG7A6co7615/55ewa+tbX1Xk3edRLrk2fz92DmQvn3qoRJzJg1a1ayccQT175ybOHWXempbe3kRmMUT0mhrsxMasvOdF85pmDHpooTona+2traVs9435DRhC3v4ZD64N6X+QMAAAAAAJx77rlpbsagChVOm7n32fpEe+uyjk0bVsRbGpONgR8wl/IkB+33Fc8DGYL9EWADtmIeKx90v2XIA8VEE2ImcVVQpDVr1rTXVdWtCDnOjZ7RP9TG7Aom+eR1xshb+6P6+voz5mYMn3hF3ohb2HF+kt3aURAypqsrK1PH09PIS4mQcR3HcZ2b5GnJBi5S3JRHtNY9gr0sMyOcGv5oUAQAAAAAAKDMorJJoZTwJ9lR9upkn0l4bbGG3cvbN71eH1S9J67jup7nTTm16NRxUkR2fQfYOEfA1q1br5Z0nh8UD5iE6pBjePbe984LXVlZubnT8G80Gdvy/bag3qc8b2JGY+OvYmmhPxjiz5NheYb3la5Q5KpEJFJv1F5vPfPkLmPs+vmXuchyu2T2O2R07/7qmcm5NBgHAAAAAIABruyzn81NeOZMJ5I2TTKLnyWM/D/W1rKkfcOra7xY50F3V2eUyUsNpR5TXF5cdFr5acnMAj0h2B8B8uH+iDzkdpfemkpJIZWTR2rwMFKDhpGTmU0cCgVTiWUZY5WrfhiUk1ZVV+/khL7TGLpPwn2UtCa3s5NSWlqJPO/EqMsjPPZ+IR//C0Oud598MR4wZJ6Xp/b4kjmJxPVTpkxJDYrkGL5Nlrd3sLdd8E0T+9+qPwAAAAAA9Ev2quQREyZPDWfnXMSOSguqScfj26MNO59p3765x1XFB4OZI4rVoDQnbeL0sumn4RbhN0OwP8xmzJhxnCTiYfJhTN7vnmTPgReMJHfsceSMHEvOsHxyBg/xB5U/gpzRx5I7Zhw5g4b6Z+3lw1xRVFRkL0PpYcmSJTsTsdivQh0d99lAH27vICcet/fR87bhQ7ZuHDnsseENm1fcunNn2+Nr1rSz4bvIUGPwdJ98Gc+i3NzkLwmO47ykSfdsvZIpVUUib3p9AAAAAAAYWMxxxw1nV31EhULHBFW+eEtTbcuLzz5zoN3b7Q+jTZpkouGR9MhpEvBPliqcvQ9gQxxmxeXFP1DkXC3B/I2G8yTQu7mDiGTgcERyP1HYi9Igr4UyE23+9e+tbhbtCuVQ3LY/oT0y0SgltmyM62jXo7VV1R+TWfa0Ws+XZQw/wQk7X+xIDZ3fnBYe3JUSoXhqKnnhEBnmTvkCXNDV1fWPlStX+mfpKyoqMhLae1rW6Th/Cd2MpxNnFeYXPrlo0SL/S1hSWnK/cpxPy2jycyIzfb+mpuZHQbHfsl12ZGZmnqrC6lMOuTOlyjXG1Gny/hN2wv+orKxs655z/5WWlp4l7/2XZLuPlmUlPGO+X1dT83AwuVewv35GIpH0UCikOqmTvDZv+57PTW9hu470jHeectw5bCjd1hnW95JHf5TP5hYpHvL/iBwt8n7YH9uyMzIy/MYzG8WaNWtsAzT79FoBAAAAcOTYY5RjP/rJs8O5eQsl2A8PqsnraFvV9MK6e5tefPaloOqwMZJMlFLNXV7XxhVVK2wvYAP6+Ahn7A8vVkZNlcfk5euckemfoeeh+aQiERoe30UntaylCW0vUn7HZsqONVCuDCM6NtKklufo5JZnKUe3EaelkztyTMjNzjm9pKTEtrBPl6UPHTY3Z8Q3QyH370x8UWo0sdsLRV7qzMjwEpEw+ffRM6dKuH+fBLWh/goIG0oN6VdkdO/AxrKMz7S2tr7R7yTxP+ShxxfEKPa73uvPpk6dOj43L/dfbiS0yGH3cmI6RYZJEsg/6yj3/zztPRN0QdjjhzHbc4GE98+Wzii9u7SsdKUE0BuCST7NnC1bWd58miTDicw6J5jUa6SkpcxWjvpnwnhPuV7o305q6t4//hxtXFxa+iXZdouVcm5kY6YG23KS7Mq+QQ4/WVRe9vDJxcXJz3pfl56ePiYlPfUn9v2wQ1Zu1kfPPvvs99QIJwAAAMChMvbsjxeqSOgidt1hQRUZ7XVEW5pWt77+0qtB1WEl2cWRpJIbotDEovKiqaecckqvO7Y+khDsDyMJfxIIeaQEQteemZdgTu6IUcSpaZTrtdLE1uepsGMTpXqdFNFRck2C2EiclsGO27o0mXZs+6s0tuN14kiKvQd/SDgj69LPDxt9iWsDvUPfMGyyJDbezMb7eHtG6neM46yxMf0N5tMc4tFBweeQ8zMypiEo+uTLMX3nzp3JWwa8WGyFEUHRJ0vtsZz+5pSKipxwJPI7VqpctofthzNThu6NyWTvHbL3RYxjR/2muKysx48cnZ2dYaPMR5iU1PNErXXy18s+JNcwj5a/3fYZOsbVuteEyNLy0m8qxV+T7X+SfKcGy2Ny/yVvUK5dZ4f5zEzHebKioiL5A1VfJp+hEBsaZv82OxjNWfI56/GDEgAAAMCRdPbVZ0uwMdNDWTnnyDFZ8rgk0d62suml56u9aLRH71qHk0QVVqzCISc0JC0r7bTi4uIT9nQTPtAg2B9OrgQ85kInv5CcMccSZ2ZLFdPElnUS1l+hjES7H+DfTUjHaXB0lx/wXUnzua6aHksN/UI+xacZo59ikzgzztH/zd9d/5IXDv+H2KwNnupTyu96wn7Ak1+8eDy+RBJ7Z1Dsxjw+IyMj+ZkYM2bMK9qYHv1Oynf3zW0F9CPpOnG3bKXTZNRvb0B7utZ4uliGyQlP/92Y7p4CbLCUkHmrHbVlS7azS4btPUapUovwdQiNHj1aPr/qY7LdC6Tof0a19m4ibYrkLblIdurttk42eki+FyfEEom/7pkPAAAAAA6dIaM/PDolb+gPmVWy4W0vFt/atXvn8mj95p1B1RGltZZDc5XOIT4mbuKnlpWVDQkmDRg48D0MiouLR5fOKH/Yzcm7JnTM+ByVO4gcx6UxnZv8y+7tffT+2fkDuA3EMR7lJFpokG4hk5UdThQO392W4s4xJvXCYY3b1921e3frfPlMV1dXNxnPrJeg0xQ81WJF6rRTKk5Jth5ZV1fXte8KSGgKR6NRe6bWD6X+vfasD6rvyb5G8vjxsh0idlx2EJqM+XxBQcHympqaZ+OpqRdp1tfJtvVkUpdnzI6pJVNP8Z8o5HmuDGOC4puEHecfrlKlcTc0PBGLjzQJ85dg0luy9y5Nnz59jOyYxgddHe79fXWmTZtWaKfJ41jbJkBQ3yvNmzdP2R3sVFlf26CkXfcD+TV1+MiRc4iM/Wx2h/qE97FoZ/RH+fn5KzLTMv8s5WPkfdntTzNeg8z0uh3fl/2BoLy8fKTdbvI4tqSkxF6Rcbix3Sfs9T6+3Y9jfPzxx2fa91PmPcZeTmZ/hQ6mAQAAABx1Z599duSVRxYNa1i3emG8o32dkYNiGbxoW+szu1ctq/GPn48iOZZ3bOv5nuMl+9QfKHDQeAhJUMiXA/GvUHrGLHfo8BGcluaScigv1kAjOzf7l9arnj3IHbBWN4OezzievNb2dm/Ta3dUVVVdG0xKKi4r/oxiZ56EzOODKsmnejEbvkKCf7Ihi9LS0mpSXCTzvXH5vTYf+cD73//I/Pnz/RUtnVH6JJOq8CcK+fu6YiZ6yvLq5Ye9QYyjoWxG+QvykNxukVB48H/+8x8/MFqnVJySk66zPh1SyoZye7lFW2VlpVdaXrZTtqP9PtluDe2jbCoTs9Ol9GicY98MJUKnSvr/rpSPlWlxbehLdTU1D8g8tkG4K43iL8qzhsm0TjZ0qUf6e45yJspkR54nnxyzvCGhP5na0ZGSlpnxL8U8Vub1g67neY0eJT6xvHb5KluWAJmqXHUls/q2LcsqLW5tbr54zZo17TbQGjbfMIY+aadIdPx1PBS5Zbn8naXlpT8mlufJ3yH75U5JySW1tbXdyywr+5nD9BkZtYG8zXj6JJnWaqeVlpX+lJS6WNZf1sfomqoae7+V/eGIp5WVTQgR3S2fteNkevc+R/4eGX9dtsHPllRX/9Gvewfymf6TfKbtGXv/xwB57Ytc131Atn2XP4MoLi/+sCy0nuL0ekdHR9T+rcEki4vLyj4tq/ZT5Tjpb6yHaZVt+JBDzg3yXUr+iGW3kWbzI/kLzu6uMT+PdcVuX758+W5/+5G5T/648XaKvOs3O+zcZNuuKJlR9kNZ8OXyvLC8z7FYZ/QkN+I+rJR7gv+a8nfLe7Wls6397NWrV9uG/nz2R46Y531EJt8g71munVeWv1O+t/+U9/kEqfPXQ96zK1yl7tn77wYAAAA4QuzJiiHk0lTXibihQTmZacNHjo6kZw3p2Ln15ZZXXtoYzHfUseZXJPesC4oDwt5nAOEgSEi+yIScx52CwmtCo8aM4vQMN0N30YTWF/xL6O199Acb6q2IjtGgRAtROJTGaRlTJGTYy8Z7kA/y8xIqkqGhG5fr7kvykyQ4rJagZMPnG4wZum7duu7QI0zCvw9/7zP7ymW3MBjv99pj0b+UlJQU2zPOtry6cnVz0+7dd0mw2iVDkwz+vRSyHe22tT0f7Nl2NudH/HpDmU7McbS9EoA5x9Z1D9q/MiAggdXk2noJmkMkBP9OQr390cXOmyMLzVWG3i8v8tf0jPQaKU+W5+T502SQkDsm5IT/270o/1YLlqCdGjx/kATYrNzcXH/dPNeTRVHGnmlsOD0tkUi+529HZrDPsa/p/63RtGhy/yExNF2md78W+dN9RUVFuWHFdfLk02W6/fv89Q3GT5HQen1JefnFwexvS5ZvQ3qytXt21G8TOvHjsrIy+0OKL6zCj9W9r25VXV1dwz6h3n4/r3EU3+E4zoie66EKZZijjf6ZvYogmN1uP0eSdabM4/9NkrPThDxVvgBKObL9ku+jvF9p/vYWMi7bIdjmhgaFI+G7FDtTk68pj45SE9PT05PvlRXT+jTFdJtiNXbPvLJtxkn5MvlrZwSzAQAAABw1U6ZMcY1jJsjxidI6rqM7dzY3v/Ds2p3PLKlsf/2VTcFscJQg2B+kkhkziovLSh5Rg4f81h07fqLKGxwmN8Q2zE9ofZ6y4i3+ZfSHir2EPzPeTBwKM6elTve0lgP/niRkbJIk1LNhPGbX2XOWMsCK1kkQ6RHs5Xsa3rFjR3I+CTE9GgGQ5bDDIRsqBwSHqFy5zn+e+O9/dko43FJcVvzpdevWHdYGQSR82h8E8mXw7/Pfw9/0jnqfvEfj7HhQvYdtOCR33LhxyR4YegElf8tj8mgvdzcJk6ju6ug81iOeZgzZs/T27P4YScMzZduOsk94O5zgB+VhV3fJl8asrpZP9KaSstKdRWVld6ampjo0v7sNhL1NnDgxgxTfKKO28UN7A8orOuGN09r7hi2LFNmmnwhFIlf60w+dkCz9w7L8Hg35SVnJZyo/KNLUiorhbMznpT75w5DR+neyjmfLWI3U2/UGAAAAOJrY9rLlOm6P2xh1PK5tY3me5+19IvCo0qQ3NzQ0rA+KAwaC/Xs09f1TB5XMKPuJSk19PDx63Afd/MJUJxTi4bGdNLl5DQ2O7fYD/YHcR78/JACQq+OS8CUrpKaFJJzPlLA5K5jsW758eYPM+K79rNu+H4PRJCZ9XFtbWzLcGObng9EkE1z+3R952nxX/r5kgJRQZQO0PfOdJ6E631Hu78pmlLeVlJX8yk72Z5JNkojF06La7HXrg4kaT99r6wuG589asmTJAV2aJM/9YTwas/fipxltnpbl+YHVro+MPpYSjuTYaVob26Ve8kOWNzRvSjDaK3hK7+lFYWeI3BtWrFjx2pKnnloZj0avI21msaH3NTU0zK6pqXnHX3kLCwsflXlfk+2w92c2JNsjXSk12GG6qK2jvbG0tHRbUfdVLMnPcE5OzuMyn391hDx/e7Sra3ptbe2rbPhPsi1v92eyDR6SPrmsrGxCUD5o8pos792/HFaZ9r1KePo/wSTLLZ5RfKo/Ykw+M33OrxXyFb+7saFxrqzjE1rTP+w6B5MAAAAAjhYOpYQmy3FJ8hirN5L1izraaV63bl3Pq5IHAAT7A3TyWWelF5eVXRimzOrQ8MKvh0Yfm66yslWm107Ht71Io9pfpxSv85AH+r2p5LLlVQwdrz364D79Nkpmt7foHjj5MvT4TEg2Ofj7B3oB20jaKUWnjJheVnZyUVlZqZQ/WlxcPGPfxtOWVFc/KKH6Wq39RgP33YZ2R2YbqZOgr75YXF7+lF8r6urqOlOYe/QyINvSs/WLFi2yO5b9fj/ktb0E84NLly7dbp9PbB6S6uSyE7HED5544olWO62ro+MOeZ3kskNO6B3PfB9xpjtgy+domCZzT0lZ2e9kuNYJh8+KUWxdtb35qXvH+47bxzbk2NLScq5siz9JsWdvDkKW3/0DjKOGuUx1ti9TW22nyX9+bDsFe3TZ++Tl0biuu5U0PbFn+zGpaYZ5ph0/VGLR6NcqKyvb7XvFWv9vUG0/G7ZBS//Sf0drJeU3GhJk4wXbRBullktFj14uAAAAAI60aWVlJ8gxaq/Ojv45FdK7Ojs7B+RtAQj2B6C4omJSZiz611BO7h2hMeOOV4OGOBFO+H3MH9/6ImXHW/YK3YePtnnFZhFJ9Mr2seY4H0jPyvIbQttDSzrdE1gOhOSjlmDU53mebQStN+Np06ZlnV5cXFJUWnptSXnJnTL8u6y8bEVpWdl6GbaVlpe1SeBryAhlvi6hb6XD9KSUHyTXuVXS3bhgOXvo2traP4Ycd6Jsw0tlE77llQ82SMpy7A8E73p/+IGyP6a4e52ZNoqb7UN3yb9U3zYE4v/gEgqFDt19HoeBbKaXk6PMg5TizzHTTxXT7SEOry4tL11TWlp6fjDPO7L3zRcMK7gopqOn267u5L3pcR/9XkIOuU/OmjVL2VbmZXvt+fHGbtRkFyy2fQTNukOW0/3jFdNQ+dd2p3dI2OUOHjzYts7vv3eyHm+5vvIfSbtt/H2xPKeZPJNsH0NCfztTzy4nAQAAAI4wFXbIduncq3na69BRvWPlypXxoGpAQbDfD7YrsaKiovNVKPR0aPQxH3AKR4c5HOGh0Z00qeU5Gtq13b/3/UgwkoriKkSUkNfr6j5xyYpHMunTpkyZkuzOjhS/LFEqGWK0NtcrpXq0ZG8SZqQ89Lj/V4LFtoyMjGSIZGMGB6NHnb1Xuqys7AslZSVPl5SVdhaXlkQltEdDkXBDxHWqXEfdpNi5RIYz5W8/TbbLsTIMk9CULoPtik7+Vn5VFrVEotbt7Ok7TSy2o3vpPWjbMF5tVe09BcPzcxp27Y4kSH9Cts2+Id+2cv71YPyIkTB/wD/YHCXai8aCVuWTlLwPTjDIe6ImksNzbQOFwfR3ZM/cL6tetq62uvY6Vzk5GWnpKfLZ/o1M6tlWBHPqxq0b35eVlfVGN4CGjGPIb8U/6XBeWiMyMzPfcfmzZs1y5JtsGyTsvrKBuE2+p3vfCtJX3msAAADop6aVTCuV42D/WKW38o+ZmBqXLVu2OagacBDs98OQSZPGR0aN/kX4uAkhlZ7BWV47ndj6Ah3T/iqFdFw+Q0dOgkPUHM4lE4+Rbt87o/Dl4ZQU2/iXb8lTNT9Vhj4ioecHXjxxbshxbpSwunfjY8SOk2aTaVDspnXL0KFDk2HCKGMv8U/OY89CsmOWBMXDwnb9NX369AmlM0q/VFpaulrCe6JsRrmXN3hQs8TC3yjlnCrhJ0WGuPZ0vazSWtLm356nf+Jp8ykZH1f9VJUrg7PvUFNVdUJNVXVFTXX1F2pra39VV1e3T+8BRPLaw4oqKsbZM742SNrLouueqnlInpftsbFn8ZNnyVnxGz+mwJvIzrVFJ7wsz+gfGm3WGq23BZP2wqcqV/n3m78LVV5ePtJeoSHjxp5xf/TRR6O11dXXyHub6iW8HveiKw4d19jY2CbvV/fnWT7s8r8Mf7yXkM+XVkonz+TLioY9Y9BYHgAAAPQKtgeikBva+5bf3smj1kRnotd0t3c0INi/gzkrVoTmVK2ZNeZzVzziDM0fEdYxGt2xkU5ofd5vmf5oiLFLDfa7pT0ysTdOUjJzSEJmybTS0lOCKlNVVbVMQs/8JUuW/FNC0JsuKZc3f42RpQRFnyxnrQ0bQVFykGNb6t6bSXFTDvk9v1OmTAkVl5V9vKS85P/FEvGGUCT8HJP6FTvqZFknx9OJV7TR93he4usSFD/YYdoLJGhnLqmtHVNbXXtqTU3Nh5bU1Hx3SXX1ourqantW3v4NbzXYkLf3kFRaWvqLshnlLfLa9ZyIr35p00vDg0l7aJUwtgG05PM88qLBaJ+h4iqHjd813yHDRtlbGt7yNy7b1/2Sqpp5NdXVJ9dU1xRICFfyHk6VvL3YTpcn2S7r7JUhb7k/KikpOb20rOxueW8aDdMGN+x+U8L93m0j2PdDK+Yle//oYkyiaf369THSZs/tJTbY2/va97wOU8JvgM8vG2128X40VOd5nv0xp8eVLgfBKK2iWtgCs9+NXrLbPalOk+9oalAEAAAAOKJiOtbre8OSYyejHd0etKM0YCHYvxVj+Iqa9UO5I7RMKfVAOBQaOSLFo5Oan6PhXdsOSX/070VMhWlD+ljbnx3pFskq+95Cb8yHHNJnydi+XaG9Jcdx/iBPekjCUJcNRJ6nv97V1WXv304u2LDucY+9/eI88cQTh+xXjYqKigwJbreFUyLbFdODip1zZb1SJGStlBB/WdTrmrRpw8bUJdVLxtdW1Vy6pGbJTRIU//101dN7GrfbMxw0T+kTJETZRsxY1iEtI5Txhyln+rc32MDqD0aZ/7M/NMi4z2G3JhjtwV4JYTs180e7h6MtJRaL2f7lJbuaSTJM665+b2zgTIum2TPndh8iy9Sl9tFO26O4uPh9JeUlTxeXFb9WVFa8XKrsdtvzfm2Vh2fl0S4rkfCMvRfqLb9Ysq47ZWvaM/r29WzHENex65bZW2Rs2Q72Ng1NZuae90Y+zF5mWubfZVSebl6xdT5DPGXKFP9HgWkVFSOU49ju6Pz1ln+XydP8/uXle7/vZ6pAvhv2bL/dfrZrukPW9oTX/Vp77uUJyVfMBvnubanslQx8yFrqBwAAANhfpxQVjQi5oV51teNb0UY3N+1sWhMUBywE+73MeuAB58u1G1OvqHnul0Rd211lJg/r3ETf3vQN+mb6Igr3vI33iPIkr2xLLaBWJ410Zwfpxh5X1fskjLiSaz5TWlr6vqDqHdlLmWskLNdUVafK4C6pqfn5vo1NsOZ9z/QfksYEJNC7ttE0T3svsqMut5fWa0NrE7H4eP+S+erqqRLi71pes/y5DRs2dAVPO6y6WjsvYkP2bL8f6iSZz0yNpTWVzSjXewbFzsftJDtdAmlXzVNVF9nxQEJCX3c4ZQqz4gv855WXPV1eXv5hv/7IiRvZtsG4rA7PcELu63Z9SPFd8gfaS6r2Da/vzHgb5F///XeEYdooy/PsMlnZhh96WrJkyZPaM8c5yh3jsHNacWnJ0ukzpk+QwD+aXPVl2b7X+DMyv8is39St4h6ynA2yWV+QUb9RCfvaIdf5Z97gQVF/+8og461Svee2CFk1Xvz444/78zc1NZ0hD/7nWgL58JS01OVTp04dHtL6c/IeXW7r5X3rkM/f0/Ja9octisfjTbKQ5L0uSvFloUj4tWD7XSXzH7L/yKU4znZZX9vzQYAvKykr+3VxefGHJeRfJtOSfd4DAAAAHCEqM+Luz62S+0WOwYwdJIRrOe4/ZGdJJavE453x7QOxe7t9IdiLeYsXu1ctXTdocMGET3aalg6X4l/Ki+2gT9TfTV995lM0qHktZYUSdELukW+c2rYCEZPMtCV1BG0NDyVjQ/32N90WniQB5DR2+H0SXOzZ2YOnzDclxGyXoVnSz27PvNFl10FQcS9+nQSkWzytUwyZO7s6Okctqa4+ua6ubr1MP7DAeYisWrVqpyb+jvyt9gzv2+4cZHpMe3p7wsSLbLG71q/vMqQXy+PRuaRjL/YHGuOEV8m69Phhxq6bbO8lshv0z0wfCNkdPyoPjTL0eH9kme2kzby3+Lvl46u+Jo8tsiO3V0GcFqLwOvsDgyL+mp1fdu6NskZ/Djthu+y3VVNd82nj6b/Kc3bL8NY9AcgfJtpkvtoRBQW20T5/fWRH3yYv9A0ZtZfk2/+oHBdJTalnpp/YstbaTr/Pi8dtI3z+c+ylXNp4r8jyevQS4b+2NvY9rpfhkLzPlZWVmzV7v5b18Lvhk4Hle/xFRc7fZHS3JlPrzwgAAABwhEwtmXqyHOv0uBpzf9jwrowf3BMyHpdlRD3ttcix/86oF32po6Wjpr2l/Wmpa7Dz+E96j+xryQvIcZx+Laga0AZ8sJ9b+8yIreFhH4xFvRrJ0H/KjW6jot1P0JfXXEpTX787mIsoOxKjyYN3Uap75HoXs63ft4ay6IXMibQ1MpxMVyd59Zt73Fv/VrQxnwulhOxZyoN+f2urav8eU9HJkuouTHBi5pKqmhuCSe/ZtGnTCpj4f2Q0woouzUrPvEaC6JsvQTgKaquq/qqV9xHJbA9IwrK9CGyUvLjJDhK5Nkjdq7KB75c0OH1ZzbLV3c/qVl1d3ezFvK/I6FLZib3uP0eeL8NWj70Oh6hN6jbItJdlsD9g7N36YZMMr9lp8rheQnDyTZbXbJIdlw2Z9nkvt2VmJgOllO1O06/3n7vXWeaOcLheUvxX5TVfS64LU53soxfIMv8m86/3n0e0y166bp8jy9rNZF71lyXr4blvtCFQW1u7yvP0b2XaC3Z5wfCafDbmKaX+Le/pS93P8/82y4wsKLjD02au1NsfGfxt4q+LbEt5teXyX4tvtae1/kLC7btelVFTU3OxbPtrZH1t442v7LUO/nrIn/CshOBvdnV1zbSNHnY/q1ttdfWvPJ24Qnb8z3W/j93bQ9ZpLRv6RSIW+9bSpUt73F/vknuHrN9fkvMbs0HGaz2lviFlCdvcvf0M705PT/ffE0Vql6yfX2+3w3PPPecvy5I6e8uL/z7JtrJtRiQbzYt1xFYZ4quNNs8F67ZBtut/ZPiVYvpX8nnGNKempspLAAAAABw+ITe0X10A2zPwMsTkGLKTNXfIeLPUbNZxvY48WhpSof/WVddVLq1eunR59fKXVq9e3fT000/XS11th8zjaW6RY5/3FLDs2fqEHM8N1O7t9nXAv8L0F1fUrLJ9Vo8wRi2Qg+zTB8V2cG58B33qpfmU3bW1e6Z9dCUcWrkjl6rrB8uHOKg8DDx2qVNFaFPaKGp2M4kScTKdEuq3Srbw9u+HLQmmt0rIuKGqqsqGhF6lqKyswlG8UFZyi2zIiyWw9coWLCsqKnIkJA5xXTcsOyiW4Nje2dnZ9Oyzz9qz1m/L3mYg8w2XcJ5jA7o8r2nnzp3N69evP+IN7dnu1DZv3myv3hhqwuEuFY9vt43ZdU99b4qKivK06w53PE9J2NxaV1f3prP4+7LbRLbhkEQiMSihlFFuor2zsXOn7Zs+mOVAsKxDrvw9w+Tv2dPewY4lS5bY7h3fcT3GjRsXyc/PL5D1SE/Ie6M7O7fLfwzets0IWe+UTq3zHZlfiq3Nzc31h/FSLyV/V45s02GhUCgqAX77448//l62DwAAAMBBKZlRUqxYDZLjkmRetGfI5XguJoE6Zi+n1/J/HdPtMs+OeDzemJGREbO3+gaz7xfbZlJubu5xsuzBHnsZ8pr7dWLSrousxw7JOrYdJ5z0EAMu2F9a/Xwm666TXXI/Y/vPzoo3uUM7XqVz6v9IIxvesh20Hja3pdHjG4fTto43usc+VOx99O1OKrWFc2hjyggJ9Aky0U7Su3eRbj3w9uqMoau9ePxOCV7dHd73EvYeaxVyHpCv4KnyjfzkjrQdj61/9MiHXgAAAAAAeGulFaVFLAHFBnhbNnGTkEC/3TrUJ6zy8/PTCscWTnSVm+04TurePyi8FXuVQKwjVvdOJ2gGmgET7L9cW5vaZjInsaZSZjM/U7dnDW9/hU5sqqOSLfcS7+ftsjHPoVW7cuipLYMorg/NnQz2PvoON51a3AzalFpI9qtjujpIt7WS3rUjmOvASbCv1InE15csWbLCFrtre4fS8tL5zOqLhszrWns/inXG/i1fzCPfiAEAAAAAALwde3XkEbsXeWrF1OEhChUqUrah55S3Cvj2bL1JmE01NTU9bosd6AZEsJ9du+408hJTFfEVzHTSuNY1znFta2h6/V8pLfquV+++yfaOFKrcMpReaU4Lat67diddhjTanjqc2lUq6fY2IhvqG3aRiR/c7SLyRUhIuP+BhPvf1tXV2QYqeo2SkpJM5agfyZa/SFa0Ud6Cm+RL+kB1dbW91x6X0wAAAAAAHCFzqtcUK3a6flsycZUNzkH1UWFvJV2/eX1hCqUM5RAPYXqjq2nLtlMU64hV4d76nvpzsOcrK58tTLBXqljNkaxYMjq6ITK09QV6f/2fKa/9Ffnj9+8s/b7sJ/253Tm0ePNQaou/t7P2tmG8ZjebdkSGUKubQSYa9bux83Zul4mH8BZeY16UFb7KcZzKA73n5XArKipKVa57HTN9SoqjZWV/FeuK3bx8+XLbiBnCPQAAAADAYWZDvYT5X8jRd5scl9+5O5sfXDRp0uFqU2i/TZkyJeSmu+NCOpTFLg+2Z+8TXiLhGGddb22j62jql8He3kfvUPQDit33s9afzYvvyj6ueRmd2lxLY3bXkNIH/+NOUzRCNfWD6dldmQeUQBPsUlMoh9rddNoeGUry2STT2kK6vXWLbm7eSawHEakceWMyg6ccNG30whhFr19RteKAGtI766yz0ltbW3M4zAWOdkZXV1f/JZh0SE0vL/mUY9QXZUcyTZO53sS9n/e2dgEAAAAAAPqby5asGRYyfB8Ztj1qOWRMgyF94/DSk38+n/m9nQU9xE4++eT0rKys0TbY2x6b6ir97rFhH/0u2M+pWjtKOfwprb0rs3Tb6PHNT6txTcvopF3/pUjCNgZ+6E4Ev9yUSZVbhtDOzndvSM/eR98cyqKWUDbtDA+muFGk22ygb2vRjbsf8Yx+kkltZvLyZd7BjgzytCEyPlSi+Wh5q0Yxs22Z+4DJl6BB0v3HampqqoOqt8LFxcWjlFJjZbxAkx6ilGtfe7Csw1jFNL76qeox3bMeeqWlpWeR4vuNbW0zFj+ht906AAAAAADQn8wyxsmtfk7yu/ma5IxIUE1amx0vJnaNqJw5s1dd7QvvrF8F+ysrnx3pueaLbPiy49qfG3RiQxVNaqikrM4txO+te8R31JlwaOm2QX4XeDH99puyzc30u61rCOdRh5tGXnMTmY52LcH+n6azqzKu4g8uq1r2usya/NXBXnoihlIoNEyRN1YC7xhlKNcYTpeQPUJmnCqz2bC/f/cCaHNWdXX1f2TMfw3bZRmHeJKMnqRYZRjN6fKlHkOGj5VPhSzfDJX6VDuvZYyJ1lRVpwTFQ2r6jOnHKU99QCnnx1L0vHjiOAR7AAAAAIDDZ85Taz6nlPqlHPvbrpGTYUYb77r8xx+8af78+b3ijD3sn34T7K9+5KVILKPrGxKArzqp/Zmh5Vv/RKMaV5Cru4I5Do/NbelUuWUwbWxNZuAkex/9rvAgapJA3+ZIoI/GyGtpMl5L43qORu8xnvlHQUHB2kWLFu3Xrw427CcyEulplDacNZ8iwXuEBH0J9jpXJp9M7JwipXyJ7q4k8e4nCQnlu9jQxz3yhrBypsgTUmRqjsx3vAT4CfZKACa2of1tPw+yjNaujs6RjuOYruzs5PrmxmJvu+7RaJQ7MjP9Hx5SmpudSCSSHuf4YPJojLze8Y5yBssrOrIuY402FVIX0cbMD7vuLZWVlYf3jQMAAAAAGKBmVz97rMP8VznGP2nvE4VS/pfpjH5m4Vmnoxu5PqbfBPvLa579oCTEn42Mbpx07sbf8uiGpeTow981ekIr/6z9su251OV1fyc8dqkxlEPNoWx5zKZEwpBubiSvs2Ozbm/5g0nEl2VnZP/r0UcfPSQraFuYpxAdq5yUE/KKZ1wczso902tucOKNu+35eRNrbf1VZ0fLz7zd28ex4ZOZVIV8aafJu18oX+QerUy+HZk/bpjulw+MkWUEv97Jwonf/kcJmZENyUZh+3wlY6kyki3l4fLM0RLks2SuNgn2r7M2NTLPqqampj+uW7eurXsBAAAAAABwKH1h7dqMeJP3K4fVBXJcnrwiV47Jt8ph+3kLik9cTke5ZXw4cP0i2M96YG04d4T5jTJ8wXkbb047bfvDFEkcuWy4uzNC/908lF5uzqAWN4sawrn+vfRd5JLX2ky6tSVu2tvvS3ixf1HMe6Kurq5RnnbIvyzzJDxvq1nzEeOZ+aar4xSvvVVyNBknK/cvnJr6rdvLTnrFnvVPTU09TkL0sRLqx0pKn2w0na0cNVwW8fZn7LVpk6lPyUpnyUx77vV35Us/iPSb+5cM2NDfKs/rkkW3yKp0SJjfLXUNmnSjJP5dkv13e+xt96LeS6NHj67f36sXAAAAAADgwM2pWfsNCQnfVMy2r/g3aLp4d/26exedfz6Ox/ugfhHsL6967kRX0W3Htq0t+/grN9Kw9iPbUKJN6HUdE+jhHWNoQyydOpxU0m2t5LVIqO/q+LuOdv2D4t7iUCi04XB3OTfn8RXZnBr+mry1V0pwt/fL2HDfLkH+hlDY+e0t0yfaYO2rqKhI8TyvQIYJKqSGSXifppTzeZn0pvsKZNprFDLncZxTtFJ+a4HyPEekybLf8nOktNbGcewl9QnZRl3Mibhr3PZYLNbhum5HQ0ND+7p162wXBfhFEAAAAADgMJtd/exMRXSbpMBxTHtdgs98o9nV+cOFHz29I6iCPqZfBPu5Nc9+TaLhVz+89XfDp29dRKnxpmDK4Rd1s2jVkA/Q8uyZ9Nwrjab++Rcpsb1e6462jRTr+g0l9KPbMra9sv7R9Yf/voDA5ZWrxjrK+YW8ux99454Zs9Foumh4Ylf1/Ldo4dKeyQ+HwwUS1E8yyoTY8CXamBny/CwZWIL9MzXV1acFswMAAAAAQB9y0eJnclLDofvImDOJOdmtlyHzrNF87sKyEzfhEvy+q18E+ytqnr1bPpEXfm79D51Ju/97SPqpfzeek0Kv50yllYM/QOszT6Zmd/CO9l07/rS9+onK9mdXdlBHR2ssFnt22bJlLcFTjqg5Nc/NYG1+LrHetp7vM8Y8ZTg0d0HJ8S/arB5Uv6XpM6ZPUFoVKKMK5VPyEalKqamuObd7KgAAAAAA9BWzHnjAGVQwcYEkgs9IeE8Lqm0+aNFGf7qp/uR/Lzr/HdrOgl6vfwT76mfvlw/oZy59/ut0QmOt1BzOH5qYdqQfR8uGf5xezJ5CDeGh8RiHHpWXvNvl0NK18W07ekOfj34vAVnRL8kbfK1sm3xbZ8jIevHvEkp/987ik7f7M74Le7l+NBot5AinLKlcsjaoBgAAAACAPmLuU2u/zMp8W3LB4KCKtOfZfrS+muHm3vbLklGdQTX0Uf0q2F/2/Ffo+Ma6oPbQ6wrn0dqhH6KaQR+g3SkjqEOlrDbEC7Tix9OawptuPmf8Ebvcfn9ctHjt8JQwLSRjzuE9rd8bak4wXdnELX/7S0kJvsAAAAAAAP3Y7KfWVCiiX7HikyQzJXvEMp5+WBt37u0zJmyTelyC38clG0zoywzphDFGR0M5pLvbdTukNLv0as7pdPeEn9Oj+Z81m1KP2d3BKb9UFPqUR+69d5ZMWt/bQr11z8xJ2xJe/EZiWi1bqfvLypTtkLlhkMoa+3aN3gEAAAAAQN83Z/ELg5VSX5PUN3HvUK+1adbG/KBgxoTtCPX9Q/8I9uwslQ/klh2pY6nL2dMT26HA1JxSSA+P+yb9+dhv0+tp4zub3Nx/MvFnKBH+39vKJrx4V9mE1mDmXqllW2i5JnO/jG7rrrF/FY/Sce+Pl9W84F+iDwAAAAAA/Y8Kx+dJbq9g3uvsp6GENvQ5To8/O59ZB7XQx/WLYE+662Ey5uXVQ86ihpRDk1U1O7R4zJV0+8Rf0IpB76PGyPBXDPOlJqLmmNTYkwtnnrArmLVXW3T+pBhH0u+Qb+xae8FNUE2K1aSQSsybs+KV7KAKAAAAAAD6iSur136FDJ8nQT4jqPIZY36cGo48tfD00w9/i+NwxPSLYJ9fNmWzPKzf4Q7p3J51MsXdHp/dA7Y75xT6xeT7aPGwT9D2SEFbVEV+ESN+f2cs42+3T51Y39e+BAtPP7Y5YWIXy5d6dVBFbLvB88wF3NnxMdvQXlANAAAAAAB93JyqtWWG6XxDJt8e+AfVpLWuUmR+/+vpx/Xqq47hwPWLYG8vIVHGXegRr/1/Iy6hjZkn+vfFH6j2yFD63eTb6dbj/pd2pBSaLhVZrik6OeRE5t9VeuKGe2aO7Qpm7XPuKpuy1TjONyXcvxZUESuVTop/1ZbRduy8efP6x9UbAAAAAAAD2FVLNw8yir5ojDnVP5kX8Mi0saO+tqv+hQ3v1vU19D39JswNTWxbTUx/6nQz6v847rv0yqAS8vazIb2Em06Pj/sq3XTSXfRi2gRqdrO2sON+0gmFPnR76emv3lw0/qj0RX+omVDHk4b1X2SsOaiSTUa5IeX+fP30Dx3cZQ4AAAAAAHD0xVsjrOlNZzkl4l8UbgqvXnT++eivvh/qV62iX7T4tZRIuH0+k5mdkWjLLWr8L5W/voDS4k3BHG+2etQF9NiQ/6HmUB7FVZi08a7r4PR70iJNjf3xvpM5j6/INmkpf1NEZfLmu5roTtL0wwVlJ27CL3cAAAAAAH3bPGPU60+uygq7ztWK1VXMNMx45qYwRW68ecb4ncFs0M/0u+7ObLgPqZZPu4663iVvRMjrpGNjW2jGjr9R4bbHJcl20s4hZbQk/xO0KnICxZw0CfQh8gz9qzUl9PnBO1Rrb+y67lC6tPr5TEd517vK+Vs0QSvuKj2hDd1cAAAAAAD0H1e/9FKkfUfrIFdFruMELVxQfuLzOObvv/pdsLfmLTbuFloz3AmrG0nzuQ7rTMckWJmEP92wQ56E+TipBHvm2UQsdrHTYdYv/OjpHf4MA4D9om9btSqBS3EAAAAAAPotvvqRl8J5S4+Lz5+Pru36s34Z7H3G8LkLF6YW5E8hzks9g0gXyV87Sv5gRzPvpoRe0Rnp/JfqGNr+uzPGRHEZOgAAAAAAAPRF/TfYi5KSko9Fo9Enz12xovXJJ59Ux2dm+n9vfmuroTPO0LY1fX9GAAAAAAAAgD6q3wb70tLSy7RDg03Mu72urq4hqAYAAAAAAADoV/pl3+Xjxo3LIsVXKVLDgioAAAAAAACAfqlfBvuhQ4f+LzOPC4oAAAAAAAAA/Va/C/anlZ+Wr1ynSEYzu2sAAAAAAAAA+q9+F+zTTNoCY8zkoAgAAAAAAADQr/WrYF9SXvI/hmkCMztBFQAAAAAAAEC/1m+C/UllJ+Wy4UtldGx3DQAAAAAAAED/11+Cvcqk7EtYqck4Ww8AAAAAAAADSb8I9iUlJcexoo/JaEF3DQAAAAAAAMDA0OeD/ZQpU9KI6StsaGpQBQAAAAAAADBg9Plgn5KSUqGUmkbMqUEVAAAAAABAn1exeLF75ZJnJwRFgLfVp4N9UVHRCKP4YkN0UlDVgyHTFolEdFCEQ2DePKNm164+6YrqZ//nytrnzpy3dm04mAQAAAAAAIfIPGPU8W7uR7Wmm2ZXrTnzk3+uxYlMeFt9+4y9657EhgYbQ51GBLVJjuGt4XA4HhThIH25dmPqljPWfEIZdSMx/0Vrc9e2Jv5QMBkAAAAAAA6RrTVrz2RStzPR2cx016Dh6Z+as/iFwcFkgB76dLCPOM4LmugOY7z/M2Relip5MB2S8b3uOeBQ6uD2Ycrhm5mCMM9mBJGeN7vm2RK/DAAAAAAAB+3yqtVFcsz9M1YqTw66WbEaSY76FqeYScEsAD306WBfWVn5+pLq6j/GumLz5QO/1gZ6Ge43hn5pjL5da72htbUVl+IfIqyjHcz0ZFAk2dkoKU9gba6bU7PmhKAaAAAAAADeo7mLnxnjsPqxYjo5qBKmS/5Z5yX0zu4yQE99vvE8qzPUmclk0mT0FQmbt4Uc51ttLW3XeZ63dOTIkbHuueBg3VY6eQd5ie/LjqU6qBKcwsxlZOiyS556ekhQCQAAAAAAB+iixc/kGEfNl+Pr9wVVlqcNP2eMd9Md5Sc+F9QB9NAvgn2ukztFAn2+MfrJmBPbXllZmVi9enVTXV1dw6JFi3BZ/iE0vOLUV9jQj4yhZ4Mqkh3PICY6P0zOrLMfeSQSVAMAAAAAwH66oO6lrJSw+z05tr4wqLLksNts94z534Xlk/c6uQbQU78I9qTU2YboWGJa1dXY1RjUwmEwn1nvyuEntaEbZCfzalBtL8sfSYq/UJgx4iNBFQAAAAAA7Id5ixe7aV7su0z0BVZKHpI6NJnvFT7xl78FZYC31D+CPVG+DEqC5qY1563p7K6Cw2XRpEmxrMxBf9ce/dxo3eJXMssOiCco5q9f9tTas/06AAAAAAB4V1vd3PmKzBX2NtegShhPGzOfI7E/zJ8/H+2GwTvq88F+ypQp2ZIoU8iYDUqr3TSf8KE/Am6anN+e5mX80Ri+URtK2DrJ9kqxOlUp/YXLq9ZM8WcEAAAAAIC3Nbdm9ZcUO19g4sygioyWI2xDv2132xcsPP10dN8N76rPB/vU1NRi+dSPNczPOo6zO6iGI+D/Zo5tUo53h98LgTbdP6gwhRRxhWK++PLKVWP9OgAAAAAAeJM5Nc99nAx/lZmzg6o9/ske/fS+oqLuq2MB3kWfD/YJomnyMEoS5YpwOLyjuxaOlNtKTtmpE7RQAv0fgip75j6Lic9Xjnve1XUvZQXVAAAAAAAQkFA/g3TCdttdKMXkffXa0GoKqW/8tuKkTUEVwLvq88Fe/gDbxVpEGfNaaWlpa3ctHDHMppB2vk6KbzVM/whqpZqGsjHXdMU6zpn1gHGCagAAAACAAe/yxasLjfZ+JgfNk9hvq6qbR1Svjb5sQdGkdUEVwH7p08H+5JNPTpfvQY6MxrXSHWhU4uiYP3NmItwUXm3ILDRETwfVxIpHK3Z+kJ2/6qNzVqwIBdUAAAAAAAPWnMdXZDshda9inqJYJfOYNl6DMd6n7ig/eWVQBbDf+nSwT83KOlYe8o2hzVqr5u5aOBpuPmd8NDPN+6/skf6PDL0QVNuLisYr5X7fdIYrZj3wAM7cAwAAAMCAdenfns/k1MgfibmUmZPHxsaYLk+bC5q3vlgbVAEckL59Kb7Wxxkyw+WveFI7zoagFo6SmyZPbo+z+5Cn6BZD5N8TZC8tYuJJivn6nOHjT/dnBAAAAAAYYC5avDjFHZS4U0bfx0Rud203Y+j8lm3ufxedf74XVAEckD4d7B1Fo+RLMdgxvDKVaFtQDUfRXWUTWlNU+Peaze8MGb/NA7vjknB/muO4v5xdufo0f0YAAAAAgAEkEhp8Fys+h5kjQVU3qYu0Rv696PxJsaAG4ID16WBvtLEN52UZZaKVlZV+X+pw9N1cNL4l3O78H2m6zxjT/b4whSToT1WOc+3cJc+P8esAAAAAAAYAe1+9IjORjEkNqroxf6eza8die1trUAPwnvTZYD9u3LiI4zp5zJwSVEEvcstZE3d3RhPXM9ODQRUZorWazN0m1L4lqAIAAAAA6Pfyz5zSmtD6fDkgXirh3r/cXhu6kz3vt/fMnNnlzwRwEPpssB80aFCOMSbLaLNVxzUazuuFfv/+yVvjnvmxNuY3pPWtshObzSnR6oWnnx4PZgEAAAAA6PfmM+vby095OWbiH+MEne8Zc7/ixLd/W35yUzALwEHps8HecZwcJs6Q0Rdl2OFXQu/CbFq2vfBcZob3TZVQ32jc+sIzCPUAAAAAMBCxHBvfPeO0nV5G9GGP3CtuKzllp1Sb7qkAB4eDxz5nWmlpkav4J4rpOTZ8Y1VVld8KOwAAAAAAAMBA0mfP2IeIbMN5ucYzm5RSjd21AAAAAAAAAANLnw32hjmbidKZOR6NRtHfIwAAAAAAAAxIfTbYe8oMM0S5mije0tLyVsGeKyoqUqZMmZIm4053FQAAAAAAAED/0meDvV1xfps2AqZPnz6lpKTkyYT2dqempzUWl5bsnlYyrVyCvhvMAgAAAAAAANAv9Nlgz5o75KGL2ThDhgxJ/h3FpcVfdSOhh5XrlButGxPGrFFKpTgq9M/WeHy0zNJnGwwEAAAAAAAA2FffDfbKbJeE3mgMhxsbG/1L7YtLS69XyvmW0Wao8fSVZGhCXVX1dJ3wblHMKsL8hSlTpqT6CwAAAAAAAADoB/pssNdx/ZIm2qiYPpuRkXFmSXnZA0rx140xmRLqP1BQUHBHbW1tq521vb39RmZudhz1ZZnX3nMPAAAAAAAA0C/02WC/M3vny4bMekM0UbnO3xTzLE16mybvfUuWLFm8aNGiZIN6a9as2eGZxMsS+tF6PgAAAAAAAPQrfba1+Ib1Dd6YUaNXMFGb9rRHTHeSR1cvqVmyLpilh8JRY05wFJ8e86KPlhSVbFm3bp0JJgEAAAAAAAD0WQOmIbnisuJPK3Zu84z+bcQJza+srOwKJgEAAAAAAAD0WX32UvwD5ZDzGhN7jlIzpIhu7/qYWWvXhq+oWTW0YvFivHcAAAAAcMR9uXZj6mW1a/PmrFgRCqoAeo0BE+w9z9tmmDyjzWlSRDjsQz732Kr0rFZznjbq38enDa3AzhQAAAAAjqRLq5/PbNctl7ueuduJpVZ8YfHajGASQK8wYIK9TtVdTIT76vsYu9NMTXc+73r8B8XqFOWZh0w0/IFgMgAAAADAYTXn8RXZrvYulizxQ1b8Ua3NzTqkPj1nxSvZwSwAR92ACfZL/7t0pzFGyzBg2hXoD6JsRsrDfGbqPktvKFOGh+Y8tfr9sx4wfbbxRwAAAADo/WyoN6HwRcz6R3I8mmPrmMzxhvQnTTQ+3p8JoBcYMMFe6OARwb4PufOMk55XxvxOG90UVJHDKqSUejw3f+05V7/0UiSoBgAAAAA4VPjKqjW5HIpc7Ci+npXyz87bE4VkaL2M3F8Qq3/GnxOgFxhIwR76qAXlJ18nwf4WGd3VXSNYEN3VtTN6/tWPINwDAAAAwKEjoT5HM89mh35EDmfaOgn1Rv5d7zH9tL3D++v8mTMT/swAvcCACfYnn3xyugRBGwdxn30fdEf55O8apl/IzjQZ7lnxYGX459GM2GeDKgAAAACAg2LbeNKGvyBHm98n1R3qAy/L8egNnBK9/94PTm4P6gB6hQET7NMGp+UYZvv3Itj3UQuKT7yByLvBGLMjqCJmGirDT+ZUP/c5tE4KAAAAAAdjzootaV7YfE1S0vfkGDPd1vln6o2RUG9uaNzywu8Xnn56hz8zQC8yYII9G0YXd30ds7mtdPJNhvUPtTE7g1piRcNk0k9jDl1y0eJn/EZNAAAAAAAOxOzKdfmmY9f3mHgeM/u3ekqi1zK84hH9tDFb3bfo/PNlFKD3GTDB3ot5OWSMYqU2dnZ27mlID/qghaWn3KI1f8cQbQ2q7E+pwxWb61Jc9/Krlq4bFNQCAAAAALyrubXPjGA3Nt9R6ptBVTdDm41nbgzF+U+LJk2KBbUAvc6ACfaucfPIXopvzJbU1FQE+z7ujhmTbvcMfUfr7svybeMJimmEhP1rvVhi9lWPL0W4BwAAAIB3dWXlsyONp25kci6x93kmGVOvDX+L0+P33zpzUltQC9ArDZhgb2wXFcawYXo1Go3iEpp+4OX4znsNqW8ZQ9v9ChvuFY8wzFd5qalfnFO1dpRfDwAAAADwFmZXrjtNu/xLOYr8LNOeW3dtn3Z6mxxafqfgiUV/wj310BcMnHvsWQ+XL6ejNC1raWlBsO8HKmfOTKS0hu7TRn/bkNkYVNt8Xyjh/gpW5ktzlzx3XFANAAAAAJA056nn3q848XMm+oQcPyZP1XuGdmtjvt8R2/nH+fPn40pf6BMGTrAnzjfGOJ7nrT3xxBMR7PuJm88ZH+XG2J9kj/tdY+j5oNq+38Pl3wuNZ669csmzE4JqAAAAAACaU/XsJ5RjbpCDxjOkmAz1hihhlLqqK8Pcf8/MmV1BNUCvN2CCPWkaIv8qL+xtXLRoEX5560cWfvT0js4270EZ/bHW5vXuWn8PPYTJfFp7hHAPAAAAAL4ratZ+VSn6ERkzxd7HGVT75NjxPBXufOjeyeinHvqWARPsPWWDPatUSrW/vKEv+37m3g9Obo+T8/+Uoe/LTnpdUG0vy7eNJs6ScH/VZbVrxwXVAAAAADAAXf3IIxGP+EpJAxPsgWJQLYePZpsx/PHbSk/6x8LTT48H1QB9xsC5FF+bUfKVdYIi9EN3lU1oVR4/5Gn6kSFeFVTbM/e5hmgCe97goAoAAAAABqC8D30oTmy+L0eIiaCKtNY7Esb9TMPWif8IqgD6nIES7B2l1FBmRrDv52xXJFlZ3sPamHmGTJWtM4YfY8e5QXPrc/5MAAAAADAgzWfWGZT1kKfNfE26iwxtoTB9uKX+2apF5zPa4YI+q8c9Jf3VtGnTssKR8DpDVOAqZ2hlZeWuYBL0U1+urU3tcjPyTdzJNko1hhudetvQXjAZAAAAAAawK6vW5OoQj/LiKnFH2cR1xIxbdaFPGxDB/vTTTx8ZSUtZagztCilnhgT7pmASAAAAAAAAQJ82IC7Fd1JScsmQMsR14XAYjWEAAAAAAABAvzEwgj3zccwcYuMtf815LdlQBgAAAAAAAEBfNyCCvSE6zRgTMey8MqJzBBrFAAAAAAAAgH5jYAR7Lz5dHiIS8JsqKyt1dy0AAAAAAABA3zcwLsV33NHM7CY6O22jeWjxEgAAAAAAAPqNARHsiVkZY7aHQqE2KSHYAwAAAAAAQL8xMIK9MKTXS7hHw3kAAAAAAADQr/T7YD9t2rSxpE07GbVWKYWu7gAAAAAAAAD6GJ4yZUqooqLCDcoAAAAAAAAAAAAAAAAAAABHHwePAPAOZlet+SqxKtOKvn5nyaRXpAqNMAIAAAAcIRctXpySqgZ9XSvzJTkmu7Ejw7v13smT24PJAAMegj3Au5hbu/aLpM3PmTlCnokliP7njvJJ/yRmhHsAAACAw+yKmlVDtXG/rchcI8dfTMbia0xq14KFp5+ONrQAxIBpFR/gvZhds+Ya0vRTP9RbDocdRX+7ovq5L8h/VPDDGAAAAMBhdEX16uO1cX4laf5qP9Rb9pH1Dyga/rBfBgAEe4B3Ek/wQ/IfklhQ9Ml/Sxz55vxmds1zD86bNw/fIQAAAIDDYG7t2mnGqLvZmE/L8dcbx1zGGDki+6+j+MWgBmDAOzRnHCXcVDz5ZPLLVllZ6ckDLlOGfuGCupey0qPRJezyePnC9OhdwdNmRSyROOueMyY349J8AAAAgIM3a+3acF6rPpM13yFxJT+o9hmju+SI6yadCP9q4cwTdgXVAAOeH+xtd3AZGRmD/Jp9xGIxbYxJxOPxrpUrV3ZJle6e8oaSkpJydniKjKbKvJ5O6Dvq6uoauqceuIkTJ4azsrIcrXWora2ta926dT3OmMLRUVZWlus4jn9Jeofrxpf/5z+7/QkDwLzFi91t4cF3k+GPMlNWUL3Ha9HO2LmhHP0y7vMCAAAAeI+M4aueWJYXT8+YxZ6+iRWnBVPsSXptyOyQWW7irujtC886vTmYBADCnmXncHp4kmd0/VsNynVedFz3XykpKV8tLS2dUFRUlNr91DdIqH+//PtdZvW/8vgj13UHB5MO2Nlnnx3Jyck5zwmFrnXC4Vvz8vJmBJPgaGO60/9caL0lHI3+K6gdEObPnJlYUHrShYb0d+U/LRuD6j3GupHwEtXlfvSixc/kBHUAAAAAsJ/mzTPq8qrnj0ukpH1bQv1v9g71kurjhugFJvWtplz+NUI9wJu96/3BzJwjX6xp7KgfGkX3O45zXkVFRUYw+ZBrampKl9e7npn+VymaYZQpCCYBHHULy06+Oc6JWTK62pBJdNcSOYqyjFa/Twm535hTtXaU/cU5mAQAAAAA78BeGbn1/aunOkrfKzngKzI4wSR7pr5NAsmTpPmrC8om/W7RpEm4khfgLbwp2NvL7iWwbDJElTLUkKEXpc7vI1KxOlm+WN+NxWJn2zPr/hOEhO/XJcXU2ufIAqqYuTOYdMA8z2Nj6LD9cABwsO4sOXVZ1IudJd+Ff8hnvjGoJnZUmnz2r5VvxK8vfmrNqVc/8lLyOwIAAAAAb3Z13UtZW9WgDzKp/8dMU4NqP5QYo3eR1vcnNH954YxJjwZTAOAt2LOKXDyjeLJD7tO2Qr5BzRKsb6utrv5mSUlJpsdc5DJfJnOeLaEl259Hm//nqcR3656qe9aWi95XNILioWEy6irP06FQaG1lZaW9H99XVlY2XpYz3CXKtGXNWhty2kLMz8t8yUYvisrLpynyciQsPeiwky7rsl1e7TaP1COy3N0jRox4fdGiRbZhPv8+/MGDB4/WWtsz+qmybk7cGE9eozPuOBsSbW1bVq5cmbzf+ayzzkpv7eo6Xkb9xs8yU1Ke6+zsDCcocXKIQxmyHK2Uat69e/eKt7qn3/6Q0dLSMsYoVUjspcjr2YuCulzXfU2et0n+juTZ2z1OPvnk9Ozs7OPl7xhq108ePRna5DmrZH77Y4n8qftNlZeXD/PYG0fGSXWIQnY7kkedssz6rKz/3955AGhR3O9/vjP7lmv0o8MBgoWuB1ff48RKjEnM32CK+UVjLImJSYzpFoI9Md1oBFtMMxFTNEaJqHhcpZwiwqmASj96Pe7ufd/dmf8ze3svvQp6B98P7L07bXdmdnZ3np3WYdn06dPjgV+Rn58/QEZktjEOGaItiPDKRCIxmByntw2L4zRKLZf36tVreWuetjJx4kS1et3qPBLUSSLBCZ3Y6Ta7C9PS06ZCzH4asbbzLtRWVlTkBUFOWq4pX3CXJPp/uL6nB1b2HvJQwN8gKe+IePHK+8edtSFwYhiGYRiGYQKunjX/VIecT3hC366k3NX1Xvh1qZUQHX9MGu93j3NdimEOyUGFvTVbiouLRwkpbff4i60ZfuLQdt/okNHhT1ZMFpcUX2cEfQ4qtZMvdz09sbq6erkfdlzxJ6Dkr4DwGYuz9YOVPWfCilGc509aqSdqysqWWr+FJbHX4ehgGwb/BAGZMMLUayG2wO5/Ddu237FgwYKdBQUFfcihQknyszhcAYJmw3sE2rwZv5sR7kX4/zuE+yyI+0Z7bKRhGDTqAzie/3FCuN61pOgCiNevQYD1Qdgk9pdBKd9TXVH9uO8nIC8vr4MTDn8SMf9/OG4prDpjQ/TNJmHoecTv4YhStXt9zBikhT4XevwqpGQ04hW1+YZgq42hB6QQ0yGq39lbVO8Pu6Tayy+/fAEE+gUI/2lY2fRm+PljEAcys+2EhbCbVVVVtcOGKYrFfmxIWL8Ozv+q0KIWcf8/pKEY/tIRDg9IelG77k/79u371u7xyC8q+qxS8icQrKfAGNLaq8fvozhfiVSqlIX9HtA1FW98QpG6DvsXtVjhKvm3iVhBWj9GMvT3h2Jn8HIsDMMwDMMwAdeVLzgfddVrUZ//TGDlgwpUAnXV17UWj4m05sd5YmKGOTwOOcbe0rt374UQ7OXY9UUjbrYIhPxZO3fu7G7NoBdE4whFNBr7o1pnTi+IxYqFkY+SpEshgvtYMYltHfbjOEYOBOfNUnu3lpaWRq1/Gx5icjjccDhAImz9WXuI7pxoNKrs5H04/iWS1K/IPgiIbE+BnUabjXgwwCv1xvmuRNh7Q6GQFaZ+GiHc07Ez3B7LPx7RZQg/yYp66y6lDCHcEBz3oXHjxp1h7Sz2fE4kYgX9rxG3TyNcF2wWifNl48+XcLzJnufZVQH8c0HUZ+P818PLPXC3Hx6Qfdr2TGgmIQcgdT+HSJ9cX1+fY91smIPxv5kzhyHfHkS4G2Hsj822/G/Ew9BFnHvhPJeQoyYjDcV+AAD3fjhpS1qNGQubn8Hv+Yh3Bpxt/HHtzOXSkdevXr069YW0aFzReEniEaTVtkCHcBw8XCXSRd9FqBEtvpjdMA/HRj0rE+IrKNd/1dpst5a4qCSFycHOTYLc26+tXDTuipkz/XLOMAzDMAxzsnL9zIWZ11UsvBzVyylkxKWBtY8xohF1qGexN2lqyfCpLOoZ5vA5LGFvW3M1aTvWfllgBb0iT4WY3e8Sea1AUN4CMerPEg7B85wm72e4Ue/1hP65EbrOCFqJG3oAjuN30cfx5+LP23bfYkUlbvD3IJjm4AjvNjc321blERDFn4Iw7Qt3D4L+RU+Yn8PzT3HMMtj5LfQQoaOEEoMHTxgc8s17gYeJbWF9QQvzO4R5Hft+t3gcN4z4XG73rRFuA0iYH0AU27QiKmYNzvl3hHsCbm9ZP0jjuciQq0pKSqxQt0MNLoXovgwOXeGnAWn/I6x/irTep0nY3gkaYT6D81xVWlp66HHYnvtjUnIg9mwcV+LcP8f2Uxz739j8YQMQ4rnIl13jknYDeWh7QEBwIh7G/BUH8ceFww5Jo4nJZNKKfYsSWtytlPKFvtbaw/8pCHcvfD8kpezi+2L24cHxw9cmzbavIp/uxzVZZDMdGWzLWQfsXCaMvi+suk28qqKWJ4NkGIZhGOakZOJTC8NumL6NetJUGAfaZrIWF9Q7hdmkBf1eaXXzQ8Uj/hdYMwxzmByWsLeQpnUQr7uNbzHdTCAADwRUo9/q6+8TLcONOqOyvPK3NbOqbodonGS0ngyFeyuEpD/ZHoT+LdroVDd4hNmK2/xp4ZlbPFJ/79y5cxx+bZxroZsehmB+zDPm3pryynsrKyt/Dvs/Y0vFkYTq3HFDx9SsmntA/keFH1XNqviWNt7deMD4wt5ipBhmfydMmBCWIWlbuf3x0/DSiO1Fz3VvklrciPB/gaW/Xj8CX+gaMyo/P78HsvWTkHR9rT0cXoFCvgvp/nlFRcVdiPMTOJ7/8UEq+ZXWjxoHAwlej9j93iAsfn9bXV55B7afG+M9hvPvvfTaPkCQd0JE/uwm3O8oqW6ywhObPycASeqG+NglDCkvL68XroFNe2u5WBJ2wj9G3H8db2q6GdfLdslnDsBjsdgOkdZsy9LtuO7PB9Y+eGvlSSm+HVbRUYEVwzAMwzDMSUXPzLDt0TiOSOyxfDbqx++gDnpPh53JSQ+MG7o4sGYY5gg4bGF/VBCkbwCEzRdhuL24pPj22LjY7RCYIx0p+yhj3iwrK2uwfqrKy2cYYWr9AMB22UfARRDtM2pmzbL+3C1btrzmJhL3JJqbf6Rd91ap9eLi4uKRxeOKv4Dk2PHvqRn1IaRCXbp0SX0J3B2t9XNNTU1L7G7jjsaXELdUXLHXwf40NDSkS5L/59u1UA9xPb2mpmY1RPoWT3n/QPxuhdi+DYF+JzxvKUT0GJywdS4Bm8OZUqmv2zTbzSFhJ/DzPzaQlD2TUto1//cbx1bizfHbkFc/hrC+Oa7UH+1QgaJxRZ+U5FyKoIcz83qSDJUj3puRh2thtgI9NaY+HA77H18cxxmipPQnF7QgXeXw73+E8OcqMGKR78AckKljxjSatMS/ZJhuNsY8hmu23WYkrrCH+2GZdMUhP8QwDMMwDMOciNx/0alxoeVtqOO/jTqSsRvq5M+SpFu2rh72619cONpfiYthmCPnsIW9UaYL/vrd6i1QopshVA66rB2R+JNt5fb3JXXF9ikieTNMt9pNC4MbW/ysqKjosLsn2xnrPc+jUDR0nhMK3aRC6nYc9x5h6HbE7wtEfpd5Hyl2de/ZB9LLMzMzfTGfTCb3mNHeIJLBLkQu7WphJdqE4y8MTKK6rPrtilkVD1aWl99RWV55b3V19UJSahCcdssnOgfx+55Nr78RfQnWqZ4OpHX3SZMmHVTYQ1TviHvxYYjXt6Na3+YJfQ8JdQfy92oc235EOCi4Bnbm/JSQR5zsfupDBh6o/vmNlD3hLxUXpNUONUj5w7n8ORaYg2PHgz2YP3x+3Gv6iRbi58jA14QWc1zPffjBkmH8cYRhGIZhmJOWh0qG1hjt/RhVzsdRy7zLM+LWKcXDn552mV8/ZRjmKDksYW9nZTfaDDban7jNB/JvMRSx3w39QGhXPwCfv0bYd3HjQuPsCYSjA7F4NQTrtYHVISkpKekVSUu7ioT8CRTqTTjKdRBO3XCe5xGnP0OYrgu8HhRJ8pAPD/sBAew+Rt/F8VMz3+8PQ8a2oO/W6m3mG2H+i99n97e50mucHPg9EMXFxZ9R5NiJ+L6LI34dOTlaGF2jhbFd8d8NvB0QxMnVUu+T//tgjN8lv8WAHWO2BbvMUfCH0ryVKAi/k0b+QHvuzfEmYSegZBiGYRiGOamZOu7Mf2vj3ZmU23/26LiRCwJrhmE+AIcl7F9++eUBEMJjIXL9ydMgSBPC1fPxu973cACqq6vXuwn3t0brb0JVfl1r8x2hzR04wp0Im2r9hZL8SrB7SBCumPwZ5+l0bPaDw1+08H5oPHMveeYZEuRPDHcsCIfDGqI89fGCjLCzmtul7nzyS/MH5JcUXVkUi30xFosV29nwAzGcEv8Q38+QFncg7K3720w4Y7GYPDnVKr4fSEg5CWktwWZF9wrk57e0q++WWjyJ+K1t8XYMIG1ndN/Vkr9bWi04134nImQOzO9LRm75fcmwlx4++8yZf+buZQzDMAzDMD6PlI5+35+fiGGYY8KhhD3ZNeMNmS9h9zwrpH1bI+bh7xs1NTUH7oo/aZIcWzx2mFIqRopyhef9RbvuQ/F4/DeRUOTXRmgI/KAVn8T+u+IbuHi7Wr8nTJgQMUR2KTo7Q7wV+dsM6Reqy6tfraqqWgO3AbD2x8cfC5qamuw68bMCoxW2PbRSYwKjUJ6KOUL+EHL7NsT0Tk36TGxvwGeq1wDyLII8eLeiomKB3VzXXYJ4Xmck/chuavv2g06el5+fb5cFHGr3ERe7SsBcpPXZ6urq5Th2piB5qu/xGKCTeiWOmWrZx9W2S/ilWvCx2zIhIMMwDMMwDMMwDNNm2EfYQ9ilQ0j+v+JxJf/C9k8VCj0B26th39O6Q1xuhij/G3ZTY833x5kzZvQMycg9pOSdCP9NhP9YMpmkuXPnbtq4caOnhS/QfdFIglJdcLTR8WDX0gki+NzCkpKiWCx26rZt2zri/Gk4VutM91FhZI/S0tL0wsLC0yWJjyGGdjK6Y4LneU3G6L9q4FsQdVdkPl8YK/xcUUnJZ0nIq2A7BPEZYmzOadreuK1xkTBiGTLKX3eTjPhc0iTz7EeJ3NzcdBFSNyOOX0LCP4fEliKU9XfAFnsZkdnBrsWmOzsvLy8LW1/PmPNwnN3dPxDNzc3vIKmpjzWS5LkFBQX+CgH5xcVn42eI3WcYhmEYhmEYhmHaDvtrsQ9ZoQrBeIm/kTgX5j7WAaJ6Lcy/9JLeU1VVVQftOiPj8a1Qq7Yr92CE7yakvCOanv5McUnJC5kds/6hBF0KN1/YQzXfZX8B5LBZjfP4XdkRLoMkfUwJ84Ahc5OUELlEW+Dui3+4RxCfr7lG/1s56nHYR3DOY9alp7a21vWUV43dF6wZkQ2ToLGS1B0kzJ2IWwHiICGGGz3P+6/jOAsXLFiwU3v6Qfiu88MQDSAj723Y2fAfm36k+zqbLoRJGtK379ix46BDB8IUtjP3+yCckpJyQ9HIP8OR8F+R9nzkWEXg/IF54403tgntr43fOv9AdxV2HrHXzFHyN8gA21WfYRiGYRiGYRiGaUMc1hh7CL2E5+nnIfrsxG1TZ8+efcgJ6uzyaK6nb4AcrbVCESL0VGznYZvgzxRP1AH2Bsf94c60NF84B2yCOG81w7vojL+jEeZUCPuINOYVxGhm4G7F7mD4ORdhehltHoP4TE0m52rdbfPmzamu/EeBSRNpa6WgO4zWzwR2tseA/Vgx2O5rY+wHjAe06z7Zumzftm3baqCMf4Dk2VnlbRxH4M/5LemnbrBHnoof66R+qq6uzm/ZPxA45lb4fTgwWrKC9J6ihXleGzEjsEfSTceioqJDrot/EIxS6i6kdaXdtxbI9zx7zXDtCfb/sHYMwzAMwzAMwzBM28FvMT///PMzmpubdy3rthe2KzrE6IZQKLQaQnOfWeFLSkrskmu9sDme50H/6fnB+HuKxWK2y70dQ3+BIWG7rocgcjcY7T2lSD0HsV5nxSvsfSZOnKjq6+tzsDvSSHED5KVdF/59/D7qhbxnO0Y6rm1oaMiBzPx/RtAX4dbPGD1NSPEXt9mtVWmqv6Mdf5w94rHKcZw1OL5bWlqaCbMdq+4L/UQo8e7sV2bbyf+sgFVF48blqWCpN/jbVllZmVqWLDc3N5SWltZPKJGrtfgyPBUj2Hrkyb+FFs970Wjd7FdeaT2Wz+DBgyM9e/Y8TQtdDHF8A9LcB/4TEMlPaiH/HZbyNcTLTrSXCnMgEPe+SZ0sFXY8P/ISAWqFp3+O481H+mz3fH/OAVCP/Fxp04t8H6Sl7qGMsn39Xel5b7X2srDDGuzyhVJL/8NOMpl8fff5EgoLC88kRR8jkt+DEX7MvVo6//FE09aIjvgrI+DcDXbOALvPMAzDMAzDMAzDfHT4QvZ4E4h1O6N+L4hmaE+ZUEqthwDd2OJjX4YOHRru0qVLX/i3Ir0JYdY3NTU11NbW+i3cELudEiLRk5JkZ6pfHwqF7PH2WI/+WGPHyW9pauqlkslONg2w2tCrV6/N06ZNO+DSefaDQrMx/ZTrRhBGQ0Svmz1h9gYxOZg48DApKChIowjlSFfa42xvbGxc1ZoXxwOI/84Q7/2xEfJ2GfI29fGFYRiGYRiGYRiGYRiGYRiGYRiGYRiGOQZ8KC32DMMwDMMwDMO0T64pq+tFyu0jSa94qHi0HX7KMEwbg4U9w7Qjrps1v5KU00Mb/fqaaOKK58aMaQycGIZhGIZhjimTJhm56ryFH3dIfFf4E1abF7UI/XRq8elvB14YhmkjsLBnmHbCdeVvfoVI/BYv1nQj7JKPZhX2r5hSNLwKt/IhJ2FkGIZhGIY5XL418/VOjU7I1j2+RWR6kSDHGNEkpLhxk9j+x6eLilITLzMM89FzWMvdMQzTBpDe1VDvdrJIgZdrhAwNIi2evXbWm78qnTnzgyzryDAMwzAMk+KrlYvObA45j0tpfkLC9LWi3tpD5KcJbb7YRWcO8z0yDNNmYGHPMO2ExDb9SbxYX8ZuyyoMhNcrURep5HWnh7LfmThzYU/fnmEYhmEY5ii4YfHiyLVlb37WaO8ZVDI+ji0T1Y1UD1+tzV+kMl/vlRwxP7BiGKaNwF3xGaYdcf3MhZkmQgWeZ56WUnQMrIUwxkDkb3c9+v0Sb/2tZePHH9elHxmGYRiGObG4euYbfR0lbhFS/h+MaX4DQgAE/Q4jxO0J131kwNmjt08mOqJlmxmGOf6wsGeYdsbEp55S6dk52REn/W+SxLjdX7wQ+AltxNKkSU58fNxZdYEtwzAMwzCMKCwszNFad9MhvWNuxdzF1m7iwoXhjlv0x0mYBxSpblAHId9zAAR9jSExWYSbX546ZkwysGYYpo3Bwp5h2im2u1xifdPnBalHcSOnhtWYltb7raTFgw+VDL8lsGYYhmEY5iRl7NixPVVEDQ85oQiqCX79Xyf1ttMffXS+s8V7QHjeREkysmcrvW4SZP7oxp17+p0zdCW30jNM24aFPcO0Y2zrfefskZ11KFHlkBwSWLdgTFKTnuMK5/LHioctD2wZhmEYhjl5kPnF+ePCoXAGhPoec2t1HjbytN5fuP4WSPks6Pk93IwQ7xhP37llrXxq2sRhSQh+Xn2HYdo4LOwZ5gRg0kzj1IcW3iiJ7oFRtdgC23xPtMoz4r5txcMenEbUMvEewzAMwzAnMk5ecfEwR5k+JGhXvQCEu3TJ7DluwqRQWtrg9JF5e7jZRgHUHJ7V2rmh9yt/Xzd58mRupWeYdsJ+hX1eXl6HcDicp4UeQoSHgRarpZQ15eXl9YEX5hhQGCu8GBqsP8QY/ptErx69Hp02bdqHLrxisdjnDZkuQkhbHpocKZ8oKyvjydfaGVbCX1/xZict6EWUqDGBdSue1qbMM+bGR8eNXBDYMQzDMAxzgpFbnNs/LMNnSJLhwCpFz7MnfCajZ+/Lha3fE4n0EWMDF9tKb9aSMPf0SIx4cPJ44nogw7Qz9hD25513XsedTU3XwPJ7UsnswLoFY5q1p6crpe6EwH8tsP3QKS0tjULAnOFqXQAxeqYQ+m/V5dWvBM4fOrm5uemRtLSfSknXB1aHRJHMgXBeVVxS/B9o+gthZdcG3ZGZntF9+vTpcd/TMQbi/X+GxLkEjDaLtOd9orq62u+eXRQrmo94DLfdsDwhNppEMqempqbJD9gGQNyz8fJZhdKaWqu9Ylb5nl+YmRQTn1oY7txHXEPG/Mb/MBdgG+/xZzX+/mzL2hEPTruMW+8ZhmEY5kRh6NChXTp27ThcSdXBfuwPrH2yzyo8K2vQqd8kR3VuHUfvdOgowgNOw57x4H+2SIYun3L26cu52z3DtE9S42nGjh3btbG5+bcQqD+DqO8OK3vT79qI0qSjPq2NeaK4uPh82H0kJBKJwZ7xbkM8H4RAvgYPr5zA6SNDSj+PbF4e1qa19h+owghoL//B27odNwwZaYU7du2257kQD/xt2fZ6EbQVoEj3yENrx+yfaZcNT0wtGvZgo5sY4WmxPrC273GUANlXSPp1p95vTrmmbG6vwIlhGIZhmPaLLCkpyevUrVOBJNlxb1HffWxRUdbg026hkNOlVdRbVOdsVPtEU1KbH0wpHhGbMv6MZSzqGab94gukoUOHhsPR8MUQy1+ydX9rh4dCI7Z3jNF1Rptt1s5Ckobjjr9kTElJv8Dqw6YDdGinYN/Gs00KUebgFBcXFxSXxBbHxpWY4pKSB2OxWOfAiTkW4MX8p7Nz30pkJk8zpH9shGkOXKDrSSqSX1FO9CuBlY99DhQUFKRNnDiRe0MwDMMwTNtHnllw5uBYaewCTbrH3mPpW1k/t6rKSybXBcZdZGS960rR99GSkb9gQc8w7R9fFOefc06PkJtc69sAiICVWog7q2dVTLXmwsLCc5Sj7sJNX+C7G7MOt//VFRUVz1nzbsjc3FzVNGgQ9d+xg1asWGHS0tJMbW2tHaez9wPD9xvsC/hJTpo0SU6bNs3p37+/HzY7O1vvNtbb9x9Jj1yEB9cd0CYjrCXicU1jY+MTmZmZBn79rsWlpaWqoaHBT5s9tzV3797dHtsea49JQKyIWbRokbLntOb9nPeg2K74aRlpP0NMvh5Y4QxmIvLmH9g76EPSnvu9997zP64E8U+dE8dNrSEa5J8VXqG98samd+9zkE3vhg0b5LBhwwTSJurq6tzikuL/Ic/Ote5Gm4Xa8y5u7YoP/05rfu0VD0I8Ut3fg3gQ4nGga7QHrelrGtSE8rArfzMyMrJC0chzEJj5sCJjxO/x52bk2RbrZ29sV3xDYg0R7d4V3z/eISDEQdrraw2tcbZlctCgQfpA8xnY/GjNvx17luODrd0qW/MlKyvL2HxHeG8/5/Dj1HrdcUwP55P2fAe5ph8MY+iasoVjpCN+SSQKEQWFPK8SRt08peSMV62X/HH5Q6SRg+x4PE97TTqh3/Y8b90h0swwDMMwzIcP5efndxeOOCPkhDIPp5Gr89BRp3ceNvpOUirkeaY5uWH1k0/dPukaOPHkeAxzgmBFhqqvr79eSPptYIfng/hvZXn5JwKzLzKj6dFJEIY/gtEXJMboG7yk92jrWGyIk8y4615EUt8oSeVCfIcgHjfid34ymfwWhNHi3QVgQaxggjLqu9j1jwcB9YmMrIwrpVS3QcBlQ3xu0sY83bRz523z58/fAHE3ARH7viHqDnFyCvxEbTj4exuRsZP6vQkhcr9Sqif8fA1C0e9mjDBfg9+fk5QXwP5ih2hmazxsK7FnzFWQltcpqfylwuB/LZ5w5XHR+K3Xyl875GSBH0TYFxcX34WfPGxKkGhsbmr+tBVSp512Wla3bt3+BXubN8Yj7zatdTikQlNxnlOQLw1weN5NupNnz579Fvy0QkVFRacivTfheBMFUQckaIUW9GMpzDeQBxB1+wr7wljhwxB1A7Frx9hv25iV9bml06fHzyo665Q0Spti7a0/V7lfV0INRKoewDXOQV414FjPJeLxH8ybN2+l9WOxZWrZsmXZTlr4Cvj9HAIPRtnJtG6I+ypEYTXshhokDVYu/DzuKHU3rstW62dvjkbY29bnjtkdB5GnrkRZuBTluzfCpxutt+P8a5A3UxCHv5eXl9sv2P5LzcYbIr6bE3Gm4B2ZD//dcRKJvNqAHFgUb4xfgetj07nHdc09L7djuCl8KUm6FfkyAPniwsNqFM5/J+PJey+66KL1rbPKFhYW5ggpr8G5i6wZfn8N83iU6StxzR7WSe/nuC6p7vPHkq/PruuaTCRxb4ivoRT8bkrJqHttcRg1alSn9A7pQyHquwZe7dq1uLR6a4hCi3r16rX9o5jUkWEYhmGYXdh6yurVq9O10megfp2N97ZfPztcOp8+ckjH04ddva7ilXuaN63fUFFWMT1wYhjmBEAugqjUwtwWmK3Q2GE87+3A6GPFJhlaDjmzCu5WfK3Hb3cI6Y7WPfe88zq6rvuIkvQHRU4B/Nmx48143nQmJc8LRcJvQtxfYFtCrX+Lo5xecBvfuqWnp1+glPM7K6bgDB1I3ZSSV0Hs/9YPp4TvX0oaBj++qLfA3+n+MaQ8S0pfPGaTFIWpY0v5U4i6syGa9pgZND8/vwfE4us4x31W1EOIJWyc4dRdEU1MF+nvnnXWWae0+D5OkBhl4xbEc1x2drb/gO7cuXMoFX8lz0Hejwmp8EvIFAhkgpXMgv/POqHQPXYFA/9YoKCgoLdRdAs8XAN3O1wBV4J6kTB/RNrysbV43AscPw/xCPKLYt22bvXjEQ1Fs1L22JSr8snI56x4tcEA4kGfw/Wdev7552fYMNZ+1apVI8OR8CNKyHsVyWGwaoCIfx/nXyaJukoS+Uh7lvH05c2NTb0rKyq+fyBRfzTY8tKpa9dPSKOeR3n5AdIwCNYOzp9AnDNtmUHW/NIz3h3FxcV9W0L5vQnGqJAzl4T8FAS9HXjmlwnkJeKszo6mp71fUlJi057CfhyKxCP/lVI90pIvxrZwewjfF3bfCkcjT70488VRsPM/RNgyivtkZGueCiW/SmQ+iXilhpccLx7IH7ppasmoO6eUjOw7JdYi6q19NBqNKKNSPUQsiCfhHu3sCa945cqVQ205sxWKwJlhGIZhmA8J+/5F3Sa6on7FMC11sSLV40hFvWXL2wuWLPv3kz9o2rhuazwZT/XUZRjmxEDaLvMgLTBb9bEBlfqywJgCAuctI/TT0Ia3aeF92XjmX/F4fId92EQaG2+CeDrPHgf+IOL0q/D3lOf/QhhBkUpH/bfRbbRTb/oCZ2/g/jfI0HegNOoQZmdgDTFOOc3NzQOFJ5oQCdu6uh3b7gp1u7XXwmxBuH27hJOwoslvLW7FPhxVWP0Zu3aeAPsRwvYO+C+O+jcI0GqYNWRrWlpGeo39AOAHOgKMNDlFpUWjIPpG7r7hvFa87Tf9B0U630QaViGdCxG3XQ9iEgUqFLLdqCxShdTXIKS/aA1+GoR4E+n5F7Z5uAJxHOPIz70bEMT34pzLgnhs9O2AknJIU1PTJ6156NChGaTUZTjfx60Z0XjDM+7nKmdVDFpXv/Z0hJuJfG7p9iXl79PS0mxPgWNKMpk8BRd1IgkaiPNZ3kV5fAbntXmxDGZt4w3h/RXhCCv67UeRNCfk/E4S9YERPvRso8007PxdaFMNK9szZYer3Yd2F7g43s8g6Ivt8VAot3jaewGWTyOjXw/OUwLRfEtJSUnPIMgewF8pYvLhzldho7rbWDrEcbtL7n5XQbACH/fKACfqxN5d/e6AoqKiLNQwWOAzDMMwzPHHDkNNX7VxVd+kSRY60slRqO0Fbh+IZrfZr8cxDHPi4H/tgwCJ+CYfavA8b2lgSFFZWVlRWV55U1VFxf1Vs6qer66ufn3BggU7ly9f3p8ceSHEQdCNl6ZJI78Af1fUlFedB+FTi+P73XgdE/rVhAkT9llT0wJBtTKZSEzwEskSCKlnA2srfDo4jjMAAqPWkPkxBNqzOF5qSTiY/+HbC5oC+zWBdQpfcBmzBB5roCa3du/e3cS9eCwQY376tevdV11ecWllRcWXQ9I5D/5XB2EzpOPcYPePBBLy59Ko15GoN3bfEl7iYxD3u+X14SGF6aaNd01TY1M+UnxnYG3pihT4wrSwsLAblFpqiUKkYYXx9A+qyis/b1z9f7Ba1OLyAbBd4T3zBTfp5sHQOnQDOlZ08sgMtvsdO3YcIEnYDzit/EO4Yo7dWbp0aRzXdhnKRKPvIkwflLX9locPgrEzv5Poj/O8hm2ONuJOlMfLcH0/h7LyR2ypySBbwbU+HSrWzhYrkXeeJPn9eHPzDVUVVV9GHM/XRj+NIz8gcW2nTZvmf5iAyO1NUvoT0CGMa7R5rLqi+lM4zxe1p79mr4HvJkSxJn2Z3d8bnDcd/mwPmHk4yHKl1Ic+pt0Op8H9lQiM+4UEqTQnbahwxJgxa9/vjXJsP5Z9oA9FDMMwDMPsFztfUhT1jJ6RjMgo1KOG4z28RyPVByWxLbFPXYhhmPaNL2xbBa4FoseK8MNewzwUCl0K5dI/MFoWGGnGlJSUXGg3HHsJ7PyWdJJ09oYNG/bb2gch9IPZs2cv69ev3zaInIcDa+B3u8+eNWvWkspZlY9BplfjmLvED+kKa19dXv5fCJTNgW0KHGstGfEdiOJzq2fNmmvHCpNwroG9/8UTv0aG5JJYLObHV2tdCmsbZ+sWQX6Mt/sfJdqYxVXlVS/W1tY2KlJVgbWPMcHHGaXOQr6M8S0BkXgK8Z9v95EvS43WNl9TrbRHgzH6ucrKShyuptl43n8Ca4tDpqXXBwSi7SqQOo8xFIZdagiGIbKt2L47fvcaIHFs2JC5tmKnafhUkhKfckXy86T19IKCgj54QY4RWkbJyODDwi6M41BrrBEtB7vfj6ZHrykaN+5jKOPjlFB/8YT8B9L/kvXe4lPYOSdaxa1HxlS2lntkxOlweMc64Hg9hJH+B5i9wSXZprX51U4jLqosr3zwQBMIthVsxSJCkdEJnbA9UHrYikfgxDAMwzDMB2TwhMGR3NLcrs1e86nk0Ci8d7sdTbf7g6FRKXznnXcOu67PMEz7oPVBkerCDoGmIG7TA+PhUIwt1VIMqfYrEvJ5Q2K63fBAuhLCxm+ltoJJKZUSebvT3NzsC1YIbwMhmBJeENYS4Y666y9E05REIjHLiuLACuLEjLNx8fctEGxC0gutccb5zwnc7BL1XY54bLERNUaYf+y9SSNXNjQ0HMUkZNrvQbAfqGUJfSGUNL1xXtuNvAUtViDdKZFIElfig/XEt+F9oWoxob2GPciWtfkhVFcIo+uw4398QV6fiwt6bl5pXl8I3iJcTDuBX5bvV5i5nnZah10cM5ZOXxrPTstuDHvhHo6InCWU+ox0nB9KJR9GFtyIbVc+BSQbG99F3Ndg868P8uuTuPz3SWH+21ouUAimFBUV2UklWz6ISWl7QvggbyKk5D93lSH6E9wvDJzhbtT+ypExYhYycvr8iooN1thi++Hjem4C1+Owy6adaM817tiESAzGde21+yoODMMwDMMcGbaOYCfj7drYdVBER86y3e5hvd868wfFcz0r6vesxzEM0+5pae01ZrduuCYT4tufIX53SktLexaPK/5YLBb7THFx8cewDbPjkiFeIhA1KcECZVKHn9r9bfD32oG6XuOcx0XUKKKn5syZY8flt4Jo7Jp8D2mHtjKvYXe/cYYQXfz6668f2YPVmF9UzqqYiO0ze2yVlRV2IsLA12GjpEqtQX5AjAgZMqm8RRq1XbouMB4rDhn3qqqqBs94s5CrFdgaEZESiNofhk34h9qY38HLSORPkzG60gj944aemw700eKoQVnt1Bhv/Lgh+gUJ85QkcT+E+kUQ3OuMINuLYffy4IPrYns0PC5IVOK3AVb75B2RGEOK/jAmNqZlAj0SrRMGWmz3/P2WIX/Toh7lcB/xa3ugJJyGY54HR4ry1Eat9RF/ZLGrKbjCPcvOlYBng/3Ad0xbFRiGYRjmBEfa+WuWr13ePxwPD3OEYydKPuJhm0cC6jLcDZ9hTkCkXaMbv37XcwsM3SCIbCv8HkCQF5Chn0E8TkXV/XfY7KR0WfC/E0Jo11c/o3+rjffjA20Qm1Y0fWgk8G8fWibn84UbxAzibm7ZX1ztZqS5b+nSpW3+q6YmYVcu2F14U+va9B8yJkSh5Ti9bd1PQPzORTlZBkHdQ0h6F5n+N6PN74xnvtcxo2Nl3bS6g47tPhoSWo9E0b4ZQrwU57ZCc7bW5k5XyBugvh9BebWTMO5DdWXlY7jmtyLuv0QyHjNG/Bnb0ygvMxCmpSWfZOeQCE2wu3BLzeQP9+TeZWf3De7/HjBgwD7lCPbNyQ3Jj7x82d4dJGmfIQqHg+0iiPvkNC31cFROBpaWlnYLnBiGYRiGOQB2ad4xJWP6oPJ2mkPOGbY3XOB0XDEJs8/QVYZh2j9y4sSJLkTX/YHZtvR2gBo8a/dl1OxSZhBEEEuUY4UNfu2Y+u0QAw1QN3Phf1OLT6t2aGlIhl6xY8Lt5iW8xXhQnS6EGoXa/3B4+ahFjF2fu2aXUEOKjJzfGl+7aaEh2NQoEmqk9sjO2n4U3ec/XEj4s+WnJg/E9eolpUxdQ/ChiHw7lt0QXQG1dylEfBTx+EuC4t+WRnzHbigv3+rdu/ePqqqqqqdPn56aBPFYYV+SSOip2FBefXZAgE+rrqj4w+xZs5aQ1t1Q3vdZWs52gSssLByujEp3jflH086mm7xk8ltJGb9Re/r78PIeNv9jEMqF7dFCRpinrdmCYqRR7utay1C8MT4T5WijLUd+2ZeyR1lZ2T5lH+GM49gh/R8ttieJUsr2OjgiVCTi9Cy94JM9Ss49TzrRjhD4ZyRN8oxYLDbIzuQbeGMYhmEYZhfSrrqU0TljSFiEzwg7dmnilt6vRinKGjSkX8+Scyf0OvuCSzqcNnS/c/R8EFDv4BnxGeYERE6ePFnjSfJvbcSCwI6kkqc64fC3S0pKxhWOKxzbGG+8Wkr6JBSNPzYaXhYbMnV23HpSJv+jW2b/9sUJBPNXEkIMtkLpvPPO66hCoZsgrH4mSfzMkLgWXj7QeCGtcTbjL+XmA5E2AiIiF3EdaIcGBNYHhQw9hh9fVNqJ3TzjfTO3NNdvZbQPWvJoso0vkbgLZ0iNk27LQJC+ifx9IzBCMIqLQ9FQrp2EpSAWK0U+2eXWjru4J8cpRJ5djhP58y5AyJ/m6OhQ13U74rqlQch2qq+v7wLR13F/Y84Pl9i42KS9t6KSku917NrxfCG8zoE3Wx6RdHJKS0sjRUVFp5CkIhJmnxZlxGm8dOTNyMO7pdC3qDTVx07kOKdszioI3k04Umo4BErgcvwY4enf4PB+Lwn8hlztfj+3tLSbTVc0Gh2KazLJL0fC3OaRKbH+2jK4tzz7oSEwHhbd8osuSO/Z58qMXv2u7D3+ws93zy0YI51QV6HE0HA4fFphYWGO/dgSeGcYhmGYkxrb7R7bEArR6WEVHoT3rt/t3ghD6T16d+mZFyvpPHTU5Wl4r6b17Htlh5xTzk7r3mOfBomjxc6nY4dNBkaGYU4g/PGwmzdv3olK/U8hTlrH+vaHMLwRN/9d0si7SZBtscy1DvBjxyL/3SSNv3xalKJLYPsM1EDL1z9J/09pfXv9uvp7mxLN9+I4X7IPLRy/GYro9u7dux/xGPM90LYF1qTGSCNunzZS3AXhdBNE+u6z8x+QhoaGMsT3eRyntXv1V6Mm7Z7ikpKfOiHnXpIS4hAYpIn0g/5+G6e8vHw18qYOafIf1sjz0UjXTT0be94rie7EhWsZF36csUP7oeb9ngI4bxTX51IpzJ3KUXejtN2tydyDi3ZvNC3t3tX1q2/Oi+UNheg+io899JO9Nwjo75OhfJTZ1Ngx5EMHaNXPeNq7VyiUZSPCsKsPnFOgfCKalN+Sb/TJEIUm16+t/6ktExDy9+BILa302myTxryAfVNdXf220fpxGx5hkAa6Kmq8e2w4IeVPUMYuwvXQuI9mm6T3vPXXltFx3YB8OOyhEVn9B/dK79H3UtwvipTqEO2WfVnmgCFf7HnuRV/qPCrvzFA01I8cOq1Dtw6njS0daz8s8fh7hmEY5qTENj7Z3mxa6TNkSA5RUqV6VUY6dcrIzisu6HJWweXpffpfHsrsUCiVSkfdQoayOuVl9B3kLyl8LPA8z9bDj+gjPsMw7QO/ol1XV5eAWPmPMeIuCJHXrR0eJp3wJ4Znynkw9bZ2cFsKP79FoD9D1Ky3drZ7MWr1fxRGPwz3TQgXgXCbiDDfhaj7KswdIG0aPG3u3LJly9N2uTkb7miBeJ8DwVgTGG0TdA7OcyEZc4FwRJfA+qDY9fdJG9saP80KL5tWHONqIvF9iJQrcQ6lPW+Dp/Wt1eXVeywv14bRUKcvQkS+atNkLZCmC/D32xC2dm327diO/4PcE9V4XfwXe/4HHORtD2yF2PkETJciTp/F/lUkbdmQ31dG3e26ri1fx6Q3gSGTMMosQEpnB1Y2H/Jwzm/hBGciA55BHi0MnIRJmq62RTkUCs1CAf8lsmizJDshpPwMwtzUUibocqQhCrdm+Lm5qqpq15wU2tytjZ5q9+Enw5ajINwlMJO2a+m7+te4X+wkem2aZDK5VRp52MMjtE4a7eltyJPARggVjZ6S1rnbJR0GDYbA/9gVnYYMPY005ShPnVZYWnjqqFGjjlmrA8MwDMO0Ayg/P3+ACIkzPPKGoM7cA/UJv86jwmmhLkNHD83OH/9/mf0GfSHcsdO5MhTuZSsU1l2jPue57mY33nzMVhCSWh7z1YgYhmkbpLpCr1y5MjFo4MC3XW3qIATr8DRRePB0hmhx8Ux6E3X3Rw3RozqcfKa6rHpVEMxnxYoV2/sM7vMOaQXBpLcgXB9scCFb6f8Ttql4MD0xf/781ORc/fv1bzSCFsDXf+xmx+qvWrXKH4Pcv3//uLbd/WGPYzzvKDVn+fLl/kQfeDhu3baz8X0yOI8QnXAeO453BwTVLDL0guu4q8k4b8PtfzZ8RIVnI+w+s8ojvet6D+hdBxH3OqJqH3IDcKwk4roaYuxBPEsfjzjhvyHsQccdn3rqqdCJYjM81djz2U0SVSJPUhOrHYgBOQM2QojOwvP9ORif69a16/y6ujozfPhwHU8kl7ceTwvvpVUrVr1vwwwePDiZ9Lwl1h7X6VmkeSbOtdK6IU3rccyliAvyxnSxEcP/aWTEb4Q0M/GWmIE8/w9eGNPDjvMm0ua3ziK/1wuSL/nHhCjv26fPGzYePQf3TCov5J/Lbg7JMoTxP+gM6DcgiWu0NIjHczhX+arlq9b07t3bkUra9fTzsbnI0yZsidQGKQ17q3mRTWRbz4fgOPNOGThwCY693/kXBg4cqLXQy20+tcZlf5u0HxSUqBBJ8Y4mWkzCxGGfjTzwkPYXSIrfuonkdEc5i5FHFX4YormZmZmby8rKEv369XtLSLnEGO8t5FMm4puBzaZhHsrDQ3jNPrlu7bo/bt68ORVPlNltKMsLcOy3tRFJ+O2HrRnX9V2c81HXM1M2bdhQ1homJyfHNdKsQlpm+fF2vVk4/7pDlbMPA1w7IcOyO67JYY2Ndxt3NikVqnfjTYtCGR2H4Yr6Xe79i+s4XVU0fXC0S9e+mTkDByS2bV6pm5rTQtFQVr8+/SJZWVk7N2zY0ObnrmAYhmGYo4RGx0Znn9LvlMEyJPujvtkFr8dUvTu9R78u2YUlX07r2WtcKDNrLN6b1t0X9KhHGJ2Mr4xv3vRiw/J3X9i57N33dTJxTN6ZiXji/TVr1qSWQ2YY5sTBf4DsjZ0sr6GhYaiWsp8kjWcRrdMJvaimpuaQs2jml+YPINcZQaQjRE6StH69srLSfgg4psKlsLCwO36GQ8h1EUK50pj3Pc9bjDjatTmPiFgsdqrWegQEF564qiEej88FqQkB2xt+3igxgjRlSinfVEqt2N/Ebcea0tLSqOu6nxWKJpGggXgz/dEz9uPMHu8iFCfZAX9/jMLnTwiD19eN6dH0h2fMmHHMviLbce4r1q/o57jOGRD5EZSPJVu2bFlie6cEXg5IQUFBF+TbMLxfs7Ut/5rsEJWFVVVVO1p87BdZXFyMc+kz4N+gLG1FWVpQ0bI+fXvBsfNVIO723joiuo0pKox07jIk1LHrhSrkBHNxtGC0jid37pyb3Lalbutbr5c1bdhgP2htIJfWhUKh9R9G2WQYhmGYDws7ATWFwwMkeZ1Q5+kYWPuk9enTreuw0RfJtKwcFU3LRX1j1zA1K+hdb3Nix7bqxjUraprWLF/WvGnTPkv0fhAccmbgvXvoZZQZhml37FfYM8zRUFRU1FtI+SMp6RvWrLV51HjelEQisdiuE2/t7OSESqnzSck7IJxtLwkP4v/iZFPTy0ezxj9zTCFcw1FGmT6oiBzxePi0bj06pfUbeEp6j15jwh07XkhSpeZOMHbQQtLd4jU31jWuX1OxoXZejfDiO+zKAY52VlVUVNgeLqbFN8MwDMO0P+ycQQmRGIz3WhdXiM62cSxwEunZ2R07jRw7IZzVYZgMR08lpfboHWe015Bs2DEvvra+csfq5e82rV19XGaur5xVaXuJ8vuWYU5AWNgzxwy7vFk0PfodInmHNUO0r0MBW2kEbRVk/LHbZEQ63iZ9sWsnOgxj/7deInnP7NmzbRd/ftF8xIyNxU51yBsIYX/UM9nb1oiMHn0HpGf3ynM6dYbAl6nnjG2LMInkWrdx59tNa9fM2jh/9jyI/gad0HZCw9VH0+OGYRiGYdoAamzR2DMjoUg31H9CgZ1QmZlpPQvHf8FJSx+ootEBpJzdlyK2vdo8t7n5naY1y/7duG7t8sY1K9cb1z1uQ9UadzQueP311+3qPgzDnGAc9XJjDLM39fX1yf79+i8zUmwyRvSCiutuRTx03WASdKrdfFFvhF2WcBH2fyi0/nO/fv021NXVfeRjzBkh+vfuHSVFnYlaxssfDe6OHY0716+t93Zsf9+Lx+c76WkdZCjcXbTMqyDJcTrIaKRPuGPn0zP6DegJrb9D79xBZKhbnz59vFWrVtkhGfyRh2EYhmk3FBYW9lchNRC7fm+1cGbHtB7jJ1zV+bThnwpldhijwuG+JJW/tJ0F4t+YZLK+cc2qJxqWLf7f1iVvvZ3YtHG77e4YeDkuII5Zq1asSi1TzTDMiQO32DPHHDtGXSllJ5FLt2PHjGqZ/dUitdQW7O5wHOddHufVtrDjAp2oM4oEHZPZ641SlNVvQK9Ids/+GX36f0JF04ZbdR84266HOz1UbBLbNs/Z/tbClxtXrVruSW+zSZjlNTU1tns+f/BhGIZh2jz5+flDVEQN6dB/UN+Op434pJOZdQqFQzlSKtuYsQd4921v3rRpRsPKd8sbV65c7TbuOOwVaY4FjfHGpa/Pfv2twMgwzAkCC3uGYXZHxmKxsUczgd7BUJGIk9arb/e07F6D0nv1vdDJyBgVOPnNFlp7DTqRWBPfsHbG5oVvlDdv3bhRarmuubn5/dra2tRqGgzDMAzTFrHr1DsRp7TvuRd/NdSl63mkVEbglMIuX5fcunVGw4olM5rWrl0X37zBn3/ow4aIkk0NTbP4/cowJxbcFZ9hmN0x/fv37ymVtEv9HbMPf8bzdGLrlh3xLRvqEw3bF5Lj1Dtp6f1JouKDGgZJGaGQ04WEbPQatr2b2LY1LqTICjmh7t1zcvSQgQMb28KSgAzDMAyzP+ySzT179Fzf8ZTBq52OHS/HCzQ1gazFbW5atOWt+T9vePed6h0rl63xGhuOT49FT3zdkFlkxXtgsz8UOdRp1YpV/nLJDMOcGLCwZxhmD3r16pWNJ0MHEnTEM+MfCuO6OrltS0Ni48aVzVs2VspQZLOKpp2CCog/7rBpy8aZW+sWzTeea0W8FCQiSujOZKhXx/4dt69fsf5D7a7IMAzDMIfL6tWr40PPHrcqc2R+T9Wtx2jSRno7dyzbvHD+vRD0L21f9u4qt2F7M5njN7zd4B+RvN4QLRfGbMX7db8nU1JFHeWs27JlC79XGeYEgYU9wzB70K9fvyyS1BGVgT1aG44lXiLu+gJ/y4ZliYaGeSoc3k4kEvGN6+fuXLVsVeDNx4+HFJEIRXrk9MvJ6NSpU8O6det47XuGYRimzVFXVuadef13qpWSb2gV+Wty84Z7l5fNmJPcuqHBeF5ESnnc3q0BG402l0micdJQpiBRB7v99XijDpkdslesWPF+YGYYpp3DY+wZhtmDwnGFZwojeh/NWvZHg51g0cnKishIJJTYvrNZN+9MBE77YITxUGGJxxvjda+99to6WHH3fIZhGKbNccPixZG1iYSZNny4fadRbm6uk5mZqTzPy4K5lye8/nj9HZd6uNbmArzDr8GuwfnWkBS/IUnLyC46vBu2Nb852bxkXtW8dwIrhmHaMSzsGYZJkZ+f38OJOmdAQduKR5sFlZGkEupVXlWBYRiGaWdQaWmp7THrNIiGzKgbPV0o0bnF6digtY5IUg/jXdnJzk8Lq+3GiGeE1P/cW9x72muqqaiZaXdbbBiGaa9wV3yGYVqR/Qb1O9UxThdDx27ivOOEkiTfW758OXfJZxiGYdoVdjJY+/6qX17f1L1793qI7WVCiwYjTaYRxoEg/0DvYAT3IOfTBInTsa+wRWFtP9pfIIwpg3n3cfUqp1+Os3Llyg2BmWGYdgoLe4ZhfHKLi/s5QvUR0oQDqzaLNlorUu+zsGcYhmHaM/X19drOqI9txykDT1mRaE7UG8+4dnI7CPNQ4O2IMUIv0dpcKKW0ot6frwZbujHiPNKiSUixNLC30j+amZG5fsOGDQccCscwTNuHhT3DMBZ5Sk7OKSRNl8DcZjHCNDTKxjmzy2bvDKwYhmEYpr1jbEv+6tWrE9g2ZWdnrzQh0+xIxw6NO2KBD7nuCkO9iMRA7LfOmWNlfIQkjdaGzjLGmwmzweakRdMyVqxYsTrwxzBMO4TH2DMMIwrGFYzAq73/hzVh3tFAmt5xXXdlv379EtOmTbNjBo/fekEMwzDMCc/Xyt7sp4liHunFj5SMrA2s2xKysLRwqBJqgDFHNUTOgbh/0or5wLw7OKTZiZ9fQg3M00bv3OzR3HeqqnYE7gzDtDNY2DPMSc7QoUMzO3fuPFwokR1YtQkg5JMQ8uu11ktzcnJ2HqmYv658wacF0V+IxFItQpdNLT797cCJYRiGOUmZNMnIleNe6xcKh76Od8Q3SZDEi+Udz+g7IO6fCry1GeyktqFQ6HQjTYfA6ogwrvmuVCqGGv+BPtw3CW2mkUNPGTJrK2ZWtMUPHAzDHAYs7BnmJAeVhjNURA1E5eYjH5pjl7NLJI0d5Lc8lEhsqa2ttWPoj7xl3hi6tmLBRilVF9smgUed6wnzthJ0y0Ox4c8GvhiGYZiTBbwXrqt5O0d4+jZD+gtSkF1P3n/vaa0T2phfbFv7zq3TLrusrc0OTwXjCoY75OQcTas9hH26dNSfsLu/7vw4pH4B796pRqhmLeU7s8vKlgVuDMO0M1jYM8xJzOjRo7PT09NPJ4c6BVYfCa7nbmn2mt9Pbk9uqKurS8LqA3Wz/0rFgoscQf+hXeMKgVX4ZCtsK4wnHpg6bvgvW+wZhmGYE5mvVC/oEUrKP0HQxwRRFO+Gfeq/eENMV4J+9GBs+PzAqs2Qm5ubnpaWNsJI0z2wOiIg7m+AuD8Pu3uk22jzEPJkOoS9i62+przmtcCJYZh2CAt7hjl5kWMKxwyNhqNHO3bvA2G72ksp3501a9a7MFoh/4HE/O5cXf7mV5SkqUjUfrseGq1RhzENhsyfpsZGfQMVvWN2boZhGKZtcPnMN/pmKlUlhNeblLLvg33fdQavA63/axR9d2rxyDY7ZCsWiw2FsM/Bru1pcETgHd+DhHyIaM+eeZ7nbZWKvuCQM7esrGxjYM0wTDuFhT3DnKQUFBT0oRCdJklmBFbHFVQoUHfSCVe765p3NC9dsGDB8Z3V3hj68tzFA0Px+MPSyBKh9j+rMCo8CaHpOY+Sty1xt75TNn48L6HHMAzTTrli5vtRx2k43yH6MwmTZV8+gdMeGCF2aiP+GzJ0+4OxoXVt/QNvTk5OtGe/nqMc6Rxdq71nbpZK5UHMx5EjNxtStygSHbWn/1lVWTkx8MYwTDuGhT3DnIyUljqFInE6BO/AwOa4gXNoVCTWNTY2Lp8/f/6GwPpDZdLMmc6aUJfvoNp2k5Rqv5Ui24qvhZgjlPwtfqc/WjR8c+DEMAzDtHG+Vr6gsyvkd6UU30Dl9oATzRlhGlD9/ZuQ9LMphcOWBNbtgjFjxgyKpEdOwa6/Nv2RoLXuJ4huM5q+KY1ZmUgkVkXSonYte22MuKOqouLuFp8Mw7RXWNgzzElISUnJQI+8M473hHm2lT7pJTfMrpg9O7D6SLl23ryQjkfOIUO/kiSGCGMU4rjHc9Dvpk+0yUh61gjv173jm9/6ydlnezYtgReGYRjmI2aSMVK8+qpcG+mVb4z7UzKmEM/p/Q+/MpCzgpoN0aM63HjPw2PH1gdO7Q0qKi3KlUL2PNIhdPYdBrxkc7Jyzpw5261dUVFRb1JyOdy2e9r9dnVF9Z9hze86hmmnsLBnmJOM0tJSBy/3IZ7wBgdWxw0pZaL81fL/BcY2xVdmLhzshOhu1HXON8KkoSoTRuVmn2ci8qpea/Ed7dCL21cN2zbtMn8CPoZhGOYj4oqZMztFnG7fkEQ/Qk02PbDeAzy7NR7pzdhpxjP+N1NiI28PnNo1dvk7FVFDSVBmYHVQrKB3PdfVCb0Qgn5VYN0K5eXljQxFwlXwuNYzyYn9evZ7Y9q0afyeY5h2yIHWtGQY5gSlDFsc/+zLvsXm+GCPn2hKvBMY2xyPjh++dEps2GXkmpGk6S6jzQJUBDehOpgIvPggHb2UoicdT7zZpe+i3MCaYRiG+QiYNGmSEw11fplITN6fqMdzvEkYsU4LU21If/mh2IiuJ4qot8yePXudcMUWI8xBxbcdBoe8iCfcxMqaipoZ+xH1FuN5Xh1JcbX2vM5KOH9ftWrVebm5ufudk+ZwmDhx4ke+dC7DnKxwiz3DnITY7ndayiFS6ozj1R0/6SYb5lTNsd8RdItN28aOz9RKnC2MvBzGM1E77I6KY+Zuj8kdxjMfmzJuRGVgZhiGYT4Cvlq58CZo0kl4PmcFVsDUGyG2GyNmGNeZ+vDZZ7wZOJxw2OXvopnRs/D+7gTxvk9dnoiahCe2bN68+Z26urqGwPqAjDx/ZEZmU+a1RPIHON4az4jvuM3NlbW1tXb52cMiFot1TkrZTbluT8dxtrqum7DxwP6asrIynpSWYT4EWNgzzElK7nnndUxrbs4RStjJ5KL7qxwcLbYlIU6hObXtcPkcO9HeWpV9qhDuNUKpfFjZCQaztRB/Ik2TppYMX+F7ZBiGYT4SJi5cGO6yRf8D1dhxQor38PKKQ4zeR9H4S1PHjNkWeDuhKSgtGIx30imSZDiwsr0V4rBr3OJtqaurqdtirVpcDk1paWlmUie/SEL+BIHel0Z8t1evXjWH0y1/6NCh4c5dO3/fGPFViPketj5hJymUQtZJortgXgsWLl26NB4EYRjmOMDCnmFOcvLy8vpSONzHkaYDXsiRYyHw3bi7Zvbs2bWBsf3y1FPq2j6nfVUIeYHxzC8Xe5sqeTk8hmGYtsG1s964z6QlfvnwmDFrxXEeXtbWsN3lVVQNDVO4m1CCPO016oRe079//5VHO0Y+t7S0W1Trr0Ed3CCMqHON+UFUqTfKysqaAy/7Jb84/3xHOg9B2CekoPe10R72I0rJ/rgoOUZrOzziBq30WxszNi5aOp0FPsMcD1jYMwzjf23P7JrZxyGnpyTZEeL+qMfX2RaDFe+vKF+1alVTYMUwDMMwzDHGTobb1NTU0wt5UjSL+iPpOn8g7FA9IeUNEAhXGqGXCi3u0FqX19TUHPCdXhgr/B8JeY424grhef+yfm3cksnkBcZRlyhjzoLAH4UawkIt6bfKE5UVFRV2qcGT6mMMwxxvWNgzDJMCL/QsCPM+wvG752dB5B/xBJuucN+ePWt2u1obmGEYhmGYFiDK+yY971ro7i9Cea8SpH+6M7rz1QUzFuwMvOxBUUlspjAmX0svv2ZWzT5zGxQXF8eEFFeRoCJBdCr8Pq0F/WVrz00v1E2r22PCWoZhjh6euZJhmBQrV65MrFq1alOXTl2awk7YNWRs13yHQODl4HhiS3VF9RuBiWEYhjnJuXbevNDFU6aIssmTuXW2nbB8+fLtvXv1qlOOtBPgnQ1BfmbEi2zJ6ZezZsWKFft0y+/Xv/+VqCT0U0Y9Avd1gXUK1C1WdM/u/rwKhddB1G8TJCaSEedHm9ISPQcMXLZm+fJDTvDHMMyh4RZ7hmEOhBxTMqZPyA11I4ey7fj7wH6/2Anzkk3J2XPnzt0UWDEHYOJTT6nsfkML3aQeYgy940jz1u9LRtqJjhiGYdo9V8x8vVM47AyRnh5rFHWA1Tpq8l6cct6Zq1t8MO0Bu2a+E3Y+D7nwVRibpKBHPc/7Z1VV1ZoWHy0UlcRehKA413j6vFAoVH6wWfDt0L+OXTvfRoIuRpiRxogHDNH06p7l08U0wevnM8wHgIU9wzAHpaCgIM0Y00NGZDZexHbbb0+feDK+al71vPnY5VaZQ/CZqqq0rjrrOWTVKCK5wAjzuhH0jtK6ttHdtOiJ8eMPOlERwzBMW8OK+TRJZwmlTsNbYIiRNIyMicEpTRtTT5LumlI84sEW30x7obS0tFtSJy+BZLgB7/8OuLbTXCkfnj1r1lI4++/7wljx45LoMrzHvh5vbHyqtra20dofBCooLr5YSflpHOJLML/lGTE12dT06GGEZRjmALCwZxjmsMjLy+vgOI5tue9HDmVC7KeeH3bCvK1ya1Vd2aHXy2WEuH7mwkwdEpvxBPYnKUT+aexvQobWomL0ptFmjfGSlVvXL31t2mWXcQsGwzBtkmvnrU6nxo0XkSNPFZr64GF2Jt4Mp+E90SXw0oIRSSPMS0nhfPax2Bk7AlumnWDn38F7/3xc45vwrjoN13KGcfUfwuFwZVlZWUNBrOh2RfLrZMRkpdRj1i4IelDySkv7hlz3SqPEd8hIvAq9KYrU/eXl5fWBF4ZhjgAW9gzDHAkyPz/fivssiPwBWuqwxJ9mal40r3zeysAPcwiufXZeOnWJ1BghhkmivSco9FC7seswv4Yn9FsQ+qsNeTOiW9MW3f+xIYmTbUknhmHaDnYYUTizf0Zmx8yPQ62PwdMoA9YleCgNxHshrcXXvhitm7Wgl5X0rnqoePT6wJppR9hZ7j3PK9YkvimMOYcELcH7qAbvp+nCo2ukkhdq17s+Ho8fTot9CnvchEj8n/LUlwyJfGx/lVr8qaKioizwwjDMYcLCnmGYo0GWlJT0aBJNjpN0dE1NjR1vx4LzMJn4lFGdei88Fzl2BoQ9fk0unsa9UDHe55lshNmCyvNrWovl0PRLScrZTenJ154YPXobi3yGYY43k2bOdNaFep6ihR4rhSnEQycLz6s8PJ2GQNwdcOWUlp5ItJSMmWmErnGNXOa6G2t4qFH7Jj+WP9Ih5yJIiM/COATbYlzrgXh5NaM8XNKrV695R7OOfmFhYZF05NUk5OV471Vq4/2+uqL6n3DiXmsMc5iwsGcYhvmImLhwYbjbDn26TpiBRoqBkmQxKs2l0PfZgZcUqDjZB/ZG/H0flZ5lkPTvodL8tvbk/3q/csa6yZNJB14ZhmE+MF99df6ZRqlxRnjDSDo5EOgDYT0Iz52DrqhktHmfpHzOkFnkGbNManprasnwFYEzcwIQi8U64500Cu+qswxRjhDa0UbXeAnvmTlz5mwPvB0pVFBQcIoTdq4QRnxLC/M+ys9DsyuqHobbASfjYxhmFyzsGYZhPnIMXTuvNk0lIzlGi1OMoV4Q8BcQmY/hIW27uu6BFfmo+OwgSeuN1kuENBthvV548p8mPT5n6pgxyRafDMMwR8a1VQsnkGc+RVIMx6NpIB443YUkfz6QA+EZsZNIPEDaLIIgW2Nc8/a2bLV+2vDhvEb5CYwde6+17hAKhWRGRsb66dOnxwOno4VKS0u7JhKJL0ilfmTINHuufigaDj9wuOP2GeZkhoU9wzBMWwKq/oYlS8LJ9d4ALb2BxhM9JIlPCqPH4YndiQQ5Yvce+xD5kPkerBq1Z/4V97xvPTH+zK2BK8MwzBFxXfmC81E9vJ8knRZY7YMWupkMrTNEfybjzXW1iotQ2utLm1dsKhs/nltXmQ+E/WAglLqUjPkh3nsd8Zp7XGj9u72X2WMYZk9Y2DMMw7Rhbnh+caQpszFHGuoJCZ8tlRwPIT+ejDiFpIwE3ny01tdtVg1/erqoqCmwYhiGOSJuqFncIe4lnkcFsQhbqp7oCVMvjXjNGP0SCVpkyGmIaGfp/eOGbIQ3PJYY5thx/vnnZzQ2Nl5oJN2IQniGIfE0eeb+ysrKRYEXhmH2goU9wzBMO+HaefNCoeaM7LjwupMw3cnooYLoU5KoAI/zqPHEsIdKhr1FPKkewzAfgGsqFvxHCnGeEbJGknjFaL1QO2qNjIvN4Who3f35Q3bg2cPPGea4UlBQkOY4Th7UyrdQ2M7B70ueFr+qqaioDLwwDLMbLOwZhmHaIXbZqZ79R2ckmpM9tBRdlDIZadSh+ldF/bm1nmGYD8TVs+afGlKqo07KrW7YbFLh5h08dwfzUTB06NBwVpcupysy3xZGTIRymW2EvLu6vPyVwAvDMAEs7BmGYU4ArNCfdtllvCwQwzAMc0IxceJEtWLFin7kqO9JKa8kMvO00ZOry6tnwpl7jjBMAAt7hmEYZh/sh4Ks3iMGh0xylCFnpSto4WOxM3YEzgzDfERcO2VeSAxLHyPJLfKMOA+y5qWEm/XoE+MH8qSZzIkM5eXl9XHC4e8SCbsk3hKj9S1VVVUz4MbinmEAC3uGYRhmH66Y+X6nNGfnVw2JG0mYJN4W2/DKWGaMqdWunrZ1/Tt13EOAYT4cvjLrzWIlzSWC5DDy9CCSlGmI0skI/IoGz9CPH4kNeyjwzjAnKlRSUtLT87wfCEkQ92aNJv2tmoqalwJ3hjmpYWHPMAzD7MN1Ne+MEm7iXiKa4Fv4i+eTK8g0G212aGOaSVAj3iKzHKl+9mDxsOW+P4ZhPjDXlNWdZShxEwT8aKFFVCqZDutMMhTBzRjaY8lL4BpvxiOxURcERoY5kaFYLNYJr6S7jTDac737Zs+evSxwY5iTGhb2DMMwzD5cU73oY+SZqZJE38BqH1Cxst0fm/Eq2U7CuBqVLEFyDsx/Vkn9zjZl1v41NmIrz57NMPvni/PrM0I7NvSQgkbjXvs8KmVnSSEihkRYGNEBXsIEWnwfGG3MhqmxEd0DI8Oc8OTm5na0v4MGDWqYNm0a9x5jGMDCnmEYhtkHu37+zg5NA5SQJUqI8w1RDC+M3oHzQTAJvFqaDIQ+DBpKfysZMw/i/g3S+rVkU3LRYxfk1luPvneGOUmwy1U6iWiOK/SZpClfGF1IJHNwI0Sh3R3cM2lkhG2NP6y6mTZeXEpVa7SYg/0XHy4Z9ULgxDAMw5yEsLBnGIZh9osxhi5btCiUvUGEKV1GPFf08rTONeRNVETjSMiswOsBsa36JMi1Qh9yxfWMiGshft23ePg9k4mwyzAnB195qbqHimbdRmS+JCDgcT84qIapwPmQ4GbZhrAvCkNP4T5aKpPNqyJpHRLx9dvdXlk7EpPHj7cf0xiGYZiTFBb2DMMwzGExadIkWf+JT1ghEoq4HZy4s51EY2iMkfI2KUQBEYVbfB4c43lfeKhk5N/gn1vtmZOGK2bOjKY53e4Wkm4MrA6KFnoDafGrJIWecKLhnRHXM60iXrx6tp48mT+MncwUFhZ+Uyp1A56o3Xbr5WGfqV68qbl43rx5iwNze0EWxYq+QILuD8yvrUus+/TSOUu3B+Y2QW5pabeI532LhPlGYLUPRpjnNenfbN+0fX5dXV0isP5QKCwpHCfJuU0YM8aajaDLqsrLX/QdD4PYuNgdkIfXG2P8j46V5RVd8MPPmnYCC3uGYRjmqLHL4pm+fcM56QNl05ZN5CrKJ6n/D2+XM7U2gyRRBuqcqXeN53ma0pNZU8eMaQysGOak4eqK+d+RQt2C+6JzYCWMp5twv6wxRK8b7T2b8OIzMkRGw/aEa9K7ugncK7Ylnj+CMT6DBw+OZHfv/qRUcgIerVFY7a8u34hydd+WLVvu/rCF5QdAFpcUf5lIPmINEJZzmyNN59e+VLvNd20jFBYWdidHfR/38E2B1T4g7i6uTVJrnXS95KfTwmmzysrKPpQeNRD250gh70Y+5luzFvTxqlmznvcdQVFJ0eVwuwNPlGxrdqQagrit9R0BhP19xogbEX9f2FfMKre/LOzbCTL4ZRiGYZgjxi5593RRUdMvRvfa+eD44Q29SobONNH4NeHsSF7CzcqOu8nTUEn4sjbmd9qIN6RS27ZEo9xlmDk5MbLMaDMLFf8KLcztRPp8kx7u3+xuGr6lE12+de3ivz4xPn+tvZf+fOHonRD1SRuqJTDDCNG9e/ffQNRfAOGVBuOBGujShaSbO3btOH7ixImHPdyDOTbg2jj4SZNSdgg54T82NzcPtda+40eO6k2COiKOmXbTWnMj7wkEX0yGYRjm+GEMTcK75tVXX5WnZWURRD1NGz78mLYgXVP55lQpxMeNJ7YQmdWwmueFQv/clum9eazPxZw4XF5T0yE9kX6mNKLIKBpL5PVCGepM0ulKJDK154mk8Po/Pu6sDUGQD469H14Vqj6rlra8l6uHLvqJmTx5MreGMYdFYWHh6dKRjxDJYmv2jFlKnr62IaNhTnRbVKmwulSS+hUEmz9jvOd5OxPN8e61tbXtoYdUu2yxRzzfwituKq7F69asyFwA4Xwl1H3rZLPGM/pXJundVVNTszmwO26MKh3VKd2kDzRa2VU1hHDdN3c/b1FJyRQS5nKUkQxrJiN6l5eX2wltfcbExgwKUVpfpMvXiDUVFWW+A9MuYGHPMAzDtGuuq1jwR0Hy8xSMCTT4j5ebrZakWjqNMHEy9A5ee88kxdZf7ejUKd65stn0ujbX40n8TjQMTXxqmnxv0CA5Kp7WO6R1KQrCBSSpFG49A08A1W+UErjZulDLeJGWP6m6UWJnvA+v4sC0FSDKriQyt6HkDvQttPmm1voPVVVVO3wzxHFhLPakJHExSvGfFKnvlpWVNQRuYujQoal5UOrq6rzS0lJKaPdnUtANKPTLjDT/V1lWWRN42RtZVFR0nlRyMm5lpw/gAAAcj0lEQVSGMdqIcuO6k7dv3159sO7+ubm5oUha5AYI9tthjFg7z3Nv3r51+6/3Cnc4wl4hDf5zHmHtc9suc5e6N8eOHdszFAndgmN8HuEzcHP/pLm5+fe1tft+HNgrL9ycnJxw3759X9bK9KueVdU/cNqHfYS9MHO0oR9Vl5fPtOZJkybRjBkzLial7sM1ONX3o8187XmXVFdXL7dmi82XaHr0u3je3AxjxBjxV2TG5HkVFe+1+NgT6x8UKce5A8+pQgjzNcbo3zvSeQTXeGPgzSKRNieRSPjPsaVLl9peP9qGb2pqoo6dO70ipbRz4rS8Lz2ds2XLlrU2D6w/bGrw4MG2x4EPwseD3RQFBQVp5NDFJNQPkcaROEqd8cyt559//nN7f6hEGXM2bNjg9xDPzs7WiKuXn5/fHen4M57JMVzoP6A831ZRUbG/D6h+mUAe4ZpSH/uxAWm+Od4U/xWuqU0XsxeplxfDMAzDtEeuLX/zr3jpfxYVjEMOL0PFwMDvPkLeeKLRCG+jcFSF0LQKNbH18Y3uH5749JlbAy9MWwSX87qX5/cWEeca1O7HogycieubWs/dXm6r062At/1jA+vDJtEcH/DYOWetQFgW9sxHDkTOt1GMv4fqu98arI2pkUZcDlG0uxiUEydOpGnTptkyu8ezrihWvA7hu7aYzF0QkzdB5KXD0HJvGLNDe/qPVVVV34IptTZ8YUlJkSRzB26is2G0fu0GTWtvMT0PYb4C0brQ+m0FQjI9Go3+S0gqxTmtiN79/rOPYtsJ/E/VsyqusmZsBxX2ReOKPkmGfo7DDIJxBwTp9xDPx7BvRWvHcCT8uFTqor3O1XIeIz6/bfPmZ3b/kBAbV7IdbjbtwtPuRLw+HldKdfCEtxbC/oBLux5E2L/iewBjS8f2DJvIP5BfRdYMYb8GsRiH+L5rzYWx2DeVpDuxm4lt97gC8Va8qal4948RENJ9pJK1Uqps+G7Nfwv8640Q1ffg2L+yFkVFReNJybuwm2fNguQnKmfNeiFWEpuFTC5C/tj3ZOpa2APYHxSmH0Lg/7Zzl853kpTfgr0v/CvLK2x+psoR0p+DY7wiHTUAxt3fuSiOotrV+pbZlZWvBnZIa+HdktT12M3EWSuRD3MkyYl4ptqPJzYesNKup81n3Hj8hVbBPqawcGxI0nSUz05BnFuxmYQg5qbqysrfBHZMwCErQQzDMAzTlkEloRw/tgv+IUEFwVYkbIVlj42UyEKlcCAqyV+UQv9QkvhlNNt5E25MWwaCWzpOB1T1fiwl2Up9L9juuq6oEOKCyyMW9cZ+6DEViWjHJoQNLBnmowXCdpURlGqBh7gs0MK8XlRS/FhRSdEFEyZMsC3iGqLeivJ9P2BCrOFW8DcIo+9ANNnu2LsKOFEWOfKioljs84GNKCkpyVPC/AR68hwYdxeFVmLi8SvzIPL+VVxcPCyw94lmpP0HrufgXDZOe99EsCalBF0BwW4/FhyUWCyWK4z8Bm7nITBC1Hm/CYVCf7P7djLBSFrabwJRv/e5Ws4j6e+dOnU627YeB/b2Hk/lhTSyyIp62B6Tm1264cE4fmo5WAjqDch7f24Z5NMVeCjZ3gvWfe+44pLQsGh62jxrtpa2pV2G5EtIXw/Y7CHKgQ2SjVRcieN+wloY5XdYQ9FoSRvO7fs39lkIsw1jza3YA/j+7MdPa4Zp93LiewqweY0YvorrbT+u7K0hEVIUO0Q/LCgpOSuww8nsV9GW40H4d4XNlbBuFfUWm+iQInFnZmamP4Rk1KhRnSKOmo5r0sXGz/e1C1jhmkn6WW5h7umBHROwx8VlGIZhmPbItfNWpzdvXd/ZUdQ5pJwRqHLkoR5Vgvf/CFQCUl0ujwhjVj8UG9E3MB13cnJyov369Sv2hGcnXWqX72dU4DyTNO9VV1cvhfFDmSTxqoo3TpOGZjtS+pXCI8XTuk6SeoFIz5AUfXfbVrN+8Oy/NPDYd6atkZeX1yEUDk+D+Dofxn2eERBkO4Q2SzzyfhBRkVf3nom9sLhoI8RS0GIPtLmqV69ef3xv5XsFYRV5GW4RHMNoo/+1bfPWzzuOE8rIyvgetNWteCZJOK1GmO9v2bLl6YyMjAHhaPQxK+bsoRDqxmQ8+dicOXO2W2GW2SHrTTx7/ecnhPivhRa3VVVVNRTF/FnZ/2DFme9mvMqq8qoYdvfbYh9pjGRAYv4Q9je0WOtHpJCTWseFF44rvMquNAEB2To84WbXdR/avn17Q6fOnR+SSn4Otmme9rYmVHxIbVmt3209VlKyEznY0mLveS7S7ot+PH/rP0iLfdG4oouMJ+5Ado1qTSPi/Esv6d1VX1/f2Ltvn7dwLtvabb9QbFQkRyItawuKCr6BKNj5EVrDXF1ZXvlofn7+GaFIuM63E2JxXDd9bF7FvPch+LtGo9FvQ+LejExZpo24rbqi4k8HmhW/eFxJBQqMf632h3a972/duvU3Xbp1sT059jsrfnFJyY9wve+2+0j3Svy9ziFnRsJLTMQz9FGESbMXyHW9O2ZXV9uPFxrX+x5I8W9IkrZ3gk1zE+L6NeRPWjCsxH6M9S9sMp7IQflZVVBc8BUlnd/heHbVB+El3R54p2xAmtOiGdFrSMhfw7+HIJOqKqps7wQmgIU9wzAMc9Lwxcr53TM851wj9KVCmTwywrbShLSQjtRaCQVBbVAN8X0ThP3wfv7uMeKrFQvfx5vXr9QdNqhlmUSiWcfj21HhbqZkotFtbFiv402NesfWjcltW7dtW7xo0Y5l764KQhwT+n3skrFORmafUNceOUY6IRlyoiozs4ffMBOOZMhI2i6BcARo4ZVOLR41KzB+YK579bUhwlFlqOz54+eNbSDSqM4a8lAbdbGDjTZLIWbD8fmko6c/WjhynR+YYdoZRUVFl9tx7ijTttX0gPV4rU0V/kyAmG4df7+HsLdCqrK8whdvEI89IOKfgUj0xSAcZ2hPX6mV7imFcyfu+I/Bvw1yVzwa/3ntS7X+2vKFxcVWwH4ND8wuUFlLXCMunltRsTgvL29oKBIqwc3eHU+v60JOaHhZWVnrsCaKjSux47ZD1oCDLkc8/G7dewv7nabh4+mU9XE8lR9vsdPTNekfV8+q9ieqs63Z0Yz0PyITrHi3Hwne00JPrCmv8d2RrhyIYjv5mz9m3k0k82tqamxruN5d2Ftwvrin3c/XVNb8K7DaL3sL+0PheV4zhOl4CNY5sdLYZ/EM+h2s7drweNXo/wdh/J/WDzBBvqQ+RENUU35R0aUhRz3tWxjzNq7LufF4fMPFF1/sTZ482bcNNp9DLXcHgf8G8mtkYMTjcc/J8w623B3ilzoPeANuo+1OaWlpT1e79gPQd6wZefmsR+4tNbNq3txb2Lue/uz2LVv+bYdFFMYKH5Kkvohz+RP5uSI5EmEWoVw9KiVZe/9jS6I53jEtLa3x7LPP1vtLM7OLvbs3MAzDMMwJy5+LR6+fMm74k1PHjfwMxGX/KbFRnbBlPBwbEZkybpTTnIgPE677OWj7u1AhfSYI9tGCWjNFIlHVoUP3UMdO/Z1u3U+P9h80Ln3IsAmZZxV/MWtE7tc7DDnjkN1Zj5ROJRN+nJlbclVkwKnn2vOFe/XPU1ldclRWp/5HK+qPB1POPmuJm1TjUIF9TEvxA0+Yi5JNyX4PjRsRnjpuRPrUkpEdpsZGDHgoNuKzD5UMf4JFPdOegVD/i+d6l0CE/hPPKDvbuR03vo/IgTAqMtI8DdHlt3ruDe6XOcGugNhvhCL4X2CE9hQdXaL+UoTOgAhsGauNIBBafdKa0y6KxWKfsxtERHf4Dnq2mJ6O8nxRCg1bV1leOcVxnHsg6gfDys2P5Y8sKioqRLjPQvilPkjgmDnB7t6E0kX6Ja2iPuC9nVt3Lg72RTKZ7AwVmRLneFJul0aWpuIXkuNhnUo/0vkp5Md+e3Al44nBhxL1RwCSaFxsO/Eu+UZzx452WJf2XPM12LXMVg9I0x69Kow2u0+CZwlJx6zAb8v1JTpdOmp1WkZ64qVXXo4XxYoXFpYU34x8PW2PYQbHh9Q1Qxo8T3tbAqNAGtaixC0IjJZzlafGBfsp7BgK0npj61wHkpxtuP6puRwQJsPOD0FkbH6l7MPRyDbP6OTLM1/xikpi7xSXFP/C9mTgpRz3hYU9wzAMwwQ8MX7M21POPvOpKbHht06JjfhGYH3MQHV2OyrjDdhrRlXNThLk2Rpgi+uJBxKGSr9BBc0kYGhEUrcrIY95F/1Hxw9fOjU2/OqpRSPue6R4xP8euyB3TeDEMCccdqK66orqz8RN82hopR+6njcPotC2utrW+dTzREnngp07d2ZjNyXKWpFk/FZ3Szwe9zSJXUuxGZGlSPeU0nSAyvI/4uFXEckvI+BfWzdS8hrYd7PuimQWhFlqjHtBQUGXhOtel9Deiy5EYEiG34AofRnPwPsR5pAiFH6G4c9PA2MAfSorK8u2zvvnSEuzHxhbWnstiN9oKdUvW+OH9NvJ9VKTaWqi4eFweF8xaExizpw5R/XMwDNNY9uK53p96waLBXiqPyC0yY84zhMLZszYaf0qKXsfLO2I3/v4SV2/3MLcUxI7E/Nd1/W74u+OPY6U8gzk+x24Ds8kvMRnjqfQLSoq8rvMB7gk5AHzC3HLkI4/KeMewH4nhUKHnM2+wWv4M67weuzu826URINxnW90wqEFa9as+WRgzQSwsGcYhmGYDwnPNd/Hzy1a6EdQGfy38UylNuI1qPs6mBdro5d48ebVR7Ql4qu9ZCJVST9W4Nhr9jnXITadTC4XWi+xaUHF9m3s12rPlBtN/4L510bIryO+qRY3hmGOCLLiLRaLdbbj7T9+zsdXV1VU/aqmsioPSneY1saOt95DEIWj0S+XlpbuI/jgL6UBkl2Sdsa03VuyXZIETR6YWoBmNetx4MUH2rTWZJd7yz0vt6NSapqU9GtFVAJBl8T5lniee39Cx23vosNZqixEgjognO3C7390wHF6G6Izx44d63dlj0QisLR7LcBvAyL5/v7i5m8kNm7evBm7ewJpXhHsHg3rIeC/XjmronfrVlVeMbqqouLblZWVi/ZokU/1bjgge4j+sAg7dpZ47XoTbPyRwKX2GsBpB9JqPwr7x0O+nAaxe9GKFSuO6dCx3cG5juiDrB0HdbQsqF6w3tXJiTjnwpZ0i3XY7IdhG4fWNDtQ+Q/afWYX+3zBYxiGYRjmoyGntDTaI9lUGHJC/njE9gQqrXbivBUbNmxYsr+1jxmGOXrs2uFQeoNJO90lmYugbjYIVz9WXV1thV6K4ljsbxDln8auL9Q9T98VdpyfWIG5+xh7bUwtBOgYux9MyncLwn0vcKvRwv26FHKkMHS/lDITot0lI26EWH0AXnxx7IcLhfpZ4Y7jJnDvr7HdrItiRT+WUv0QXvyZ4aE/H3ekcz3i0AyjjI0rsb/+GHuLHUuOn73H2FsB9z72HoUTBK+ZhPMoWC+Derm5clbl3/Lz87NVOPSwJGqZEV6b/3rK/XZNWY2dvNMnFosN9TxP2uEG8Xh829y5c+1HArP7GHsI5yeqqqq+bO2t+WDsM3meMWuRYTchX/7qezgIuDb/Qx7b4QF+2pGf/cvLy+3cKP55i0tiq+3HC7tvWbl8Rdry5cub7XCKhoYGXAaZ5kScc0hQLnLnLFLUA/sQ9RTB87dKeOZmLbU83mPskWYPO+UoPzYtdu1+OeOVV66SJB4O3Hdo4/2wuqL6wd3H2MN+uyF5MeJTbv0Vl5T8lEh8Fbv+8ATj6cLevXvPnTZtmkaabe+PKMrMVlzDzyDs+UhjDvIgHccr8f0bs7G5sak3r2m/C26xZxiGYZg2wnJUfCGOF2ij/a6b7QUr6m3XSVSgV7CoZ5jjQh9lQr9SkmZAtH1HCoglKe0Sbj2DLtiyuLi4vyHqCcGTqt8b8iogjvZpP4W4y7HLl9l9+E+HUCv0HQDE3naTMKtJ09sQeHOtHc6lIKj643yt82uQCqtPCUX/wf3/pOu693Xu3NmfwFKSsmvTp5Z7gyy0Hxb850J+LDYW5zt0wyLRJsTsocryynuQhlpE2I41tw798cAZMzo2uiviZnsqbcHx/NZkxOM0x3Ns/Pz0254NcJsmlfyfJv0Y4jsuNzf3eI9FPyBItP1okZrMEM/LS1rjYz+SID122ESAWW9FffH44lEJ4U1MS0u73HGcYRDLT1dVVP2wuqrqQs8ztyIn/Q87yFKlAzF+JCAO9uPGoa8HMEJvsL9W9KP8dUNZ8D9Az5gxoycJPcLut2AqlVCzA8MRUwJsmpPGux67AysqKv5RWVl5XVVl1YR3l747IfBmI00od6mhGAwLe4ZhGIZpU8ydO3eT2+zWofLUFFi1aRBPI7XcFhfxZXPmzDnmQwIYhhGipqbmfaH1bCg4f9Iy3Hd9oLbvSXreD+rr6z9dPK74ElhOliTy4NYiXo15Q7jCzgq/r7An6tatR7fPFsYKz3XCzkXCaH+GcwjhZij71Zs2bdoKIfk2bMqx2WcR4d8lON9VBbHYeYUlhRdIIS+H2utNUp4FUWmblP2WU004BgLZfYuW4ksIc25RUdEFSpiHce5DC1BjljXIBr/1Xhn1JszTETc7gR+0C52fRml5yBM7V4ntRt+6IsgALfSniouLL7Szw3tkrhNK9kL8epNQZ4RkaH5tbe0xn+PjcFm7du2zSMN72FoGORDdGI1GJ9i4OtHw1bBP6TKt9S/8naT4qjL0Rwj4B0mpu/KL8+G/5Bzk5flKyiLSogvCIa/1e0ap5X6YIwDHvKyopOSTsVgs91Bj9LWnfxvsCkOmq6vdK235IUVfwpEu9+2N2YYfu3TiG9Z8NBhhfoM0/0EKuksbc0dBrMC/noUoQ4MGD5oYeLMFrOGNN95oXW2BASzsGYZhGKaNAXG/1kt4S0hTm+5iiEq2sb0L3LC7rHV9aIZhjgsexN6fIHqegXjyxQyRGCQlfVtImkZC/oMkXQlru5a4VXp1EGI3XnjhhfvtQQONvEWSegz38JNSqgekUrartJ0IbonrmadtzxvbDRoCzgrqMmwJ+B2Cc96uyPyNjHwKETgPhwrjZLOF5/3CrsfuH1trK2BTvY4g0G6XpP9qJD0t/Zb4w8MJOf7HARx3pfH8OPgrWiAew8jQ2RCj3ZKR+D/h6R9w2ySldKD7v48T/kUK+STOewcJ0Rmp2gn3KY2NjTa8f8yPApunxtMPCDJ24jkjlRwoSPwJ6UF+ivvwqxBPD/n5XFVF1c9tGFzDB2C3FG5ImyhW5OBamychpp+E+Tu45hnI7/eNq1+oKSt7z4Y5GGTHrduPNwE4xt2SxL81iR+sXLlyvysGtIKY/QJhZ2KDd7v+PP0C+f03/N6K+HWFfSMy1/aOeBll56g/oHhG/BQF0Z8rAum7XJF6CuX7ScTzbzjfH6wfXNNmz7hP2n1mFyzsGYZhGKYNUl1dbVtf3vO7ubdRPM9rMknzXs0rNasDK4ZhjhN4JrztJlw7Bvp+iKhqSNQ1+E0JKIihrTAv0UZPg+nWUChUPnny5H1a6y1Gi7cgKl+AQA9BlEURLo7jLYDwnDK7qmp64E1UzaqqhqD7GQTy0zivnfjSQFx1hbCzXbg3Qsg9J7T+7rZt23w3G2bn9oa7sPukMGYFjuvh+NCPkN1SzvFc7wbYzYfHdxCxxXazYSyI97aUHdHyhsaGVNw9x3lNSPpn4L4Eiu9Uj7whc1+eu4m0+a0W5ndG6NfgdQeEZkfE0c6Gvx3nmod8mYI43ldbW9voHwxAmS5JnUtK/4PE4eC6rmfIbEiFFfQuUnfYPZWqqqr+oIX+DeJVgWf7epKygxQqG8fZBru3kWeP7zTGDmXA4XHNL6iugxq/A1p6Oq5BPc7lSCKkjey49G3Is0psKBPmvzaM1BLimla0xk/qPYd14br9Asd5AcK4HmH8c+C3GfnTEIlEjNZ+d3s/rN2seyu2h4RL8uvIz2kIvxJX20iSdlUE+0FiCY70d+Hp31XPqn69JYR/7I04n5/X8L8UGbh7T7QNOMTS3c7VNHToUFNdUfF3XM/fImwFDrAe1zIL5+mOtHdDudkAuzcQ0anbN2+f1HIYphXkNcMwDMMwbRTKi+WdEVbhQajktKl3NuITT5jE0nkV85bBiHoZwzAfBrm5uaFQWlqRIhqB+zAHgqdlojwh1krhrTCumVFdXW0Fmi+0W9l98jwIqheNq69H2MsgbO24/J0QdzUQnlYg7vMx0Y7fx08MfofhN5OMSbhkVkvP/KdPnz7Lpk2btkcYO/bf87xPQASfLvzJ78TKpNYz5lRWLojFYh/31K4x+NVlFbbllWA/EPb+pG+kaVO8sXHm7hOjFZaW4ljemYFRUFLPQXzftfs4XxTnO9vOmg8jhLJWEKlrpJKvZaVnzZo+ffoePRcKS2O2S7c/ZEG65v3Kysoau38o7ASnvU3iDEEKcQGeaBIh7/Xqmf6H2MMG+RkzjhkrjeyPR7ttaF0riN5dt2bNM3vPU2Inp3vx1RdPhWg/F3774pqlI18TuIZrpSdmNzc3z27Np/z8/B4i4oyE+PeXIUQelSGP9liarqioyA67KCGlBuLXdr9vMMKbE5Kh/yaTyeFGytNh679vcG3+hp/dyxGNHTu2RyQS+STydyCOkU5kGrWhhaR1OfIxmAuhBaRzlCYaguOFkFdJnKysoqLCH6tv44FzDfbdgNsYf7F1ckPffVxRId4sBZJUDixa3n9ar0D638Ex7ISA/N7ZCxb2DMMwDNOGseMel69ZPjykQrZi3SZAxSoZ9+Lvpav09z5Il0uGYT489hb2lbMqLvQdGIY5IeCu+AzDMAzThrEtYdKTi7XQh91d9HgCQeAlveSanZt3LmNRzzAMwzBtAxb2DMMwDNPGsWMbG3TDUk97tpviRwbZyfISemPT9qZ37XrVgTXDMAzDMB8xLOwZhmEYpu1j3jz3zW2e8t4lffgTNR1rXM/d0tTUtHjBggXtap19hmEAme9hu95uROL+wJZhmBMEHmPPMAzDMO2E0tJSx3Xd3kKJ02CMtth+aDR7Ca+2pqbmI+01wDAMwzDMvtiZEBmGYRiGaQcsX75cd+/evVFJpbXQnSTJD+U9ro3WxjWvQdTzWvUMwzAM0wZhYc8wDMMw7Yj6+nodiUQa0yJpEm/xTgQCp+OChqaPU/y1uZVz1wVWDMMwDMO0MXiMPcMwDMO0M+w6x9Dzy7TRKwOr44ZO6oWvlb/WJmbkZxiGYRhm/7CwZxiGYZh2iJ0pn1xaZYQ5bt3jHXLej0ajq7BrWmwYhmEYhmmLsLBnGIZhmPaJSSaTzRD2zYH5mNPc3LyB16pnGIZhmLYPC3uGYRiGacfYteWD3WNOPB7XwS7DMAzDMG0YFvYMwzAMwzAMwzAM045hYc8wDMMwDMMwDMMw7RgW9gzDMAzDMAzDMAzTjmFhzzAMwzAMwzAMwzDtGBb2DMMwDMMwDMMwDNOOYWHPMAzDMAzDMAzDMO0YFvYMwzAMwzAMwzAM045hYc8wDMMwDMMwDMMw7RgW9gzDMAzDMAzDMAzTjmFhzzAMwzAMwzAMwzDtGBb2DMMwDMMwDMMwDNOOYWHPMAzDMAzDMAzDMO0YFvYMwzAMwzAMwzAM045hYc8wDMMw7ZTa2tpmHdcNWmsTWB0zksmknj9//qbAyDAMwzBMG0YFvwzDMAzDtD9M3759m8iQNtJErRmb90E3V9MWL558rb6+vhlmhmEYhmHaNEL8f/9n7D6dad3zAAAAAElFTkSuQmCC">
            <a:extLst>
              <a:ext uri="{FF2B5EF4-FFF2-40B4-BE49-F238E27FC236}">
                <a16:creationId xmlns:a16="http://schemas.microsoft.com/office/drawing/2014/main" id="{1278083E-FEC7-41D6-9B38-0AC1440BB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C9B09-46B0-4049-B900-C68209BECD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970" y="1844824"/>
            <a:ext cx="3456384" cy="3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173624-51DB-49E8-9972-A46A3DE1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63" y="1777944"/>
            <a:ext cx="3664837" cy="3888849"/>
          </a:xfrm>
        </p:spPr>
        <p:txBody>
          <a:bodyPr>
            <a:normAutofit fontScale="85000" lnSpcReduction="10000"/>
          </a:bodyPr>
          <a:lstStyle/>
          <a:p>
            <a:endParaRPr lang="en-AU" dirty="0"/>
          </a:p>
          <a:p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Conducted AR Experiment at Flinders St Station.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Observed noticeable performance of Garmin VIRB 360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Currently preparing experiment with participants on </a:t>
            </a:r>
            <a:r>
              <a:rPr lang="en-AU" dirty="0" err="1"/>
              <a:t>Ambeo</a:t>
            </a:r>
            <a:r>
              <a:rPr lang="en-AU" dirty="0"/>
              <a:t> and 360 performance.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AE0E3-BBBA-4D40-8586-EF8323DF4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0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C248-A01D-41A1-8261-06A22126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Approach</a:t>
            </a:r>
            <a:r>
              <a:rPr lang="en-AU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DED0B-2C16-42B4-82D4-9CE9EA5E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2088232" cy="2088232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08F83A-4518-4804-8DA2-0315206FCE69}"/>
              </a:ext>
            </a:extLst>
          </p:cNvPr>
          <p:cNvSpPr txBox="1">
            <a:spLocks/>
          </p:cNvSpPr>
          <p:nvPr/>
        </p:nvSpPr>
        <p:spPr>
          <a:xfrm>
            <a:off x="982132" y="1700808"/>
            <a:ext cx="7704667" cy="3332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Mechanical Design: Mount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Ground Station Design: Headphones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Environment Testing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954BCF83-1365-4D8E-8E22-00BE42B73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5816" y="390382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8274C-481B-48CE-8270-874921B16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88" y="3429000"/>
            <a:ext cx="2138888" cy="2138888"/>
          </a:xfrm>
          <a:prstGeom prst="rect">
            <a:avLst/>
          </a:prstGeom>
        </p:spPr>
      </p:pic>
      <p:pic>
        <p:nvPicPr>
          <p:cNvPr id="10" name="Graphic 9" descr="Headphones">
            <a:extLst>
              <a:ext uri="{FF2B5EF4-FFF2-40B4-BE49-F238E27FC236}">
                <a16:creationId xmlns:a16="http://schemas.microsoft.com/office/drawing/2014/main" id="{34A54CEF-D8D4-4950-9233-AA6988BEF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3085" y="3240759"/>
            <a:ext cx="990506" cy="990506"/>
          </a:xfrm>
          <a:prstGeom prst="rect">
            <a:avLst/>
          </a:prstGeom>
        </p:spPr>
      </p:pic>
      <p:sp>
        <p:nvSpPr>
          <p:cNvPr id="11" name="Equals 10">
            <a:extLst>
              <a:ext uri="{FF2B5EF4-FFF2-40B4-BE49-F238E27FC236}">
                <a16:creationId xmlns:a16="http://schemas.microsoft.com/office/drawing/2014/main" id="{10AD07EA-8FA3-4836-A2CD-38C7E1DAF7D4}"/>
              </a:ext>
            </a:extLst>
          </p:cNvPr>
          <p:cNvSpPr/>
          <p:nvPr/>
        </p:nvSpPr>
        <p:spPr>
          <a:xfrm>
            <a:off x="6213848" y="4132428"/>
            <a:ext cx="936104" cy="4572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D480435B-8CE1-46AA-859F-15BED732A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6256" y="3789040"/>
            <a:ext cx="1487334" cy="1486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A0B5F-64C8-44DB-8553-C2E2FC3E0A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72" y="5013176"/>
            <a:ext cx="1152128" cy="1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5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1066</TotalTime>
  <Words>356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Soldier Supportive Acoustics</vt:lpstr>
      <vt:lpstr>Aims</vt:lpstr>
      <vt:lpstr>Robot Audition</vt:lpstr>
      <vt:lpstr>Robot Audition: Human-Robot Interaction</vt:lpstr>
      <vt:lpstr>Robot Audition: Artificial Intelligence</vt:lpstr>
      <vt:lpstr>Sound Source Localization (SSL) </vt:lpstr>
      <vt:lpstr>Equipment/Tools </vt:lpstr>
      <vt:lpstr>Mic Choice: Ambeo VS Garmin 360</vt:lpstr>
      <vt:lpstr>Approach </vt:lpstr>
      <vt:lpstr>Development Timeline </vt:lpstr>
      <vt:lpstr>PowerPoint Presentation</vt:lpstr>
      <vt:lpstr>Questions?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Bennett</dc:creator>
  <cp:lastModifiedBy>Harry Bennett</cp:lastModifiedBy>
  <cp:revision>35</cp:revision>
  <dcterms:created xsi:type="dcterms:W3CDTF">2018-01-14T03:40:43Z</dcterms:created>
  <dcterms:modified xsi:type="dcterms:W3CDTF">2018-02-13T21:59:28Z</dcterms:modified>
</cp:coreProperties>
</file>