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984738" cy="30456188"/>
  <p:notesSz cx="6715125" cy="9239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75">
          <p15:clr>
            <a:srgbClr val="A4A3A4"/>
          </p15:clr>
        </p15:guide>
        <p15:guide id="2" orient="horz" pos="18685">
          <p15:clr>
            <a:srgbClr val="A4A3A4"/>
          </p15:clr>
        </p15:guide>
        <p15:guide id="3" orient="horz" pos="1988">
          <p15:clr>
            <a:srgbClr val="A4A3A4"/>
          </p15:clr>
        </p15:guide>
        <p15:guide id="4" pos="6770">
          <p15:clr>
            <a:srgbClr val="A4A3A4"/>
          </p15:clr>
        </p15:guide>
        <p15:guide id="5" pos="20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EAEAEA"/>
    <a:srgbClr val="C0C0C0"/>
    <a:srgbClr val="0046D2"/>
    <a:srgbClr val="FF0000"/>
    <a:srgbClr val="698ED9"/>
    <a:srgbClr val="A7C4FF"/>
    <a:srgbClr val="003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018" y="211"/>
      </p:cViewPr>
      <p:guideLst>
        <p:guide orient="horz" pos="4475"/>
        <p:guide orient="horz" pos="18685"/>
        <p:guide orient="horz" pos="1988"/>
        <p:guide pos="6770"/>
        <p:guide pos="20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8512AE-AD66-4236-9308-0AD5E6C2D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98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944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0591D-BA15-48F5-8B24-A874DA8F51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3650" y="0"/>
            <a:ext cx="29098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5944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charset="0"/>
              </a:defRPr>
            </a:lvl1pPr>
          </a:lstStyle>
          <a:p>
            <a:pPr>
              <a:defRPr/>
            </a:pPr>
            <a:fld id="{B9CEEFB6-616E-4A97-8BAA-01D327C0B738}" type="datetimeFigureOut">
              <a:rPr lang="en-US"/>
              <a:pPr>
                <a:defRPr/>
              </a:pPr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717A0-9EDD-40A1-81EA-B42C8E0FF3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5700"/>
            <a:ext cx="29098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944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04B02-0449-492B-8AEB-7347F111D2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03650" y="8775700"/>
            <a:ext cx="29098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5944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charset="0"/>
              </a:defRPr>
            </a:lvl1pPr>
          </a:lstStyle>
          <a:p>
            <a:pPr>
              <a:defRPr/>
            </a:pPr>
            <a:fld id="{4919BB82-9A6C-4B32-A0C5-BCFC42D3A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F1C48FC-C3B9-4D2B-8772-448FDEEECE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944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5DED1C-A4B9-41E9-B82B-5A4E0A03D0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944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95E3B7-AE14-4D7C-BEDC-4F5984C69D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692150"/>
            <a:ext cx="48910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28761D2-CAA9-42B3-859C-99D837DF17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A47D38A-29F6-4DB9-AF0B-8A9B3F6E7B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944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9D8CA47-A87B-4E99-8F20-D36E9EA33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944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F28699-3626-4F41-B234-38CC97CF37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65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731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11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478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85557" algn="l" defTabSz="874223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6pPr>
    <a:lvl7pPr marL="2622668" algn="l" defTabSz="874223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7pPr>
    <a:lvl8pPr marL="3059781" algn="l" defTabSz="874223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8pPr>
    <a:lvl9pPr marL="3496892" algn="l" defTabSz="874223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B426D89-A4E2-4C72-A5F6-14BD19D21E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87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87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87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87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87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87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87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87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87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25E6C3-AFB9-4F25-AF11-E63E31F536C6}" type="slidenum">
              <a:rPr lang="en-US" altLang="en-US" sz="12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36F7C12-AAA6-4940-963B-D79C7031D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67F9A14-AAB3-46AC-B695-3BEC19BFD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z="1142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B8E69A-76DC-4A51-B1E6-1469845DE53F}"/>
              </a:ext>
            </a:extLst>
          </p:cNvPr>
          <p:cNvCxnSpPr/>
          <p:nvPr/>
        </p:nvCxnSpPr>
        <p:spPr>
          <a:xfrm>
            <a:off x="11264900" y="15670213"/>
            <a:ext cx="264112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4782" y="3562990"/>
            <a:ext cx="26411898" cy="11286425"/>
          </a:xfrm>
        </p:spPr>
        <p:txBody>
          <a:bodyPr bIns="0" anchor="b"/>
          <a:lstStyle>
            <a:lvl1pPr algn="l">
              <a:defRPr sz="23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4782" y="15681986"/>
            <a:ext cx="26411898" cy="4341588"/>
          </a:xfrm>
        </p:spPr>
        <p:txBody>
          <a:bodyPr tIns="91440" bIns="91440"/>
          <a:lstStyle>
            <a:lvl1pPr marL="0" indent="0" algn="l">
              <a:buNone/>
              <a:defRPr sz="7106" b="0" cap="all" baseline="0">
                <a:solidFill>
                  <a:schemeClr val="tx1"/>
                </a:solidFill>
              </a:defRPr>
            </a:lvl1pPr>
            <a:lvl2pPr marL="1522819" indent="0" algn="ctr">
              <a:buNone/>
              <a:defRPr sz="6661"/>
            </a:lvl2pPr>
            <a:lvl3pPr marL="3045638" indent="0" algn="ctr">
              <a:buNone/>
              <a:defRPr sz="5995"/>
            </a:lvl3pPr>
            <a:lvl4pPr marL="4568457" indent="0" algn="ctr">
              <a:buNone/>
              <a:defRPr sz="5329"/>
            </a:lvl4pPr>
            <a:lvl5pPr marL="6091276" indent="0" algn="ctr">
              <a:buNone/>
              <a:defRPr sz="5329"/>
            </a:lvl5pPr>
            <a:lvl6pPr marL="7614095" indent="0" algn="ctr">
              <a:buNone/>
              <a:defRPr sz="5329"/>
            </a:lvl6pPr>
            <a:lvl7pPr marL="9136913" indent="0" algn="ctr">
              <a:buNone/>
              <a:defRPr sz="5329"/>
            </a:lvl7pPr>
            <a:lvl8pPr marL="10659732" indent="0" algn="ctr">
              <a:buNone/>
              <a:defRPr sz="5329"/>
            </a:lvl8pPr>
            <a:lvl9pPr marL="12182551" indent="0" algn="ctr">
              <a:buNone/>
              <a:defRPr sz="532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7EB2D3-041A-4172-A5B5-AF79C315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D0B58-7237-4A8A-9733-A0093F6F598D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1C9178-803B-4DBD-9D4D-DE939E17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64900" y="1462088"/>
            <a:ext cx="14508163" cy="13731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538E2F-5ACC-4B5C-BD6B-62EDB8EC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3700" y="3548063"/>
            <a:ext cx="3770313" cy="2236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3F8E0-A71D-4446-AA26-EA91C98B49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3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8F357A-384F-45F1-A282-67C62E7E8A4F}"/>
              </a:ext>
            </a:extLst>
          </p:cNvPr>
          <p:cNvCxnSpPr/>
          <p:nvPr/>
        </p:nvCxnSpPr>
        <p:spPr>
          <a:xfrm>
            <a:off x="6784975" y="8202613"/>
            <a:ext cx="30891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C1CCD7-367E-4CAA-9D74-A3F2CDF7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A723B-4624-4B63-9F34-C1D74B6E5373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424366-1726-47F5-9736-5A317196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830AA2-D170-40C5-A219-E86025A8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B6680-EFB6-4A92-8B63-66B254FEFF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1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A3EE5D-85E3-49B1-94DB-A442E71CDCEC}"/>
              </a:ext>
            </a:extLst>
          </p:cNvPr>
          <p:cNvCxnSpPr/>
          <p:nvPr/>
        </p:nvCxnSpPr>
        <p:spPr>
          <a:xfrm>
            <a:off x="32521525" y="3548063"/>
            <a:ext cx="0" cy="2069465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520740" y="3548224"/>
            <a:ext cx="5185184" cy="206944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5663" y="3548224"/>
            <a:ext cx="24919748" cy="206944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691EF-7B9B-4449-AEAF-74157AD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D6BC3-2438-4EB4-A93F-5018420BEB7C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A4A9D5-2941-4A67-885D-99F1385C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BCE990-4753-4F02-84FC-B8FA07F0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7390C-DA3C-4E92-A275-24E954690D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7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2B0A9827-22F1-4439-9A0D-1E0D17A45CB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35074225" y="29962475"/>
          <a:ext cx="6621463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CorelDRAW" r:id="rId3" imgW="8833104" imgH="310896" progId="">
                  <p:embed/>
                </p:oleObj>
              </mc:Choice>
              <mc:Fallback>
                <p:oleObj name="CorelDRAW" r:id="rId3" imgW="8833104" imgH="310896" progId="">
                  <p:embed/>
                  <p:pic>
                    <p:nvPicPr>
                      <p:cNvPr id="12290" name="Object 6">
                        <a:extLst>
                          <a:ext uri="{FF2B5EF4-FFF2-40B4-BE49-F238E27FC236}">
                            <a16:creationId xmlns:a16="http://schemas.microsoft.com/office/drawing/2014/main" id="{48C4951B-0593-43F2-9BEF-12F0F798A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4225" y="29962475"/>
                        <a:ext cx="6621463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9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86A113-6484-428A-9A1F-8BDF5B94B2B9}"/>
              </a:ext>
            </a:extLst>
          </p:cNvPr>
          <p:cNvCxnSpPr/>
          <p:nvPr/>
        </p:nvCxnSpPr>
        <p:spPr>
          <a:xfrm>
            <a:off x="6784975" y="8202613"/>
            <a:ext cx="30891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688FCD-ACEE-42DC-88C0-BB242ABA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09997-C0B8-4E87-BAEF-661AD137D8F1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4BD62C-B706-4353-9711-4F56DC75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CF6AC0-6DBC-4D5A-971D-BE8B77F8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F6589-9701-45BD-B1E1-7B3F24E8F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2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CFE296-35E9-4061-B978-051C304F2A60}"/>
              </a:ext>
            </a:extLst>
          </p:cNvPr>
          <p:cNvCxnSpPr/>
          <p:nvPr/>
        </p:nvCxnSpPr>
        <p:spPr>
          <a:xfrm>
            <a:off x="6784975" y="16897350"/>
            <a:ext cx="264048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661" y="7798924"/>
            <a:ext cx="26404786" cy="8384334"/>
          </a:xfrm>
        </p:spPr>
        <p:txBody>
          <a:bodyPr anchor="b"/>
          <a:lstStyle>
            <a:lvl1pPr algn="l">
              <a:defRPr sz="14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5665" y="16903213"/>
            <a:ext cx="26404786" cy="4498390"/>
          </a:xfrm>
        </p:spPr>
        <p:txBody>
          <a:bodyPr tIns="91440"/>
          <a:lstStyle>
            <a:lvl1pPr marL="0" indent="0" algn="l">
              <a:buNone/>
              <a:defRPr sz="7994">
                <a:solidFill>
                  <a:schemeClr val="tx1"/>
                </a:solidFill>
              </a:defRPr>
            </a:lvl1pPr>
            <a:lvl2pPr marL="1522819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2pPr>
            <a:lvl3pPr marL="3045638" indent="0">
              <a:buNone/>
              <a:defRPr sz="5995">
                <a:solidFill>
                  <a:schemeClr val="tx1">
                    <a:tint val="75000"/>
                  </a:schemeClr>
                </a:solidFill>
              </a:defRPr>
            </a:lvl3pPr>
            <a:lvl4pPr marL="4568457" indent="0">
              <a:buNone/>
              <a:defRPr sz="5329">
                <a:solidFill>
                  <a:schemeClr val="tx1">
                    <a:tint val="75000"/>
                  </a:schemeClr>
                </a:solidFill>
              </a:defRPr>
            </a:lvl4pPr>
            <a:lvl5pPr marL="6091276" indent="0">
              <a:buNone/>
              <a:defRPr sz="5329">
                <a:solidFill>
                  <a:schemeClr val="tx1">
                    <a:tint val="75000"/>
                  </a:schemeClr>
                </a:solidFill>
              </a:defRPr>
            </a:lvl5pPr>
            <a:lvl6pPr marL="7614095" indent="0">
              <a:buNone/>
              <a:defRPr sz="5329">
                <a:solidFill>
                  <a:schemeClr val="tx1">
                    <a:tint val="75000"/>
                  </a:schemeClr>
                </a:solidFill>
              </a:defRPr>
            </a:lvl6pPr>
            <a:lvl7pPr marL="9136913" indent="0">
              <a:buNone/>
              <a:defRPr sz="5329">
                <a:solidFill>
                  <a:schemeClr val="tx1">
                    <a:tint val="75000"/>
                  </a:schemeClr>
                </a:solidFill>
              </a:defRPr>
            </a:lvl7pPr>
            <a:lvl8pPr marL="10659732" indent="0">
              <a:buNone/>
              <a:defRPr sz="5329">
                <a:solidFill>
                  <a:schemeClr val="tx1">
                    <a:tint val="75000"/>
                  </a:schemeClr>
                </a:solidFill>
              </a:defRPr>
            </a:lvl8pPr>
            <a:lvl9pPr marL="12182551" indent="0">
              <a:buNone/>
              <a:defRPr sz="53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108950-2EE1-47D4-AF4A-CFDF4A4D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7B5CB-232A-4D66-9B38-05A82EB3FB1C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701358-F3D5-4DDB-9B90-D05A5285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1D4915-65E8-487C-AD2E-C80B1F0C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BB2DE-2D45-48DF-A982-1E113110AA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5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BBA9F5-048C-4F8B-9A7F-7773EDC65EF0}"/>
              </a:ext>
            </a:extLst>
          </p:cNvPr>
          <p:cNvCxnSpPr/>
          <p:nvPr/>
        </p:nvCxnSpPr>
        <p:spPr>
          <a:xfrm>
            <a:off x="6784975" y="8202613"/>
            <a:ext cx="30891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663" y="3574496"/>
            <a:ext cx="30891017" cy="4704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5659" y="8943834"/>
            <a:ext cx="14694307" cy="152661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3400" y="8943836"/>
            <a:ext cx="14693278" cy="152661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1FC4999-B446-4483-B725-6994D200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51841-0AD5-41AE-893B-02E2306EAB78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8B0A37D-8FA3-4328-A988-B757C687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306968E-6A28-409D-B117-FDE88890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E2853-B216-452B-9F10-9E41A7556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F84A93-238F-407A-960A-229E00C6EA73}"/>
              </a:ext>
            </a:extLst>
          </p:cNvPr>
          <p:cNvCxnSpPr/>
          <p:nvPr/>
        </p:nvCxnSpPr>
        <p:spPr>
          <a:xfrm>
            <a:off x="6784975" y="8202613"/>
            <a:ext cx="30891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661" y="3571272"/>
            <a:ext cx="30891021" cy="4691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5661" y="8968768"/>
            <a:ext cx="14693814" cy="356140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770" b="0" cap="all" baseline="0">
                <a:solidFill>
                  <a:schemeClr val="accent1"/>
                </a:solidFill>
              </a:defRPr>
            </a:lvl1pPr>
            <a:lvl2pPr marL="1522819" indent="0">
              <a:buNone/>
              <a:defRPr sz="6661" b="1"/>
            </a:lvl2pPr>
            <a:lvl3pPr marL="3045638" indent="0">
              <a:buNone/>
              <a:defRPr sz="5995" b="1"/>
            </a:lvl3pPr>
            <a:lvl4pPr marL="4568457" indent="0">
              <a:buNone/>
              <a:defRPr sz="5329" b="1"/>
            </a:lvl4pPr>
            <a:lvl5pPr marL="6091276" indent="0">
              <a:buNone/>
              <a:defRPr sz="5329" b="1"/>
            </a:lvl5pPr>
            <a:lvl6pPr marL="7614095" indent="0">
              <a:buNone/>
              <a:defRPr sz="5329" b="1"/>
            </a:lvl6pPr>
            <a:lvl7pPr marL="9136913" indent="0">
              <a:buNone/>
              <a:defRPr sz="5329" b="1"/>
            </a:lvl7pPr>
            <a:lvl8pPr marL="10659732" indent="0">
              <a:buNone/>
              <a:defRPr sz="5329" b="1"/>
            </a:lvl8pPr>
            <a:lvl9pPr marL="12182551" indent="0">
              <a:buNone/>
              <a:defRPr sz="532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661" y="12542507"/>
            <a:ext cx="14693814" cy="11743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983400" y="8984107"/>
            <a:ext cx="14693278" cy="35627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770" b="0" cap="all" baseline="0">
                <a:solidFill>
                  <a:schemeClr val="accent1"/>
                </a:solidFill>
              </a:defRPr>
            </a:lvl1pPr>
            <a:lvl2pPr marL="1522819" indent="0">
              <a:buNone/>
              <a:defRPr sz="6661" b="1"/>
            </a:lvl2pPr>
            <a:lvl3pPr marL="3045638" indent="0">
              <a:buNone/>
              <a:defRPr sz="5995" b="1"/>
            </a:lvl3pPr>
            <a:lvl4pPr marL="4568457" indent="0">
              <a:buNone/>
              <a:defRPr sz="5329" b="1"/>
            </a:lvl4pPr>
            <a:lvl5pPr marL="6091276" indent="0">
              <a:buNone/>
              <a:defRPr sz="5329" b="1"/>
            </a:lvl5pPr>
            <a:lvl6pPr marL="7614095" indent="0">
              <a:buNone/>
              <a:defRPr sz="5329" b="1"/>
            </a:lvl6pPr>
            <a:lvl7pPr marL="9136913" indent="0">
              <a:buNone/>
              <a:defRPr sz="5329" b="1"/>
            </a:lvl7pPr>
            <a:lvl8pPr marL="10659732" indent="0">
              <a:buNone/>
              <a:defRPr sz="5329" b="1"/>
            </a:lvl8pPr>
            <a:lvl9pPr marL="12182551" indent="0">
              <a:buNone/>
              <a:defRPr sz="532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983400" y="12530165"/>
            <a:ext cx="14693278" cy="117124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F4F6CEB-874D-4583-8154-6E3EEA3D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7E9FF-2C9A-45E1-8156-60B13254CBB0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13FEA516-BC1D-43FB-AFD0-C0AF0C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B1C23D7-0570-4FDB-92BA-90621E49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70BE4-128D-4A7A-9F77-8701CA826C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4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8C9614-A5D1-417A-B231-FBAC4C385A55}"/>
              </a:ext>
            </a:extLst>
          </p:cNvPr>
          <p:cNvCxnSpPr/>
          <p:nvPr/>
        </p:nvCxnSpPr>
        <p:spPr>
          <a:xfrm>
            <a:off x="6784975" y="8202613"/>
            <a:ext cx="30891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1FF1429-B51F-4A6F-981A-22F3D921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202D4-D899-45DC-9B10-05EC8A94F46F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4A50C26-39CC-49A9-9E2E-EAE10465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6BEF575-AD8A-470C-BA4C-0FAB3182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EBD05-6830-4618-9591-B4694B518D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6FB6C41-8CEF-4F2B-B411-A2FA4CFE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1680D-1AFE-4AF4-84A2-0F01A979FE2D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25E1F95-3604-4458-89F8-D14F2378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DC4196-1D5D-4E51-A097-C47DBFA0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B9A3A-9CB4-421F-9EF4-E181264994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27710B-6305-4A11-97A0-22B5B8EC141E}"/>
              </a:ext>
            </a:extLst>
          </p:cNvPr>
          <p:cNvCxnSpPr/>
          <p:nvPr/>
        </p:nvCxnSpPr>
        <p:spPr>
          <a:xfrm>
            <a:off x="6777038" y="14235113"/>
            <a:ext cx="113919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4747" y="3548219"/>
            <a:ext cx="11404071" cy="9979384"/>
          </a:xfrm>
        </p:spPr>
        <p:txBody>
          <a:bodyPr anchor="b"/>
          <a:lstStyle>
            <a:lvl1pPr algn="l">
              <a:defRPr sz="106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0918" y="3548221"/>
            <a:ext cx="17995760" cy="20689717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749" y="14235503"/>
            <a:ext cx="11410742" cy="9984110"/>
          </a:xfrm>
        </p:spPr>
        <p:txBody>
          <a:bodyPr/>
          <a:lstStyle>
            <a:lvl1pPr marL="0" indent="0" algn="l">
              <a:buNone/>
              <a:defRPr sz="7106"/>
            </a:lvl1pPr>
            <a:lvl2pPr marL="1522819" indent="0">
              <a:buNone/>
              <a:defRPr sz="4663"/>
            </a:lvl2pPr>
            <a:lvl3pPr marL="3045638" indent="0">
              <a:buNone/>
              <a:defRPr sz="3997"/>
            </a:lvl3pPr>
            <a:lvl4pPr marL="4568457" indent="0">
              <a:buNone/>
              <a:defRPr sz="3331"/>
            </a:lvl4pPr>
            <a:lvl5pPr marL="6091276" indent="0">
              <a:buNone/>
              <a:defRPr sz="3331"/>
            </a:lvl5pPr>
            <a:lvl6pPr marL="7614095" indent="0">
              <a:buNone/>
              <a:defRPr sz="3331"/>
            </a:lvl6pPr>
            <a:lvl7pPr marL="9136913" indent="0">
              <a:buNone/>
              <a:defRPr sz="3331"/>
            </a:lvl7pPr>
            <a:lvl8pPr marL="10659732" indent="0">
              <a:buNone/>
              <a:defRPr sz="3331"/>
            </a:lvl8pPr>
            <a:lvl9pPr marL="12182551" indent="0">
              <a:buNone/>
              <a:defRPr sz="333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47E9CB0-79F3-4F4C-AFE8-466A9071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B5E29-2B70-436E-BF91-7A4B68043281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5E491A1-48E5-4EEE-AD71-10E5716D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3949A3D-7A06-4E87-BA85-7BD0D701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8345-D9C1-4D45-9F80-5DF7EB9ABC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>
            <a:extLst>
              <a:ext uri="{FF2B5EF4-FFF2-40B4-BE49-F238E27FC236}">
                <a16:creationId xmlns:a16="http://schemas.microsoft.com/office/drawing/2014/main" id="{07357E11-B99F-4473-BC6D-51BEE649696E}"/>
              </a:ext>
            </a:extLst>
          </p:cNvPr>
          <p:cNvGrpSpPr>
            <a:grpSpLocks/>
          </p:cNvGrpSpPr>
          <p:nvPr/>
        </p:nvGrpSpPr>
        <p:grpSpPr bwMode="auto">
          <a:xfrm>
            <a:off x="23488650" y="2141538"/>
            <a:ext cx="16505238" cy="22866350"/>
            <a:chOff x="6852919" y="583365"/>
            <a:chExt cx="4681849" cy="51819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1D0602-D0AD-4565-B346-14F9BC8D4F16}"/>
                </a:ext>
              </a:extLst>
            </p:cNvPr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2F9E47-4013-41B2-8286-16ADFB1EE5FD}"/>
                </a:ext>
              </a:extLst>
            </p:cNvPr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049FED-4141-4001-BA8A-5C1E247DC80B}"/>
              </a:ext>
            </a:extLst>
          </p:cNvPr>
          <p:cNvCxnSpPr/>
          <p:nvPr/>
        </p:nvCxnSpPr>
        <p:spPr>
          <a:xfrm>
            <a:off x="6775450" y="13960475"/>
            <a:ext cx="152400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52" y="5016136"/>
            <a:ext cx="15254011" cy="8129573"/>
          </a:xfrm>
        </p:spPr>
        <p:txBody>
          <a:bodyPr anchor="b"/>
          <a:lstStyle>
            <a:lvl1pPr>
              <a:defRPr sz="14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513498" y="4985185"/>
            <a:ext cx="10506431" cy="1717025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0658"/>
            </a:lvl1pPr>
            <a:lvl2pPr marL="1522819" indent="0">
              <a:buNone/>
              <a:defRPr sz="9326"/>
            </a:lvl2pPr>
            <a:lvl3pPr marL="3045638" indent="0">
              <a:buNone/>
              <a:defRPr sz="7994"/>
            </a:lvl3pPr>
            <a:lvl4pPr marL="4568457" indent="0">
              <a:buNone/>
              <a:defRPr sz="6661"/>
            </a:lvl4pPr>
            <a:lvl5pPr marL="6091276" indent="0">
              <a:buNone/>
              <a:defRPr sz="6661"/>
            </a:lvl5pPr>
            <a:lvl6pPr marL="7614095" indent="0">
              <a:buNone/>
              <a:defRPr sz="6661"/>
            </a:lvl6pPr>
            <a:lvl7pPr marL="9136913" indent="0">
              <a:buNone/>
              <a:defRPr sz="6661"/>
            </a:lvl7pPr>
            <a:lvl8pPr marL="10659732" indent="0">
              <a:buNone/>
              <a:defRPr sz="6661"/>
            </a:lvl8pPr>
            <a:lvl9pPr marL="12182551" indent="0">
              <a:buNone/>
              <a:defRPr sz="6661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5666" y="13971263"/>
            <a:ext cx="15232157" cy="8898563"/>
          </a:xfrm>
        </p:spPr>
        <p:txBody>
          <a:bodyPr/>
          <a:lstStyle>
            <a:lvl1pPr marL="0" indent="0" algn="l">
              <a:buNone/>
              <a:defRPr sz="7994"/>
            </a:lvl1pPr>
            <a:lvl2pPr marL="1522819" indent="0">
              <a:buNone/>
              <a:defRPr sz="4663"/>
            </a:lvl2pPr>
            <a:lvl3pPr marL="3045638" indent="0">
              <a:buNone/>
              <a:defRPr sz="3997"/>
            </a:lvl3pPr>
            <a:lvl4pPr marL="4568457" indent="0">
              <a:buNone/>
              <a:defRPr sz="3331"/>
            </a:lvl4pPr>
            <a:lvl5pPr marL="6091276" indent="0">
              <a:buNone/>
              <a:defRPr sz="3331"/>
            </a:lvl5pPr>
            <a:lvl6pPr marL="7614095" indent="0">
              <a:buNone/>
              <a:defRPr sz="3331"/>
            </a:lvl6pPr>
            <a:lvl7pPr marL="9136913" indent="0">
              <a:buNone/>
              <a:defRPr sz="3331"/>
            </a:lvl7pPr>
            <a:lvl8pPr marL="10659732" indent="0">
              <a:buNone/>
              <a:defRPr sz="3331"/>
            </a:lvl8pPr>
            <a:lvl9pPr marL="12182551" indent="0">
              <a:buNone/>
              <a:defRPr sz="333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E798DF4-3F7A-40E7-BDE8-18C5788A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53225" y="24291925"/>
            <a:ext cx="15289213" cy="1420813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78B3975E-B15B-4D63-BE07-01E65B6B301E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4734F42-40C5-4547-B0E1-2C8529E3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57988" y="1414463"/>
            <a:ext cx="15284450" cy="1425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D94076C-1135-4888-9F42-D7FF9C94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BBF06-0558-4BD6-8217-2C513DC59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CEAE7"/>
            </a:gs>
            <a:gs pos="100000">
              <a:srgbClr val="CAC6C1"/>
            </a:gs>
          </a:gsLst>
          <a:path path="shape">
            <a:fillToRect l="42999" r="42999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A70108-9210-4E85-B90F-AA914FE14B1F}"/>
              </a:ext>
            </a:extLst>
          </p:cNvPr>
          <p:cNvSpPr/>
          <p:nvPr/>
        </p:nvSpPr>
        <p:spPr>
          <a:xfrm>
            <a:off x="0" y="8951913"/>
            <a:ext cx="42984738" cy="181165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7" name="Picture 11">
            <a:extLst>
              <a:ext uri="{FF2B5EF4-FFF2-40B4-BE49-F238E27FC236}">
                <a16:creationId xmlns:a16="http://schemas.microsoft.com/office/drawing/2014/main" id="{26E0BDB6-1680-4757-8A4D-3445EDE5D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>
            <a:fillRect/>
          </a:stretch>
        </p:blipFill>
        <p:spPr bwMode="auto">
          <a:xfrm>
            <a:off x="0" y="27068463"/>
            <a:ext cx="42984738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FAF83-338F-4B87-A56E-D3D58B7D1D47}"/>
              </a:ext>
            </a:extLst>
          </p:cNvPr>
          <p:cNvCxnSpPr/>
          <p:nvPr/>
        </p:nvCxnSpPr>
        <p:spPr>
          <a:xfrm>
            <a:off x="0" y="27095450"/>
            <a:ext cx="42984738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F3397-9C5C-43DC-ABD4-39BA706B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975" y="3573463"/>
            <a:ext cx="30891163" cy="4659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3766A-BF6B-44F5-9CC2-69A430C90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4975" y="8951913"/>
            <a:ext cx="30891163" cy="1532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4E89-8CA7-4B70-B24A-BD8D63B58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43000" y="1466850"/>
            <a:ext cx="11133138" cy="1373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4441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E37462-E5A0-42FE-A537-FC3909202343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C5727-2A58-44E4-9A7B-DC9A1F762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84975" y="1462088"/>
            <a:ext cx="18964275" cy="1373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444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984-457A-4C45-8B1A-09AB7E063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92350" y="3548063"/>
            <a:ext cx="3741738" cy="22367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435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725845DE-FF99-450F-8AFA-5C74F4039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1034" name="Object 6">
            <a:extLst>
              <a:ext uri="{FF2B5EF4-FFF2-40B4-BE49-F238E27FC236}">
                <a16:creationId xmlns:a16="http://schemas.microsoft.com/office/drawing/2014/main" id="{8AD1D5DA-10DA-411B-8459-0FD8CE67036F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35074225" y="29962475"/>
          <a:ext cx="6621463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CorelDRAW" r:id="rId16" imgW="8833104" imgH="310896" progId="">
                  <p:embed/>
                </p:oleObj>
              </mc:Choice>
              <mc:Fallback>
                <p:oleObj name="CorelDRAW" r:id="rId16" imgW="8833104" imgH="31089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4225" y="29962475"/>
                        <a:ext cx="6621463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13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xStyles>
    <p:titleStyle>
      <a:lvl1pPr algn="l" defTabSz="3044825" rtl="0" fontAlgn="base">
        <a:lnSpc>
          <a:spcPct val="90000"/>
        </a:lnSpc>
        <a:spcBef>
          <a:spcPct val="0"/>
        </a:spcBef>
        <a:spcAft>
          <a:spcPct val="0"/>
        </a:spcAft>
        <a:defRPr sz="142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3044825" rtl="0" fontAlgn="base">
        <a:lnSpc>
          <a:spcPct val="90000"/>
        </a:lnSpc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Gill Sans MT" panose="020B0502020104020203" pitchFamily="34" charset="0"/>
        </a:defRPr>
      </a:lvl2pPr>
      <a:lvl3pPr algn="l" defTabSz="3044825" rtl="0" fontAlgn="base">
        <a:lnSpc>
          <a:spcPct val="90000"/>
        </a:lnSpc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Gill Sans MT" panose="020B0502020104020203" pitchFamily="34" charset="0"/>
        </a:defRPr>
      </a:lvl3pPr>
      <a:lvl4pPr algn="l" defTabSz="3044825" rtl="0" fontAlgn="base">
        <a:lnSpc>
          <a:spcPct val="90000"/>
        </a:lnSpc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Gill Sans MT" panose="020B0502020104020203" pitchFamily="34" charset="0"/>
        </a:defRPr>
      </a:lvl4pPr>
      <a:lvl5pPr algn="l" defTabSz="3044825" rtl="0" fontAlgn="base">
        <a:lnSpc>
          <a:spcPct val="90000"/>
        </a:lnSpc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Gill Sans MT" panose="020B0502020104020203" pitchFamily="34" charset="0"/>
        </a:defRPr>
      </a:lvl5pPr>
      <a:lvl6pPr marL="457200" algn="l" defTabSz="3044825" rtl="0" fontAlgn="base">
        <a:lnSpc>
          <a:spcPct val="90000"/>
        </a:lnSpc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Gill Sans MT" panose="020B0502020104020203" pitchFamily="34" charset="0"/>
        </a:defRPr>
      </a:lvl6pPr>
      <a:lvl7pPr marL="914400" algn="l" defTabSz="3044825" rtl="0" fontAlgn="base">
        <a:lnSpc>
          <a:spcPct val="90000"/>
        </a:lnSpc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Gill Sans MT" panose="020B0502020104020203" pitchFamily="34" charset="0"/>
        </a:defRPr>
      </a:lvl7pPr>
      <a:lvl8pPr marL="1371600" algn="l" defTabSz="3044825" rtl="0" fontAlgn="base">
        <a:lnSpc>
          <a:spcPct val="90000"/>
        </a:lnSpc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Gill Sans MT" panose="020B0502020104020203" pitchFamily="34" charset="0"/>
        </a:defRPr>
      </a:lvl8pPr>
      <a:lvl9pPr marL="1828800" algn="l" defTabSz="3044825" rtl="0" fontAlgn="base">
        <a:lnSpc>
          <a:spcPct val="90000"/>
        </a:lnSpc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Gill Sans MT" panose="020B0502020104020203" pitchFamily="34" charset="0"/>
        </a:defRPr>
      </a:lvl9pPr>
    </p:titleStyle>
    <p:bodyStyle>
      <a:lvl1pPr marL="1014413" indent="-1014413" algn="l" defTabSz="3044825" rtl="0" fontAlgn="base">
        <a:lnSpc>
          <a:spcPct val="120000"/>
        </a:lnSpc>
        <a:spcBef>
          <a:spcPts val="4438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3044825" indent="-1014413" algn="l" defTabSz="3044825" rtl="0" fontAlgn="base">
        <a:lnSpc>
          <a:spcPct val="120000"/>
        </a:lnSpc>
        <a:spcBef>
          <a:spcPts val="2225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5075238" indent="-1014413" algn="l" defTabSz="3044825" rtl="0" fontAlgn="base">
        <a:lnSpc>
          <a:spcPct val="120000"/>
        </a:lnSpc>
        <a:spcBef>
          <a:spcPts val="2225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7105650" indent="-1014413" algn="l" defTabSz="3044825" rtl="0" fontAlgn="base">
        <a:lnSpc>
          <a:spcPct val="120000"/>
        </a:lnSpc>
        <a:spcBef>
          <a:spcPts val="2225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9136063" indent="-1014413" algn="l" defTabSz="3044825" rtl="0" fontAlgn="base">
        <a:lnSpc>
          <a:spcPct val="120000"/>
        </a:lnSpc>
        <a:spcBef>
          <a:spcPts val="2225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11167339" indent="-1015213" algn="l" defTabSz="4060850" rtl="0" eaLnBrk="1" latinLnBrk="0" hangingPunct="1">
        <a:lnSpc>
          <a:spcPct val="120000"/>
        </a:lnSpc>
        <a:spcBef>
          <a:spcPts val="222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329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3197764" indent="-1015213" algn="l" defTabSz="4060850" rtl="0" eaLnBrk="1" latinLnBrk="0" hangingPunct="1">
        <a:lnSpc>
          <a:spcPct val="120000"/>
        </a:lnSpc>
        <a:spcBef>
          <a:spcPts val="222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329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5228189" indent="-1015213" algn="l" defTabSz="4060850" rtl="0" eaLnBrk="1" latinLnBrk="0" hangingPunct="1">
        <a:lnSpc>
          <a:spcPct val="120000"/>
        </a:lnSpc>
        <a:spcBef>
          <a:spcPts val="222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329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7258614" indent="-1015213" algn="l" defTabSz="4060850" rtl="0" eaLnBrk="1" latinLnBrk="0" hangingPunct="1">
        <a:lnSpc>
          <a:spcPct val="120000"/>
        </a:lnSpc>
        <a:spcBef>
          <a:spcPts val="222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329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5638" rtl="0" eaLnBrk="1" latinLnBrk="0" hangingPunct="1">
        <a:defRPr sz="5995" kern="1200">
          <a:solidFill>
            <a:schemeClr val="tx1"/>
          </a:solidFill>
          <a:latin typeface="+mn-lt"/>
          <a:ea typeface="+mn-ea"/>
          <a:cs typeface="+mn-cs"/>
        </a:defRPr>
      </a:lvl1pPr>
      <a:lvl2pPr marL="1522819" algn="l" defTabSz="3045638" rtl="0" eaLnBrk="1" latinLnBrk="0" hangingPunct="1">
        <a:defRPr sz="5995" kern="1200">
          <a:solidFill>
            <a:schemeClr val="tx1"/>
          </a:solidFill>
          <a:latin typeface="+mn-lt"/>
          <a:ea typeface="+mn-ea"/>
          <a:cs typeface="+mn-cs"/>
        </a:defRPr>
      </a:lvl2pPr>
      <a:lvl3pPr marL="3045638" algn="l" defTabSz="3045638" rtl="0" eaLnBrk="1" latinLnBrk="0" hangingPunct="1">
        <a:defRPr sz="5995" kern="1200">
          <a:solidFill>
            <a:schemeClr val="tx1"/>
          </a:solidFill>
          <a:latin typeface="+mn-lt"/>
          <a:ea typeface="+mn-ea"/>
          <a:cs typeface="+mn-cs"/>
        </a:defRPr>
      </a:lvl3pPr>
      <a:lvl4pPr marL="4568457" algn="l" defTabSz="3045638" rtl="0" eaLnBrk="1" latinLnBrk="0" hangingPunct="1">
        <a:defRPr sz="5995" kern="1200">
          <a:solidFill>
            <a:schemeClr val="tx1"/>
          </a:solidFill>
          <a:latin typeface="+mn-lt"/>
          <a:ea typeface="+mn-ea"/>
          <a:cs typeface="+mn-cs"/>
        </a:defRPr>
      </a:lvl4pPr>
      <a:lvl5pPr marL="6091276" algn="l" defTabSz="3045638" rtl="0" eaLnBrk="1" latinLnBrk="0" hangingPunct="1">
        <a:defRPr sz="5995" kern="1200">
          <a:solidFill>
            <a:schemeClr val="tx1"/>
          </a:solidFill>
          <a:latin typeface="+mn-lt"/>
          <a:ea typeface="+mn-ea"/>
          <a:cs typeface="+mn-cs"/>
        </a:defRPr>
      </a:lvl5pPr>
      <a:lvl6pPr marL="7614095" algn="l" defTabSz="3045638" rtl="0" eaLnBrk="1" latinLnBrk="0" hangingPunct="1">
        <a:defRPr sz="5995" kern="1200">
          <a:solidFill>
            <a:schemeClr val="tx1"/>
          </a:solidFill>
          <a:latin typeface="+mn-lt"/>
          <a:ea typeface="+mn-ea"/>
          <a:cs typeface="+mn-cs"/>
        </a:defRPr>
      </a:lvl6pPr>
      <a:lvl7pPr marL="9136913" algn="l" defTabSz="3045638" rtl="0" eaLnBrk="1" latinLnBrk="0" hangingPunct="1">
        <a:defRPr sz="5995" kern="1200">
          <a:solidFill>
            <a:schemeClr val="tx1"/>
          </a:solidFill>
          <a:latin typeface="+mn-lt"/>
          <a:ea typeface="+mn-ea"/>
          <a:cs typeface="+mn-cs"/>
        </a:defRPr>
      </a:lvl7pPr>
      <a:lvl8pPr marL="10659732" algn="l" defTabSz="3045638" rtl="0" eaLnBrk="1" latinLnBrk="0" hangingPunct="1">
        <a:defRPr sz="5995" kern="1200">
          <a:solidFill>
            <a:schemeClr val="tx1"/>
          </a:solidFill>
          <a:latin typeface="+mn-lt"/>
          <a:ea typeface="+mn-ea"/>
          <a:cs typeface="+mn-cs"/>
        </a:defRPr>
      </a:lvl8pPr>
      <a:lvl9pPr marL="12182551" algn="l" defTabSz="3045638" rtl="0" eaLnBrk="1" latinLnBrk="0" hangingPunct="1">
        <a:defRPr sz="5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30">
            <a:extLst>
              <a:ext uri="{FF2B5EF4-FFF2-40B4-BE49-F238E27FC236}">
                <a16:creationId xmlns:a16="http://schemas.microsoft.com/office/drawing/2014/main" id="{0F3DE752-4FC8-4A4E-8FB7-61A8F8313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7752" y="15549563"/>
            <a:ext cx="10902056" cy="14454312"/>
          </a:xfrm>
          <a:prstGeom prst="roundRect">
            <a:avLst>
              <a:gd name="adj" fmla="val 7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459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7909">
              <a:latin typeface="Arial" panose="020B0604020202020204" pitchFamily="34" charset="0"/>
            </a:endParaRPr>
          </a:p>
        </p:txBody>
      </p:sp>
      <p:sp>
        <p:nvSpPr>
          <p:cNvPr id="4098" name="AutoShape 30">
            <a:extLst>
              <a:ext uri="{FF2B5EF4-FFF2-40B4-BE49-F238E27FC236}">
                <a16:creationId xmlns:a16="http://schemas.microsoft.com/office/drawing/2014/main" id="{5147D6C1-C204-42F2-8B4E-CD5703898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675" y="5495925"/>
            <a:ext cx="18611133" cy="9970098"/>
          </a:xfrm>
          <a:prstGeom prst="roundRect">
            <a:avLst>
              <a:gd name="adj" fmla="val 7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459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7909" dirty="0">
              <a:latin typeface="Arial" panose="020B0604020202020204" pitchFamily="34" charset="0"/>
            </a:endParaRPr>
          </a:p>
        </p:txBody>
      </p:sp>
      <p:sp>
        <p:nvSpPr>
          <p:cNvPr id="4099" name="AutoShape 29">
            <a:extLst>
              <a:ext uri="{FF2B5EF4-FFF2-40B4-BE49-F238E27FC236}">
                <a16:creationId xmlns:a16="http://schemas.microsoft.com/office/drawing/2014/main" id="{D582292C-D78A-4DE8-9920-D0E0C656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173" y="15560551"/>
            <a:ext cx="28186063" cy="14454312"/>
          </a:xfrm>
          <a:prstGeom prst="roundRect">
            <a:avLst>
              <a:gd name="adj" fmla="val 7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459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7909">
              <a:latin typeface="Arial" panose="020B0604020202020204" pitchFamily="34" charset="0"/>
            </a:endParaRPr>
          </a:p>
        </p:txBody>
      </p:sp>
      <p:sp>
        <p:nvSpPr>
          <p:cNvPr id="4101" name="AutoShape 4">
            <a:extLst>
              <a:ext uri="{FF2B5EF4-FFF2-40B4-BE49-F238E27FC236}">
                <a16:creationId xmlns:a16="http://schemas.microsoft.com/office/drawing/2014/main" id="{C7663C0E-DA2C-4C73-83D1-C94C424C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929" y="5403230"/>
            <a:ext cx="20445413" cy="10030941"/>
          </a:xfrm>
          <a:prstGeom prst="roundRect">
            <a:avLst>
              <a:gd name="adj" fmla="val 7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459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7909">
              <a:latin typeface="Arial" panose="020B0604020202020204" pitchFamily="34" charset="0"/>
            </a:endParaRPr>
          </a:p>
        </p:txBody>
      </p:sp>
      <p:sp>
        <p:nvSpPr>
          <p:cNvPr id="4102" name="Text Box 9">
            <a:extLst>
              <a:ext uri="{FF2B5EF4-FFF2-40B4-BE49-F238E27FC236}">
                <a16:creationId xmlns:a16="http://schemas.microsoft.com/office/drawing/2014/main" id="{97527EBB-1CA1-4ABA-9DDB-D21DFF430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753" y="6457422"/>
            <a:ext cx="10950574" cy="97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latin typeface="Times New Roman" panose="02020603050405020304" pitchFamily="18" charset="0"/>
              </a:rPr>
              <a:t>Mobile robots typically use microphone arrays for recording its surrounding environment for real-time human operator listening.</a:t>
            </a:r>
          </a:p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latin typeface="Times New Roman" panose="02020603050405020304" pitchFamily="18" charset="0"/>
              </a:rPr>
              <a:t>These complex arrangements  led to </a:t>
            </a:r>
            <a:r>
              <a:rPr lang="en-US" altLang="en-US" sz="3600" i="1" dirty="0">
                <a:latin typeface="Times New Roman" panose="02020603050405020304" pitchFamily="18" charset="0"/>
              </a:rPr>
              <a:t>Robot Audition</a:t>
            </a:r>
            <a:r>
              <a:rPr lang="en-US" altLang="en-US" sz="3600" dirty="0">
                <a:latin typeface="Times New Roman" panose="02020603050405020304" pitchFamily="18" charset="0"/>
              </a:rPr>
              <a:t>; the ability of a robot to listen to multiple sound sources at once</a:t>
            </a:r>
            <a:r>
              <a:rPr lang="sv-SE" altLang="en-US" sz="3600" dirty="0">
                <a:latin typeface="Times New Roman" panose="02020603050405020304" pitchFamily="18" charset="0"/>
              </a:rPr>
              <a:t>(Nakadai et al., 2000, Okuno and Nakadai, 2015).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</a:p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latin typeface="Times New Roman" panose="02020603050405020304" pitchFamily="18" charset="0"/>
              </a:rPr>
              <a:t>Minimum power consumption and real-time performance are vital system requirements in robotics, therefore microphone arrays are avoided due to their costly processing time(</a:t>
            </a:r>
            <a:r>
              <a:rPr lang="en-US" altLang="en-US" sz="3600" dirty="0" err="1">
                <a:latin typeface="Times New Roman" panose="02020603050405020304" pitchFamily="18" charset="0"/>
              </a:rPr>
              <a:t>Keyrouz</a:t>
            </a:r>
            <a:r>
              <a:rPr lang="en-US" altLang="en-US" sz="3600" dirty="0">
                <a:latin typeface="Times New Roman" panose="02020603050405020304" pitchFamily="18" charset="0"/>
              </a:rPr>
              <a:t>, 2011). </a:t>
            </a:r>
          </a:p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latin typeface="Times New Roman" panose="02020603050405020304" pitchFamily="18" charset="0"/>
              </a:rPr>
              <a:t>Tetrahedral microphones have been used for detection and tracking of UAVs by the Army Research Laboratory, Maryland USA. (Benyamin and Goldman, 2014).</a:t>
            </a:r>
          </a:p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latin typeface="Times New Roman" panose="02020603050405020304" pitchFamily="18" charset="0"/>
              </a:rPr>
              <a:t>Current systems do not integrate microphones capable of planar audio capture. Such microphones are known as </a:t>
            </a:r>
            <a:r>
              <a:rPr lang="en-US" altLang="en-US" sz="3600" dirty="0" err="1">
                <a:latin typeface="Times New Roman" panose="02020603050405020304" pitchFamily="18" charset="0"/>
              </a:rPr>
              <a:t>ambisonic</a:t>
            </a:r>
            <a:r>
              <a:rPr lang="en-US" altLang="en-US" sz="3600" dirty="0">
                <a:latin typeface="Times New Roman" panose="02020603050405020304" pitchFamily="18" charset="0"/>
              </a:rPr>
              <a:t> microphones.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483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483" dirty="0">
              <a:latin typeface="Times New Roman" panose="02020603050405020304" pitchFamily="18" charset="0"/>
            </a:endParaRPr>
          </a:p>
        </p:txBody>
      </p:sp>
      <p:sp>
        <p:nvSpPr>
          <p:cNvPr id="4103" name="Text Box 10">
            <a:extLst>
              <a:ext uri="{FF2B5EF4-FFF2-40B4-BE49-F238E27FC236}">
                <a16:creationId xmlns:a16="http://schemas.microsoft.com/office/drawing/2014/main" id="{B2314373-8AD0-489E-B35C-4A656D828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49563"/>
            <a:ext cx="90392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7909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Method</a:t>
            </a:r>
          </a:p>
        </p:txBody>
      </p:sp>
      <p:sp>
        <p:nvSpPr>
          <p:cNvPr id="4104" name="Text Box 11">
            <a:extLst>
              <a:ext uri="{FF2B5EF4-FFF2-40B4-BE49-F238E27FC236}">
                <a16:creationId xmlns:a16="http://schemas.microsoft.com/office/drawing/2014/main" id="{D6F4C405-BEFD-4947-BA38-E5D08ADD6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6064" y="5535135"/>
            <a:ext cx="903922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7909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Results</a:t>
            </a:r>
          </a:p>
        </p:txBody>
      </p:sp>
      <p:sp>
        <p:nvSpPr>
          <p:cNvPr id="4105" name="AutoShape 13">
            <a:extLst>
              <a:ext uri="{FF2B5EF4-FFF2-40B4-BE49-F238E27FC236}">
                <a16:creationId xmlns:a16="http://schemas.microsoft.com/office/drawing/2014/main" id="{C6375598-4589-4386-ADC6-A3EF172F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538" y="110797"/>
            <a:ext cx="39104888" cy="4835525"/>
          </a:xfrm>
          <a:prstGeom prst="roundRect">
            <a:avLst>
              <a:gd name="adj" fmla="val 1087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lvl1pPr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7909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06" name="Text Box 14">
            <a:extLst>
              <a:ext uri="{FF2B5EF4-FFF2-40B4-BE49-F238E27FC236}">
                <a16:creationId xmlns:a16="http://schemas.microsoft.com/office/drawing/2014/main" id="{F3A34ABD-AFCD-409A-818A-5D7CCCE4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725488"/>
            <a:ext cx="37634863" cy="38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11496" b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Soldier Supportive Acoustics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Author: Harrison Bennett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Acknowledgements: Matthew Shackleton, David Sly, Chris McCarthy, Stuart </a:t>
            </a:r>
            <a:r>
              <a:rPr lang="en-US" altLang="en-US" sz="4000" b="1" dirty="0" err="1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Favilla</a:t>
            </a:r>
            <a:r>
              <a:rPr lang="en-US" altLang="en-US" sz="4000" b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Tuan Dung Li.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415" b="1" i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Swinburne University Of Technology, </a:t>
            </a:r>
            <a:r>
              <a:rPr lang="en-US" altLang="en-US" sz="4415" b="1" i="1" dirty="0" err="1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Defence</a:t>
            </a:r>
            <a:r>
              <a:rPr lang="en-US" altLang="en-US" sz="4415" b="1" i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Science &amp; Technology Group</a:t>
            </a:r>
            <a:endParaRPr lang="en-US" altLang="en-US" sz="7909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4111" name="Text Box 27">
            <a:extLst>
              <a:ext uri="{FF2B5EF4-FFF2-40B4-BE49-F238E27FC236}">
                <a16:creationId xmlns:a16="http://schemas.microsoft.com/office/drawing/2014/main" id="{00E01338-B62E-4FCB-BF79-17267EF2E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9640" y="24181752"/>
            <a:ext cx="76390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5978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Bibliography</a:t>
            </a:r>
          </a:p>
        </p:txBody>
      </p:sp>
      <p:sp>
        <p:nvSpPr>
          <p:cNvPr id="15374" name="Text Box 36">
            <a:extLst>
              <a:ext uri="{FF2B5EF4-FFF2-40B4-BE49-F238E27FC236}">
                <a16:creationId xmlns:a16="http://schemas.microsoft.com/office/drawing/2014/main" id="{D21573BF-3040-49C6-AE23-4288B89E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5475" y="8140700"/>
            <a:ext cx="66706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258" tIns="28128" rIns="56258" bIns="28128">
            <a:spAutoFit/>
          </a:bodyPr>
          <a:lstStyle>
            <a:lvl1pPr defTabSz="61277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61277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61277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61277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61277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4114" name="Text Box 38">
            <a:extLst>
              <a:ext uri="{FF2B5EF4-FFF2-40B4-BE49-F238E27FC236}">
                <a16:creationId xmlns:a16="http://schemas.microsoft.com/office/drawing/2014/main" id="{7B8C0CDA-2767-4D6F-8524-B2FA4B007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6494" y="24960263"/>
            <a:ext cx="10644801" cy="495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6258" tIns="28128" rIns="56258" bIns="28128">
            <a:spAutoFit/>
          </a:bodyPr>
          <a:lstStyle>
            <a:lvl1pPr marL="342900" indent="-3429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2575" b="1" u="sng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575" b="1" dirty="0">
                <a:latin typeface="Times New Roman" panose="02020603050405020304" pitchFamily="18" charset="0"/>
              </a:rPr>
              <a:t>NAKADAI, K., MATSUI, T., OKUNO, H. G. &amp; KITANO, H. Active audition system and humanoid exterior design.  IEEE International Conference on Intelligent Robots and Systems, 2000. 1453-1461. 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575" b="1" dirty="0">
                <a:latin typeface="Times New Roman" panose="02020603050405020304" pitchFamily="18" charset="0"/>
              </a:rPr>
              <a:t>OKUNO, H. G. &amp; NAKADAI, K. Robot audition: Its rise and perspectives.  2015 IEEE International Conference on Acoustics, Speech and Signal Processing (ICASSP), 19-24 April 2015 2015. 5610-5614.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575" b="1" dirty="0">
                <a:latin typeface="Times New Roman" panose="02020603050405020304" pitchFamily="18" charset="0"/>
              </a:rPr>
              <a:t>KEYROUZ, F. Humanoid hearing: A novel three-dimensional approach.  2011 IEEE International Symposium on Robotic and Sensors Environments (ROSE), 17-18 Sept. 2011 2011. 214-219.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575" b="1" dirty="0">
                <a:latin typeface="Times New Roman" panose="02020603050405020304" pitchFamily="18" charset="0"/>
              </a:rPr>
              <a:t>BENYAMIN, M. &amp; GOLDMAN, G. H. 2014. Acoustic Detection and Tracking of a Class I UAS with a Small Tetrahedral Microphone Array. ARMY RESEARCH LAB ADELPHI MD.</a:t>
            </a:r>
          </a:p>
        </p:txBody>
      </p:sp>
      <p:sp>
        <p:nvSpPr>
          <p:cNvPr id="4116" name="Text Box 40">
            <a:extLst>
              <a:ext uri="{FF2B5EF4-FFF2-40B4-BE49-F238E27FC236}">
                <a16:creationId xmlns:a16="http://schemas.microsoft.com/office/drawing/2014/main" id="{6A01CDCD-8732-4E8C-81AE-18651301B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3605" y="11330680"/>
            <a:ext cx="16088816" cy="313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6258" tIns="28128" rIns="56258" bIns="28128">
            <a:spAutoFit/>
          </a:bodyPr>
          <a:lstStyle>
            <a:lvl1pPr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</a:rPr>
              <a:t>The Garmin VIRB 360 outputs First Order </a:t>
            </a:r>
            <a:r>
              <a:rPr lang="en-US" altLang="en-US" sz="3200" dirty="0" err="1">
                <a:latin typeface="Times New Roman" panose="02020603050405020304" pitchFamily="18" charset="0"/>
              </a:rPr>
              <a:t>Ambisonics</a:t>
            </a:r>
            <a:r>
              <a:rPr lang="en-US" altLang="en-US" sz="3200" dirty="0">
                <a:latin typeface="Times New Roman" panose="02020603050405020304" pitchFamily="18" charset="0"/>
              </a:rPr>
              <a:t>  thereby eliminating the ability of getting higher order formats.</a:t>
            </a:r>
          </a:p>
          <a:p>
            <a:pPr marL="457200" indent="-4572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</a:rPr>
              <a:t>The electric ‘whirr’ of the DC motors is constant in all recordings. Attempts to mitigate this were successful in recordings 3 and 4.</a:t>
            </a:r>
          </a:p>
          <a:p>
            <a:pPr marL="457200" indent="-4572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39" dirty="0">
              <a:latin typeface="Times New Roman" panose="02020603050405020304" pitchFamily="18" charset="0"/>
            </a:endParaRPr>
          </a:p>
        </p:txBody>
      </p:sp>
      <p:sp>
        <p:nvSpPr>
          <p:cNvPr id="4117" name="Text Box 42">
            <a:extLst>
              <a:ext uri="{FF2B5EF4-FFF2-40B4-BE49-F238E27FC236}">
                <a16:creationId xmlns:a16="http://schemas.microsoft.com/office/drawing/2014/main" id="{BDF5F038-B045-4F07-B23A-4335847A7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125" y="5379111"/>
            <a:ext cx="9040813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7909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Background</a:t>
            </a:r>
          </a:p>
        </p:txBody>
      </p:sp>
      <p:pic>
        <p:nvPicPr>
          <p:cNvPr id="15378" name="Picture 4">
            <a:extLst>
              <a:ext uri="{FF2B5EF4-FFF2-40B4-BE49-F238E27FC236}">
                <a16:creationId xmlns:a16="http://schemas.microsoft.com/office/drawing/2014/main" id="{EED8E275-C812-4602-9E49-F94EE0E06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04" y="179993"/>
            <a:ext cx="2341302" cy="468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6">
            <a:extLst>
              <a:ext uri="{FF2B5EF4-FFF2-40B4-BE49-F238E27FC236}">
                <a16:creationId xmlns:a16="http://schemas.microsoft.com/office/drawing/2014/main" id="{8EC577B0-42B8-4A1F-AD86-A8206415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509" y="676369"/>
            <a:ext cx="4148912" cy="415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0" name="Text Box 36">
            <a:extLst>
              <a:ext uri="{FF2B5EF4-FFF2-40B4-BE49-F238E27FC236}">
                <a16:creationId xmlns:a16="http://schemas.microsoft.com/office/drawing/2014/main" id="{B5A89251-58B0-4FAD-B84D-F9FB2C2B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4013" y="6687211"/>
            <a:ext cx="8666163" cy="186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6258" tIns="28128" rIns="56258" bIns="28128">
            <a:spAutoFit/>
          </a:bodyPr>
          <a:lstStyle>
            <a:lvl1pPr defTabSz="61277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61277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61277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61277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61277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4000" i="1" dirty="0">
                <a:latin typeface="Times New Roman" panose="02020603050405020304" pitchFamily="18" charset="0"/>
              </a:rPr>
              <a:t>Develop a mobile robot capable of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4400" i="1" dirty="0">
                <a:latin typeface="Times New Roman" panose="02020603050405020304" pitchFamily="18" charset="0"/>
              </a:rPr>
              <a:t>listening to the </a:t>
            </a:r>
            <a:r>
              <a:rPr lang="en-US" altLang="en-US" sz="4000" i="1" dirty="0">
                <a:latin typeface="Times New Roman" panose="02020603050405020304" pitchFamily="18" charset="0"/>
              </a:rPr>
              <a:t>3D audio field through </a:t>
            </a:r>
            <a:r>
              <a:rPr lang="en-US" altLang="en-US" sz="4000" i="1" dirty="0" err="1">
                <a:latin typeface="Times New Roman" panose="02020603050405020304" pitchFamily="18" charset="0"/>
              </a:rPr>
              <a:t>ambisonic</a:t>
            </a:r>
            <a:r>
              <a:rPr lang="en-US" altLang="en-US" sz="4000" i="1" dirty="0">
                <a:latin typeface="Times New Roman" panose="02020603050405020304" pitchFamily="18" charset="0"/>
              </a:rPr>
              <a:t> techniques.</a:t>
            </a:r>
            <a:endParaRPr lang="en-US" alt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28" name="Text Box 42">
            <a:extLst>
              <a:ext uri="{FF2B5EF4-FFF2-40B4-BE49-F238E27FC236}">
                <a16:creationId xmlns:a16="http://schemas.microsoft.com/office/drawing/2014/main" id="{D8FBF4E4-93DA-47AA-A081-DBD90C54C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3271" y="5422239"/>
            <a:ext cx="904081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7909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Aim</a:t>
            </a:r>
          </a:p>
        </p:txBody>
      </p:sp>
      <p:sp>
        <p:nvSpPr>
          <p:cNvPr id="30" name="Text Box 42">
            <a:extLst>
              <a:ext uri="{FF2B5EF4-FFF2-40B4-BE49-F238E27FC236}">
                <a16:creationId xmlns:a16="http://schemas.microsoft.com/office/drawing/2014/main" id="{92A05A73-26CA-4617-A84A-71E2A9FA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4561" y="8433727"/>
            <a:ext cx="904081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7909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Equipment</a:t>
            </a:r>
          </a:p>
        </p:txBody>
      </p:sp>
      <p:sp>
        <p:nvSpPr>
          <p:cNvPr id="31" name="Text Box 36">
            <a:extLst>
              <a:ext uri="{FF2B5EF4-FFF2-40B4-BE49-F238E27FC236}">
                <a16:creationId xmlns:a16="http://schemas.microsoft.com/office/drawing/2014/main" id="{C71340F3-FC08-44CC-95FC-7E144A09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4014" y="9568879"/>
            <a:ext cx="8666162" cy="396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258" tIns="28128" rIns="56258" bIns="28128">
            <a:spAutoFit/>
          </a:bodyPr>
          <a:lstStyle>
            <a:lvl1pPr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latin typeface="Times New Roman" panose="02020603050405020304" pitchFamily="18" charset="0"/>
              </a:rPr>
              <a:t>Garmin VIRB 360 (w/ </a:t>
            </a:r>
            <a:r>
              <a:rPr lang="en-US" altLang="en-US" sz="3600" dirty="0" err="1">
                <a:latin typeface="Times New Roman" panose="02020603050405020304" pitchFamily="18" charset="0"/>
              </a:rPr>
              <a:t>ambisonic</a:t>
            </a:r>
            <a:r>
              <a:rPr lang="en-US" altLang="en-US" sz="3600" dirty="0">
                <a:latin typeface="Times New Roman" panose="02020603050405020304" pitchFamily="18" charset="0"/>
              </a:rPr>
              <a:t> mic)</a:t>
            </a:r>
          </a:p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latin typeface="Times New Roman" panose="02020603050405020304" pitchFamily="18" charset="0"/>
              </a:rPr>
              <a:t>Parrot Jumping Sumo Robot</a:t>
            </a:r>
          </a:p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latin typeface="Times New Roman" panose="02020603050405020304" pitchFamily="18" charset="0"/>
              </a:rPr>
              <a:t>Headphones</a:t>
            </a:r>
          </a:p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latin typeface="Times New Roman" panose="02020603050405020304" pitchFamily="18" charset="0"/>
              </a:rPr>
              <a:t>Software incl. 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 err="1">
                <a:latin typeface="Times New Roman" panose="02020603050405020304" pitchFamily="18" charset="0"/>
              </a:rPr>
              <a:t>Solidworks</a:t>
            </a:r>
            <a:r>
              <a:rPr lang="en-US" altLang="en-US" sz="3600" dirty="0">
                <a:latin typeface="Times New Roman" panose="02020603050405020304" pitchFamily="18" charset="0"/>
              </a:rPr>
              <a:t>, Reaper</a:t>
            </a:r>
          </a:p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dirty="0" err="1">
                <a:latin typeface="Times New Roman" panose="02020603050405020304" pitchFamily="18" charset="0"/>
              </a:rPr>
              <a:t>Zortax</a:t>
            </a:r>
            <a:r>
              <a:rPr lang="en-US" altLang="en-US" sz="3600" dirty="0">
                <a:latin typeface="Times New Roman" panose="02020603050405020304" pitchFamily="18" charset="0"/>
              </a:rPr>
              <a:t> 3D printer.</a:t>
            </a:r>
          </a:p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575" dirty="0">
              <a:latin typeface="Times New Roman" panose="02020603050405020304" pitchFamily="18" charset="0"/>
            </a:endParaRPr>
          </a:p>
          <a:p>
            <a:pPr marL="342900" indent="-34290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575" dirty="0">
              <a:latin typeface="Times New Roman" panose="02020603050405020304" pitchFamily="18" charset="0"/>
            </a:endParaRPr>
          </a:p>
        </p:txBody>
      </p:sp>
      <p:sp>
        <p:nvSpPr>
          <p:cNvPr id="32" name="Text Box 36">
            <a:extLst>
              <a:ext uri="{FF2B5EF4-FFF2-40B4-BE49-F238E27FC236}">
                <a16:creationId xmlns:a16="http://schemas.microsoft.com/office/drawing/2014/main" id="{CBE29C2E-12C5-4E2A-BF8E-FD40E3F1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49" y="16876384"/>
            <a:ext cx="27673236" cy="1212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6258" tIns="28128" rIns="56258" bIns="28128" numCol="2">
            <a:spAutoFit/>
          </a:bodyPr>
          <a:lstStyle>
            <a:lvl1pPr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4000" dirty="0">
                <a:latin typeface="Times New Roman" panose="02020603050405020304" pitchFamily="18" charset="0"/>
              </a:rPr>
              <a:t>Identify best microphone for 3D audio capture, and size.</a:t>
            </a: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dirty="0">
                <a:latin typeface="Times New Roman" panose="02020603050405020304" pitchFamily="18" charset="0"/>
              </a:rPr>
              <a:t>2. Build a mount capable of binding microphone and robot.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dirty="0">
                <a:latin typeface="Times New Roman" panose="02020603050405020304" pitchFamily="18" charset="0"/>
              </a:rPr>
              <a:t>4. Select an open space environment for recording. Place speakers at a distance sufficient for a microphone to distinguish between sounds.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marL="514350" indent="-514350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4000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dirty="0">
                <a:latin typeface="Times New Roman" panose="02020603050405020304" pitchFamily="18" charset="0"/>
              </a:rPr>
              <a:t>5. Ensure the data that is being recorded on the robot can be played back.</a:t>
            </a:r>
            <a:endParaRPr lang="en-US" altLang="en-US" sz="2575" dirty="0">
              <a:latin typeface="Times New Roman" panose="02020603050405020304" pitchFamily="18" charset="0"/>
            </a:endParaRPr>
          </a:p>
        </p:txBody>
      </p:sp>
      <p:pic>
        <p:nvPicPr>
          <p:cNvPr id="15385" name="Picture 10">
            <a:extLst>
              <a:ext uri="{FF2B5EF4-FFF2-40B4-BE49-F238E27FC236}">
                <a16:creationId xmlns:a16="http://schemas.microsoft.com/office/drawing/2014/main" id="{38A1D807-16C2-4A3E-8588-3070AF64D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42" y="24375948"/>
            <a:ext cx="4134400" cy="497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6" name="Text Box 19">
            <a:extLst>
              <a:ext uri="{FF2B5EF4-FFF2-40B4-BE49-F238E27FC236}">
                <a16:creationId xmlns:a16="http://schemas.microsoft.com/office/drawing/2014/main" id="{972A3EBF-3EDC-4F5B-9606-BE5A77B5C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691" y="22505336"/>
            <a:ext cx="9091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 b="1" i="1" dirty="0">
                <a:latin typeface="Arial" panose="020B0604020202020204" pitchFamily="34" charset="0"/>
              </a:rPr>
              <a:t>Figure X Microphone Testing</a:t>
            </a:r>
          </a:p>
        </p:txBody>
      </p:sp>
      <p:pic>
        <p:nvPicPr>
          <p:cNvPr id="15387" name="Picture 12">
            <a:extLst>
              <a:ext uri="{FF2B5EF4-FFF2-40B4-BE49-F238E27FC236}">
                <a16:creationId xmlns:a16="http://schemas.microsoft.com/office/drawing/2014/main" id="{95A41AE2-C8B3-49C8-8998-A9AB55DE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42" y="17471980"/>
            <a:ext cx="7306030" cy="48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11">
            <a:extLst>
              <a:ext uri="{FF2B5EF4-FFF2-40B4-BE49-F238E27FC236}">
                <a16:creationId xmlns:a16="http://schemas.microsoft.com/office/drawing/2014/main" id="{C5A9E1A4-8BE4-490A-A360-67DCFB91B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9640" y="15698759"/>
            <a:ext cx="903922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7909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Conclusion</a:t>
            </a:r>
          </a:p>
        </p:txBody>
      </p:sp>
      <p:sp>
        <p:nvSpPr>
          <p:cNvPr id="29" name="Text Box 40">
            <a:extLst>
              <a:ext uri="{FF2B5EF4-FFF2-40B4-BE49-F238E27FC236}">
                <a16:creationId xmlns:a16="http://schemas.microsoft.com/office/drawing/2014/main" id="{08C787C9-CCAE-4214-91F7-513CD5CAD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6276" y="17182445"/>
            <a:ext cx="9556837" cy="419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6258" tIns="28128" rIns="56258" bIns="28128">
            <a:spAutoFit/>
          </a:bodyPr>
          <a:lstStyle>
            <a:lvl1pPr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575" dirty="0">
                <a:latin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575" dirty="0">
              <a:latin typeface="Times New Roman" panose="02020603050405020304" pitchFamily="18" charset="0"/>
            </a:endParaRP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4531BE82-C368-4F68-AC93-1E239E60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6733" y="19361466"/>
            <a:ext cx="3132634" cy="193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6258" tIns="28128" rIns="56258" bIns="28128">
            <a:spAutoFit/>
          </a:bodyPr>
          <a:lstStyle>
            <a:lvl1pPr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12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575" b="1" dirty="0">
                <a:latin typeface="Times New Roman" panose="02020603050405020304" pitchFamily="18" charset="0"/>
              </a:rPr>
              <a:t>Legend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575" b="1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575" dirty="0">
                <a:latin typeface="Times New Roman" panose="02020603050405020304" pitchFamily="18" charset="0"/>
              </a:rPr>
              <a:t>Speaker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575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575" dirty="0">
                <a:latin typeface="Times New Roman" panose="02020603050405020304" pitchFamily="18" charset="0"/>
              </a:rPr>
              <a:t>Robot</a:t>
            </a:r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225E93FF-CB5D-4002-B44B-751C12D57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473" y="22419412"/>
            <a:ext cx="90916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i="1" dirty="0">
                <a:latin typeface="Arial" panose="020B0604020202020204" pitchFamily="34" charset="0"/>
              </a:rPr>
              <a:t>Figure X Testing Environments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DC1588-8EC8-4188-84B8-D6950AE0F6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021" y="10765867"/>
            <a:ext cx="4966189" cy="4354590"/>
          </a:xfrm>
          <a:prstGeom prst="rect">
            <a:avLst/>
          </a:prstGeom>
        </p:spPr>
      </p:pic>
      <p:sp>
        <p:nvSpPr>
          <p:cNvPr id="44" name="Text Box 19">
            <a:extLst>
              <a:ext uri="{FF2B5EF4-FFF2-40B4-BE49-F238E27FC236}">
                <a16:creationId xmlns:a16="http://schemas.microsoft.com/office/drawing/2014/main" id="{750D6381-0086-46A8-85F0-40D92F6C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0327" y="12702333"/>
            <a:ext cx="465225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 b="1" i="1" dirty="0">
                <a:latin typeface="Arial" panose="020B0604020202020204" pitchFamily="34" charset="0"/>
              </a:rPr>
              <a:t>Figure X Garmin w/4-channel </a:t>
            </a:r>
            <a:r>
              <a:rPr lang="en-US" altLang="en-US" sz="4000" b="1" i="1" dirty="0" err="1">
                <a:latin typeface="Arial" panose="020B0604020202020204" pitchFamily="34" charset="0"/>
              </a:rPr>
              <a:t>ambisonic</a:t>
            </a:r>
            <a:r>
              <a:rPr lang="en-US" altLang="en-US" sz="4000" b="1" i="1" dirty="0">
                <a:latin typeface="Arial" panose="020B0604020202020204" pitchFamily="34" charset="0"/>
              </a:rPr>
              <a:t> output</a:t>
            </a:r>
          </a:p>
        </p:txBody>
      </p:sp>
      <p:sp>
        <p:nvSpPr>
          <p:cNvPr id="15372" name="Text Box 19">
            <a:extLst>
              <a:ext uri="{FF2B5EF4-FFF2-40B4-BE49-F238E27FC236}">
                <a16:creationId xmlns:a16="http://schemas.microsoft.com/office/drawing/2014/main" id="{1FB1BF0C-874D-418B-8979-5A03CE90E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724" y="24375948"/>
            <a:ext cx="360641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4389438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i="1" dirty="0">
                <a:latin typeface="Arial" panose="020B0604020202020204" pitchFamily="34" charset="0"/>
              </a:rPr>
              <a:t>Figure X Microphone Attachment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A53EA0-89AB-44C2-8CC4-7F54D04239B0}"/>
              </a:ext>
            </a:extLst>
          </p:cNvPr>
          <p:cNvGrpSpPr/>
          <p:nvPr/>
        </p:nvGrpSpPr>
        <p:grpSpPr>
          <a:xfrm>
            <a:off x="16948381" y="18631517"/>
            <a:ext cx="10617942" cy="3865321"/>
            <a:chOff x="16339817" y="18022083"/>
            <a:chExt cx="10617942" cy="386532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640214-7EF7-4BD4-A778-54C2BABA8DEF}"/>
                </a:ext>
              </a:extLst>
            </p:cNvPr>
            <p:cNvCxnSpPr/>
            <p:nvPr/>
          </p:nvCxnSpPr>
          <p:spPr>
            <a:xfrm flipV="1">
              <a:off x="17602578" y="18214848"/>
              <a:ext cx="0" cy="3672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F34D1488-84B7-4B2F-B0CD-B48A4535B144}"/>
                </a:ext>
              </a:extLst>
            </p:cNvPr>
            <p:cNvSpPr/>
            <p:nvPr/>
          </p:nvSpPr>
          <p:spPr>
            <a:xfrm rot="18649686">
              <a:off x="16285493" y="20918344"/>
              <a:ext cx="878586" cy="769937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7" name="Diagonal Stripe 46">
              <a:extLst>
                <a:ext uri="{FF2B5EF4-FFF2-40B4-BE49-F238E27FC236}">
                  <a16:creationId xmlns:a16="http://schemas.microsoft.com/office/drawing/2014/main" id="{693CE9B7-E642-4D53-AFB9-FE664152CA03}"/>
                </a:ext>
              </a:extLst>
            </p:cNvPr>
            <p:cNvSpPr/>
            <p:nvPr/>
          </p:nvSpPr>
          <p:spPr>
            <a:xfrm rot="7776757">
              <a:off x="17739944" y="18431658"/>
              <a:ext cx="878586" cy="769937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4710008B-09B3-4E29-BEAD-9939E7F11323}"/>
                </a:ext>
              </a:extLst>
            </p:cNvPr>
            <p:cNvSpPr/>
            <p:nvPr/>
          </p:nvSpPr>
          <p:spPr>
            <a:xfrm rot="16003658">
              <a:off x="17417986" y="21069457"/>
              <a:ext cx="467654" cy="777938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F5053F4-8D2A-4585-9772-3F811C37C9A1}"/>
                </a:ext>
              </a:extLst>
            </p:cNvPr>
            <p:cNvSpPr/>
            <p:nvPr/>
          </p:nvSpPr>
          <p:spPr>
            <a:xfrm>
              <a:off x="20703263" y="18180966"/>
              <a:ext cx="6254496" cy="3154084"/>
            </a:xfrm>
            <a:custGeom>
              <a:avLst/>
              <a:gdLst>
                <a:gd name="connsiteX0" fmla="*/ 0 w 6254496"/>
                <a:gd name="connsiteY0" fmla="*/ 0 h 3154084"/>
                <a:gd name="connsiteX1" fmla="*/ 950976 w 6254496"/>
                <a:gd name="connsiteY1" fmla="*/ 1243584 h 3154084"/>
                <a:gd name="connsiteX2" fmla="*/ 329184 w 6254496"/>
                <a:gd name="connsiteY2" fmla="*/ 2231136 h 3154084"/>
                <a:gd name="connsiteX3" fmla="*/ 6254496 w 6254496"/>
                <a:gd name="connsiteY3" fmla="*/ 3072384 h 31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496" h="3154084">
                  <a:moveTo>
                    <a:pt x="0" y="0"/>
                  </a:moveTo>
                  <a:cubicBezTo>
                    <a:pt x="448056" y="435864"/>
                    <a:pt x="896112" y="871728"/>
                    <a:pt x="950976" y="1243584"/>
                  </a:cubicBezTo>
                  <a:cubicBezTo>
                    <a:pt x="1005840" y="1615440"/>
                    <a:pt x="-554736" y="1926336"/>
                    <a:pt x="329184" y="2231136"/>
                  </a:cubicBezTo>
                  <a:cubicBezTo>
                    <a:pt x="1213104" y="2535936"/>
                    <a:pt x="5492496" y="3425952"/>
                    <a:pt x="6254496" y="30723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Diagonal Stripe 51">
              <a:extLst>
                <a:ext uri="{FF2B5EF4-FFF2-40B4-BE49-F238E27FC236}">
                  <a16:creationId xmlns:a16="http://schemas.microsoft.com/office/drawing/2014/main" id="{6EC9CF26-358A-44BC-85AE-E26D7DE59F56}"/>
                </a:ext>
              </a:extLst>
            </p:cNvPr>
            <p:cNvSpPr/>
            <p:nvPr/>
          </p:nvSpPr>
          <p:spPr>
            <a:xfrm rot="4891259">
              <a:off x="22273868" y="18076407"/>
              <a:ext cx="878586" cy="769937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3" name="Diagonal Stripe 52">
              <a:extLst>
                <a:ext uri="{FF2B5EF4-FFF2-40B4-BE49-F238E27FC236}">
                  <a16:creationId xmlns:a16="http://schemas.microsoft.com/office/drawing/2014/main" id="{EF33E98D-3A26-40B9-9F39-E0F792D64139}"/>
                </a:ext>
              </a:extLst>
            </p:cNvPr>
            <p:cNvSpPr/>
            <p:nvPr/>
          </p:nvSpPr>
          <p:spPr>
            <a:xfrm rot="14614056">
              <a:off x="24212719" y="21044609"/>
              <a:ext cx="878586" cy="769937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4" name="Arrow: Chevron 53">
              <a:extLst>
                <a:ext uri="{FF2B5EF4-FFF2-40B4-BE49-F238E27FC236}">
                  <a16:creationId xmlns:a16="http://schemas.microsoft.com/office/drawing/2014/main" id="{83921E3A-5B01-41A7-876E-E80B6B552068}"/>
                </a:ext>
              </a:extLst>
            </p:cNvPr>
            <p:cNvSpPr/>
            <p:nvPr/>
          </p:nvSpPr>
          <p:spPr>
            <a:xfrm rot="3062976">
              <a:off x="21091854" y="18445966"/>
              <a:ext cx="467654" cy="777938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8" name="Diagonal Stripe 57">
            <a:extLst>
              <a:ext uri="{FF2B5EF4-FFF2-40B4-BE49-F238E27FC236}">
                <a16:creationId xmlns:a16="http://schemas.microsoft.com/office/drawing/2014/main" id="{8F46F7B9-F760-439A-8A78-4A09975408F1}"/>
              </a:ext>
            </a:extLst>
          </p:cNvPr>
          <p:cNvSpPr/>
          <p:nvPr/>
        </p:nvSpPr>
        <p:spPr>
          <a:xfrm rot="7776757">
            <a:off x="27127029" y="19817558"/>
            <a:ext cx="878586" cy="769937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77E0A3DD-56DA-43A7-8D1A-0513E331CB65}"/>
              </a:ext>
            </a:extLst>
          </p:cNvPr>
          <p:cNvSpPr/>
          <p:nvPr/>
        </p:nvSpPr>
        <p:spPr>
          <a:xfrm rot="5191542">
            <a:off x="27649726" y="20832072"/>
            <a:ext cx="467654" cy="777938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4501</TotalTime>
  <Words>490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Myungjo Std M</vt:lpstr>
      <vt:lpstr>Arial</vt:lpstr>
      <vt:lpstr>Calibri</vt:lpstr>
      <vt:lpstr>Gill Sans MT</vt:lpstr>
      <vt:lpstr>Times New Roman</vt:lpstr>
      <vt:lpstr>Gallery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Tri-Fold Template</dc:title>
  <dc:creator>Ethan Shulda</dc:creator>
  <dc:description>©MegaPrint Inc. 2009</dc:description>
  <cp:lastModifiedBy>Dung Lai</cp:lastModifiedBy>
  <cp:revision>113</cp:revision>
  <dcterms:created xsi:type="dcterms:W3CDTF">2008-12-04T00:20:37Z</dcterms:created>
  <dcterms:modified xsi:type="dcterms:W3CDTF">2018-02-16T10:11:20Z</dcterms:modified>
  <cp:category>Research Poster</cp:category>
</cp:coreProperties>
</file>