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65" r:id="rId5"/>
    <p:sldId id="262" r:id="rId6"/>
    <p:sldId id="290" r:id="rId7"/>
    <p:sldId id="266" r:id="rId8"/>
    <p:sldId id="268" r:id="rId9"/>
    <p:sldId id="263" r:id="rId10"/>
    <p:sldId id="271" r:id="rId11"/>
    <p:sldId id="270" r:id="rId12"/>
    <p:sldId id="292" r:id="rId13"/>
    <p:sldId id="272" r:id="rId14"/>
    <p:sldId id="275" r:id="rId15"/>
    <p:sldId id="273" r:id="rId16"/>
    <p:sldId id="276" r:id="rId17"/>
    <p:sldId id="274" r:id="rId18"/>
    <p:sldId id="293" r:id="rId19"/>
    <p:sldId id="279" r:id="rId20"/>
    <p:sldId id="296" r:id="rId21"/>
    <p:sldId id="280" r:id="rId22"/>
    <p:sldId id="281" r:id="rId23"/>
    <p:sldId id="282" r:id="rId24"/>
    <p:sldId id="283" r:id="rId25"/>
    <p:sldId id="284" r:id="rId26"/>
    <p:sldId id="286" r:id="rId27"/>
    <p:sldId id="285" r:id="rId28"/>
    <p:sldId id="264" r:id="rId29"/>
    <p:sldId id="287" r:id="rId30"/>
    <p:sldId id="291" r:id="rId31"/>
    <p:sldId id="288" r:id="rId32"/>
    <p:sldId id="289" r:id="rId33"/>
  </p:sldIdLst>
  <p:sldSz cx="9144000" cy="6858000" type="screen4x3"/>
  <p:notesSz cx="6858000" cy="95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28E25-D4B6-8DD5-8C9B-95F85AD3AD47}" v="16" dt="2019-01-14T17:41:49.064"/>
    <p1510:client id="{35F9987E-E203-6F30-F1BB-D7C89C7838F6}" v="63" dt="2019-01-15T04:05:49.250"/>
    <p1510:client id="{B7BF4C5C-A27A-42AF-8590-47471A6296BD}" v="8" dt="2019-01-15T05:12:20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ũng. Lương Tuấn (5)" userId="S::dunglt5@vng.com.vn::bb61564a-22ec-4650-9c89-51fd69879c83" providerId="AD" clId="Web-{35F9987E-E203-6F30-F1BB-D7C89C7838F6}"/>
    <pc:docChg chg="addSld delSld modSld">
      <pc:chgData name="Dũng. Lương Tuấn (5)" userId="S::dunglt5@vng.com.vn::bb61564a-22ec-4650-9c89-51fd69879c83" providerId="AD" clId="Web-{35F9987E-E203-6F30-F1BB-D7C89C7838F6}" dt="2019-01-15T04:30:29.464" v="1899"/>
      <pc:docMkLst>
        <pc:docMk/>
      </pc:docMkLst>
      <pc:sldChg chg="addSp delSp modSp addAnim delAnim modAnim modNotes">
        <pc:chgData name="Dũng. Lương Tuấn (5)" userId="S::dunglt5@vng.com.vn::bb61564a-22ec-4650-9c89-51fd69879c83" providerId="AD" clId="Web-{35F9987E-E203-6F30-F1BB-D7C89C7838F6}" dt="2019-01-15T03:03:58.311" v="448"/>
        <pc:sldMkLst>
          <pc:docMk/>
          <pc:sldMk cId="3464258756" sldId="270"/>
        </pc:sldMkLst>
        <pc:spChg chg="mod">
          <ac:chgData name="Dũng. Lương Tuấn (5)" userId="S::dunglt5@vng.com.vn::bb61564a-22ec-4650-9c89-51fd69879c83" providerId="AD" clId="Web-{35F9987E-E203-6F30-F1BB-D7C89C7838F6}" dt="2019-01-15T02:38:59.410" v="245" actId="20577"/>
          <ac:spMkLst>
            <pc:docMk/>
            <pc:sldMk cId="3464258756" sldId="270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2:38:59.363" v="243" actId="20577"/>
          <ac:spMkLst>
            <pc:docMk/>
            <pc:sldMk cId="3464258756" sldId="270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2:38:59.316" v="241" actId="20577"/>
          <ac:spMkLst>
            <pc:docMk/>
            <pc:sldMk cId="3464258756" sldId="270"/>
            <ac:spMk id="5" creationId="{00EFCF0E-3430-4713-A214-EE32C707DABA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3:03:58.311" v="448"/>
          <ac:spMkLst>
            <pc:docMk/>
            <pc:sldMk cId="3464258756" sldId="270"/>
            <ac:spMk id="7" creationId="{04587539-9123-41F2-BB2B-60C640F54F44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2:32:20.566" v="66" actId="1076"/>
          <ac:spMkLst>
            <pc:docMk/>
            <pc:sldMk cId="3464258756" sldId="270"/>
            <ac:spMk id="8" creationId="{C58ECC9C-FC47-4B66-A262-529E95254BD7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2:45:30.487" v="350" actId="20577"/>
          <ac:spMkLst>
            <pc:docMk/>
            <pc:sldMk cId="3464258756" sldId="270"/>
            <ac:spMk id="15" creationId="{5E9BB13B-A44B-4B44-9D7E-CA68BBD02A25}"/>
          </ac:spMkLst>
        </pc:spChg>
        <pc:graphicFrameChg chg="mod">
          <ac:chgData name="Dũng. Lương Tuấn (5)" userId="S::dunglt5@vng.com.vn::bb61564a-22ec-4650-9c89-51fd69879c83" providerId="AD" clId="Web-{35F9987E-E203-6F30-F1BB-D7C89C7838F6}" dt="2019-01-15T02:22:07.324" v="34" actId="1076"/>
          <ac:graphicFrameMkLst>
            <pc:docMk/>
            <pc:sldMk cId="3464258756" sldId="270"/>
            <ac:graphicFrameMk id="4" creationId="{71D73135-0238-4CB2-8752-FE6739085130}"/>
          </ac:graphicFrameMkLst>
        </pc:graphicFrameChg>
        <pc:graphicFrameChg chg="add del mod modGraphic">
          <ac:chgData name="Dũng. Lương Tuấn (5)" userId="S::dunglt5@vng.com.vn::bb61564a-22ec-4650-9c89-51fd69879c83" providerId="AD" clId="Web-{35F9987E-E203-6F30-F1BB-D7C89C7838F6}" dt="2019-01-15T02:33:57.383" v="76"/>
          <ac:graphicFrameMkLst>
            <pc:docMk/>
            <pc:sldMk cId="3464258756" sldId="270"/>
            <ac:graphicFrameMk id="9" creationId="{270394B6-B0A5-4775-BAAC-4934E2B14BC8}"/>
          </ac:graphicFrameMkLst>
        </pc:graphicFrameChg>
        <pc:graphicFrameChg chg="add mod modGraphic">
          <ac:chgData name="Dũng. Lương Tuấn (5)" userId="S::dunglt5@vng.com.vn::bb61564a-22ec-4650-9c89-51fd69879c83" providerId="AD" clId="Web-{35F9987E-E203-6F30-F1BB-D7C89C7838F6}" dt="2019-01-15T02:38:59.254" v="239"/>
          <ac:graphicFrameMkLst>
            <pc:docMk/>
            <pc:sldMk cId="3464258756" sldId="270"/>
            <ac:graphicFrameMk id="11" creationId="{DA5AC674-81CE-42E7-9499-FB692ACAE763}"/>
          </ac:graphicFrameMkLst>
        </pc:graphicFrameChg>
        <pc:graphicFrameChg chg="add mod modGraphic">
          <ac:chgData name="Dũng. Lương Tuấn (5)" userId="S::dunglt5@vng.com.vn::bb61564a-22ec-4650-9c89-51fd69879c83" providerId="AD" clId="Web-{35F9987E-E203-6F30-F1BB-D7C89C7838F6}" dt="2019-01-15T02:39:29.380" v="255"/>
          <ac:graphicFrameMkLst>
            <pc:docMk/>
            <pc:sldMk cId="3464258756" sldId="270"/>
            <ac:graphicFrameMk id="13" creationId="{E9F2CC67-4014-46D6-B636-433FFCF2D4BA}"/>
          </ac:graphicFrameMkLst>
        </pc:graphicFrameChg>
        <pc:picChg chg="mod">
          <ac:chgData name="Dũng. Lương Tuấn (5)" userId="S::dunglt5@vng.com.vn::bb61564a-22ec-4650-9c89-51fd69879c83" providerId="AD" clId="Web-{35F9987E-E203-6F30-F1BB-D7C89C7838F6}" dt="2019-01-15T02:31:17.126" v="44" actId="1076"/>
          <ac:picMkLst>
            <pc:docMk/>
            <pc:sldMk cId="3464258756" sldId="270"/>
            <ac:picMk id="6" creationId="{0E3885E2-FD66-4B87-9580-E7648C046C2F}"/>
          </ac:picMkLst>
        </pc:picChg>
        <pc:picChg chg="add mod">
          <ac:chgData name="Dũng. Lương Tuấn (5)" userId="S::dunglt5@vng.com.vn::bb61564a-22ec-4650-9c89-51fd69879c83" providerId="AD" clId="Web-{35F9987E-E203-6F30-F1BB-D7C89C7838F6}" dt="2019-01-15T02:59:02.956" v="378" actId="1076"/>
          <ac:picMkLst>
            <pc:docMk/>
            <pc:sldMk cId="3464258756" sldId="270"/>
            <ac:picMk id="18" creationId="{F8D0BF3B-9C7B-4085-AEEF-344CEB6EAA0A}"/>
          </ac:picMkLst>
        </pc:picChg>
        <pc:cxnChg chg="add mod">
          <ac:chgData name="Dũng. Lương Tuấn (5)" userId="S::dunglt5@vng.com.vn::bb61564a-22ec-4650-9c89-51fd69879c83" providerId="AD" clId="Web-{35F9987E-E203-6F30-F1BB-D7C89C7838F6}" dt="2019-01-15T02:45:18.877" v="344" actId="1076"/>
          <ac:cxnSpMkLst>
            <pc:docMk/>
            <pc:sldMk cId="3464258756" sldId="270"/>
            <ac:cxnSpMk id="16" creationId="{04F18547-3809-47BA-BEDF-3392A888BF2E}"/>
          </ac:cxnSpMkLst>
        </pc:cxnChg>
        <pc:cxnChg chg="add mod">
          <ac:chgData name="Dũng. Lương Tuấn (5)" userId="S::dunglt5@vng.com.vn::bb61564a-22ec-4650-9c89-51fd69879c83" providerId="AD" clId="Web-{35F9987E-E203-6F30-F1BB-D7C89C7838F6}" dt="2019-01-15T02:45:22.237" v="345" actId="1076"/>
          <ac:cxnSpMkLst>
            <pc:docMk/>
            <pc:sldMk cId="3464258756" sldId="270"/>
            <ac:cxnSpMk id="17" creationId="{FCF16B5C-881C-4646-9BB0-6436C2922775}"/>
          </ac:cxnSpMkLst>
        </pc:cxnChg>
      </pc:sldChg>
      <pc:sldChg chg="modNotes">
        <pc:chgData name="Dũng. Lương Tuấn (5)" userId="S::dunglt5@vng.com.vn::bb61564a-22ec-4650-9c89-51fd69879c83" providerId="AD" clId="Web-{35F9987E-E203-6F30-F1BB-D7C89C7838F6}" dt="2019-01-15T03:06:32.817" v="480"/>
        <pc:sldMkLst>
          <pc:docMk/>
          <pc:sldMk cId="2168269057" sldId="272"/>
        </pc:sldMkLst>
      </pc:sldChg>
      <pc:sldChg chg="modNotes">
        <pc:chgData name="Dũng. Lương Tuấn (5)" userId="S::dunglt5@vng.com.vn::bb61564a-22ec-4650-9c89-51fd69879c83" providerId="AD" clId="Web-{35F9987E-E203-6F30-F1BB-D7C89C7838F6}" dt="2019-01-15T03:16:05.698" v="636"/>
        <pc:sldMkLst>
          <pc:docMk/>
          <pc:sldMk cId="2779435950" sldId="273"/>
        </pc:sldMkLst>
      </pc:sldChg>
      <pc:sldChg chg="modNotes">
        <pc:chgData name="Dũng. Lương Tuấn (5)" userId="S::dunglt5@vng.com.vn::bb61564a-22ec-4650-9c89-51fd69879c83" providerId="AD" clId="Web-{35F9987E-E203-6F30-F1BB-D7C89C7838F6}" dt="2019-01-15T03:13:22.926" v="611"/>
        <pc:sldMkLst>
          <pc:docMk/>
          <pc:sldMk cId="2198990171" sldId="275"/>
        </pc:sldMkLst>
      </pc:sldChg>
      <pc:sldChg chg="modNotes">
        <pc:chgData name="Dũng. Lương Tuấn (5)" userId="S::dunglt5@vng.com.vn::bb61564a-22ec-4650-9c89-51fd69879c83" providerId="AD" clId="Web-{35F9987E-E203-6F30-F1BB-D7C89C7838F6}" dt="2019-01-15T03:17:42.405" v="682"/>
        <pc:sldMkLst>
          <pc:docMk/>
          <pc:sldMk cId="2045488544" sldId="276"/>
        </pc:sldMkLst>
      </pc:sldChg>
      <pc:sldChg chg="del mod modShow">
        <pc:chgData name="Dũng. Lương Tuấn (5)" userId="S::dunglt5@vng.com.vn::bb61564a-22ec-4650-9c89-51fd69879c83" providerId="AD" clId="Web-{35F9987E-E203-6F30-F1BB-D7C89C7838F6}" dt="2019-01-15T03:21:23.554" v="714"/>
        <pc:sldMkLst>
          <pc:docMk/>
          <pc:sldMk cId="3149313870" sldId="277"/>
        </pc:sldMkLst>
      </pc:sldChg>
      <pc:sldChg chg="del mod modShow">
        <pc:chgData name="Dũng. Lương Tuấn (5)" userId="S::dunglt5@vng.com.vn::bb61564a-22ec-4650-9c89-51fd69879c83" providerId="AD" clId="Web-{35F9987E-E203-6F30-F1BB-D7C89C7838F6}" dt="2019-01-15T03:21:25.211" v="715"/>
        <pc:sldMkLst>
          <pc:docMk/>
          <pc:sldMk cId="2085809651" sldId="278"/>
        </pc:sldMkLst>
      </pc:sldChg>
      <pc:sldChg chg="addSp delSp modSp modNotes">
        <pc:chgData name="Dũng. Lương Tuấn (5)" userId="S::dunglt5@vng.com.vn::bb61564a-22ec-4650-9c89-51fd69879c83" providerId="AD" clId="Web-{35F9987E-E203-6F30-F1BB-D7C89C7838F6}" dt="2019-01-15T04:30:29.464" v="1899"/>
        <pc:sldMkLst>
          <pc:docMk/>
          <pc:sldMk cId="1350841968" sldId="279"/>
        </pc:sldMkLst>
        <pc:spChg chg="mod">
          <ac:chgData name="Dũng. Lương Tuấn (5)" userId="S::dunglt5@vng.com.vn::bb61564a-22ec-4650-9c89-51fd69879c83" providerId="AD" clId="Web-{35F9987E-E203-6F30-F1BB-D7C89C7838F6}" dt="2019-01-15T04:25:25.812" v="1761" actId="20577"/>
          <ac:spMkLst>
            <pc:docMk/>
            <pc:sldMk cId="1350841968" sldId="279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3:22.847" v="976" actId="1076"/>
          <ac:spMkLst>
            <pc:docMk/>
            <pc:sldMk cId="1350841968" sldId="279"/>
            <ac:spMk id="5" creationId="{00EFCF0E-3430-4713-A214-EE32C707DABA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3:55:23.820" v="1045" actId="1076"/>
          <ac:spMkLst>
            <pc:docMk/>
            <pc:sldMk cId="1350841968" sldId="279"/>
            <ac:spMk id="6" creationId="{B3044C54-E915-4E84-8945-3C38D9832166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7.938" v="1180" actId="1076"/>
          <ac:spMkLst>
            <pc:docMk/>
            <pc:sldMk cId="1350841968" sldId="279"/>
            <ac:spMk id="10" creationId="{525B331A-DFA4-4CD6-B820-3AF1DFB62639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7.985" v="1181" actId="1076"/>
          <ac:spMkLst>
            <pc:docMk/>
            <pc:sldMk cId="1350841968" sldId="279"/>
            <ac:spMk id="11" creationId="{27AED160-804C-4251-91E5-74464319F0A1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047" v="1182" actId="1076"/>
          <ac:spMkLst>
            <pc:docMk/>
            <pc:sldMk cId="1350841968" sldId="279"/>
            <ac:spMk id="12" creationId="{3983FDD4-0A19-449A-A50A-88C5E2964592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079" v="1183" actId="1076"/>
          <ac:spMkLst>
            <pc:docMk/>
            <pc:sldMk cId="1350841968" sldId="279"/>
            <ac:spMk id="13" creationId="{2F0A81AA-4384-42AB-9A45-D19542B612DE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141" v="1184" actId="1076"/>
          <ac:spMkLst>
            <pc:docMk/>
            <pc:sldMk cId="1350841968" sldId="279"/>
            <ac:spMk id="14" creationId="{F94CF707-D65E-432D-A949-0494D076020D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172" v="1185" actId="1076"/>
          <ac:spMkLst>
            <pc:docMk/>
            <pc:sldMk cId="1350841968" sldId="279"/>
            <ac:spMk id="15" creationId="{0B009877-1B25-469A-A1B6-C9B18DBB7134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224" v="1186" actId="1076"/>
          <ac:spMkLst>
            <pc:docMk/>
            <pc:sldMk cId="1350841968" sldId="279"/>
            <ac:spMk id="16" creationId="{AC378FB3-3760-409A-A3CF-908BD525A328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282" v="1187" actId="1076"/>
          <ac:spMkLst>
            <pc:docMk/>
            <pc:sldMk cId="1350841968" sldId="279"/>
            <ac:spMk id="17" creationId="{5F74EE77-D853-404B-89C3-36FEA06EB974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329" v="1188" actId="1076"/>
          <ac:spMkLst>
            <pc:docMk/>
            <pc:sldMk cId="1350841968" sldId="279"/>
            <ac:spMk id="18" creationId="{FE61D5DF-1539-4BB2-8F89-8D985D7EE3CA}"/>
          </ac:spMkLst>
        </pc:spChg>
        <pc:spChg chg="mod">
          <ac:chgData name="Dũng. Lương Tuấn (5)" userId="S::dunglt5@vng.com.vn::bb61564a-22ec-4650-9c89-51fd69879c83" providerId="AD" clId="Web-{35F9987E-E203-6F30-F1BB-D7C89C7838F6}" dt="2019-01-15T03:59:08.360" v="1189" actId="1076"/>
          <ac:spMkLst>
            <pc:docMk/>
            <pc:sldMk cId="1350841968" sldId="279"/>
            <ac:spMk id="19" creationId="{3C36FDA7-5E6D-4DAC-B7BD-621166FA49A5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3:58:50.078" v="1176" actId="1076"/>
          <ac:spMkLst>
            <pc:docMk/>
            <pc:sldMk cId="1350841968" sldId="279"/>
            <ac:spMk id="20" creationId="{1BE5DFB7-9F9D-4C97-B993-0D78C3F8663E}"/>
          </ac:spMkLst>
        </pc:spChg>
        <pc:spChg chg="add mod">
          <ac:chgData name="Dũng. Lương Tuấn (5)" userId="S::dunglt5@vng.com.vn::bb61564a-22ec-4650-9c89-51fd69879c83" providerId="AD" clId="Web-{35F9987E-E203-6F30-F1BB-D7C89C7838F6}" dt="2019-01-15T04:09:48.697" v="1520" actId="20577"/>
          <ac:spMkLst>
            <pc:docMk/>
            <pc:sldMk cId="1350841968" sldId="279"/>
            <ac:spMk id="29" creationId="{A8501014-EF5F-4855-8621-AADDE75A7BF7}"/>
          </ac:spMkLst>
        </pc:spChg>
        <pc:graphicFrameChg chg="del">
          <ac:chgData name="Dũng. Lương Tuấn (5)" userId="S::dunglt5@vng.com.vn::bb61564a-22ec-4650-9c89-51fd69879c83" providerId="AD" clId="Web-{35F9987E-E203-6F30-F1BB-D7C89C7838F6}" dt="2019-01-15T04:16:18.212" v="1541"/>
          <ac:graphicFrameMkLst>
            <pc:docMk/>
            <pc:sldMk cId="1350841968" sldId="279"/>
            <ac:graphicFrameMk id="7" creationId="{CFF497AA-A129-4CC1-8303-5C48C2E520FD}"/>
          </ac:graphicFrameMkLst>
        </pc:graphicFrameChg>
        <pc:graphicFrameChg chg="add del mod modGraphic">
          <ac:chgData name="Dũng. Lương Tuấn (5)" userId="S::dunglt5@vng.com.vn::bb61564a-22ec-4650-9c89-51fd69879c83" providerId="AD" clId="Web-{35F9987E-E203-6F30-F1BB-D7C89C7838F6}" dt="2019-01-15T04:02:54.462" v="1292"/>
          <ac:graphicFrameMkLst>
            <pc:docMk/>
            <pc:sldMk cId="1350841968" sldId="279"/>
            <ac:graphicFrameMk id="9" creationId="{317DFCE7-4B08-4532-BC79-98296D73DC8D}"/>
          </ac:graphicFrameMkLst>
        </pc:graphicFrameChg>
        <pc:graphicFrameChg chg="add del mod">
          <ac:chgData name="Dũng. Lương Tuấn (5)" userId="S::dunglt5@vng.com.vn::bb61564a-22ec-4650-9c89-51fd69879c83" providerId="AD" clId="Web-{35F9987E-E203-6F30-F1BB-D7C89C7838F6}" dt="2019-01-15T04:00:57.739" v="1245"/>
          <ac:graphicFrameMkLst>
            <pc:docMk/>
            <pc:sldMk cId="1350841968" sldId="279"/>
            <ac:graphicFrameMk id="22" creationId="{EDD2DC77-A3EE-4547-BE5C-B3A814663685}"/>
          </ac:graphicFrameMkLst>
        </pc:graphicFrameChg>
        <pc:graphicFrameChg chg="add del mod modGraphic">
          <ac:chgData name="Dũng. Lương Tuấn (5)" userId="S::dunglt5@vng.com.vn::bb61564a-22ec-4650-9c89-51fd69879c83" providerId="AD" clId="Web-{35F9987E-E203-6F30-F1BB-D7C89C7838F6}" dt="2019-01-15T04:02:55.619" v="1293"/>
          <ac:graphicFrameMkLst>
            <pc:docMk/>
            <pc:sldMk cId="1350841968" sldId="279"/>
            <ac:graphicFrameMk id="23" creationId="{ABB9EF3A-D881-45FE-85E0-88B3B18DD1CA}"/>
          </ac:graphicFrameMkLst>
        </pc:graphicFrameChg>
        <pc:graphicFrameChg chg="add mod modGraphic">
          <ac:chgData name="Dũng. Lương Tuấn (5)" userId="S::dunglt5@vng.com.vn::bb61564a-22ec-4650-9c89-51fd69879c83" providerId="AD" clId="Web-{35F9987E-E203-6F30-F1BB-D7C89C7838F6}" dt="2019-01-15T04:07:55.193" v="1490"/>
          <ac:graphicFrameMkLst>
            <pc:docMk/>
            <pc:sldMk cId="1350841968" sldId="279"/>
            <ac:graphicFrameMk id="25" creationId="{26D8F40E-5E60-46D8-B73C-6A868BBEA285}"/>
          </ac:graphicFrameMkLst>
        </pc:graphicFrameChg>
        <pc:graphicFrameChg chg="add mod modGraphic">
          <ac:chgData name="Dũng. Lương Tuấn (5)" userId="S::dunglt5@vng.com.vn::bb61564a-22ec-4650-9c89-51fd69879c83" providerId="AD" clId="Web-{35F9987E-E203-6F30-F1BB-D7C89C7838F6}" dt="2019-01-15T04:05:19.015" v="1440"/>
          <ac:graphicFrameMkLst>
            <pc:docMk/>
            <pc:sldMk cId="1350841968" sldId="279"/>
            <ac:graphicFrameMk id="27" creationId="{DE232A17-EA93-4521-9675-5248230CC2EC}"/>
          </ac:graphicFrameMkLst>
        </pc:graphicFrameChg>
        <pc:picChg chg="mod">
          <ac:chgData name="Dũng. Lương Tuấn (5)" userId="S::dunglt5@vng.com.vn::bb61564a-22ec-4650-9c89-51fd69879c83" providerId="AD" clId="Web-{35F9987E-E203-6F30-F1BB-D7C89C7838F6}" dt="2019-01-15T03:51:59.781" v="961" actId="1076"/>
          <ac:picMkLst>
            <pc:docMk/>
            <pc:sldMk cId="1350841968" sldId="279"/>
            <ac:picMk id="4" creationId="{44FF47C0-C2FC-4A17-9700-2F1BA80C7212}"/>
          </ac:picMkLst>
        </pc:picChg>
        <pc:picChg chg="mod">
          <ac:chgData name="Dũng. Lương Tuấn (5)" userId="S::dunglt5@vng.com.vn::bb61564a-22ec-4650-9c89-51fd69879c83" providerId="AD" clId="Web-{35F9987E-E203-6F30-F1BB-D7C89C7838F6}" dt="2019-01-15T03:59:07.891" v="1179" actId="1076"/>
          <ac:picMkLst>
            <pc:docMk/>
            <pc:sldMk cId="1350841968" sldId="279"/>
            <ac:picMk id="8" creationId="{9FBEC4A9-38E8-493D-92C3-DC892F170FA3}"/>
          </ac:picMkLst>
        </pc:picChg>
      </pc:sldChg>
      <pc:sldChg chg="delSp modSp add replId modNotes">
        <pc:chgData name="Dũng. Lương Tuấn (5)" userId="S::dunglt5@vng.com.vn::bb61564a-22ec-4650-9c89-51fd69879c83" providerId="AD" clId="Web-{35F9987E-E203-6F30-F1BB-D7C89C7838F6}" dt="2019-01-15T03:03:13.153" v="447"/>
        <pc:sldMkLst>
          <pc:docMk/>
          <pc:sldMk cId="2294503250" sldId="292"/>
        </pc:sldMkLst>
        <pc:spChg chg="del">
          <ac:chgData name="Dũng. Lương Tuấn (5)" userId="S::dunglt5@vng.com.vn::bb61564a-22ec-4650-9c89-51fd69879c83" providerId="AD" clId="Web-{35F9987E-E203-6F30-F1BB-D7C89C7838F6}" dt="2019-01-15T03:00:08.974" v="392"/>
          <ac:spMkLst>
            <pc:docMk/>
            <pc:sldMk cId="2294503250" sldId="292"/>
            <ac:spMk id="7" creationId="{04587539-9123-41F2-BB2B-60C640F54F4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3:00:08.974" v="391"/>
          <ac:spMkLst>
            <pc:docMk/>
            <pc:sldMk cId="2294503250" sldId="292"/>
            <ac:spMk id="8" creationId="{C58ECC9C-FC47-4B66-A262-529E95254BD7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3:00:08.974" v="388"/>
          <ac:spMkLst>
            <pc:docMk/>
            <pc:sldMk cId="2294503250" sldId="292"/>
            <ac:spMk id="15" creationId="{5E9BB13B-A44B-4B44-9D7E-CA68BBD02A25}"/>
          </ac:spMkLst>
        </pc:spChg>
        <pc:graphicFrameChg chg="del">
          <ac:chgData name="Dũng. Lương Tuấn (5)" userId="S::dunglt5@vng.com.vn::bb61564a-22ec-4650-9c89-51fd69879c83" providerId="AD" clId="Web-{35F9987E-E203-6F30-F1BB-D7C89C7838F6}" dt="2019-01-15T03:00:08.974" v="390"/>
          <ac:graphicFrameMkLst>
            <pc:docMk/>
            <pc:sldMk cId="2294503250" sldId="292"/>
            <ac:graphicFrameMk id="11" creationId="{DA5AC674-81CE-42E7-9499-FB692ACAE763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3:00:08.974" v="389"/>
          <ac:graphicFrameMkLst>
            <pc:docMk/>
            <pc:sldMk cId="2294503250" sldId="292"/>
            <ac:graphicFrameMk id="13" creationId="{E9F2CC67-4014-46D6-B636-433FFCF2D4BA}"/>
          </ac:graphicFrameMkLst>
        </pc:graphicFrameChg>
        <pc:picChg chg="mod">
          <ac:chgData name="Dũng. Lương Tuấn (5)" userId="S::dunglt5@vng.com.vn::bb61564a-22ec-4650-9c89-51fd69879c83" providerId="AD" clId="Web-{35F9987E-E203-6F30-F1BB-D7C89C7838F6}" dt="2019-01-15T03:00:18.711" v="396" actId="14100"/>
          <ac:picMkLst>
            <pc:docMk/>
            <pc:sldMk cId="2294503250" sldId="292"/>
            <ac:picMk id="18" creationId="{F8D0BF3B-9C7B-4085-AEEF-344CEB6EAA0A}"/>
          </ac:picMkLst>
        </pc:picChg>
        <pc:cxnChg chg="del">
          <ac:chgData name="Dũng. Lương Tuấn (5)" userId="S::dunglt5@vng.com.vn::bb61564a-22ec-4650-9c89-51fd69879c83" providerId="AD" clId="Web-{35F9987E-E203-6F30-F1BB-D7C89C7838F6}" dt="2019-01-15T03:00:08.974" v="387"/>
          <ac:cxnSpMkLst>
            <pc:docMk/>
            <pc:sldMk cId="2294503250" sldId="292"/>
            <ac:cxnSpMk id="16" creationId="{04F18547-3809-47BA-BEDF-3392A888BF2E}"/>
          </ac:cxnSpMkLst>
        </pc:cxnChg>
        <pc:cxnChg chg="del">
          <ac:chgData name="Dũng. Lương Tuấn (5)" userId="S::dunglt5@vng.com.vn::bb61564a-22ec-4650-9c89-51fd69879c83" providerId="AD" clId="Web-{35F9987E-E203-6F30-F1BB-D7C89C7838F6}" dt="2019-01-15T03:00:08.974" v="386"/>
          <ac:cxnSpMkLst>
            <pc:docMk/>
            <pc:sldMk cId="2294503250" sldId="292"/>
            <ac:cxnSpMk id="17" creationId="{FCF16B5C-881C-4646-9BB0-6436C2922775}"/>
          </ac:cxnSpMkLst>
        </pc:cxnChg>
      </pc:sldChg>
      <pc:sldChg chg="addSp delSp modSp add replId modNotes">
        <pc:chgData name="Dũng. Lương Tuấn (5)" userId="S::dunglt5@vng.com.vn::bb61564a-22ec-4650-9c89-51fd69879c83" providerId="AD" clId="Web-{35F9987E-E203-6F30-F1BB-D7C89C7838F6}" dt="2019-01-15T04:21:00.957" v="1669"/>
        <pc:sldMkLst>
          <pc:docMk/>
          <pc:sldMk cId="1598542607" sldId="293"/>
        </pc:sldMkLst>
        <pc:spChg chg="mod">
          <ac:chgData name="Dũng. Lương Tuấn (5)" userId="S::dunglt5@vng.com.vn::bb61564a-22ec-4650-9c89-51fd69879c83" providerId="AD" clId="Web-{35F9987E-E203-6F30-F1BB-D7C89C7838F6}" dt="2019-01-15T03:20:07.239" v="701" actId="20577"/>
          <ac:spMkLst>
            <pc:docMk/>
            <pc:sldMk cId="1598542607" sldId="293"/>
            <ac:spMk id="3" creationId="{00000000-0000-0000-0000-000000000000}"/>
          </ac:spMkLst>
        </pc:spChg>
        <pc:graphicFrameChg chg="del">
          <ac:chgData name="Dũng. Lương Tuấn (5)" userId="S::dunglt5@vng.com.vn::bb61564a-22ec-4650-9c89-51fd69879c83" providerId="AD" clId="Web-{35F9987E-E203-6F30-F1BB-D7C89C7838F6}" dt="2019-01-15T03:19:49.316" v="692"/>
          <ac:graphicFrameMkLst>
            <pc:docMk/>
            <pc:sldMk cId="1598542607" sldId="293"/>
            <ac:graphicFrameMk id="4" creationId="{71D73135-0238-4CB2-8752-FE6739085130}"/>
          </ac:graphicFrameMkLst>
        </pc:graphicFrameChg>
        <pc:graphicFrameChg chg="add mod modGraphic">
          <ac:chgData name="Dũng. Lương Tuấn (5)" userId="S::dunglt5@vng.com.vn::bb61564a-22ec-4650-9c89-51fd69879c83" providerId="AD" clId="Web-{35F9987E-E203-6F30-F1BB-D7C89C7838F6}" dt="2019-01-15T04:21:00.957" v="1669"/>
          <ac:graphicFrameMkLst>
            <pc:docMk/>
            <pc:sldMk cId="1598542607" sldId="293"/>
            <ac:graphicFrameMk id="15" creationId="{1BDEB452-5088-49A6-A691-2722AB04EB32}"/>
          </ac:graphicFrameMkLst>
        </pc:graphicFrameChg>
        <pc:picChg chg="del">
          <ac:chgData name="Dũng. Lương Tuấn (5)" userId="S::dunglt5@vng.com.vn::bb61564a-22ec-4650-9c89-51fd69879c83" providerId="AD" clId="Web-{35F9987E-E203-6F30-F1BB-D7C89C7838F6}" dt="2019-01-15T03:18:54.470" v="686"/>
          <ac:picMkLst>
            <pc:docMk/>
            <pc:sldMk cId="1598542607" sldId="293"/>
            <ac:picMk id="6" creationId="{1DF937FA-E4A0-43A8-9A8E-7916F41CD6F5}"/>
          </ac:picMkLst>
        </pc:picChg>
        <pc:picChg chg="add mod">
          <ac:chgData name="Dũng. Lương Tuấn (5)" userId="S::dunglt5@vng.com.vn::bb61564a-22ec-4650-9c89-51fd69879c83" providerId="AD" clId="Web-{35F9987E-E203-6F30-F1BB-D7C89C7838F6}" dt="2019-01-15T03:19:24.722" v="691" actId="1076"/>
          <ac:picMkLst>
            <pc:docMk/>
            <pc:sldMk cId="1598542607" sldId="293"/>
            <ac:picMk id="8" creationId="{640938D3-B756-463E-878B-59AC2B00C867}"/>
          </ac:picMkLst>
        </pc:picChg>
      </pc:sldChg>
      <pc:sldChg chg="delSp modSp add del replId">
        <pc:chgData name="Dũng. Lương Tuấn (5)" userId="S::dunglt5@vng.com.vn::bb61564a-22ec-4650-9c89-51fd69879c83" providerId="AD" clId="Web-{35F9987E-E203-6F30-F1BB-D7C89C7838F6}" dt="2019-01-15T04:19:46.283" v="1646"/>
        <pc:sldMkLst>
          <pc:docMk/>
          <pc:sldMk cId="850375524" sldId="294"/>
        </pc:sldMkLst>
        <pc:spChg chg="del">
          <ac:chgData name="Dũng. Lương Tuấn (5)" userId="S::dunglt5@vng.com.vn::bb61564a-22ec-4650-9c89-51fd69879c83" providerId="AD" clId="Web-{35F9987E-E203-6F30-F1BB-D7C89C7838F6}" dt="2019-01-15T04:11:47.342" v="1539"/>
          <ac:spMkLst>
            <pc:docMk/>
            <pc:sldMk cId="850375524" sldId="294"/>
            <ac:spMk id="6" creationId="{B3044C54-E915-4E84-8945-3C38D9832166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6"/>
          <ac:spMkLst>
            <pc:docMk/>
            <pc:sldMk cId="850375524" sldId="294"/>
            <ac:spMk id="10" creationId="{525B331A-DFA4-4CD6-B820-3AF1DFB62639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5"/>
          <ac:spMkLst>
            <pc:docMk/>
            <pc:sldMk cId="850375524" sldId="294"/>
            <ac:spMk id="11" creationId="{27AED160-804C-4251-91E5-74464319F0A1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4"/>
          <ac:spMkLst>
            <pc:docMk/>
            <pc:sldMk cId="850375524" sldId="294"/>
            <ac:spMk id="12" creationId="{3983FDD4-0A19-449A-A50A-88C5E2964592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3"/>
          <ac:spMkLst>
            <pc:docMk/>
            <pc:sldMk cId="850375524" sldId="294"/>
            <ac:spMk id="13" creationId="{2F0A81AA-4384-42AB-9A45-D19542B612D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2"/>
          <ac:spMkLst>
            <pc:docMk/>
            <pc:sldMk cId="850375524" sldId="294"/>
            <ac:spMk id="14" creationId="{F94CF707-D65E-432D-A949-0494D076020D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1"/>
          <ac:spMkLst>
            <pc:docMk/>
            <pc:sldMk cId="850375524" sldId="294"/>
            <ac:spMk id="15" creationId="{0B009877-1B25-469A-A1B6-C9B18DBB713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30"/>
          <ac:spMkLst>
            <pc:docMk/>
            <pc:sldMk cId="850375524" sldId="294"/>
            <ac:spMk id="16" creationId="{AC378FB3-3760-409A-A3CF-908BD525A328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29"/>
          <ac:spMkLst>
            <pc:docMk/>
            <pc:sldMk cId="850375524" sldId="294"/>
            <ac:spMk id="17" creationId="{5F74EE77-D853-404B-89C3-36FEA06EB97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28"/>
          <ac:spMkLst>
            <pc:docMk/>
            <pc:sldMk cId="850375524" sldId="294"/>
            <ac:spMk id="18" creationId="{FE61D5DF-1539-4BB2-8F89-8D985D7EE3CA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27"/>
          <ac:spMkLst>
            <pc:docMk/>
            <pc:sldMk cId="850375524" sldId="294"/>
            <ac:spMk id="19" creationId="{3C36FDA7-5E6D-4DAC-B7BD-621166FA49A5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5.795" v="1538"/>
          <ac:spMkLst>
            <pc:docMk/>
            <pc:sldMk cId="850375524" sldId="294"/>
            <ac:spMk id="20" creationId="{1BE5DFB7-9F9D-4C97-B993-0D78C3F8663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1:42.748" v="1524"/>
          <ac:spMkLst>
            <pc:docMk/>
            <pc:sldMk cId="850375524" sldId="294"/>
            <ac:spMk id="29" creationId="{A8501014-EF5F-4855-8621-AADDE75A7BF7}"/>
          </ac:spMkLst>
        </pc:spChg>
        <pc:graphicFrameChg chg="del">
          <ac:chgData name="Dũng. Lương Tuấn (5)" userId="S::dunglt5@vng.com.vn::bb61564a-22ec-4650-9c89-51fd69879c83" providerId="AD" clId="Web-{35F9987E-E203-6F30-F1BB-D7C89C7838F6}" dt="2019-01-15T04:11:42.748" v="1526"/>
          <ac:graphicFrameMkLst>
            <pc:docMk/>
            <pc:sldMk cId="850375524" sldId="294"/>
            <ac:graphicFrameMk id="25" creationId="{26D8F40E-5E60-46D8-B73C-6A868BBEA285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4:11:42.748" v="1525"/>
          <ac:graphicFrameMkLst>
            <pc:docMk/>
            <pc:sldMk cId="850375524" sldId="294"/>
            <ac:graphicFrameMk id="27" creationId="{DE232A17-EA93-4521-9675-5248230CC2EC}"/>
          </ac:graphicFrameMkLst>
        </pc:graphicFrameChg>
        <pc:picChg chg="mod">
          <ac:chgData name="Dũng. Lương Tuấn (5)" userId="S::dunglt5@vng.com.vn::bb61564a-22ec-4650-9c89-51fd69879c83" providerId="AD" clId="Web-{35F9987E-E203-6F30-F1BB-D7C89C7838F6}" dt="2019-01-15T04:11:53.499" v="1540" actId="1076"/>
          <ac:picMkLst>
            <pc:docMk/>
            <pc:sldMk cId="850375524" sldId="294"/>
            <ac:picMk id="4" creationId="{44FF47C0-C2FC-4A17-9700-2F1BA80C7212}"/>
          </ac:picMkLst>
        </pc:picChg>
        <pc:picChg chg="del">
          <ac:chgData name="Dũng. Lương Tuấn (5)" userId="S::dunglt5@vng.com.vn::bb61564a-22ec-4650-9c89-51fd69879c83" providerId="AD" clId="Web-{35F9987E-E203-6F30-F1BB-D7C89C7838F6}" dt="2019-01-15T04:11:42.764" v="1537"/>
          <ac:picMkLst>
            <pc:docMk/>
            <pc:sldMk cId="850375524" sldId="294"/>
            <ac:picMk id="8" creationId="{9FBEC4A9-38E8-493D-92C3-DC892F170FA3}"/>
          </ac:picMkLst>
        </pc:picChg>
      </pc:sldChg>
      <pc:sldChg chg="add del replId">
        <pc:chgData name="Dũng. Lương Tuấn (5)" userId="S::dunglt5@vng.com.vn::bb61564a-22ec-4650-9c89-51fd69879c83" providerId="AD" clId="Web-{35F9987E-E203-6F30-F1BB-D7C89C7838F6}" dt="2019-01-15T04:18:02.575" v="1594"/>
        <pc:sldMkLst>
          <pc:docMk/>
          <pc:sldMk cId="1832608427" sldId="294"/>
        </pc:sldMkLst>
      </pc:sldChg>
      <pc:sldChg chg="addSp delSp modSp add del replId">
        <pc:chgData name="Dũng. Lương Tuấn (5)" userId="S::dunglt5@vng.com.vn::bb61564a-22ec-4650-9c89-51fd69879c83" providerId="AD" clId="Web-{35F9987E-E203-6F30-F1BB-D7C89C7838F6}" dt="2019-01-15T04:27:10.643" v="1799"/>
        <pc:sldMkLst>
          <pc:docMk/>
          <pc:sldMk cId="1532623764" sldId="295"/>
        </pc:sldMkLst>
        <pc:spChg chg="mod">
          <ac:chgData name="Dũng. Lương Tuấn (5)" userId="S::dunglt5@vng.com.vn::bb61564a-22ec-4650-9c89-51fd69879c83" providerId="AD" clId="Web-{35F9987E-E203-6F30-F1BB-D7C89C7838F6}" dt="2019-01-15T04:19:07.328" v="1622" actId="20577"/>
          <ac:spMkLst>
            <pc:docMk/>
            <pc:sldMk cId="1532623764" sldId="295"/>
            <ac:spMk id="3" creationId="{00000000-0000-0000-0000-000000000000}"/>
          </ac:spMkLst>
        </pc:spChg>
        <pc:spChg chg="del mod">
          <ac:chgData name="Dũng. Lương Tuấn (5)" userId="S::dunglt5@vng.com.vn::bb61564a-22ec-4650-9c89-51fd69879c83" providerId="AD" clId="Web-{35F9987E-E203-6F30-F1BB-D7C89C7838F6}" dt="2019-01-15T04:19:31.532" v="1644"/>
          <ac:spMkLst>
            <pc:docMk/>
            <pc:sldMk cId="1532623764" sldId="295"/>
            <ac:spMk id="6" creationId="{B3044C54-E915-4E84-8945-3C38D9832166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9"/>
          <ac:spMkLst>
            <pc:docMk/>
            <pc:sldMk cId="1532623764" sldId="295"/>
            <ac:spMk id="10" creationId="{525B331A-DFA4-4CD6-B820-3AF1DFB62639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8"/>
          <ac:spMkLst>
            <pc:docMk/>
            <pc:sldMk cId="1532623764" sldId="295"/>
            <ac:spMk id="11" creationId="{27AED160-804C-4251-91E5-74464319F0A1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7"/>
          <ac:spMkLst>
            <pc:docMk/>
            <pc:sldMk cId="1532623764" sldId="295"/>
            <ac:spMk id="12" creationId="{3983FDD4-0A19-449A-A50A-88C5E2964592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6"/>
          <ac:spMkLst>
            <pc:docMk/>
            <pc:sldMk cId="1532623764" sldId="295"/>
            <ac:spMk id="13" creationId="{2F0A81AA-4384-42AB-9A45-D19542B612D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5"/>
          <ac:spMkLst>
            <pc:docMk/>
            <pc:sldMk cId="1532623764" sldId="295"/>
            <ac:spMk id="14" creationId="{F94CF707-D65E-432D-A949-0494D076020D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4"/>
          <ac:spMkLst>
            <pc:docMk/>
            <pc:sldMk cId="1532623764" sldId="295"/>
            <ac:spMk id="15" creationId="{0B009877-1B25-469A-A1B6-C9B18DBB713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3"/>
          <ac:spMkLst>
            <pc:docMk/>
            <pc:sldMk cId="1532623764" sldId="295"/>
            <ac:spMk id="16" creationId="{AC378FB3-3760-409A-A3CF-908BD525A328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2"/>
          <ac:spMkLst>
            <pc:docMk/>
            <pc:sldMk cId="1532623764" sldId="295"/>
            <ac:spMk id="17" creationId="{5F74EE77-D853-404B-89C3-36FEA06EB97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1"/>
          <ac:spMkLst>
            <pc:docMk/>
            <pc:sldMk cId="1532623764" sldId="295"/>
            <ac:spMk id="18" creationId="{FE61D5DF-1539-4BB2-8F89-8D985D7EE3CA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30"/>
          <ac:spMkLst>
            <pc:docMk/>
            <pc:sldMk cId="1532623764" sldId="295"/>
            <ac:spMk id="19" creationId="{3C36FDA7-5E6D-4DAC-B7BD-621166FA49A5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.016" v="1629"/>
          <ac:spMkLst>
            <pc:docMk/>
            <pc:sldMk cId="1532623764" sldId="295"/>
            <ac:spMk id="20" creationId="{1BE5DFB7-9F9D-4C97-B993-0D78C3F8663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19:27" v="1626"/>
          <ac:spMkLst>
            <pc:docMk/>
            <pc:sldMk cId="1532623764" sldId="295"/>
            <ac:spMk id="29" creationId="{A8501014-EF5F-4855-8621-AADDE75A7BF7}"/>
          </ac:spMkLst>
        </pc:spChg>
        <pc:graphicFrameChg chg="add mod modGraphic">
          <ac:chgData name="Dũng. Lương Tuấn (5)" userId="S::dunglt5@vng.com.vn::bb61564a-22ec-4650-9c89-51fd69879c83" providerId="AD" clId="Web-{35F9987E-E203-6F30-F1BB-D7C89C7838F6}" dt="2019-01-15T04:20:49.191" v="1662"/>
          <ac:graphicFrameMkLst>
            <pc:docMk/>
            <pc:sldMk cId="1532623764" sldId="295"/>
            <ac:graphicFrameMk id="7" creationId="{E941B095-4697-428F-8978-BC7DB3B037CD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4:19:27" v="1628"/>
          <ac:graphicFrameMkLst>
            <pc:docMk/>
            <pc:sldMk cId="1532623764" sldId="295"/>
            <ac:graphicFrameMk id="25" creationId="{26D8F40E-5E60-46D8-B73C-6A868BBEA285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4:19:27" v="1627"/>
          <ac:graphicFrameMkLst>
            <pc:docMk/>
            <pc:sldMk cId="1532623764" sldId="295"/>
            <ac:graphicFrameMk id="27" creationId="{DE232A17-EA93-4521-9675-5248230CC2EC}"/>
          </ac:graphicFrameMkLst>
        </pc:graphicFrameChg>
        <pc:picChg chg="mod">
          <ac:chgData name="Dũng. Lương Tuấn (5)" userId="S::dunglt5@vng.com.vn::bb61564a-22ec-4650-9c89-51fd69879c83" providerId="AD" clId="Web-{35F9987E-E203-6F30-F1BB-D7C89C7838F6}" dt="2019-01-15T04:22:39.289" v="1670" actId="1076"/>
          <ac:picMkLst>
            <pc:docMk/>
            <pc:sldMk cId="1532623764" sldId="295"/>
            <ac:picMk id="4" creationId="{44FF47C0-C2FC-4A17-9700-2F1BA80C7212}"/>
          </ac:picMkLst>
        </pc:picChg>
        <pc:picChg chg="del">
          <ac:chgData name="Dũng. Lương Tuấn (5)" userId="S::dunglt5@vng.com.vn::bb61564a-22ec-4650-9c89-51fd69879c83" providerId="AD" clId="Web-{35F9987E-E203-6F30-F1BB-D7C89C7838F6}" dt="2019-01-15T04:19:29.094" v="1640"/>
          <ac:picMkLst>
            <pc:docMk/>
            <pc:sldMk cId="1532623764" sldId="295"/>
            <ac:picMk id="8" creationId="{9FBEC4A9-38E8-493D-92C3-DC892F170FA3}"/>
          </ac:picMkLst>
        </pc:picChg>
        <pc:picChg chg="add mod">
          <ac:chgData name="Dũng. Lương Tuấn (5)" userId="S::dunglt5@vng.com.vn::bb61564a-22ec-4650-9c89-51fd69879c83" providerId="AD" clId="Web-{35F9987E-E203-6F30-F1BB-D7C89C7838F6}" dt="2019-01-15T04:22:51.727" v="1673" actId="1076"/>
          <ac:picMkLst>
            <pc:docMk/>
            <pc:sldMk cId="1532623764" sldId="295"/>
            <ac:picMk id="9" creationId="{A020525F-AA94-41B5-B4DD-0E54C4CED08F}"/>
          </ac:picMkLst>
        </pc:picChg>
      </pc:sldChg>
      <pc:sldChg chg="addSp delSp modSp add replId">
        <pc:chgData name="Dũng. Lương Tuấn (5)" userId="S::dunglt5@vng.com.vn::bb61564a-22ec-4650-9c89-51fd69879c83" providerId="AD" clId="Web-{35F9987E-E203-6F30-F1BB-D7C89C7838F6}" dt="2019-01-15T04:27:08.096" v="1798" actId="1076"/>
        <pc:sldMkLst>
          <pc:docMk/>
          <pc:sldMk cId="4176303184" sldId="296"/>
        </pc:sldMkLst>
        <pc:spChg chg="mod">
          <ac:chgData name="Dũng. Lương Tuấn (5)" userId="S::dunglt5@vng.com.vn::bb61564a-22ec-4650-9c89-51fd69879c83" providerId="AD" clId="Web-{35F9987E-E203-6F30-F1BB-D7C89C7838F6}" dt="2019-01-15T04:26:59.237" v="1795" actId="20577"/>
          <ac:spMkLst>
            <pc:docMk/>
            <pc:sldMk cId="4176303184" sldId="296"/>
            <ac:spMk id="3" creationId="{00000000-0000-0000-0000-000000000000}"/>
          </ac:spMkLst>
        </pc:spChg>
        <pc:spChg chg="del mod">
          <ac:chgData name="Dũng. Lương Tuấn (5)" userId="S::dunglt5@vng.com.vn::bb61564a-22ec-4650-9c89-51fd69879c83" providerId="AD" clId="Web-{35F9987E-E203-6F30-F1BB-D7C89C7838F6}" dt="2019-01-15T04:26:28.407" v="1783"/>
          <ac:spMkLst>
            <pc:docMk/>
            <pc:sldMk cId="4176303184" sldId="296"/>
            <ac:spMk id="6" creationId="{B3044C54-E915-4E84-8945-3C38D9832166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26" v="1778"/>
          <ac:spMkLst>
            <pc:docMk/>
            <pc:sldMk cId="4176303184" sldId="296"/>
            <ac:spMk id="10" creationId="{525B331A-DFA4-4CD6-B820-3AF1DFB62639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7"/>
          <ac:spMkLst>
            <pc:docMk/>
            <pc:sldMk cId="4176303184" sldId="296"/>
            <ac:spMk id="11" creationId="{27AED160-804C-4251-91E5-74464319F0A1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6"/>
          <ac:spMkLst>
            <pc:docMk/>
            <pc:sldMk cId="4176303184" sldId="296"/>
            <ac:spMk id="12" creationId="{3983FDD4-0A19-449A-A50A-88C5E2964592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5"/>
          <ac:spMkLst>
            <pc:docMk/>
            <pc:sldMk cId="4176303184" sldId="296"/>
            <ac:spMk id="13" creationId="{2F0A81AA-4384-42AB-9A45-D19542B612D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4"/>
          <ac:spMkLst>
            <pc:docMk/>
            <pc:sldMk cId="4176303184" sldId="296"/>
            <ac:spMk id="14" creationId="{F94CF707-D65E-432D-A949-0494D076020D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3"/>
          <ac:spMkLst>
            <pc:docMk/>
            <pc:sldMk cId="4176303184" sldId="296"/>
            <ac:spMk id="15" creationId="{0B009877-1B25-469A-A1B6-C9B18DBB713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2"/>
          <ac:spMkLst>
            <pc:docMk/>
            <pc:sldMk cId="4176303184" sldId="296"/>
            <ac:spMk id="16" creationId="{AC378FB3-3760-409A-A3CF-908BD525A328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1"/>
          <ac:spMkLst>
            <pc:docMk/>
            <pc:sldMk cId="4176303184" sldId="296"/>
            <ac:spMk id="17" creationId="{5F74EE77-D853-404B-89C3-36FEA06EB974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70"/>
          <ac:spMkLst>
            <pc:docMk/>
            <pc:sldMk cId="4176303184" sldId="296"/>
            <ac:spMk id="18" creationId="{FE61D5DF-1539-4BB2-8F89-8D985D7EE3CA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69"/>
          <ac:spMkLst>
            <pc:docMk/>
            <pc:sldMk cId="4176303184" sldId="296"/>
            <ac:spMk id="19" creationId="{3C36FDA7-5E6D-4DAC-B7BD-621166FA49A5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68"/>
          <ac:spMkLst>
            <pc:docMk/>
            <pc:sldMk cId="4176303184" sldId="296"/>
            <ac:spMk id="20" creationId="{1BE5DFB7-9F9D-4C97-B993-0D78C3F8663E}"/>
          </ac:spMkLst>
        </pc:spChg>
        <pc:spChg chg="del">
          <ac:chgData name="Dũng. Lương Tuấn (5)" userId="S::dunglt5@vng.com.vn::bb61564a-22ec-4650-9c89-51fd69879c83" providerId="AD" clId="Web-{35F9987E-E203-6F30-F1BB-D7C89C7838F6}" dt="2019-01-15T04:26:24.610" v="1765"/>
          <ac:spMkLst>
            <pc:docMk/>
            <pc:sldMk cId="4176303184" sldId="296"/>
            <ac:spMk id="29" creationId="{A8501014-EF5F-4855-8621-AADDE75A7BF7}"/>
          </ac:spMkLst>
        </pc:spChg>
        <pc:graphicFrameChg chg="add mod">
          <ac:chgData name="Dũng. Lương Tuấn (5)" userId="S::dunglt5@vng.com.vn::bb61564a-22ec-4650-9c89-51fd69879c83" providerId="AD" clId="Web-{35F9987E-E203-6F30-F1BB-D7C89C7838F6}" dt="2019-01-15T04:27:08.096" v="1798" actId="1076"/>
          <ac:graphicFrameMkLst>
            <pc:docMk/>
            <pc:sldMk cId="4176303184" sldId="296"/>
            <ac:graphicFrameMk id="9" creationId="{30180AFE-3B0F-437C-A2A6-F6DBD1CBAAF7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4:26:24.610" v="1767"/>
          <ac:graphicFrameMkLst>
            <pc:docMk/>
            <pc:sldMk cId="4176303184" sldId="296"/>
            <ac:graphicFrameMk id="25" creationId="{26D8F40E-5E60-46D8-B73C-6A868BBEA285}"/>
          </ac:graphicFrameMkLst>
        </pc:graphicFrameChg>
        <pc:graphicFrameChg chg="del">
          <ac:chgData name="Dũng. Lương Tuấn (5)" userId="S::dunglt5@vng.com.vn::bb61564a-22ec-4650-9c89-51fd69879c83" providerId="AD" clId="Web-{35F9987E-E203-6F30-F1BB-D7C89C7838F6}" dt="2019-01-15T04:26:24.610" v="1766"/>
          <ac:graphicFrameMkLst>
            <pc:docMk/>
            <pc:sldMk cId="4176303184" sldId="296"/>
            <ac:graphicFrameMk id="27" creationId="{DE232A17-EA93-4521-9675-5248230CC2EC}"/>
          </ac:graphicFrameMkLst>
        </pc:graphicFrameChg>
        <pc:picChg chg="add">
          <ac:chgData name="Dũng. Lương Tuấn (5)" userId="S::dunglt5@vng.com.vn::bb61564a-22ec-4650-9c89-51fd69879c83" providerId="AD" clId="Web-{35F9987E-E203-6F30-F1BB-D7C89C7838F6}" dt="2019-01-15T04:26:36.799" v="1784"/>
          <ac:picMkLst>
            <pc:docMk/>
            <pc:sldMk cId="4176303184" sldId="296"/>
            <ac:picMk id="7" creationId="{43EDF97C-96CA-478D-AA18-4ABF0BC5853C}"/>
          </ac:picMkLst>
        </pc:picChg>
        <pc:picChg chg="del">
          <ac:chgData name="Dũng. Lương Tuấn (5)" userId="S::dunglt5@vng.com.vn::bb61564a-22ec-4650-9c89-51fd69879c83" providerId="AD" clId="Web-{35F9987E-E203-6F30-F1BB-D7C89C7838F6}" dt="2019-01-15T04:26:26.532" v="1779"/>
          <ac:picMkLst>
            <pc:docMk/>
            <pc:sldMk cId="4176303184" sldId="296"/>
            <ac:picMk id="8" creationId="{9FBEC4A9-38E8-493D-92C3-DC892F170FA3}"/>
          </ac:picMkLst>
        </pc:picChg>
      </pc:sldChg>
    </pc:docChg>
  </pc:docChgLst>
  <pc:docChgLst>
    <pc:chgData name="Dũng. Lương Tuấn (5)" userId="S::dunglt5@vng.com.vn::bb61564a-22ec-4650-9c89-51fd69879c83" providerId="AD" clId="Web-{B83A0184-F89C-A63A-0C57-8F1C7ED20DBF}"/>
    <pc:docChg chg="addSld modSld">
      <pc:chgData name="Dũng. Lương Tuấn (5)" userId="S::dunglt5@vng.com.vn::bb61564a-22ec-4650-9c89-51fd69879c83" providerId="AD" clId="Web-{B83A0184-F89C-A63A-0C57-8F1C7ED20DBF}" dt="2019-01-07T04:13:50.273" v="196" actId="20577"/>
      <pc:docMkLst>
        <pc:docMk/>
      </pc:docMkLst>
      <pc:sldChg chg="delSp modSp">
        <pc:chgData name="Dũng. Lương Tuấn (5)" userId="S::dunglt5@vng.com.vn::bb61564a-22ec-4650-9c89-51fd69879c83" providerId="AD" clId="Web-{B83A0184-F89C-A63A-0C57-8F1C7ED20DBF}" dt="2019-01-07T04:13:50.273" v="195" actId="20577"/>
        <pc:sldMkLst>
          <pc:docMk/>
          <pc:sldMk cId="2779435950" sldId="273"/>
        </pc:sldMkLst>
        <pc:spChg chg="mod">
          <ac:chgData name="Dũng. Lương Tuấn (5)" userId="S::dunglt5@vng.com.vn::bb61564a-22ec-4650-9c89-51fd69879c83" providerId="AD" clId="Web-{B83A0184-F89C-A63A-0C57-8F1C7ED20DBF}" dt="2019-01-07T04:13:50.273" v="195" actId="20577"/>
          <ac:spMkLst>
            <pc:docMk/>
            <pc:sldMk cId="2779435950" sldId="273"/>
            <ac:spMk id="3" creationId="{00000000-0000-0000-0000-000000000000}"/>
          </ac:spMkLst>
        </pc:spChg>
        <pc:graphicFrameChg chg="del mod modGraphic">
          <ac:chgData name="Dũng. Lương Tuấn (5)" userId="S::dunglt5@vng.com.vn::bb61564a-22ec-4650-9c89-51fd69879c83" providerId="AD" clId="Web-{B83A0184-F89C-A63A-0C57-8F1C7ED20DBF}" dt="2019-01-07T04:11:45.710" v="57"/>
          <ac:graphicFrameMkLst>
            <pc:docMk/>
            <pc:sldMk cId="2779435950" sldId="273"/>
            <ac:graphicFrameMk id="4" creationId="{71D73135-0238-4CB2-8752-FE6739085130}"/>
          </ac:graphicFrameMkLst>
        </pc:graphicFrameChg>
      </pc:sldChg>
      <pc:sldChg chg="modSp add replId">
        <pc:chgData name="Dũng. Lương Tuấn (5)" userId="S::dunglt5@vng.com.vn::bb61564a-22ec-4650-9c89-51fd69879c83" providerId="AD" clId="Web-{B83A0184-F89C-A63A-0C57-8F1C7ED20DBF}" dt="2019-01-07T04:10:34.600" v="25" actId="20577"/>
        <pc:sldMkLst>
          <pc:docMk/>
          <pc:sldMk cId="3947016665" sldId="274"/>
        </pc:sldMkLst>
        <pc:spChg chg="mod">
          <ac:chgData name="Dũng. Lương Tuấn (5)" userId="S::dunglt5@vng.com.vn::bb61564a-22ec-4650-9c89-51fd69879c83" providerId="AD" clId="Web-{B83A0184-F89C-A63A-0C57-8F1C7ED20DBF}" dt="2019-01-07T04:10:34.600" v="25" actId="20577"/>
          <ac:spMkLst>
            <pc:docMk/>
            <pc:sldMk cId="3947016665" sldId="274"/>
            <ac:spMk id="5" creationId="{00EFCF0E-3430-4713-A214-EE32C707DABA}"/>
          </ac:spMkLst>
        </pc:spChg>
      </pc:sldChg>
      <pc:sldChg chg="add replId">
        <pc:chgData name="Dũng. Lương Tuấn (5)" userId="S::dunglt5@vng.com.vn::bb61564a-22ec-4650-9c89-51fd69879c83" providerId="AD" clId="Web-{B83A0184-F89C-A63A-0C57-8F1C7ED20DBF}" dt="2019-01-07T04:11:36.053" v="56"/>
        <pc:sldMkLst>
          <pc:docMk/>
          <pc:sldMk cId="2198990171" sldId="275"/>
        </pc:sldMkLst>
      </pc:sldChg>
    </pc:docChg>
  </pc:docChgLst>
  <pc:docChgLst>
    <pc:chgData name="Dũng. Lương Tuấn (5)" userId="S::dunglt5@vng.com.vn::bb61564a-22ec-4650-9c89-51fd69879c83" providerId="AD" clId="Web-{701F375A-3DE0-1311-F713-9672CAC79D73}"/>
    <pc:docChg chg="addSld modSld sldOrd">
      <pc:chgData name="Dũng. Lương Tuấn (5)" userId="S::dunglt5@vng.com.vn::bb61564a-22ec-4650-9c89-51fd69879c83" providerId="AD" clId="Web-{701F375A-3DE0-1311-F713-9672CAC79D73}" dt="2019-01-06T16:15:50.594" v="383" actId="20577"/>
      <pc:docMkLst>
        <pc:docMk/>
      </pc:docMkLst>
      <pc:sldChg chg="addSp modSp">
        <pc:chgData name="Dũng. Lương Tuấn (5)" userId="S::dunglt5@vng.com.vn::bb61564a-22ec-4650-9c89-51fd69879c83" providerId="AD" clId="Web-{701F375A-3DE0-1311-F713-9672CAC79D73}" dt="2019-01-06T16:07:24.903" v="154" actId="1076"/>
        <pc:sldMkLst>
          <pc:docMk/>
          <pc:sldMk cId="3479039604" sldId="256"/>
        </pc:sldMkLst>
        <pc:spChg chg="mod">
          <ac:chgData name="Dũng. Lương Tuấn (5)" userId="S::dunglt5@vng.com.vn::bb61564a-22ec-4650-9c89-51fd69879c83" providerId="AD" clId="Web-{701F375A-3DE0-1311-F713-9672CAC79D73}" dt="2019-01-06T16:05:41.462" v="127" actId="20577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701F375A-3DE0-1311-F713-9672CAC79D73}" dt="2019-01-06T16:07:24.903" v="154" actId="1076"/>
          <ac:spMkLst>
            <pc:docMk/>
            <pc:sldMk cId="3479039604" sldId="256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701F375A-3DE0-1311-F713-9672CAC79D73}" dt="2019-01-06T16:05:13.117" v="90" actId="1076"/>
          <ac:spMkLst>
            <pc:docMk/>
            <pc:sldMk cId="3479039604" sldId="256"/>
            <ac:spMk id="5" creationId="{AAE5BBF4-6919-405E-823B-553D294577BF}"/>
          </ac:spMkLst>
        </pc:spChg>
      </pc:sldChg>
      <pc:sldChg chg="modSp">
        <pc:chgData name="Dũng. Lương Tuấn (5)" userId="S::dunglt5@vng.com.vn::bb61564a-22ec-4650-9c89-51fd69879c83" providerId="AD" clId="Web-{701F375A-3DE0-1311-F713-9672CAC79D73}" dt="2019-01-06T16:13:54.371" v="315" actId="20577"/>
        <pc:sldMkLst>
          <pc:docMk/>
          <pc:sldMk cId="2365241059" sldId="257"/>
        </pc:sldMkLst>
        <pc:spChg chg="mod">
          <ac:chgData name="Dũng. Lương Tuấn (5)" userId="S::dunglt5@vng.com.vn::bb61564a-22ec-4650-9c89-51fd69879c83" providerId="AD" clId="Web-{701F375A-3DE0-1311-F713-9672CAC79D73}" dt="2019-01-06T16:13:54.371" v="315" actId="20577"/>
          <ac:spMkLst>
            <pc:docMk/>
            <pc:sldMk cId="2365241059" sldId="257"/>
            <ac:spMk id="2" creationId="{00000000-0000-0000-0000-000000000000}"/>
          </ac:spMkLst>
        </pc:spChg>
      </pc:sldChg>
      <pc:sldChg chg="addSp modSp ord">
        <pc:chgData name="Dũng. Lương Tuấn (5)" userId="S::dunglt5@vng.com.vn::bb61564a-22ec-4650-9c89-51fd69879c83" providerId="AD" clId="Web-{701F375A-3DE0-1311-F713-9672CAC79D73}" dt="2019-01-06T16:13:27.839" v="303" actId="20577"/>
        <pc:sldMkLst>
          <pc:docMk/>
          <pc:sldMk cId="3158584091" sldId="258"/>
        </pc:sldMkLst>
        <pc:spChg chg="add mod">
          <ac:chgData name="Dũng. Lương Tuấn (5)" userId="S::dunglt5@vng.com.vn::bb61564a-22ec-4650-9c89-51fd69879c83" providerId="AD" clId="Web-{701F375A-3DE0-1311-F713-9672CAC79D73}" dt="2019-01-06T16:13:14.432" v="296" actId="20577"/>
          <ac:spMkLst>
            <pc:docMk/>
            <pc:sldMk cId="3158584091" sldId="258"/>
            <ac:spMk id="2" creationId="{BB56260D-01E1-49B7-9547-77D9E68304F7}"/>
          </ac:spMkLst>
        </pc:spChg>
        <pc:spChg chg="add mod">
          <ac:chgData name="Dũng. Lương Tuấn (5)" userId="S::dunglt5@vng.com.vn::bb61564a-22ec-4650-9c89-51fd69879c83" providerId="AD" clId="Web-{701F375A-3DE0-1311-F713-9672CAC79D73}" dt="2019-01-06T16:13:27.839" v="303" actId="20577"/>
          <ac:spMkLst>
            <pc:docMk/>
            <pc:sldMk cId="3158584091" sldId="258"/>
            <ac:spMk id="3" creationId="{5FFE51BC-0D8A-400A-9E9F-375E74499FCD}"/>
          </ac:spMkLst>
        </pc:spChg>
      </pc:sldChg>
      <pc:sldChg chg="modSp">
        <pc:chgData name="Dũng. Lương Tuấn (5)" userId="S::dunglt5@vng.com.vn::bb61564a-22ec-4650-9c89-51fd69879c83" providerId="AD" clId="Web-{701F375A-3DE0-1311-F713-9672CAC79D73}" dt="2019-01-06T16:15:24.578" v="356" actId="20577"/>
        <pc:sldMkLst>
          <pc:docMk/>
          <pc:sldMk cId="4136510123" sldId="260"/>
        </pc:sldMkLst>
        <pc:spChg chg="mod">
          <ac:chgData name="Dũng. Lương Tuấn (5)" userId="S::dunglt5@vng.com.vn::bb61564a-22ec-4650-9c89-51fd69879c83" providerId="AD" clId="Web-{701F375A-3DE0-1311-F713-9672CAC79D73}" dt="2019-01-06T16:15:24.578" v="356" actId="20577"/>
          <ac:spMkLst>
            <pc:docMk/>
            <pc:sldMk cId="4136510123" sldId="260"/>
            <ac:spMk id="2" creationId="{00000000-0000-0000-0000-000000000000}"/>
          </ac:spMkLst>
        </pc:spChg>
      </pc:sldChg>
      <pc:sldChg chg="add replId">
        <pc:chgData name="Dũng. Lương Tuấn (5)" userId="S::dunglt5@vng.com.vn::bb61564a-22ec-4650-9c89-51fd69879c83" providerId="AD" clId="Web-{701F375A-3DE0-1311-F713-9672CAC79D73}" dt="2019-01-06T16:08:28.280" v="155"/>
        <pc:sldMkLst>
          <pc:docMk/>
          <pc:sldMk cId="3920555420" sldId="261"/>
        </pc:sldMkLst>
      </pc:sldChg>
      <pc:sldChg chg="modSp add replId">
        <pc:chgData name="Dũng. Lương Tuấn (5)" userId="S::dunglt5@vng.com.vn::bb61564a-22ec-4650-9c89-51fd69879c83" providerId="AD" clId="Web-{701F375A-3DE0-1311-F713-9672CAC79D73}" dt="2019-01-06T16:15:28.437" v="360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701F375A-3DE0-1311-F713-9672CAC79D73}" dt="2019-01-06T16:15:28.437" v="360" actId="20577"/>
          <ac:spMkLst>
            <pc:docMk/>
            <pc:sldMk cId="2511436768" sldId="262"/>
            <ac:spMk id="2" creationId="{00000000-0000-0000-0000-000000000000}"/>
          </ac:spMkLst>
        </pc:spChg>
      </pc:sldChg>
      <pc:sldChg chg="modSp add replId">
        <pc:chgData name="Dũng. Lương Tuấn (5)" userId="S::dunglt5@vng.com.vn::bb61564a-22ec-4650-9c89-51fd69879c83" providerId="AD" clId="Web-{701F375A-3DE0-1311-F713-9672CAC79D73}" dt="2019-01-06T16:15:40.063" v="372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701F375A-3DE0-1311-F713-9672CAC79D73}" dt="2019-01-06T16:15:40.063" v="372" actId="20577"/>
          <ac:spMkLst>
            <pc:docMk/>
            <pc:sldMk cId="2942709088" sldId="263"/>
            <ac:spMk id="2" creationId="{00000000-0000-0000-0000-000000000000}"/>
          </ac:spMkLst>
        </pc:spChg>
      </pc:sldChg>
      <pc:sldChg chg="modSp add replId">
        <pc:chgData name="Dũng. Lương Tuấn (5)" userId="S::dunglt5@vng.com.vn::bb61564a-22ec-4650-9c89-51fd69879c83" providerId="AD" clId="Web-{701F375A-3DE0-1311-F713-9672CAC79D73}" dt="2019-01-06T16:15:50.594" v="382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701F375A-3DE0-1311-F713-9672CAC79D73}" dt="2019-01-06T16:15:50.594" v="382" actId="20577"/>
          <ac:spMkLst>
            <pc:docMk/>
            <pc:sldMk cId="1857572290" sldId="264"/>
            <ac:spMk id="2" creationId="{00000000-0000-0000-0000-000000000000}"/>
          </ac:spMkLst>
        </pc:spChg>
      </pc:sldChg>
    </pc:docChg>
  </pc:docChgLst>
  <pc:docChgLst>
    <pc:chgData name="Dũng. Lương Tuấn (5)" userId="S::dunglt5@vng.com.vn::bb61564a-22ec-4650-9c89-51fd69879c83" providerId="AD" clId="Web-{95F774E6-7465-2ECF-0AFE-D3152E8F11B7}"/>
    <pc:docChg chg="addSld modSld sldOrd">
      <pc:chgData name="Dũng. Lương Tuấn (5)" userId="S::dunglt5@vng.com.vn::bb61564a-22ec-4650-9c89-51fd69879c83" providerId="AD" clId="Web-{95F774E6-7465-2ECF-0AFE-D3152E8F11B7}" dt="2019-01-07T06:37:08.371" v="107" actId="20577"/>
      <pc:docMkLst>
        <pc:docMk/>
      </pc:docMkLst>
      <pc:sldChg chg="addSp modSp">
        <pc:chgData name="Dũng. Lương Tuấn (5)" userId="S::dunglt5@vng.com.vn::bb61564a-22ec-4650-9c89-51fd69879c83" providerId="AD" clId="Web-{95F774E6-7465-2ECF-0AFE-D3152E8F11B7}" dt="2019-01-07T06:26:25.260" v="2" actId="1076"/>
        <pc:sldMkLst>
          <pc:docMk/>
          <pc:sldMk cId="3464258756" sldId="270"/>
        </pc:sldMkLst>
        <pc:picChg chg="add mod">
          <ac:chgData name="Dũng. Lương Tuấn (5)" userId="S::dunglt5@vng.com.vn::bb61564a-22ec-4650-9c89-51fd69879c83" providerId="AD" clId="Web-{95F774E6-7465-2ECF-0AFE-D3152E8F11B7}" dt="2019-01-07T06:26:25.260" v="2" actId="1076"/>
          <ac:picMkLst>
            <pc:docMk/>
            <pc:sldMk cId="3464258756" sldId="270"/>
            <ac:picMk id="6" creationId="{0E3885E2-FD66-4B87-9580-E7648C046C2F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6:50.979" v="5" actId="1076"/>
        <pc:sldMkLst>
          <pc:docMk/>
          <pc:sldMk cId="2168269057" sldId="272"/>
        </pc:sldMkLst>
        <pc:picChg chg="add mod">
          <ac:chgData name="Dũng. Lương Tuấn (5)" userId="S::dunglt5@vng.com.vn::bb61564a-22ec-4650-9c89-51fd69879c83" providerId="AD" clId="Web-{95F774E6-7465-2ECF-0AFE-D3152E8F11B7}" dt="2019-01-07T06:26:50.979" v="5" actId="1076"/>
          <ac:picMkLst>
            <pc:docMk/>
            <pc:sldMk cId="2168269057" sldId="272"/>
            <ac:picMk id="6" creationId="{ED0FE90E-E62B-4CB2-A1C5-5617D3931C57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7:09.400" v="10" actId="14100"/>
        <pc:sldMkLst>
          <pc:docMk/>
          <pc:sldMk cId="2198990171" sldId="275"/>
        </pc:sldMkLst>
        <pc:picChg chg="add mod">
          <ac:chgData name="Dũng. Lương Tuấn (5)" userId="S::dunglt5@vng.com.vn::bb61564a-22ec-4650-9c89-51fd69879c83" providerId="AD" clId="Web-{95F774E6-7465-2ECF-0AFE-D3152E8F11B7}" dt="2019-01-07T06:27:09.400" v="10" actId="14100"/>
          <ac:picMkLst>
            <pc:docMk/>
            <pc:sldMk cId="2198990171" sldId="275"/>
            <ac:picMk id="6" creationId="{4A57DC51-37B3-4A1A-A807-8F9945AD8F2E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7:44.963" v="13" actId="14100"/>
        <pc:sldMkLst>
          <pc:docMk/>
          <pc:sldMk cId="2045488544" sldId="276"/>
        </pc:sldMkLst>
        <pc:picChg chg="add mod">
          <ac:chgData name="Dũng. Lương Tuấn (5)" userId="S::dunglt5@vng.com.vn::bb61564a-22ec-4650-9c89-51fd69879c83" providerId="AD" clId="Web-{95F774E6-7465-2ECF-0AFE-D3152E8F11B7}" dt="2019-01-07T06:27:44.963" v="13" actId="14100"/>
          <ac:picMkLst>
            <pc:docMk/>
            <pc:sldMk cId="2045488544" sldId="276"/>
            <ac:picMk id="6" creationId="{60E0F356-BF6F-49A3-AF01-5E0DE2CB241A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8:10.932" v="16" actId="1076"/>
        <pc:sldMkLst>
          <pc:docMk/>
          <pc:sldMk cId="3149313870" sldId="277"/>
        </pc:sldMkLst>
        <pc:picChg chg="add mod">
          <ac:chgData name="Dũng. Lương Tuấn (5)" userId="S::dunglt5@vng.com.vn::bb61564a-22ec-4650-9c89-51fd69879c83" providerId="AD" clId="Web-{95F774E6-7465-2ECF-0AFE-D3152E8F11B7}" dt="2019-01-07T06:28:10.932" v="16" actId="1076"/>
          <ac:picMkLst>
            <pc:docMk/>
            <pc:sldMk cId="3149313870" sldId="277"/>
            <ac:picMk id="6" creationId="{1DF937FA-E4A0-43A8-9A8E-7916F41CD6F5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9:01.979" v="23" actId="14100"/>
        <pc:sldMkLst>
          <pc:docMk/>
          <pc:sldMk cId="2085809651" sldId="278"/>
        </pc:sldMkLst>
        <pc:picChg chg="add mod">
          <ac:chgData name="Dũng. Lương Tuấn (5)" userId="S::dunglt5@vng.com.vn::bb61564a-22ec-4650-9c89-51fd69879c83" providerId="AD" clId="Web-{95F774E6-7465-2ECF-0AFE-D3152E8F11B7}" dt="2019-01-07T06:29:01.979" v="23" actId="14100"/>
          <ac:picMkLst>
            <pc:docMk/>
            <pc:sldMk cId="2085809651" sldId="278"/>
            <ac:picMk id="6" creationId="{690707B1-0074-48BB-BB35-52F854EB6B43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29:31.682" v="29" actId="1076"/>
        <pc:sldMkLst>
          <pc:docMk/>
          <pc:sldMk cId="1350841968" sldId="279"/>
        </pc:sldMkLst>
        <pc:picChg chg="add mod">
          <ac:chgData name="Dũng. Lương Tuấn (5)" userId="S::dunglt5@vng.com.vn::bb61564a-22ec-4650-9c89-51fd69879c83" providerId="AD" clId="Web-{95F774E6-7465-2ECF-0AFE-D3152E8F11B7}" dt="2019-01-07T06:29:31.682" v="29" actId="1076"/>
          <ac:picMkLst>
            <pc:docMk/>
            <pc:sldMk cId="1350841968" sldId="279"/>
            <ac:picMk id="4" creationId="{44FF47C0-C2FC-4A17-9700-2F1BA80C7212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30:09.823" v="32" actId="1076"/>
        <pc:sldMkLst>
          <pc:docMk/>
          <pc:sldMk cId="917568105" sldId="280"/>
        </pc:sldMkLst>
        <pc:picChg chg="add mod">
          <ac:chgData name="Dũng. Lương Tuấn (5)" userId="S::dunglt5@vng.com.vn::bb61564a-22ec-4650-9c89-51fd69879c83" providerId="AD" clId="Web-{95F774E6-7465-2ECF-0AFE-D3152E8F11B7}" dt="2019-01-07T06:30:09.823" v="32" actId="1076"/>
          <ac:picMkLst>
            <pc:docMk/>
            <pc:sldMk cId="917568105" sldId="280"/>
            <ac:picMk id="4" creationId="{756AE084-C168-4CD6-9194-73457A5B6BF4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32:29.823" v="49" actId="1076"/>
        <pc:sldMkLst>
          <pc:docMk/>
          <pc:sldMk cId="2229286815" sldId="282"/>
        </pc:sldMkLst>
        <pc:spChg chg="mod">
          <ac:chgData name="Dũng. Lương Tuấn (5)" userId="S::dunglt5@vng.com.vn::bb61564a-22ec-4650-9c89-51fd69879c83" providerId="AD" clId="Web-{95F774E6-7465-2ECF-0AFE-D3152E8F11B7}" dt="2019-01-07T06:32:18.761" v="46" actId="20577"/>
          <ac:spMkLst>
            <pc:docMk/>
            <pc:sldMk cId="2229286815" sldId="282"/>
            <ac:spMk id="3" creationId="{00000000-0000-0000-0000-000000000000}"/>
          </ac:spMkLst>
        </pc:spChg>
        <pc:picChg chg="add mod">
          <ac:chgData name="Dũng. Lương Tuấn (5)" userId="S::dunglt5@vng.com.vn::bb61564a-22ec-4650-9c89-51fd69879c83" providerId="AD" clId="Web-{95F774E6-7465-2ECF-0AFE-D3152E8F11B7}" dt="2019-01-07T06:32:29.823" v="49" actId="1076"/>
          <ac:picMkLst>
            <pc:docMk/>
            <pc:sldMk cId="2229286815" sldId="282"/>
            <ac:picMk id="6" creationId="{99766A9C-0C90-408A-B296-7E86FFC9F4F6}"/>
          </ac:picMkLst>
        </pc:picChg>
      </pc:sldChg>
      <pc:sldChg chg="addSp modSp">
        <pc:chgData name="Dũng. Lương Tuấn (5)" userId="S::dunglt5@vng.com.vn::bb61564a-22ec-4650-9c89-51fd69879c83" providerId="AD" clId="Web-{95F774E6-7465-2ECF-0AFE-D3152E8F11B7}" dt="2019-01-07T06:33:02.152" v="54" actId="1076"/>
        <pc:sldMkLst>
          <pc:docMk/>
          <pc:sldMk cId="1404114807" sldId="286"/>
        </pc:sldMkLst>
        <pc:picChg chg="add mod">
          <ac:chgData name="Dũng. Lương Tuấn (5)" userId="S::dunglt5@vng.com.vn::bb61564a-22ec-4650-9c89-51fd69879c83" providerId="AD" clId="Web-{95F774E6-7465-2ECF-0AFE-D3152E8F11B7}" dt="2019-01-07T06:33:02.152" v="54" actId="1076"/>
          <ac:picMkLst>
            <pc:docMk/>
            <pc:sldMk cId="1404114807" sldId="286"/>
            <ac:picMk id="4" creationId="{7D7781F2-5641-40F2-B207-96D5568F8782}"/>
          </ac:picMkLst>
        </pc:picChg>
      </pc:sldChg>
      <pc:sldChg chg="ord">
        <pc:chgData name="Dũng. Lương Tuấn (5)" userId="S::dunglt5@vng.com.vn::bb61564a-22ec-4650-9c89-51fd69879c83" providerId="AD" clId="Web-{95F774E6-7465-2ECF-0AFE-D3152E8F11B7}" dt="2019-01-07T06:34:08.886" v="55"/>
        <pc:sldMkLst>
          <pc:docMk/>
          <pc:sldMk cId="1107943632" sldId="287"/>
        </pc:sldMkLst>
      </pc:sldChg>
      <pc:sldChg chg="delSp modSp add replId">
        <pc:chgData name="Dũng. Lương Tuấn (5)" userId="S::dunglt5@vng.com.vn::bb61564a-22ec-4650-9c89-51fd69879c83" providerId="AD" clId="Web-{95F774E6-7465-2ECF-0AFE-D3152E8F11B7}" dt="2019-01-07T06:36:41.405" v="104" actId="14100"/>
        <pc:sldMkLst>
          <pc:docMk/>
          <pc:sldMk cId="1028573473" sldId="288"/>
        </pc:sldMkLst>
        <pc:spChg chg="mod">
          <ac:chgData name="Dũng. Lương Tuấn (5)" userId="S::dunglt5@vng.com.vn::bb61564a-22ec-4650-9c89-51fd69879c83" providerId="AD" clId="Web-{95F774E6-7465-2ECF-0AFE-D3152E8F11B7}" dt="2019-01-07T06:34:41.620" v="63" actId="20577"/>
          <ac:spMkLst>
            <pc:docMk/>
            <pc:sldMk cId="1028573473" sldId="288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95F774E6-7465-2ECF-0AFE-D3152E8F11B7}" dt="2019-01-07T06:36:41.405" v="104" actId="14100"/>
          <ac:spMkLst>
            <pc:docMk/>
            <pc:sldMk cId="1028573473" sldId="288"/>
            <ac:spMk id="3" creationId="{00000000-0000-0000-0000-000000000000}"/>
          </ac:spMkLst>
        </pc:spChg>
        <pc:spChg chg="del">
          <ac:chgData name="Dũng. Lương Tuấn (5)" userId="S::dunglt5@vng.com.vn::bb61564a-22ec-4650-9c89-51fd69879c83" providerId="AD" clId="Web-{95F774E6-7465-2ECF-0AFE-D3152E8F11B7}" dt="2019-01-07T06:34:45.542" v="65"/>
          <ac:spMkLst>
            <pc:docMk/>
            <pc:sldMk cId="1028573473" sldId="288"/>
            <ac:spMk id="5" creationId="{C14734BE-BBA8-4669-932B-16E7F21C45A3}"/>
          </ac:spMkLst>
        </pc:spChg>
      </pc:sldChg>
      <pc:sldChg chg="modSp add replId">
        <pc:chgData name="Dũng. Lương Tuấn (5)" userId="S::dunglt5@vng.com.vn::bb61564a-22ec-4650-9c89-51fd69879c83" providerId="AD" clId="Web-{95F774E6-7465-2ECF-0AFE-D3152E8F11B7}" dt="2019-01-07T06:37:08.371" v="107" actId="20577"/>
        <pc:sldMkLst>
          <pc:docMk/>
          <pc:sldMk cId="1851815564" sldId="289"/>
        </pc:sldMkLst>
        <pc:spChg chg="mod">
          <ac:chgData name="Dũng. Lương Tuấn (5)" userId="S::dunglt5@vng.com.vn::bb61564a-22ec-4650-9c89-51fd69879c83" providerId="AD" clId="Web-{95F774E6-7465-2ECF-0AFE-D3152E8F11B7}" dt="2019-01-07T06:37:08.371" v="107" actId="20577"/>
          <ac:spMkLst>
            <pc:docMk/>
            <pc:sldMk cId="1851815564" sldId="289"/>
            <ac:spMk id="3" creationId="{00000000-0000-0000-0000-000000000000}"/>
          </ac:spMkLst>
        </pc:spChg>
      </pc:sldChg>
    </pc:docChg>
  </pc:docChgLst>
  <pc:docChgLst>
    <pc:chgData name="Dũng. Lương Tuấn (5)" userId="S::dunglt5@vng.com.vn::bb61564a-22ec-4650-9c89-51fd69879c83" providerId="AD" clId="Web-{1298BD35-B0BE-FF95-2183-936B579263D5}"/>
    <pc:docChg chg="addSld delSld modSld">
      <pc:chgData name="Dũng. Lương Tuấn (5)" userId="S::dunglt5@vng.com.vn::bb61564a-22ec-4650-9c89-51fd69879c83" providerId="AD" clId="Web-{1298BD35-B0BE-FF95-2183-936B579263D5}" dt="2019-01-07T07:27:43.813" v="163"/>
      <pc:docMkLst>
        <pc:docMk/>
      </pc:docMkLst>
      <pc:sldChg chg="modSp">
        <pc:chgData name="Dũng. Lương Tuấn (5)" userId="S::dunglt5@vng.com.vn::bb61564a-22ec-4650-9c89-51fd69879c83" providerId="AD" clId="Web-{1298BD35-B0BE-FF95-2183-936B579263D5}" dt="2019-01-07T06:48:55.796" v="118" actId="20577"/>
        <pc:sldMkLst>
          <pc:docMk/>
          <pc:sldMk cId="2365241059" sldId="257"/>
        </pc:sldMkLst>
        <pc:spChg chg="mod">
          <ac:chgData name="Dũng. Lương Tuấn (5)" userId="S::dunglt5@vng.com.vn::bb61564a-22ec-4650-9c89-51fd69879c83" providerId="AD" clId="Web-{1298BD35-B0BE-FF95-2183-936B579263D5}" dt="2019-01-07T06:48:55.796" v="118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add del">
        <pc:chgData name="Dũng. Lương Tuấn (5)" userId="S::dunglt5@vng.com.vn::bb61564a-22ec-4650-9c89-51fd69879c83" providerId="AD" clId="Web-{1298BD35-B0BE-FF95-2183-936B579263D5}" dt="2019-01-07T06:49:00.530" v="120"/>
        <pc:sldMkLst>
          <pc:docMk/>
          <pc:sldMk cId="3920555420" sldId="261"/>
        </pc:sldMkLst>
      </pc:sldChg>
      <pc:sldChg chg="modSp">
        <pc:chgData name="Dũng. Lương Tuấn (5)" userId="S::dunglt5@vng.com.vn::bb61564a-22ec-4650-9c89-51fd69879c83" providerId="AD" clId="Web-{1298BD35-B0BE-FF95-2183-936B579263D5}" dt="2019-01-07T06:58:40.179" v="137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1298BD35-B0BE-FF95-2183-936B579263D5}" dt="2019-01-07T06:58:40.179" v="137" actId="20577"/>
          <ac:spMkLst>
            <pc:docMk/>
            <pc:sldMk cId="2942709088" sldId="263"/>
            <ac:spMk id="3" creationId="{00000000-0000-0000-0000-000000000000}"/>
          </ac:spMkLst>
        </pc:spChg>
      </pc:sldChg>
      <pc:sldChg chg="addSp modSp">
        <pc:chgData name="Dũng. Lương Tuấn (5)" userId="S::dunglt5@vng.com.vn::bb61564a-22ec-4650-9c89-51fd69879c83" providerId="AD" clId="Web-{1298BD35-B0BE-FF95-2183-936B579263D5}" dt="2019-01-07T06:59:56.086" v="151" actId="1076"/>
        <pc:sldMkLst>
          <pc:docMk/>
          <pc:sldMk cId="1844392688" sldId="271"/>
        </pc:sldMkLst>
        <pc:spChg chg="mod">
          <ac:chgData name="Dũng. Lương Tuấn (5)" userId="S::dunglt5@vng.com.vn::bb61564a-22ec-4650-9c89-51fd69879c83" providerId="AD" clId="Web-{1298BD35-B0BE-FF95-2183-936B579263D5}" dt="2019-01-07T06:59:54.758" v="149" actId="20577"/>
          <ac:spMkLst>
            <pc:docMk/>
            <pc:sldMk cId="1844392688" sldId="271"/>
            <ac:spMk id="3" creationId="{00000000-0000-0000-0000-000000000000}"/>
          </ac:spMkLst>
        </pc:spChg>
        <pc:picChg chg="add mod">
          <ac:chgData name="Dũng. Lương Tuấn (5)" userId="S::dunglt5@vng.com.vn::bb61564a-22ec-4650-9c89-51fd69879c83" providerId="AD" clId="Web-{1298BD35-B0BE-FF95-2183-936B579263D5}" dt="2019-01-07T06:59:56.086" v="151" actId="1076"/>
          <ac:picMkLst>
            <pc:docMk/>
            <pc:sldMk cId="1844392688" sldId="271"/>
            <ac:picMk id="4" creationId="{CF53FCE0-E329-4678-8CB3-639FDFC5AC43}"/>
          </ac:picMkLst>
        </pc:picChg>
      </pc:sldChg>
      <pc:sldChg chg="modSp">
        <pc:chgData name="Dũng. Lương Tuấn (5)" userId="S::dunglt5@vng.com.vn::bb61564a-22ec-4650-9c89-51fd69879c83" providerId="AD" clId="Web-{1298BD35-B0BE-FF95-2183-936B579263D5}" dt="2019-01-07T07:27:43.813" v="163"/>
        <pc:sldMkLst>
          <pc:docMk/>
          <pc:sldMk cId="383034485" sldId="284"/>
        </pc:sldMkLst>
        <pc:graphicFrameChg chg="mod modGraphic">
          <ac:chgData name="Dũng. Lương Tuấn (5)" userId="S::dunglt5@vng.com.vn::bb61564a-22ec-4650-9c89-51fd69879c83" providerId="AD" clId="Web-{1298BD35-B0BE-FF95-2183-936B579263D5}" dt="2019-01-07T07:27:43.813" v="163"/>
          <ac:graphicFrameMkLst>
            <pc:docMk/>
            <pc:sldMk cId="383034485" sldId="284"/>
            <ac:graphicFrameMk id="4" creationId="{247C9B50-2715-454C-846E-6F7522D937D1}"/>
          </ac:graphicFrameMkLst>
        </pc:graphicFrameChg>
      </pc:sldChg>
      <pc:sldChg chg="modSp">
        <pc:chgData name="Dũng. Lương Tuấn (5)" userId="S::dunglt5@vng.com.vn::bb61564a-22ec-4650-9c89-51fd69879c83" providerId="AD" clId="Web-{1298BD35-B0BE-FF95-2183-936B579263D5}" dt="2019-01-07T06:38:48.709" v="2" actId="20577"/>
        <pc:sldMkLst>
          <pc:docMk/>
          <pc:sldMk cId="1028573473" sldId="288"/>
        </pc:sldMkLst>
        <pc:spChg chg="mod">
          <ac:chgData name="Dũng. Lương Tuấn (5)" userId="S::dunglt5@vng.com.vn::bb61564a-22ec-4650-9c89-51fd69879c83" providerId="AD" clId="Web-{1298BD35-B0BE-FF95-2183-936B579263D5}" dt="2019-01-07T06:38:48.709" v="2" actId="20577"/>
          <ac:spMkLst>
            <pc:docMk/>
            <pc:sldMk cId="1028573473" sldId="288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1298BD35-B0BE-FF95-2183-936B579263D5}" dt="2019-01-07T06:38:56.334" v="8" actId="20577"/>
        <pc:sldMkLst>
          <pc:docMk/>
          <pc:sldMk cId="1851815564" sldId="289"/>
        </pc:sldMkLst>
        <pc:spChg chg="mod">
          <ac:chgData name="Dũng. Lương Tuấn (5)" userId="S::dunglt5@vng.com.vn::bb61564a-22ec-4650-9c89-51fd69879c83" providerId="AD" clId="Web-{1298BD35-B0BE-FF95-2183-936B579263D5}" dt="2019-01-07T06:38:56.334" v="8" actId="20577"/>
          <ac:spMkLst>
            <pc:docMk/>
            <pc:sldMk cId="1851815564" sldId="289"/>
            <ac:spMk id="3" creationId="{00000000-0000-0000-0000-000000000000}"/>
          </ac:spMkLst>
        </pc:spChg>
      </pc:sldChg>
    </pc:docChg>
  </pc:docChgLst>
  <pc:docChgLst>
    <pc:chgData name="Dũng. Lương Tuấn (5)" userId="S::dunglt5@vng.com.vn::bb61564a-22ec-4650-9c89-51fd69879c83" providerId="AD" clId="Web-{DC41503B-237C-2B95-8C20-2A5EC1862932}"/>
    <pc:docChg chg="addSld modSld">
      <pc:chgData name="Dũng. Lương Tuấn (5)" userId="S::dunglt5@vng.com.vn::bb61564a-22ec-4650-9c89-51fd69879c83" providerId="AD" clId="Web-{DC41503B-237C-2B95-8C20-2A5EC1862932}" dt="2019-01-10T09:31:30.743" v="595"/>
      <pc:docMkLst>
        <pc:docMk/>
      </pc:docMkLst>
      <pc:sldChg chg="modSp">
        <pc:chgData name="Dũng. Lương Tuấn (5)" userId="S::dunglt5@vng.com.vn::bb61564a-22ec-4650-9c89-51fd69879c83" providerId="AD" clId="Web-{DC41503B-237C-2B95-8C20-2A5EC1862932}" dt="2019-01-10T09:03:56.993" v="379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DC41503B-237C-2B95-8C20-2A5EC1862932}" dt="2019-01-10T09:03:56.993" v="379" actId="20577"/>
          <ac:spMkLst>
            <pc:docMk/>
            <pc:sldMk cId="2511436768" sldId="262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C41503B-237C-2B95-8C20-2A5EC1862932}" dt="2019-01-10T08:49:19.258" v="3" actId="20577"/>
          <ac:spMkLst>
            <pc:docMk/>
            <pc:sldMk cId="2511436768" sldId="262"/>
            <ac:spMk id="5" creationId="{01774B0D-37CA-4C03-822D-63F6A1D351EE}"/>
          </ac:spMkLst>
        </pc:spChg>
      </pc:sldChg>
      <pc:sldChg chg="addSp delSp">
        <pc:chgData name="Dũng. Lương Tuấn (5)" userId="S::dunglt5@vng.com.vn::bb61564a-22ec-4650-9c89-51fd69879c83" providerId="AD" clId="Web-{DC41503B-237C-2B95-8C20-2A5EC1862932}" dt="2019-01-10T09:23:26.837" v="558"/>
        <pc:sldMkLst>
          <pc:docMk/>
          <pc:sldMk cId="2779435950" sldId="273"/>
        </pc:sldMkLst>
        <pc:spChg chg="add del">
          <ac:chgData name="Dũng. Lương Tuấn (5)" userId="S::dunglt5@vng.com.vn::bb61564a-22ec-4650-9c89-51fd69879c83" providerId="AD" clId="Web-{DC41503B-237C-2B95-8C20-2A5EC1862932}" dt="2019-01-10T09:23:26.837" v="558"/>
          <ac:spMkLst>
            <pc:docMk/>
            <pc:sldMk cId="2779435950" sldId="273"/>
            <ac:spMk id="6" creationId="{6B8CA4A3-06CE-41B1-AE2A-85EC62268705}"/>
          </ac:spMkLst>
        </pc:spChg>
      </pc:sldChg>
      <pc:sldChg chg="addSp modSp">
        <pc:chgData name="Dũng. Lương Tuấn (5)" userId="S::dunglt5@vng.com.vn::bb61564a-22ec-4650-9c89-51fd69879c83" providerId="AD" clId="Web-{DC41503B-237C-2B95-8C20-2A5EC1862932}" dt="2019-01-10T09:26:29.009" v="584" actId="1076"/>
        <pc:sldMkLst>
          <pc:docMk/>
          <pc:sldMk cId="3149313870" sldId="277"/>
        </pc:sldMkLst>
        <pc:spChg chg="mod">
          <ac:chgData name="Dũng. Lương Tuấn (5)" userId="S::dunglt5@vng.com.vn::bb61564a-22ec-4650-9c89-51fd69879c83" providerId="AD" clId="Web-{DC41503B-237C-2B95-8C20-2A5EC1862932}" dt="2019-01-10T09:21:21.540" v="544" actId="20577"/>
          <ac:spMkLst>
            <pc:docMk/>
            <pc:sldMk cId="3149313870" sldId="27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C41503B-237C-2B95-8C20-2A5EC1862932}" dt="2019-01-10T09:15:14.837" v="426" actId="20577"/>
          <ac:spMkLst>
            <pc:docMk/>
            <pc:sldMk cId="3149313870" sldId="277"/>
            <ac:spMk id="5" creationId="{00EFCF0E-3430-4713-A214-EE32C707DABA}"/>
          </ac:spMkLst>
        </pc:spChg>
        <pc:spChg chg="add mod">
          <ac:chgData name="Dũng. Lương Tuấn (5)" userId="S::dunglt5@vng.com.vn::bb61564a-22ec-4650-9c89-51fd69879c83" providerId="AD" clId="Web-{DC41503B-237C-2B95-8C20-2A5EC1862932}" dt="2019-01-10T09:22:42.743" v="556" actId="1076"/>
          <ac:spMkLst>
            <pc:docMk/>
            <pc:sldMk cId="3149313870" sldId="277"/>
            <ac:spMk id="10" creationId="{8ED0427E-E1B5-4696-B8DD-8A2B87424D73}"/>
          </ac:spMkLst>
        </pc:spChg>
        <pc:spChg chg="add mod">
          <ac:chgData name="Dũng. Lương Tuấn (5)" userId="S::dunglt5@vng.com.vn::bb61564a-22ec-4650-9c89-51fd69879c83" providerId="AD" clId="Web-{DC41503B-237C-2B95-8C20-2A5EC1862932}" dt="2019-01-10T09:24:49.602" v="573" actId="14100"/>
          <ac:spMkLst>
            <pc:docMk/>
            <pc:sldMk cId="3149313870" sldId="277"/>
            <ac:spMk id="11" creationId="{C4B95282-AB78-4C71-98C9-9BBCC12F3A2D}"/>
          </ac:spMkLst>
        </pc:spChg>
        <pc:spChg chg="add mod">
          <ac:chgData name="Dũng. Lương Tuấn (5)" userId="S::dunglt5@vng.com.vn::bb61564a-22ec-4650-9c89-51fd69879c83" providerId="AD" clId="Web-{DC41503B-237C-2B95-8C20-2A5EC1862932}" dt="2019-01-10T09:26:29.009" v="584" actId="1076"/>
          <ac:spMkLst>
            <pc:docMk/>
            <pc:sldMk cId="3149313870" sldId="277"/>
            <ac:spMk id="12" creationId="{F3B72929-BB09-4210-A863-52C042543EB2}"/>
          </ac:spMkLst>
        </pc:spChg>
        <pc:graphicFrameChg chg="add mod modGraphic">
          <ac:chgData name="Dũng. Lương Tuấn (5)" userId="S::dunglt5@vng.com.vn::bb61564a-22ec-4650-9c89-51fd69879c83" providerId="AD" clId="Web-{DC41503B-237C-2B95-8C20-2A5EC1862932}" dt="2019-01-10T09:21:52.837" v="548" actId="1076"/>
          <ac:graphicFrameMkLst>
            <pc:docMk/>
            <pc:sldMk cId="3149313870" sldId="277"/>
            <ac:graphicFrameMk id="7" creationId="{C53E4736-5B4B-47B3-9BBC-30A9B6B3E605}"/>
          </ac:graphicFrameMkLst>
        </pc:graphicFrameChg>
        <pc:graphicFrameChg chg="add mod modGraphic">
          <ac:chgData name="Dũng. Lương Tuấn (5)" userId="S::dunglt5@vng.com.vn::bb61564a-22ec-4650-9c89-51fd69879c83" providerId="AD" clId="Web-{DC41503B-237C-2B95-8C20-2A5EC1862932}" dt="2019-01-10T09:22:17.322" v="553" actId="1076"/>
          <ac:graphicFrameMkLst>
            <pc:docMk/>
            <pc:sldMk cId="3149313870" sldId="277"/>
            <ac:graphicFrameMk id="9" creationId="{3B71C5C9-ADAC-4364-9F86-67F9C48296F9}"/>
          </ac:graphicFrameMkLst>
        </pc:graphicFrameChg>
        <pc:picChg chg="mod">
          <ac:chgData name="Dũng. Lương Tuấn (5)" userId="S::dunglt5@vng.com.vn::bb61564a-22ec-4650-9c89-51fd69879c83" providerId="AD" clId="Web-{DC41503B-237C-2B95-8C20-2A5EC1862932}" dt="2019-01-10T09:20:59.526" v="535" actId="1076"/>
          <ac:picMkLst>
            <pc:docMk/>
            <pc:sldMk cId="3149313870" sldId="277"/>
            <ac:picMk id="6" creationId="{1DF937FA-E4A0-43A8-9A8E-7916F41CD6F5}"/>
          </ac:picMkLst>
        </pc:picChg>
      </pc:sldChg>
      <pc:sldChg chg="addSp modSp">
        <pc:chgData name="Dũng. Lương Tuấn (5)" userId="S::dunglt5@vng.com.vn::bb61564a-22ec-4650-9c89-51fd69879c83" providerId="AD" clId="Web-{DC41503B-237C-2B95-8C20-2A5EC1862932}" dt="2019-01-10T09:31:30.743" v="595"/>
        <pc:sldMkLst>
          <pc:docMk/>
          <pc:sldMk cId="1350841968" sldId="279"/>
        </pc:sldMkLst>
        <pc:graphicFrameChg chg="add mod modGraphic">
          <ac:chgData name="Dũng. Lương Tuấn (5)" userId="S::dunglt5@vng.com.vn::bb61564a-22ec-4650-9c89-51fd69879c83" providerId="AD" clId="Web-{DC41503B-237C-2B95-8C20-2A5EC1862932}" dt="2019-01-10T09:31:30.743" v="595"/>
          <ac:graphicFrameMkLst>
            <pc:docMk/>
            <pc:sldMk cId="1350841968" sldId="279"/>
            <ac:graphicFrameMk id="6" creationId="{D8B315DF-4B28-488B-8658-FEC8D255EA06}"/>
          </ac:graphicFrameMkLst>
        </pc:graphicFrameChg>
        <pc:picChg chg="mod">
          <ac:chgData name="Dũng. Lương Tuấn (5)" userId="S::dunglt5@vng.com.vn::bb61564a-22ec-4650-9c89-51fd69879c83" providerId="AD" clId="Web-{DC41503B-237C-2B95-8C20-2A5EC1862932}" dt="2019-01-10T09:26:54.681" v="585" actId="1076"/>
          <ac:picMkLst>
            <pc:docMk/>
            <pc:sldMk cId="1350841968" sldId="279"/>
            <ac:picMk id="4" creationId="{44FF47C0-C2FC-4A17-9700-2F1BA80C7212}"/>
          </ac:picMkLst>
        </pc:picChg>
      </pc:sldChg>
      <pc:sldChg chg="add replId">
        <pc:chgData name="Dũng. Lương Tuấn (5)" userId="S::dunglt5@vng.com.vn::bb61564a-22ec-4650-9c89-51fd69879c83" providerId="AD" clId="Web-{DC41503B-237C-2B95-8C20-2A5EC1862932}" dt="2019-01-10T08:49:12.759" v="0"/>
        <pc:sldMkLst>
          <pc:docMk/>
          <pc:sldMk cId="421248957" sldId="290"/>
        </pc:sldMkLst>
      </pc:sldChg>
    </pc:docChg>
  </pc:docChgLst>
  <pc:docChgLst>
    <pc:chgData name="Dũng. Lương Tuấn (5)" userId="S::dunglt5@vng.com.vn::bb61564a-22ec-4650-9c89-51fd69879c83" providerId="AD" clId="Web-{119A75D7-5740-ABA3-36B0-B445FCDE68FC}"/>
    <pc:docChg chg="addSld modSld sldOrd">
      <pc:chgData name="Dũng. Lương Tuấn (5)" userId="S::dunglt5@vng.com.vn::bb61564a-22ec-4650-9c89-51fd69879c83" providerId="AD" clId="Web-{119A75D7-5740-ABA3-36B0-B445FCDE68FC}" dt="2019-01-07T04:56:37.292" v="375" actId="20577"/>
      <pc:docMkLst>
        <pc:docMk/>
      </pc:docMkLst>
      <pc:sldChg chg="ord">
        <pc:chgData name="Dũng. Lương Tuấn (5)" userId="S::dunglt5@vng.com.vn::bb61564a-22ec-4650-9c89-51fd69879c83" providerId="AD" clId="Web-{119A75D7-5740-ABA3-36B0-B445FCDE68FC}" dt="2019-01-07T04:53:20.355" v="166"/>
        <pc:sldMkLst>
          <pc:docMk/>
          <pc:sldMk cId="1857572290" sldId="264"/>
        </pc:sldMkLst>
      </pc:sldChg>
      <pc:sldChg chg="delSp modSp ord">
        <pc:chgData name="Dũng. Lương Tuấn (5)" userId="S::dunglt5@vng.com.vn::bb61564a-22ec-4650-9c89-51fd69879c83" providerId="AD" clId="Web-{119A75D7-5740-ABA3-36B0-B445FCDE68FC}" dt="2019-01-07T04:52:31.417" v="102" actId="20577"/>
        <pc:sldMkLst>
          <pc:docMk/>
          <pc:sldMk cId="917568105" sldId="280"/>
        </pc:sldMkLst>
        <pc:spChg chg="mod">
          <ac:chgData name="Dũng. Lương Tuấn (5)" userId="S::dunglt5@vng.com.vn::bb61564a-22ec-4650-9c89-51fd69879c83" providerId="AD" clId="Web-{119A75D7-5740-ABA3-36B0-B445FCDE68FC}" dt="2019-01-07T04:52:31.417" v="102" actId="20577"/>
          <ac:spMkLst>
            <pc:docMk/>
            <pc:sldMk cId="917568105" sldId="280"/>
            <ac:spMk id="3" creationId="{00000000-0000-0000-0000-000000000000}"/>
          </ac:spMkLst>
        </pc:spChg>
        <pc:graphicFrameChg chg="del">
          <ac:chgData name="Dũng. Lương Tuấn (5)" userId="S::dunglt5@vng.com.vn::bb61564a-22ec-4650-9c89-51fd69879c83" providerId="AD" clId="Web-{119A75D7-5740-ABA3-36B0-B445FCDE68FC}" dt="2019-01-07T04:52:23.808" v="77"/>
          <ac:graphicFrameMkLst>
            <pc:docMk/>
            <pc:sldMk cId="917568105" sldId="280"/>
            <ac:graphicFrameMk id="7" creationId="{CFF497AA-A129-4CC1-8303-5C48C2E520FD}"/>
          </ac:graphicFrameMkLst>
        </pc:graphicFrameChg>
      </pc:sldChg>
      <pc:sldChg chg="addSp modSp add replId">
        <pc:chgData name="Dũng. Lương Tuấn (5)" userId="S::dunglt5@vng.com.vn::bb61564a-22ec-4650-9c89-51fd69879c83" providerId="AD" clId="Web-{119A75D7-5740-ABA3-36B0-B445FCDE68FC}" dt="2019-01-07T04:56:37.292" v="374" actId="20577"/>
        <pc:sldMkLst>
          <pc:docMk/>
          <pc:sldMk cId="3634190811" sldId="281"/>
        </pc:sldMkLst>
        <pc:spChg chg="mod">
          <ac:chgData name="Dũng. Lương Tuấn (5)" userId="S::dunglt5@vng.com.vn::bb61564a-22ec-4650-9c89-51fd69879c83" providerId="AD" clId="Web-{119A75D7-5740-ABA3-36B0-B445FCDE68FC}" dt="2019-01-07T04:53:05.870" v="164" actId="14100"/>
          <ac:spMkLst>
            <pc:docMk/>
            <pc:sldMk cId="3634190811" sldId="281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119A75D7-5740-ABA3-36B0-B445FCDE68FC}" dt="2019-01-07T04:56:37.292" v="374" actId="20577"/>
          <ac:spMkLst>
            <pc:docMk/>
            <pc:sldMk cId="3634190811" sldId="281"/>
            <ac:spMk id="8" creationId="{2F2F826C-F7F0-41DC-AE69-E1EFBE693C7F}"/>
          </ac:spMkLst>
        </pc:spChg>
        <pc:graphicFrameChg chg="add mod modGraphic">
          <ac:chgData name="Dũng. Lương Tuấn (5)" userId="S::dunglt5@vng.com.vn::bb61564a-22ec-4650-9c89-51fd69879c83" providerId="AD" clId="Web-{119A75D7-5740-ABA3-36B0-B445FCDE68FC}" dt="2019-01-07T04:54:03.761" v="194"/>
          <ac:graphicFrameMkLst>
            <pc:docMk/>
            <pc:sldMk cId="3634190811" sldId="281"/>
            <ac:graphicFrameMk id="4" creationId="{2F86B861-56AB-4C38-AE7E-09918923AD43}"/>
          </ac:graphicFrameMkLst>
        </pc:graphicFrameChg>
      </pc:sldChg>
    </pc:docChg>
  </pc:docChgLst>
  <pc:docChgLst>
    <pc:chgData name="Dũng. Lương Tuấn (5)" userId="S::dunglt5@vng.com.vn::bb61564a-22ec-4650-9c89-51fd69879c83" providerId="AD" clId="Web-{D938351D-AF4D-A1BC-A5A3-0B936DA97E9A}"/>
    <pc:docChg chg="addSld modSld sldOrd">
      <pc:chgData name="Dũng. Lương Tuấn (5)" userId="S::dunglt5@vng.com.vn::bb61564a-22ec-4650-9c89-51fd69879c83" providerId="AD" clId="Web-{D938351D-AF4D-A1BC-A5A3-0B936DA97E9A}" dt="2019-01-07T05:16:41.431" v="612" actId="20577"/>
      <pc:docMkLst>
        <pc:docMk/>
      </pc:docMkLst>
      <pc:sldChg chg="modSp">
        <pc:chgData name="Dũng. Lương Tuấn (5)" userId="S::dunglt5@vng.com.vn::bb61564a-22ec-4650-9c89-51fd69879c83" providerId="AD" clId="Web-{D938351D-AF4D-A1BC-A5A3-0B936DA97E9A}" dt="2019-01-07T04:59:07.817" v="70" actId="20577"/>
        <pc:sldMkLst>
          <pc:docMk/>
          <pc:sldMk cId="3634190811" sldId="281"/>
        </pc:sldMkLst>
        <pc:spChg chg="mod">
          <ac:chgData name="Dũng. Lương Tuấn (5)" userId="S::dunglt5@vng.com.vn::bb61564a-22ec-4650-9c89-51fd69879c83" providerId="AD" clId="Web-{D938351D-AF4D-A1BC-A5A3-0B936DA97E9A}" dt="2019-01-07T04:59:07.817" v="70" actId="20577"/>
          <ac:spMkLst>
            <pc:docMk/>
            <pc:sldMk cId="3634190811" sldId="281"/>
            <ac:spMk id="8" creationId="{2F2F826C-F7F0-41DC-AE69-E1EFBE693C7F}"/>
          </ac:spMkLst>
        </pc:spChg>
      </pc:sldChg>
      <pc:sldChg chg="modSp add ord replId">
        <pc:chgData name="Dũng. Lương Tuấn (5)" userId="S::dunglt5@vng.com.vn::bb61564a-22ec-4650-9c89-51fd69879c83" providerId="AD" clId="Web-{D938351D-AF4D-A1BC-A5A3-0B936DA97E9A}" dt="2019-01-07T05:01:42.990" v="183"/>
        <pc:sldMkLst>
          <pc:docMk/>
          <pc:sldMk cId="2229286815" sldId="282"/>
        </pc:sldMkLst>
        <pc:spChg chg="mod">
          <ac:chgData name="Dũng. Lương Tuấn (5)" userId="S::dunglt5@vng.com.vn::bb61564a-22ec-4650-9c89-51fd69879c83" providerId="AD" clId="Web-{D938351D-AF4D-A1BC-A5A3-0B936DA97E9A}" dt="2019-01-07T05:00:57.302" v="151" actId="20577"/>
          <ac:spMkLst>
            <pc:docMk/>
            <pc:sldMk cId="2229286815" sldId="282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938351D-AF4D-A1BC-A5A3-0B936DA97E9A}" dt="2019-01-07T04:59:52.505" v="74" actId="20577"/>
          <ac:spMkLst>
            <pc:docMk/>
            <pc:sldMk cId="2229286815" sldId="282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D938351D-AF4D-A1BC-A5A3-0B936DA97E9A}" dt="2019-01-07T05:01:42.990" v="183"/>
          <ac:graphicFrameMkLst>
            <pc:docMk/>
            <pc:sldMk cId="2229286815" sldId="282"/>
            <ac:graphicFrameMk id="4" creationId="{71D73135-0238-4CB2-8752-FE6739085130}"/>
          </ac:graphicFrameMkLst>
        </pc:graphicFrameChg>
      </pc:sldChg>
      <pc:sldChg chg="addSp delSp modSp add replId">
        <pc:chgData name="Dũng. Lương Tuấn (5)" userId="S::dunglt5@vng.com.vn::bb61564a-22ec-4650-9c89-51fd69879c83" providerId="AD" clId="Web-{D938351D-AF4D-A1BC-A5A3-0B936DA97E9A}" dt="2019-01-07T05:14:18.994" v="585"/>
        <pc:sldMkLst>
          <pc:docMk/>
          <pc:sldMk cId="1542074203" sldId="283"/>
        </pc:sldMkLst>
        <pc:spChg chg="del">
          <ac:chgData name="Dũng. Lương Tuấn (5)" userId="S::dunglt5@vng.com.vn::bb61564a-22ec-4650-9c89-51fd69879c83" providerId="AD" clId="Web-{D938351D-AF4D-A1BC-A5A3-0B936DA97E9A}" dt="2019-01-07T05:02:47.771" v="185"/>
          <ac:spMkLst>
            <pc:docMk/>
            <pc:sldMk cId="1542074203" sldId="283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938351D-AF4D-A1BC-A5A3-0B936DA97E9A}" dt="2019-01-07T05:03:27.209" v="205" actId="20577"/>
          <ac:spMkLst>
            <pc:docMk/>
            <pc:sldMk cId="1542074203" sldId="283"/>
            <ac:spMk id="5" creationId="{00EFCF0E-3430-4713-A214-EE32C707DABA}"/>
          </ac:spMkLst>
        </pc:spChg>
        <pc:spChg chg="add del mod">
          <ac:chgData name="Dũng. Lương Tuấn (5)" userId="S::dunglt5@vng.com.vn::bb61564a-22ec-4650-9c89-51fd69879c83" providerId="AD" clId="Web-{D938351D-AF4D-A1BC-A5A3-0B936DA97E9A}" dt="2019-01-07T05:03:02.271" v="189"/>
          <ac:spMkLst>
            <pc:docMk/>
            <pc:sldMk cId="1542074203" sldId="283"/>
            <ac:spMk id="7" creationId="{E534CE4F-20BB-4022-ABF2-C253DB0AE11F}"/>
          </ac:spMkLst>
        </pc:spChg>
        <pc:graphicFrameChg chg="del">
          <ac:chgData name="Dũng. Lương Tuấn (5)" userId="S::dunglt5@vng.com.vn::bb61564a-22ec-4650-9c89-51fd69879c83" providerId="AD" clId="Web-{D938351D-AF4D-A1BC-A5A3-0B936DA97E9A}" dt="2019-01-07T05:03:03.912" v="190"/>
          <ac:graphicFrameMkLst>
            <pc:docMk/>
            <pc:sldMk cId="1542074203" sldId="283"/>
            <ac:graphicFrameMk id="4" creationId="{71D73135-0238-4CB2-8752-FE6739085130}"/>
          </ac:graphicFrameMkLst>
        </pc:graphicFrameChg>
        <pc:graphicFrameChg chg="add mod modGraphic">
          <ac:chgData name="Dũng. Lương Tuấn (5)" userId="S::dunglt5@vng.com.vn::bb61564a-22ec-4650-9c89-51fd69879c83" providerId="AD" clId="Web-{D938351D-AF4D-A1BC-A5A3-0B936DA97E9A}" dt="2019-01-07T05:14:18.994" v="585"/>
          <ac:graphicFrameMkLst>
            <pc:docMk/>
            <pc:sldMk cId="1542074203" sldId="283"/>
            <ac:graphicFrameMk id="8" creationId="{E7188D78-7AE7-493D-9A98-6E23A25C0CA6}"/>
          </ac:graphicFrameMkLst>
        </pc:graphicFrameChg>
      </pc:sldChg>
      <pc:sldChg chg="addSp delSp modSp add replId">
        <pc:chgData name="Dũng. Lương Tuấn (5)" userId="S::dunglt5@vng.com.vn::bb61564a-22ec-4650-9c89-51fd69879c83" providerId="AD" clId="Web-{D938351D-AF4D-A1BC-A5A3-0B936DA97E9A}" dt="2019-01-07T05:16:41.431" v="611" actId="20577"/>
        <pc:sldMkLst>
          <pc:docMk/>
          <pc:sldMk cId="383034485" sldId="284"/>
        </pc:sldMkLst>
        <pc:spChg chg="add mod">
          <ac:chgData name="Dũng. Lương Tuấn (5)" userId="S::dunglt5@vng.com.vn::bb61564a-22ec-4650-9c89-51fd69879c83" providerId="AD" clId="Web-{D938351D-AF4D-A1BC-A5A3-0B936DA97E9A}" dt="2019-01-07T05:16:41.431" v="611" actId="20577"/>
          <ac:spMkLst>
            <pc:docMk/>
            <pc:sldMk cId="383034485" sldId="284"/>
            <ac:spMk id="3" creationId="{D27496EF-680F-43BD-8228-2D9CA5201C53}"/>
          </ac:spMkLst>
        </pc:spChg>
        <pc:graphicFrameChg chg="del">
          <ac:chgData name="Dũng. Lương Tuấn (5)" userId="S::dunglt5@vng.com.vn::bb61564a-22ec-4650-9c89-51fd69879c83" providerId="AD" clId="Web-{D938351D-AF4D-A1BC-A5A3-0B936DA97E9A}" dt="2019-01-07T05:15:35.978" v="587"/>
          <ac:graphicFrameMkLst>
            <pc:docMk/>
            <pc:sldMk cId="383034485" sldId="284"/>
            <ac:graphicFrameMk id="8" creationId="{E7188D78-7AE7-493D-9A98-6E23A25C0CA6}"/>
          </ac:graphicFrameMkLst>
        </pc:graphicFrameChg>
      </pc:sldChg>
    </pc:docChg>
  </pc:docChgLst>
  <pc:docChgLst>
    <pc:chgData name="Dũng. Lương Tuấn (5)" userId="S::dunglt5@vng.com.vn::bb61564a-22ec-4650-9c89-51fd69879c83" providerId="AD" clId="Web-{3B9F327D-8DC2-677D-9095-19CA6628B409}"/>
    <pc:docChg chg="addSld delSld modSld">
      <pc:chgData name="Dũng. Lương Tuấn (5)" userId="S::dunglt5@vng.com.vn::bb61564a-22ec-4650-9c89-51fd69879c83" providerId="AD" clId="Web-{3B9F327D-8DC2-677D-9095-19CA6628B409}" dt="2019-01-07T02:20:07.830" v="954" actId="20577"/>
      <pc:docMkLst>
        <pc:docMk/>
      </pc:docMkLst>
      <pc:sldChg chg="addSp modSp">
        <pc:chgData name="Dũng. Lương Tuấn (5)" userId="S::dunglt5@vng.com.vn::bb61564a-22ec-4650-9c89-51fd69879c83" providerId="AD" clId="Web-{3B9F327D-8DC2-677D-9095-19CA6628B409}" dt="2019-01-07T01:43:47.562" v="284" actId="20577"/>
        <pc:sldMkLst>
          <pc:docMk/>
          <pc:sldMk cId="2365241059" sldId="257"/>
        </pc:sldMkLst>
        <pc:spChg chg="mod">
          <ac:chgData name="Dũng. Lương Tuấn (5)" userId="S::dunglt5@vng.com.vn::bb61564a-22ec-4650-9c89-51fd69879c83" providerId="AD" clId="Web-{3B9F327D-8DC2-677D-9095-19CA6628B409}" dt="2019-01-07T01:43:47.562" v="284" actId="20577"/>
          <ac:spMkLst>
            <pc:docMk/>
            <pc:sldMk cId="2365241059" sldId="257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3B9F327D-8DC2-677D-9095-19CA6628B409}" dt="2019-01-07T01:32:37.197" v="106" actId="20577"/>
          <ac:spMkLst>
            <pc:docMk/>
            <pc:sldMk cId="2365241059" sldId="257"/>
            <ac:spMk id="4" creationId="{073A1DFC-FF41-40FE-B7F0-329266D88B0A}"/>
          </ac:spMkLst>
        </pc:spChg>
      </pc:sldChg>
      <pc:sldChg chg="del">
        <pc:chgData name="Dũng. Lương Tuấn (5)" userId="S::dunglt5@vng.com.vn::bb61564a-22ec-4650-9c89-51fd69879c83" providerId="AD" clId="Web-{3B9F327D-8DC2-677D-9095-19CA6628B409}" dt="2019-01-07T02:03:43.760" v="757"/>
        <pc:sldMkLst>
          <pc:docMk/>
          <pc:sldMk cId="4136510123" sldId="260"/>
        </pc:sldMkLst>
      </pc:sldChg>
      <pc:sldChg chg="addSp modSp">
        <pc:chgData name="Dũng. Lương Tuấn (5)" userId="S::dunglt5@vng.com.vn::bb61564a-22ec-4650-9c89-51fd69879c83" providerId="AD" clId="Web-{3B9F327D-8DC2-677D-9095-19CA6628B409}" dt="2019-01-07T02:20:07.815" v="953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3B9F327D-8DC2-677D-9095-19CA6628B409}" dt="2019-01-07T02:20:07.815" v="953" actId="20577"/>
          <ac:spMkLst>
            <pc:docMk/>
            <pc:sldMk cId="2511436768" sldId="262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3B9F327D-8DC2-677D-9095-19CA6628B409}" dt="2019-01-07T02:10:26.075" v="868" actId="14100"/>
          <ac:spMkLst>
            <pc:docMk/>
            <pc:sldMk cId="2511436768" sldId="262"/>
            <ac:spMk id="5" creationId="{01774B0D-37CA-4C03-822D-63F6A1D351EE}"/>
          </ac:spMkLst>
        </pc:spChg>
      </pc:sldChg>
      <pc:sldChg chg="modSp add replId">
        <pc:chgData name="Dũng. Lương Tuấn (5)" userId="S::dunglt5@vng.com.vn::bb61564a-22ec-4650-9c89-51fd69879c83" providerId="AD" clId="Web-{3B9F327D-8DC2-677D-9095-19CA6628B409}" dt="2019-01-07T01:59:53.476" v="752" actId="20577"/>
        <pc:sldMkLst>
          <pc:docMk/>
          <pc:sldMk cId="2618531483" sldId="265"/>
        </pc:sldMkLst>
        <pc:spChg chg="mod">
          <ac:chgData name="Dũng. Lương Tuấn (5)" userId="S::dunglt5@vng.com.vn::bb61564a-22ec-4650-9c89-51fd69879c83" providerId="AD" clId="Web-{3B9F327D-8DC2-677D-9095-19CA6628B409}" dt="2019-01-07T01:59:53.476" v="752" actId="20577"/>
          <ac:spMkLst>
            <pc:docMk/>
            <pc:sldMk cId="2618531483" sldId="265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B9F327D-8DC2-677D-9095-19CA6628B409}" dt="2019-01-07T01:55:45.834" v="543" actId="20577"/>
          <ac:spMkLst>
            <pc:docMk/>
            <pc:sldMk cId="2618531483" sldId="265"/>
            <ac:spMk id="4" creationId="{073A1DFC-FF41-40FE-B7F0-329266D88B0A}"/>
          </ac:spMkLst>
        </pc:spChg>
      </pc:sldChg>
      <pc:sldChg chg="modSp add del replId">
        <pc:chgData name="Dũng. Lương Tuấn (5)" userId="S::dunglt5@vng.com.vn::bb61564a-22ec-4650-9c89-51fd69879c83" providerId="AD" clId="Web-{3B9F327D-8DC2-677D-9095-19CA6628B409}" dt="2019-01-07T01:55:29.912" v="531"/>
        <pc:sldMkLst>
          <pc:docMk/>
          <pc:sldMk cId="2757680278" sldId="265"/>
        </pc:sldMkLst>
        <pc:spChg chg="mod">
          <ac:chgData name="Dũng. Lương Tuấn (5)" userId="S::dunglt5@vng.com.vn::bb61564a-22ec-4650-9c89-51fd69879c83" providerId="AD" clId="Web-{3B9F327D-8DC2-677D-9095-19CA6628B409}" dt="2019-01-07T01:55:24.552" v="528" actId="20577"/>
          <ac:spMkLst>
            <pc:docMk/>
            <pc:sldMk cId="2757680278" sldId="265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B9F327D-8DC2-677D-9095-19CA6628B409}" dt="2019-01-07T01:54:06.208" v="437" actId="20577"/>
          <ac:spMkLst>
            <pc:docMk/>
            <pc:sldMk cId="2757680278" sldId="265"/>
            <ac:spMk id="4" creationId="{073A1DFC-FF41-40FE-B7F0-329266D88B0A}"/>
          </ac:spMkLst>
        </pc:spChg>
      </pc:sldChg>
      <pc:sldChg chg="modSp add del replId">
        <pc:chgData name="Dũng. Lương Tuấn (5)" userId="S::dunglt5@vng.com.vn::bb61564a-22ec-4650-9c89-51fd69879c83" providerId="AD" clId="Web-{3B9F327D-8DC2-677D-9095-19CA6628B409}" dt="2019-01-07T01:53:45.223" v="414"/>
        <pc:sldMkLst>
          <pc:docMk/>
          <pc:sldMk cId="3252378207" sldId="265"/>
        </pc:sldMkLst>
        <pc:spChg chg="mod">
          <ac:chgData name="Dũng. Lương Tuấn (5)" userId="S::dunglt5@vng.com.vn::bb61564a-22ec-4650-9c89-51fd69879c83" providerId="AD" clId="Web-{3B9F327D-8DC2-677D-9095-19CA6628B409}" dt="2019-01-07T01:53:33.864" v="412" actId="20577"/>
          <ac:spMkLst>
            <pc:docMk/>
            <pc:sldMk cId="3252378207" sldId="265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3B9F327D-8DC2-677D-9095-19CA6628B409}" dt="2019-01-07T01:52:17.707" v="366" actId="20577"/>
          <ac:spMkLst>
            <pc:docMk/>
            <pc:sldMk cId="3252378207" sldId="265"/>
            <ac:spMk id="4" creationId="{073A1DFC-FF41-40FE-B7F0-329266D88B0A}"/>
          </ac:spMkLst>
        </pc:spChg>
      </pc:sldChg>
    </pc:docChg>
  </pc:docChgLst>
  <pc:docChgLst>
    <pc:chgData name="Dũng. Lương Tuấn (5)" userId="S::dunglt5@vng.com.vn::bb61564a-22ec-4650-9c89-51fd69879c83" providerId="AD" clId="Web-{22303B66-DECC-67EB-2C97-7CFB233B6F50}"/>
    <pc:docChg chg="modSld">
      <pc:chgData name="Dũng. Lương Tuấn (5)" userId="S::dunglt5@vng.com.vn::bb61564a-22ec-4650-9c89-51fd69879c83" providerId="AD" clId="Web-{22303B66-DECC-67EB-2C97-7CFB233B6F50}" dt="2019-01-07T06:38:02.838" v="1" actId="20577"/>
      <pc:docMkLst>
        <pc:docMk/>
      </pc:docMkLst>
      <pc:sldChg chg="modSp">
        <pc:chgData name="Dũng. Lương Tuấn (5)" userId="S::dunglt5@vng.com.vn::bb61564a-22ec-4650-9c89-51fd69879c83" providerId="AD" clId="Web-{22303B66-DECC-67EB-2C97-7CFB233B6F50}" dt="2019-01-07T06:38:02.838" v="1" actId="20577"/>
        <pc:sldMkLst>
          <pc:docMk/>
          <pc:sldMk cId="1851815564" sldId="289"/>
        </pc:sldMkLst>
        <pc:spChg chg="mod">
          <ac:chgData name="Dũng. Lương Tuấn (5)" userId="S::dunglt5@vng.com.vn::bb61564a-22ec-4650-9c89-51fd69879c83" providerId="AD" clId="Web-{22303B66-DECC-67EB-2C97-7CFB233B6F50}" dt="2019-01-07T06:38:02.838" v="1" actId="20577"/>
          <ac:spMkLst>
            <pc:docMk/>
            <pc:sldMk cId="1851815564" sldId="289"/>
            <ac:spMk id="3" creationId="{00000000-0000-0000-0000-000000000000}"/>
          </ac:spMkLst>
        </pc:spChg>
      </pc:sldChg>
    </pc:docChg>
  </pc:docChgLst>
  <pc:docChgLst>
    <pc:chgData name="Dũng. Lương Tuấn (5)" userId="S::dunglt5@vng.com.vn::bb61564a-22ec-4650-9c89-51fd69879c83" providerId="AD" clId="Web-{59E14321-690E-4B9A-2D25-36C6D9A3318F}"/>
    <pc:docChg chg="modSld">
      <pc:chgData name="Dũng. Lương Tuấn (5)" userId="S::dunglt5@vng.com.vn::bb61564a-22ec-4650-9c89-51fd69879c83" providerId="AD" clId="Web-{59E14321-690E-4B9A-2D25-36C6D9A3318F}" dt="2019-01-07T06:18:01.960" v="53" actId="20577"/>
      <pc:docMkLst>
        <pc:docMk/>
      </pc:docMkLst>
      <pc:sldChg chg="addSp delSp modSp">
        <pc:chgData name="Dũng. Lương Tuấn (5)" userId="S::dunglt5@vng.com.vn::bb61564a-22ec-4650-9c89-51fd69879c83" providerId="AD" clId="Web-{59E14321-690E-4B9A-2D25-36C6D9A3318F}" dt="2019-01-07T06:18:01.960" v="52" actId="20577"/>
        <pc:sldMkLst>
          <pc:docMk/>
          <pc:sldMk cId="2098163037" sldId="266"/>
        </pc:sldMkLst>
        <pc:spChg chg="add mod">
          <ac:chgData name="Dũng. Lương Tuấn (5)" userId="S::dunglt5@vng.com.vn::bb61564a-22ec-4650-9c89-51fd69879c83" providerId="AD" clId="Web-{59E14321-690E-4B9A-2D25-36C6D9A3318F}" dt="2019-01-07T06:18:01.960" v="52" actId="20577"/>
          <ac:spMkLst>
            <pc:docMk/>
            <pc:sldMk cId="2098163037" sldId="266"/>
            <ac:spMk id="6" creationId="{3D262663-DD51-4AFB-8226-23E421D557BA}"/>
          </ac:spMkLst>
        </pc:spChg>
        <pc:spChg chg="add mod">
          <ac:chgData name="Dũng. Lương Tuấn (5)" userId="S::dunglt5@vng.com.vn::bb61564a-22ec-4650-9c89-51fd69879c83" providerId="AD" clId="Web-{59E14321-690E-4B9A-2D25-36C6D9A3318F}" dt="2019-01-07T06:17:27.163" v="18" actId="20577"/>
          <ac:spMkLst>
            <pc:docMk/>
            <pc:sldMk cId="2098163037" sldId="266"/>
            <ac:spMk id="7" creationId="{6527F4B7-6590-4520-B164-2754CA642325}"/>
          </ac:spMkLst>
        </pc:spChg>
        <pc:spChg chg="add mod">
          <ac:chgData name="Dũng. Lương Tuấn (5)" userId="S::dunglt5@vng.com.vn::bb61564a-22ec-4650-9c89-51fd69879c83" providerId="AD" clId="Web-{59E14321-690E-4B9A-2D25-36C6D9A3318F}" dt="2019-01-07T06:17:43.664" v="33" actId="20577"/>
          <ac:spMkLst>
            <pc:docMk/>
            <pc:sldMk cId="2098163037" sldId="266"/>
            <ac:spMk id="8" creationId="{04FF3A03-276F-44CA-A7B6-7811D9FE88B3}"/>
          </ac:spMkLst>
        </pc:spChg>
        <pc:spChg chg="add del">
          <ac:chgData name="Dũng. Lương Tuấn (5)" userId="S::dunglt5@vng.com.vn::bb61564a-22ec-4650-9c89-51fd69879c83" providerId="AD" clId="Web-{59E14321-690E-4B9A-2D25-36C6D9A3318F}" dt="2019-01-07T06:17:09.835" v="12"/>
          <ac:spMkLst>
            <pc:docMk/>
            <pc:sldMk cId="2098163037" sldId="266"/>
            <ac:spMk id="10" creationId="{CBC2F5B9-B72D-4B9F-B54E-58AEF6105814}"/>
          </ac:spMkLst>
        </pc:spChg>
        <pc:spChg chg="add del">
          <ac:chgData name="Dũng. Lương Tuấn (5)" userId="S::dunglt5@vng.com.vn::bb61564a-22ec-4650-9c89-51fd69879c83" providerId="AD" clId="Web-{59E14321-690E-4B9A-2D25-36C6D9A3318F}" dt="2019-01-07T06:17:09.820" v="11"/>
          <ac:spMkLst>
            <pc:docMk/>
            <pc:sldMk cId="2098163037" sldId="266"/>
            <ac:spMk id="11" creationId="{AAF55E90-C496-4DEA-96DF-05F473F4F869}"/>
          </ac:spMkLst>
        </pc:spChg>
        <pc:spChg chg="add del">
          <ac:chgData name="Dũng. Lương Tuấn (5)" userId="S::dunglt5@vng.com.vn::bb61564a-22ec-4650-9c89-51fd69879c83" providerId="AD" clId="Web-{59E14321-690E-4B9A-2D25-36C6D9A3318F}" dt="2019-01-07T06:17:09.820" v="10"/>
          <ac:spMkLst>
            <pc:docMk/>
            <pc:sldMk cId="2098163037" sldId="266"/>
            <ac:spMk id="12" creationId="{3DBAAA8E-C66D-4586-A727-3E6DDF4B57C6}"/>
          </ac:spMkLst>
        </pc:spChg>
        <pc:cxnChg chg="add mod">
          <ac:chgData name="Dũng. Lương Tuấn (5)" userId="S::dunglt5@vng.com.vn::bb61564a-22ec-4650-9c89-51fd69879c83" providerId="AD" clId="Web-{59E14321-690E-4B9A-2D25-36C6D9A3318F}" dt="2019-01-07T06:17:05.335" v="4" actId="1076"/>
          <ac:cxnSpMkLst>
            <pc:docMk/>
            <pc:sldMk cId="2098163037" sldId="266"/>
            <ac:cxnSpMk id="9" creationId="{60268C39-9B20-4EA5-95AE-3A6825E0D168}"/>
          </ac:cxnSpMkLst>
        </pc:cxnChg>
        <pc:cxnChg chg="add del mod">
          <ac:chgData name="Dũng. Lương Tuấn (5)" userId="S::dunglt5@vng.com.vn::bb61564a-22ec-4650-9c89-51fd69879c83" providerId="AD" clId="Web-{59E14321-690E-4B9A-2D25-36C6D9A3318F}" dt="2019-01-07T06:17:09.820" v="9"/>
          <ac:cxnSpMkLst>
            <pc:docMk/>
            <pc:sldMk cId="2098163037" sldId="266"/>
            <ac:cxnSpMk id="13" creationId="{8328339F-8617-493F-9F76-900F8B21D83D}"/>
          </ac:cxnSpMkLst>
        </pc:cxnChg>
        <pc:cxnChg chg="add mod">
          <ac:chgData name="Dũng. Lương Tuấn (5)" userId="S::dunglt5@vng.com.vn::bb61564a-22ec-4650-9c89-51fd69879c83" providerId="AD" clId="Web-{59E14321-690E-4B9A-2D25-36C6D9A3318F}" dt="2019-01-07T06:17:16.898" v="14" actId="1076"/>
          <ac:cxnSpMkLst>
            <pc:docMk/>
            <pc:sldMk cId="2098163037" sldId="266"/>
            <ac:cxnSpMk id="14" creationId="{0A375E5E-7A63-4AA7-9FDF-0F1F1998F21E}"/>
          </ac:cxnSpMkLst>
        </pc:cxnChg>
      </pc:sldChg>
    </pc:docChg>
  </pc:docChgLst>
  <pc:docChgLst>
    <pc:chgData name="Dũng. Lương Tuấn (5)" userId="S::dunglt5@vng.com.vn::bb61564a-22ec-4650-9c89-51fd69879c83" providerId="AD" clId="Web-{23C7A5C0-8DCB-4B05-042F-8E6DD6D15EF7}"/>
    <pc:docChg chg="modSld">
      <pc:chgData name="Dũng. Lương Tuấn (5)" userId="S::dunglt5@vng.com.vn::bb61564a-22ec-4650-9c89-51fd69879c83" providerId="AD" clId="Web-{23C7A5C0-8DCB-4B05-042F-8E6DD6D15EF7}" dt="2019-01-15T07:40:37.291" v="332"/>
      <pc:docMkLst>
        <pc:docMk/>
      </pc:docMkLst>
      <pc:sldChg chg="modSp">
        <pc:chgData name="Dũng. Lương Tuấn (5)" userId="S::dunglt5@vng.com.vn::bb61564a-22ec-4650-9c89-51fd69879c83" providerId="AD" clId="Web-{23C7A5C0-8DCB-4B05-042F-8E6DD6D15EF7}" dt="2019-01-15T07:20:58.335" v="47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23C7A5C0-8DCB-4B05-042F-8E6DD6D15EF7}" dt="2019-01-15T07:20:58.335" v="47" actId="20577"/>
          <ac:spMkLst>
            <pc:docMk/>
            <pc:sldMk cId="2511436768" sldId="262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22:42.851" v="67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23C7A5C0-8DCB-4B05-042F-8E6DD6D15EF7}" dt="2019-01-15T07:22:42.851" v="67" actId="20577"/>
          <ac:spMkLst>
            <pc:docMk/>
            <pc:sldMk cId="2942709088" sldId="263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02:07.582" v="38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23C7A5C0-8DCB-4B05-042F-8E6DD6D15EF7}" dt="2019-01-15T07:02:07.582" v="38" actId="20577"/>
          <ac:spMkLst>
            <pc:docMk/>
            <pc:sldMk cId="1857572290" sldId="264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36:55.587" v="89"/>
        <pc:sldMkLst>
          <pc:docMk/>
          <pc:sldMk cId="3464258756" sldId="270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6:55.587" v="89"/>
          <ac:graphicFrameMkLst>
            <pc:docMk/>
            <pc:sldMk cId="3464258756" sldId="270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23:30.882" v="81" actId="20577"/>
        <pc:sldMkLst>
          <pc:docMk/>
          <pc:sldMk cId="1844392688" sldId="271"/>
        </pc:sldMkLst>
        <pc:spChg chg="mod">
          <ac:chgData name="Dũng. Lương Tuấn (5)" userId="S::dunglt5@vng.com.vn::bb61564a-22ec-4650-9c89-51fd69879c83" providerId="AD" clId="Web-{23C7A5C0-8DCB-4B05-042F-8E6DD6D15EF7}" dt="2019-01-15T07:23:30.882" v="81" actId="20577"/>
          <ac:spMkLst>
            <pc:docMk/>
            <pc:sldMk cId="1844392688" sldId="271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37:16.776" v="103"/>
        <pc:sldMkLst>
          <pc:docMk/>
          <pc:sldMk cId="2168269057" sldId="272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16.776" v="103"/>
          <ac:graphicFrameMkLst>
            <pc:docMk/>
            <pc:sldMk cId="2168269057" sldId="272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7:33.447" v="123"/>
        <pc:sldMkLst>
          <pc:docMk/>
          <pc:sldMk cId="2779435950" sldId="273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33.447" v="123"/>
          <ac:graphicFrameMkLst>
            <pc:docMk/>
            <pc:sldMk cId="2779435950" sldId="273"/>
            <ac:graphicFrameMk id="4" creationId="{8E963238-7313-423E-9B33-094B66CC8D59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7:48.181" v="143"/>
        <pc:sldMkLst>
          <pc:docMk/>
          <pc:sldMk cId="3947016665" sldId="274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48.181" v="143"/>
          <ac:graphicFrameMkLst>
            <pc:docMk/>
            <pc:sldMk cId="3947016665" sldId="274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7:25.728" v="110"/>
        <pc:sldMkLst>
          <pc:docMk/>
          <pc:sldMk cId="2198990171" sldId="275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25.728" v="110"/>
          <ac:graphicFrameMkLst>
            <pc:docMk/>
            <pc:sldMk cId="2198990171" sldId="275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7:40.509" v="130"/>
        <pc:sldMkLst>
          <pc:docMk/>
          <pc:sldMk cId="2045488544" sldId="276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40.509" v="130"/>
          <ac:graphicFrameMkLst>
            <pc:docMk/>
            <pc:sldMk cId="2045488544" sldId="276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6:56:55.597" v="2" actId="20577"/>
        <pc:sldMkLst>
          <pc:docMk/>
          <pc:sldMk cId="917568105" sldId="280"/>
        </pc:sldMkLst>
        <pc:spChg chg="mod">
          <ac:chgData name="Dũng. Lương Tuấn (5)" userId="S::dunglt5@vng.com.vn::bb61564a-22ec-4650-9c89-51fd69879c83" providerId="AD" clId="Web-{23C7A5C0-8DCB-4B05-042F-8E6DD6D15EF7}" dt="2019-01-15T06:56:55.597" v="2" actId="20577"/>
          <ac:spMkLst>
            <pc:docMk/>
            <pc:sldMk cId="917568105" sldId="280"/>
            <ac:spMk id="5" creationId="{00EFCF0E-3430-4713-A214-EE32C707DABA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38:06.853" v="150"/>
        <pc:sldMkLst>
          <pc:docMk/>
          <pc:sldMk cId="3634190811" sldId="281"/>
        </pc:sldMkLst>
        <pc:spChg chg="mod">
          <ac:chgData name="Dũng. Lương Tuấn (5)" userId="S::dunglt5@vng.com.vn::bb61564a-22ec-4650-9c89-51fd69879c83" providerId="AD" clId="Web-{23C7A5C0-8DCB-4B05-042F-8E6DD6D15EF7}" dt="2019-01-15T06:57:02.675" v="6" actId="20577"/>
          <ac:spMkLst>
            <pc:docMk/>
            <pc:sldMk cId="3634190811" sldId="281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23C7A5C0-8DCB-4B05-042F-8E6DD6D15EF7}" dt="2019-01-15T07:38:06.853" v="150"/>
          <ac:graphicFrameMkLst>
            <pc:docMk/>
            <pc:sldMk cId="3634190811" sldId="281"/>
            <ac:graphicFrameMk id="4" creationId="{2F86B861-56AB-4C38-AE7E-09918923AD43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8:15.884" v="157"/>
        <pc:sldMkLst>
          <pc:docMk/>
          <pc:sldMk cId="2229286815" sldId="282"/>
        </pc:sldMkLst>
        <pc:spChg chg="mod">
          <ac:chgData name="Dũng. Lương Tuấn (5)" userId="S::dunglt5@vng.com.vn::bb61564a-22ec-4650-9c89-51fd69879c83" providerId="AD" clId="Web-{23C7A5C0-8DCB-4B05-042F-8E6DD6D15EF7}" dt="2019-01-15T06:57:11.847" v="10" actId="20577"/>
          <ac:spMkLst>
            <pc:docMk/>
            <pc:sldMk cId="2229286815" sldId="282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23C7A5C0-8DCB-4B05-042F-8E6DD6D15EF7}" dt="2019-01-15T07:38:15.884" v="157"/>
          <ac:graphicFrameMkLst>
            <pc:docMk/>
            <pc:sldMk cId="2229286815" sldId="282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38:38.212" v="300"/>
        <pc:sldMkLst>
          <pc:docMk/>
          <pc:sldMk cId="1542074203" sldId="283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8:38.212" v="300"/>
          <ac:graphicFrameMkLst>
            <pc:docMk/>
            <pc:sldMk cId="1542074203" sldId="283"/>
            <ac:graphicFrameMk id="8" creationId="{E7188D78-7AE7-493D-9A98-6E23A25C0CA6}"/>
          </ac:graphicFrameMkLst>
        </pc:graphicFrameChg>
      </pc:sldChg>
      <pc:sldChg chg="modSp">
        <pc:chgData name="Dũng. Lương Tuấn (5)" userId="S::dunglt5@vng.com.vn::bb61564a-22ec-4650-9c89-51fd69879c83" providerId="AD" clId="Web-{23C7A5C0-8DCB-4B05-042F-8E6DD6D15EF7}" dt="2019-01-15T07:40:37.291" v="332"/>
        <pc:sldMkLst>
          <pc:docMk/>
          <pc:sldMk cId="383034485" sldId="284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40:37.291" v="332"/>
          <ac:graphicFrameMkLst>
            <pc:docMk/>
            <pc:sldMk cId="383034485" sldId="284"/>
            <ac:graphicFrameMk id="4" creationId="{247C9B50-2715-454C-846E-6F7522D937D1}"/>
          </ac:graphicFrameMkLst>
        </pc:graphicFrameChg>
        <pc:graphicFrameChg chg="mod modGraphic">
          <ac:chgData name="Dũng. Lương Tuấn (5)" userId="S::dunglt5@vng.com.vn::bb61564a-22ec-4650-9c89-51fd69879c83" providerId="AD" clId="Web-{23C7A5C0-8DCB-4B05-042F-8E6DD6D15EF7}" dt="2019-01-15T07:40:21.244" v="317"/>
          <ac:graphicFrameMkLst>
            <pc:docMk/>
            <pc:sldMk cId="383034485" sldId="284"/>
            <ac:graphicFrameMk id="9" creationId="{EAFDDE58-69C5-4C3E-AE7D-8988ABDE9EBA}"/>
          </ac:graphicFrameMkLst>
        </pc:graphicFrameChg>
      </pc:sldChg>
      <pc:sldChg chg="modSp modNotes">
        <pc:chgData name="Dũng. Lương Tuấn (5)" userId="S::dunglt5@vng.com.vn::bb61564a-22ec-4650-9c89-51fd69879c83" providerId="AD" clId="Web-{23C7A5C0-8DCB-4B05-042F-8E6DD6D15EF7}" dt="2019-01-15T07:04:08.660" v="42"/>
        <pc:sldMkLst>
          <pc:docMk/>
          <pc:sldMk cId="1404114807" sldId="286"/>
        </pc:sldMkLst>
        <pc:spChg chg="mod">
          <ac:chgData name="Dũng. Lương Tuấn (5)" userId="S::dunglt5@vng.com.vn::bb61564a-22ec-4650-9c89-51fd69879c83" providerId="AD" clId="Web-{23C7A5C0-8DCB-4B05-042F-8E6DD6D15EF7}" dt="2019-01-15T07:00:32.004" v="20" actId="20577"/>
          <ac:spMkLst>
            <pc:docMk/>
            <pc:sldMk cId="1404114807" sldId="286"/>
            <ac:spMk id="3" creationId="{D27496EF-680F-43BD-8228-2D9CA5201C53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21:37.663" v="53" actId="20577"/>
        <pc:sldMkLst>
          <pc:docMk/>
          <pc:sldMk cId="421248957" sldId="290"/>
        </pc:sldMkLst>
        <pc:spChg chg="mod">
          <ac:chgData name="Dũng. Lương Tuấn (5)" userId="S::dunglt5@vng.com.vn::bb61564a-22ec-4650-9c89-51fd69879c83" providerId="AD" clId="Web-{23C7A5C0-8DCB-4B05-042F-8E6DD6D15EF7}" dt="2019-01-15T07:21:37.663" v="53" actId="20577"/>
          <ac:spMkLst>
            <pc:docMk/>
            <pc:sldMk cId="421248957" sldId="290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3C7A5C0-8DCB-4B05-042F-8E6DD6D15EF7}" dt="2019-01-15T07:37:05.400" v="96"/>
        <pc:sldMkLst>
          <pc:docMk/>
          <pc:sldMk cId="2294503250" sldId="292"/>
        </pc:sldMkLst>
        <pc:graphicFrameChg chg="mod modGraphic">
          <ac:chgData name="Dũng. Lương Tuấn (5)" userId="S::dunglt5@vng.com.vn::bb61564a-22ec-4650-9c89-51fd69879c83" providerId="AD" clId="Web-{23C7A5C0-8DCB-4B05-042F-8E6DD6D15EF7}" dt="2019-01-15T07:37:05.400" v="96"/>
          <ac:graphicFrameMkLst>
            <pc:docMk/>
            <pc:sldMk cId="2294503250" sldId="292"/>
            <ac:graphicFrameMk id="4" creationId="{71D73135-0238-4CB2-8752-FE6739085130}"/>
          </ac:graphicFrameMkLst>
        </pc:graphicFrameChg>
      </pc:sldChg>
    </pc:docChg>
  </pc:docChgLst>
  <pc:docChgLst>
    <pc:chgData name="Dũng. Lương Tuấn (5)" userId="S::dunglt5@vng.com.vn::bb61564a-22ec-4650-9c89-51fd69879c83" providerId="AD" clId="Web-{B7BF4C5C-A27A-42AF-8590-47471A6296BD}"/>
    <pc:docChg chg="delSld modSld">
      <pc:chgData name="Dũng. Lương Tuấn (5)" userId="S::dunglt5@vng.com.vn::bb61564a-22ec-4650-9c89-51fd69879c83" providerId="AD" clId="Web-{B7BF4C5C-A27A-42AF-8590-47471A6296BD}" dt="2019-01-15T05:18:20.758" v="620"/>
      <pc:docMkLst>
        <pc:docMk/>
      </pc:docMkLst>
      <pc:sldChg chg="addSp modSp modNotes">
        <pc:chgData name="Dũng. Lương Tuấn (5)" userId="S::dunglt5@vng.com.vn::bb61564a-22ec-4650-9c89-51fd69879c83" providerId="AD" clId="Web-{B7BF4C5C-A27A-42AF-8590-47471A6296BD}" dt="2019-01-15T05:15:56.226" v="617"/>
        <pc:sldMkLst>
          <pc:docMk/>
          <pc:sldMk cId="2365241059" sldId="257"/>
        </pc:sldMkLst>
        <pc:spChg chg="mod">
          <ac:chgData name="Dũng. Lương Tuấn (5)" userId="S::dunglt5@vng.com.vn::bb61564a-22ec-4650-9c89-51fd69879c83" providerId="AD" clId="Web-{B7BF4C5C-A27A-42AF-8590-47471A6296BD}" dt="2019-01-15T05:15:50.242" v="614" actId="20577"/>
          <ac:spMkLst>
            <pc:docMk/>
            <pc:sldMk cId="2365241059" sldId="257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B7BF4C5C-A27A-42AF-8590-47471A6296BD}" dt="2019-01-15T05:11:20.288" v="497" actId="20577"/>
          <ac:spMkLst>
            <pc:docMk/>
            <pc:sldMk cId="2365241059" sldId="257"/>
            <ac:spMk id="5" creationId="{AC0ED450-0283-41F9-9FBC-EA8CA3943ECB}"/>
          </ac:spMkLst>
        </pc:spChg>
      </pc:sldChg>
      <pc:sldChg chg="addSp modSp modNotes">
        <pc:chgData name="Dũng. Lương Tuấn (5)" userId="S::dunglt5@vng.com.vn::bb61564a-22ec-4650-9c89-51fd69879c83" providerId="AD" clId="Web-{B7BF4C5C-A27A-42AF-8590-47471A6296BD}" dt="2019-01-15T05:18:20.758" v="620"/>
        <pc:sldMkLst>
          <pc:docMk/>
          <pc:sldMk cId="2511436768" sldId="262"/>
        </pc:sldMkLst>
        <pc:spChg chg="add mod">
          <ac:chgData name="Dũng. Lương Tuấn (5)" userId="S::dunglt5@vng.com.vn::bb61564a-22ec-4650-9c89-51fd69879c83" providerId="AD" clId="Web-{B7BF4C5C-A27A-42AF-8590-47471A6296BD}" dt="2019-01-15T05:11:51.695" v="506" actId="20577"/>
          <ac:spMkLst>
            <pc:docMk/>
            <pc:sldMk cId="2511436768" sldId="262"/>
            <ac:spMk id="6" creationId="{F0DC6F3B-F667-4734-8264-76F0ACAEAAF1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2:38.398" v="526" actId="20577"/>
        <pc:sldMkLst>
          <pc:docMk/>
          <pc:sldMk cId="2942709088" sldId="263"/>
        </pc:sldMkLst>
        <pc:spChg chg="add mod">
          <ac:chgData name="Dũng. Lương Tuấn (5)" userId="S::dunglt5@vng.com.vn::bb61564a-22ec-4650-9c89-51fd69879c83" providerId="AD" clId="Web-{B7BF4C5C-A27A-42AF-8590-47471A6296BD}" dt="2019-01-15T05:12:38.398" v="526" actId="20577"/>
          <ac:spMkLst>
            <pc:docMk/>
            <pc:sldMk cId="2942709088" sldId="263"/>
            <ac:spMk id="7" creationId="{31511870-6BAD-4A7A-B2D6-111495B966B9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4:50.945" v="599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B7BF4C5C-A27A-42AF-8590-47471A6296BD}" dt="2019-01-15T05:09:22.663" v="484" actId="20577"/>
          <ac:spMkLst>
            <pc:docMk/>
            <pc:sldMk cId="1857572290" sldId="264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B7BF4C5C-A27A-42AF-8590-47471A6296BD}" dt="2019-01-15T05:14:50.945" v="599" actId="20577"/>
          <ac:spMkLst>
            <pc:docMk/>
            <pc:sldMk cId="1857572290" sldId="264"/>
            <ac:spMk id="4" creationId="{42E90AD0-21BC-40E0-A312-4D95F8779793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1:28.179" v="501" actId="20577"/>
        <pc:sldMkLst>
          <pc:docMk/>
          <pc:sldMk cId="2618531483" sldId="265"/>
        </pc:sldMkLst>
        <pc:spChg chg="add mod">
          <ac:chgData name="Dũng. Lương Tuấn (5)" userId="S::dunglt5@vng.com.vn::bb61564a-22ec-4650-9c89-51fd69879c83" providerId="AD" clId="Web-{B7BF4C5C-A27A-42AF-8590-47471A6296BD}" dt="2019-01-15T05:11:28.179" v="501" actId="20577"/>
          <ac:spMkLst>
            <pc:docMk/>
            <pc:sldMk cId="2618531483" sldId="265"/>
            <ac:spMk id="6" creationId="{15D79ADB-7F7A-44B7-A472-5333DEFCCE12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2:05.226" v="513" actId="20577"/>
        <pc:sldMkLst>
          <pc:docMk/>
          <pc:sldMk cId="2098163037" sldId="266"/>
        </pc:sldMkLst>
        <pc:spChg chg="add mod">
          <ac:chgData name="Dũng. Lương Tuấn (5)" userId="S::dunglt5@vng.com.vn::bb61564a-22ec-4650-9c89-51fd69879c83" providerId="AD" clId="Web-{B7BF4C5C-A27A-42AF-8590-47471A6296BD}" dt="2019-01-15T05:12:05.226" v="513" actId="20577"/>
          <ac:spMkLst>
            <pc:docMk/>
            <pc:sldMk cId="2098163037" sldId="266"/>
            <ac:spMk id="4" creationId="{6EEA2AAD-11FC-4CCD-A41A-B7BB46E90A56}"/>
          </ac:spMkLst>
        </pc:spChg>
      </pc:sldChg>
      <pc:sldChg chg="del">
        <pc:chgData name="Dũng. Lương Tuấn (5)" userId="S::dunglt5@vng.com.vn::bb61564a-22ec-4650-9c89-51fd69879c83" providerId="AD" clId="Web-{B7BF4C5C-A27A-42AF-8590-47471A6296BD}" dt="2019-01-15T05:10:40.929" v="486"/>
        <pc:sldMkLst>
          <pc:docMk/>
          <pc:sldMk cId="1873421025" sldId="267"/>
        </pc:sldMkLst>
      </pc:sldChg>
      <pc:sldChg chg="addSp modSp">
        <pc:chgData name="Dũng. Lương Tuấn (5)" userId="S::dunglt5@vng.com.vn::bb61564a-22ec-4650-9c89-51fd69879c83" providerId="AD" clId="Web-{B7BF4C5C-A27A-42AF-8590-47471A6296BD}" dt="2019-01-15T05:12:11.992" v="516" actId="20577"/>
        <pc:sldMkLst>
          <pc:docMk/>
          <pc:sldMk cId="2705020083" sldId="268"/>
        </pc:sldMkLst>
        <pc:spChg chg="add mod">
          <ac:chgData name="Dũng. Lương Tuấn (5)" userId="S::dunglt5@vng.com.vn::bb61564a-22ec-4650-9c89-51fd69879c83" providerId="AD" clId="Web-{B7BF4C5C-A27A-42AF-8590-47471A6296BD}" dt="2019-01-15T05:12:11.992" v="516" actId="20577"/>
          <ac:spMkLst>
            <pc:docMk/>
            <pc:sldMk cId="2705020083" sldId="268"/>
            <ac:spMk id="3" creationId="{8112538E-A6D8-4A22-8C67-21389F8FB290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2:51.554" v="534" actId="20577"/>
        <pc:sldMkLst>
          <pc:docMk/>
          <pc:sldMk cId="3464258756" sldId="270"/>
        </pc:sldMkLst>
        <pc:spChg chg="add mod">
          <ac:chgData name="Dũng. Lương Tuấn (5)" userId="S::dunglt5@vng.com.vn::bb61564a-22ec-4650-9c89-51fd69879c83" providerId="AD" clId="Web-{B7BF4C5C-A27A-42AF-8590-47471A6296BD}" dt="2019-01-15T05:12:51.554" v="534" actId="20577"/>
          <ac:spMkLst>
            <pc:docMk/>
            <pc:sldMk cId="3464258756" sldId="270"/>
            <ac:spMk id="9" creationId="{1D108A23-58BD-4980-BE01-289096558A8C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2:45.789" v="530" actId="20577"/>
        <pc:sldMkLst>
          <pc:docMk/>
          <pc:sldMk cId="1844392688" sldId="271"/>
        </pc:sldMkLst>
        <pc:spChg chg="add mod">
          <ac:chgData name="Dũng. Lương Tuấn (5)" userId="S::dunglt5@vng.com.vn::bb61564a-22ec-4650-9c89-51fd69879c83" providerId="AD" clId="Web-{B7BF4C5C-A27A-42AF-8590-47471A6296BD}" dt="2019-01-15T05:12:45.789" v="530" actId="20577"/>
          <ac:spMkLst>
            <pc:docMk/>
            <pc:sldMk cId="1844392688" sldId="271"/>
            <ac:spMk id="7" creationId="{704D5CBF-28FB-4DF5-BD6D-493E98D8CD6F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06.679" v="542" actId="20577"/>
        <pc:sldMkLst>
          <pc:docMk/>
          <pc:sldMk cId="2168269057" sldId="272"/>
        </pc:sldMkLst>
        <pc:spChg chg="add mod">
          <ac:chgData name="Dũng. Lương Tuấn (5)" userId="S::dunglt5@vng.com.vn::bb61564a-22ec-4650-9c89-51fd69879c83" providerId="AD" clId="Web-{B7BF4C5C-A27A-42AF-8590-47471A6296BD}" dt="2019-01-15T05:13:06.679" v="542" actId="20577"/>
          <ac:spMkLst>
            <pc:docMk/>
            <pc:sldMk cId="2168269057" sldId="272"/>
            <ac:spMk id="8" creationId="{0A3095A3-F19A-4E1E-B876-5237DC2C47B8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17.335" v="549" actId="20577"/>
        <pc:sldMkLst>
          <pc:docMk/>
          <pc:sldMk cId="2779435950" sldId="273"/>
        </pc:sldMkLst>
        <pc:spChg chg="add mod">
          <ac:chgData name="Dũng. Lương Tuấn (5)" userId="S::dunglt5@vng.com.vn::bb61564a-22ec-4650-9c89-51fd69879c83" providerId="AD" clId="Web-{B7BF4C5C-A27A-42AF-8590-47471A6296BD}" dt="2019-01-15T05:13:17.335" v="549" actId="20577"/>
          <ac:spMkLst>
            <pc:docMk/>
            <pc:sldMk cId="2779435950" sldId="273"/>
            <ac:spMk id="7" creationId="{2204FE5E-E424-4DB8-A417-DC77813AE44C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29.351" v="556" actId="20577"/>
        <pc:sldMkLst>
          <pc:docMk/>
          <pc:sldMk cId="3947016665" sldId="274"/>
        </pc:sldMkLst>
        <pc:spChg chg="add mod">
          <ac:chgData name="Dũng. Lương Tuấn (5)" userId="S::dunglt5@vng.com.vn::bb61564a-22ec-4650-9c89-51fd69879c83" providerId="AD" clId="Web-{B7BF4C5C-A27A-42AF-8590-47471A6296BD}" dt="2019-01-15T05:13:29.351" v="556" actId="20577"/>
          <ac:spMkLst>
            <pc:docMk/>
            <pc:sldMk cId="3947016665" sldId="274"/>
            <ac:spMk id="7" creationId="{A8D696A0-4073-4D71-BC69-464680450171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10.976" v="545" actId="20577"/>
        <pc:sldMkLst>
          <pc:docMk/>
          <pc:sldMk cId="2198990171" sldId="275"/>
        </pc:sldMkLst>
        <pc:spChg chg="add mod">
          <ac:chgData name="Dũng. Lương Tuấn (5)" userId="S::dunglt5@vng.com.vn::bb61564a-22ec-4650-9c89-51fd69879c83" providerId="AD" clId="Web-{B7BF4C5C-A27A-42AF-8590-47471A6296BD}" dt="2019-01-15T05:13:10.976" v="545" actId="20577"/>
          <ac:spMkLst>
            <pc:docMk/>
            <pc:sldMk cId="2198990171" sldId="275"/>
            <ac:spMk id="8" creationId="{AFA155C4-F108-4AAF-A4A9-60929FE44A42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23.804" v="552" actId="20577"/>
        <pc:sldMkLst>
          <pc:docMk/>
          <pc:sldMk cId="2045488544" sldId="276"/>
        </pc:sldMkLst>
        <pc:spChg chg="add mod">
          <ac:chgData name="Dũng. Lương Tuấn (5)" userId="S::dunglt5@vng.com.vn::bb61564a-22ec-4650-9c89-51fd69879c83" providerId="AD" clId="Web-{B7BF4C5C-A27A-42AF-8590-47471A6296BD}" dt="2019-01-15T05:13:23.804" v="552" actId="20577"/>
          <ac:spMkLst>
            <pc:docMk/>
            <pc:sldMk cId="2045488544" sldId="276"/>
            <ac:spMk id="8" creationId="{B1957B8C-411B-4676-8998-2F2612A1EF04}"/>
          </ac:spMkLst>
        </pc:spChg>
      </pc:sldChg>
      <pc:sldChg chg="addSp modSp modNotes">
        <pc:chgData name="Dũng. Lương Tuấn (5)" userId="S::dunglt5@vng.com.vn::bb61564a-22ec-4650-9c89-51fd69879c83" providerId="AD" clId="Web-{B7BF4C5C-A27A-42AF-8590-47471A6296BD}" dt="2019-01-15T05:13:40.960" v="562" actId="20577"/>
        <pc:sldMkLst>
          <pc:docMk/>
          <pc:sldMk cId="1350841968" sldId="279"/>
        </pc:sldMkLst>
        <pc:spChg chg="add mod">
          <ac:chgData name="Dũng. Lương Tuấn (5)" userId="S::dunglt5@vng.com.vn::bb61564a-22ec-4650-9c89-51fd69879c83" providerId="AD" clId="Web-{B7BF4C5C-A27A-42AF-8590-47471A6296BD}" dt="2019-01-15T05:13:40.960" v="562" actId="20577"/>
          <ac:spMkLst>
            <pc:docMk/>
            <pc:sldMk cId="1350841968" sldId="279"/>
            <ac:spMk id="7" creationId="{8DEC9973-37A6-4241-9FC2-96A330B4B4CF}"/>
          </ac:spMkLst>
        </pc:spChg>
      </pc:sldChg>
      <pc:sldChg chg="addSp delSp modSp modNotes">
        <pc:chgData name="Dũng. Lương Tuấn (5)" userId="S::dunglt5@vng.com.vn::bb61564a-22ec-4650-9c89-51fd69879c83" providerId="AD" clId="Web-{B7BF4C5C-A27A-42AF-8590-47471A6296BD}" dt="2019-01-15T05:13:50.867" v="568" actId="20577"/>
        <pc:sldMkLst>
          <pc:docMk/>
          <pc:sldMk cId="917568105" sldId="280"/>
        </pc:sldMkLst>
        <pc:spChg chg="mod">
          <ac:chgData name="Dũng. Lương Tuấn (5)" userId="S::dunglt5@vng.com.vn::bb61564a-22ec-4650-9c89-51fd69879c83" providerId="AD" clId="Web-{B7BF4C5C-A27A-42AF-8590-47471A6296BD}" dt="2019-01-15T04:57:40.069" v="216" actId="20577"/>
          <ac:spMkLst>
            <pc:docMk/>
            <pc:sldMk cId="917568105" sldId="280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B7BF4C5C-A27A-42AF-8590-47471A6296BD}" dt="2019-01-15T05:13:50.867" v="568" actId="20577"/>
          <ac:spMkLst>
            <pc:docMk/>
            <pc:sldMk cId="917568105" sldId="280"/>
            <ac:spMk id="11" creationId="{FFB4D69D-142E-4E7F-9D98-5F05F1C15EBF}"/>
          </ac:spMkLst>
        </pc:spChg>
        <pc:picChg chg="add del mod">
          <ac:chgData name="Dũng. Lương Tuấn (5)" userId="S::dunglt5@vng.com.vn::bb61564a-22ec-4650-9c89-51fd69879c83" providerId="AD" clId="Web-{B7BF4C5C-A27A-42AF-8590-47471A6296BD}" dt="2019-01-15T04:57:06.085" v="206"/>
          <ac:picMkLst>
            <pc:docMk/>
            <pc:sldMk cId="917568105" sldId="280"/>
            <ac:picMk id="6" creationId="{C6B993A9-F53B-4580-8925-5FB7A92763D6}"/>
          </ac:picMkLst>
        </pc:picChg>
        <pc:picChg chg="add mod">
          <ac:chgData name="Dũng. Lương Tuấn (5)" userId="S::dunglt5@vng.com.vn::bb61564a-22ec-4650-9c89-51fd69879c83" providerId="AD" clId="Web-{B7BF4C5C-A27A-42AF-8590-47471A6296BD}" dt="2019-01-15T04:57:35.850" v="211" actId="1076"/>
          <ac:picMkLst>
            <pc:docMk/>
            <pc:sldMk cId="917568105" sldId="280"/>
            <ac:picMk id="8" creationId="{AB3CA684-1410-4B85-8DF7-7692A50B9E80}"/>
          </ac:picMkLst>
        </pc:picChg>
      </pc:sldChg>
      <pc:sldChg chg="addSp modSp">
        <pc:chgData name="Dũng. Lương Tuấn (5)" userId="S::dunglt5@vng.com.vn::bb61564a-22ec-4650-9c89-51fd69879c83" providerId="AD" clId="Web-{B7BF4C5C-A27A-42AF-8590-47471A6296BD}" dt="2019-01-15T05:13:56.304" v="571" actId="20577"/>
        <pc:sldMkLst>
          <pc:docMk/>
          <pc:sldMk cId="3634190811" sldId="281"/>
        </pc:sldMkLst>
        <pc:spChg chg="add mod">
          <ac:chgData name="Dũng. Lương Tuấn (5)" userId="S::dunglt5@vng.com.vn::bb61564a-22ec-4650-9c89-51fd69879c83" providerId="AD" clId="Web-{B7BF4C5C-A27A-42AF-8590-47471A6296BD}" dt="2019-01-15T05:13:56.304" v="571" actId="20577"/>
          <ac:spMkLst>
            <pc:docMk/>
            <pc:sldMk cId="3634190811" sldId="281"/>
            <ac:spMk id="6" creationId="{44048EEE-8CEE-46B9-8A97-2B4A88173833}"/>
          </ac:spMkLst>
        </pc:spChg>
      </pc:sldChg>
      <pc:sldChg chg="addSp delSp modSp modNotes">
        <pc:chgData name="Dũng. Lương Tuấn (5)" userId="S::dunglt5@vng.com.vn::bb61564a-22ec-4650-9c89-51fd69879c83" providerId="AD" clId="Web-{B7BF4C5C-A27A-42AF-8590-47471A6296BD}" dt="2019-01-15T05:14:02.070" v="575" actId="20577"/>
        <pc:sldMkLst>
          <pc:docMk/>
          <pc:sldMk cId="2229286815" sldId="282"/>
        </pc:sldMkLst>
        <pc:spChg chg="add del mod ord">
          <ac:chgData name="Dũng. Lương Tuấn (5)" userId="S::dunglt5@vng.com.vn::bb61564a-22ec-4650-9c89-51fd69879c83" providerId="AD" clId="Web-{B7BF4C5C-A27A-42AF-8590-47471A6296BD}" dt="2019-01-15T04:49:22.928" v="199"/>
          <ac:spMkLst>
            <pc:docMk/>
            <pc:sldMk cId="2229286815" sldId="282"/>
            <ac:spMk id="7" creationId="{CAA4BDF5-B6D8-4CB2-87D0-3563FCBFD6F9}"/>
          </ac:spMkLst>
        </pc:spChg>
        <pc:spChg chg="add mod">
          <ac:chgData name="Dũng. Lương Tuấn (5)" userId="S::dunglt5@vng.com.vn::bb61564a-22ec-4650-9c89-51fd69879c83" providerId="AD" clId="Web-{B7BF4C5C-A27A-42AF-8590-47471A6296BD}" dt="2019-01-15T05:14:02.070" v="575" actId="20577"/>
          <ac:spMkLst>
            <pc:docMk/>
            <pc:sldMk cId="2229286815" sldId="282"/>
            <ac:spMk id="11" creationId="{8383F007-316B-4AA9-B94D-EE484EE18B94}"/>
          </ac:spMkLst>
        </pc:spChg>
        <pc:picChg chg="del mod">
          <ac:chgData name="Dũng. Lương Tuấn (5)" userId="S::dunglt5@vng.com.vn::bb61564a-22ec-4650-9c89-51fd69879c83" providerId="AD" clId="Web-{B7BF4C5C-A27A-42AF-8590-47471A6296BD}" dt="2019-01-15T04:52:01.491" v="200"/>
          <ac:picMkLst>
            <pc:docMk/>
            <pc:sldMk cId="2229286815" sldId="282"/>
            <ac:picMk id="6" creationId="{99766A9C-0C90-408A-B296-7E86FFC9F4F6}"/>
          </ac:picMkLst>
        </pc:picChg>
        <pc:picChg chg="add mod">
          <ac:chgData name="Dũng. Lương Tuấn (5)" userId="S::dunglt5@vng.com.vn::bb61564a-22ec-4650-9c89-51fd69879c83" providerId="AD" clId="Web-{B7BF4C5C-A27A-42AF-8590-47471A6296BD}" dt="2019-01-15T04:53:03.053" v="205" actId="1076"/>
          <ac:picMkLst>
            <pc:docMk/>
            <pc:sldMk cId="2229286815" sldId="282"/>
            <ac:picMk id="8" creationId="{2B602DB1-5513-4CA1-B08A-AEDBD503D040}"/>
          </ac:picMkLst>
        </pc:picChg>
      </pc:sldChg>
      <pc:sldChg chg="addSp modSp modNotes">
        <pc:chgData name="Dũng. Lương Tuấn (5)" userId="S::dunglt5@vng.com.vn::bb61564a-22ec-4650-9c89-51fd69879c83" providerId="AD" clId="Web-{B7BF4C5C-A27A-42AF-8590-47471A6296BD}" dt="2019-01-15T05:14:14.820" v="583" actId="1076"/>
        <pc:sldMkLst>
          <pc:docMk/>
          <pc:sldMk cId="1542074203" sldId="283"/>
        </pc:sldMkLst>
        <pc:spChg chg="add mod">
          <ac:chgData name="Dũng. Lương Tuấn (5)" userId="S::dunglt5@vng.com.vn::bb61564a-22ec-4650-9c89-51fd69879c83" providerId="AD" clId="Web-{B7BF4C5C-A27A-42AF-8590-47471A6296BD}" dt="2019-01-15T05:14:14.820" v="583" actId="1076"/>
          <ac:spMkLst>
            <pc:docMk/>
            <pc:sldMk cId="1542074203" sldId="283"/>
            <ac:spMk id="3" creationId="{456AB8FF-0992-4669-82BE-F2AB39B3A6BE}"/>
          </ac:spMkLst>
        </pc:spChg>
        <pc:graphicFrameChg chg="mod modGraphic">
          <ac:chgData name="Dũng. Lương Tuấn (5)" userId="S::dunglt5@vng.com.vn::bb61564a-22ec-4650-9c89-51fd69879c83" providerId="AD" clId="Web-{B7BF4C5C-A27A-42AF-8590-47471A6296BD}" dt="2019-01-15T04:59:14.022" v="243"/>
          <ac:graphicFrameMkLst>
            <pc:docMk/>
            <pc:sldMk cId="1542074203" sldId="283"/>
            <ac:graphicFrameMk id="8" creationId="{E7188D78-7AE7-493D-9A98-6E23A25C0CA6}"/>
          </ac:graphicFrameMkLst>
        </pc:graphicFrameChg>
      </pc:sldChg>
      <pc:sldChg chg="addSp modSp modNotes">
        <pc:chgData name="Dũng. Lương Tuấn (5)" userId="S::dunglt5@vng.com.vn::bb61564a-22ec-4650-9c89-51fd69879c83" providerId="AD" clId="Web-{B7BF4C5C-A27A-42AF-8590-47471A6296BD}" dt="2019-01-15T05:14:30.898" v="585" actId="20577"/>
        <pc:sldMkLst>
          <pc:docMk/>
          <pc:sldMk cId="383034485" sldId="284"/>
        </pc:sldMkLst>
        <pc:spChg chg="add mod">
          <ac:chgData name="Dũng. Lương Tuấn (5)" userId="S::dunglt5@vng.com.vn::bb61564a-22ec-4650-9c89-51fd69879c83" providerId="AD" clId="Web-{B7BF4C5C-A27A-42AF-8590-47471A6296BD}" dt="2019-01-15T05:14:30.898" v="585" actId="20577"/>
          <ac:spMkLst>
            <pc:docMk/>
            <pc:sldMk cId="383034485" sldId="284"/>
            <ac:spMk id="6" creationId="{319C53C9-44B0-4B64-B384-5C7EDC96E27E}"/>
          </ac:spMkLst>
        </pc:spChg>
        <pc:spChg chg="mod">
          <ac:chgData name="Dũng. Lương Tuấn (5)" userId="S::dunglt5@vng.com.vn::bb61564a-22ec-4650-9c89-51fd69879c83" providerId="AD" clId="Web-{B7BF4C5C-A27A-42AF-8590-47471A6296BD}" dt="2019-01-15T05:02:12.866" v="321" actId="1076"/>
          <ac:spMkLst>
            <pc:docMk/>
            <pc:sldMk cId="383034485" sldId="284"/>
            <ac:spMk id="8" creationId="{91D04C0D-7AB3-4F84-9D05-CBBE0F7468E7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4:44.776" v="595" actId="20577"/>
        <pc:sldMkLst>
          <pc:docMk/>
          <pc:sldMk cId="3126447" sldId="285"/>
        </pc:sldMkLst>
        <pc:spChg chg="add mod">
          <ac:chgData name="Dũng. Lương Tuấn (5)" userId="S::dunglt5@vng.com.vn::bb61564a-22ec-4650-9c89-51fd69879c83" providerId="AD" clId="Web-{B7BF4C5C-A27A-42AF-8590-47471A6296BD}" dt="2019-01-15T05:14:44.776" v="595" actId="20577"/>
          <ac:spMkLst>
            <pc:docMk/>
            <pc:sldMk cId="3126447" sldId="285"/>
            <ac:spMk id="4" creationId="{4FD6E2A8-7A22-4C38-8BA6-906AFADF6D8F}"/>
          </ac:spMkLst>
        </pc:spChg>
      </pc:sldChg>
      <pc:sldChg chg="addSp modSp modNotes">
        <pc:chgData name="Dũng. Lương Tuấn (5)" userId="S::dunglt5@vng.com.vn::bb61564a-22ec-4650-9c89-51fd69879c83" providerId="AD" clId="Web-{B7BF4C5C-A27A-42AF-8590-47471A6296BD}" dt="2019-01-15T05:14:37.804" v="589" actId="20577"/>
        <pc:sldMkLst>
          <pc:docMk/>
          <pc:sldMk cId="1404114807" sldId="286"/>
        </pc:sldMkLst>
        <pc:spChg chg="add mod">
          <ac:chgData name="Dũng. Lương Tuấn (5)" userId="S::dunglt5@vng.com.vn::bb61564a-22ec-4650-9c89-51fd69879c83" providerId="AD" clId="Web-{B7BF4C5C-A27A-42AF-8590-47471A6296BD}" dt="2019-01-15T05:14:37.804" v="589" actId="20577"/>
          <ac:spMkLst>
            <pc:docMk/>
            <pc:sldMk cId="1404114807" sldId="286"/>
            <ac:spMk id="7" creationId="{D4582D10-23FE-4AA1-91C7-5DCDE5C8CEA3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4:58.382" v="603" actId="20577"/>
        <pc:sldMkLst>
          <pc:docMk/>
          <pc:sldMk cId="1107943632" sldId="287"/>
        </pc:sldMkLst>
        <pc:spChg chg="add mod">
          <ac:chgData name="Dũng. Lương Tuấn (5)" userId="S::dunglt5@vng.com.vn::bb61564a-22ec-4650-9c89-51fd69879c83" providerId="AD" clId="Web-{B7BF4C5C-A27A-42AF-8590-47471A6296BD}" dt="2019-01-15T05:14:58.382" v="603" actId="20577"/>
          <ac:spMkLst>
            <pc:docMk/>
            <pc:sldMk cId="1107943632" sldId="287"/>
            <ac:spMk id="4" creationId="{F94F2843-FEDC-4825-B5C1-40703697E5B2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1:59.788" v="509" actId="20577"/>
        <pc:sldMkLst>
          <pc:docMk/>
          <pc:sldMk cId="421248957" sldId="290"/>
        </pc:sldMkLst>
        <pc:spChg chg="add mod">
          <ac:chgData name="Dũng. Lương Tuấn (5)" userId="S::dunglt5@vng.com.vn::bb61564a-22ec-4650-9c89-51fd69879c83" providerId="AD" clId="Web-{B7BF4C5C-A27A-42AF-8590-47471A6296BD}" dt="2019-01-15T05:11:59.788" v="509" actId="20577"/>
          <ac:spMkLst>
            <pc:docMk/>
            <pc:sldMk cId="421248957" sldId="290"/>
            <ac:spMk id="4" creationId="{5905F0EC-A4B4-4004-AC67-53C10188C39E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00.585" v="538" actId="20577"/>
        <pc:sldMkLst>
          <pc:docMk/>
          <pc:sldMk cId="2294503250" sldId="292"/>
        </pc:sldMkLst>
        <pc:spChg chg="add mod">
          <ac:chgData name="Dũng. Lương Tuấn (5)" userId="S::dunglt5@vng.com.vn::bb61564a-22ec-4650-9c89-51fd69879c83" providerId="AD" clId="Web-{B7BF4C5C-A27A-42AF-8590-47471A6296BD}" dt="2019-01-15T05:13:00.585" v="538" actId="20577"/>
          <ac:spMkLst>
            <pc:docMk/>
            <pc:sldMk cId="2294503250" sldId="292"/>
            <ac:spMk id="7" creationId="{A21DA77A-7D4B-440F-8100-79F85C745F64}"/>
          </ac:spMkLst>
        </pc:spChg>
      </pc:sldChg>
      <pc:sldChg chg="addSp modSp">
        <pc:chgData name="Dũng. Lương Tuấn (5)" userId="S::dunglt5@vng.com.vn::bb61564a-22ec-4650-9c89-51fd69879c83" providerId="AD" clId="Web-{B7BF4C5C-A27A-42AF-8590-47471A6296BD}" dt="2019-01-15T05:13:34.117" v="559" actId="20577"/>
        <pc:sldMkLst>
          <pc:docMk/>
          <pc:sldMk cId="1598542607" sldId="293"/>
        </pc:sldMkLst>
        <pc:spChg chg="add mod">
          <ac:chgData name="Dũng. Lương Tuấn (5)" userId="S::dunglt5@vng.com.vn::bb61564a-22ec-4650-9c89-51fd69879c83" providerId="AD" clId="Web-{B7BF4C5C-A27A-42AF-8590-47471A6296BD}" dt="2019-01-15T05:13:34.117" v="559" actId="20577"/>
          <ac:spMkLst>
            <pc:docMk/>
            <pc:sldMk cId="1598542607" sldId="293"/>
            <ac:spMk id="4" creationId="{5A128B25-2AE2-4B1E-9295-A3267E8AA4FF}"/>
          </ac:spMkLst>
        </pc:spChg>
      </pc:sldChg>
      <pc:sldChg chg="addSp modSp modNotes">
        <pc:chgData name="Dũng. Lương Tuấn (5)" userId="S::dunglt5@vng.com.vn::bb61564a-22ec-4650-9c89-51fd69879c83" providerId="AD" clId="Web-{B7BF4C5C-A27A-42AF-8590-47471A6296BD}" dt="2019-01-15T05:13:46.133" v="565" actId="20577"/>
        <pc:sldMkLst>
          <pc:docMk/>
          <pc:sldMk cId="4176303184" sldId="296"/>
        </pc:sldMkLst>
        <pc:spChg chg="add mod">
          <ac:chgData name="Dũng. Lương Tuấn (5)" userId="S::dunglt5@vng.com.vn::bb61564a-22ec-4650-9c89-51fd69879c83" providerId="AD" clId="Web-{B7BF4C5C-A27A-42AF-8590-47471A6296BD}" dt="2019-01-15T05:13:46.133" v="565" actId="20577"/>
          <ac:spMkLst>
            <pc:docMk/>
            <pc:sldMk cId="4176303184" sldId="296"/>
            <ac:spMk id="6" creationId="{E32CEE8A-1F4B-40C2-B55A-2C44842CCE00}"/>
          </ac:spMkLst>
        </pc:spChg>
      </pc:sldChg>
    </pc:docChg>
  </pc:docChgLst>
  <pc:docChgLst>
    <pc:chgData name="Dũng. Lương Tuấn (5)" userId="S::dunglt5@vng.com.vn::bb61564a-22ec-4650-9c89-51fd69879c83" providerId="AD" clId="Web-{25C28E25-D4B6-8DD5-8C9B-95F85AD3AD47}"/>
    <pc:docChg chg="addSld modSld">
      <pc:chgData name="Dũng. Lương Tuấn (5)" userId="S::dunglt5@vng.com.vn::bb61564a-22ec-4650-9c89-51fd69879c83" providerId="AD" clId="Web-{25C28E25-D4B6-8DD5-8C9B-95F85AD3AD47}" dt="2019-01-14T17:43:58.743" v="1277" actId="20577"/>
      <pc:docMkLst>
        <pc:docMk/>
      </pc:docMkLst>
      <pc:sldChg chg="modSp modNotes">
        <pc:chgData name="Dũng. Lương Tuấn (5)" userId="S::dunglt5@vng.com.vn::bb61564a-22ec-4650-9c89-51fd69879c83" providerId="AD" clId="Web-{25C28E25-D4B6-8DD5-8C9B-95F85AD3AD47}" dt="2019-01-14T15:48:29.070" v="793" actId="20577"/>
        <pc:sldMkLst>
          <pc:docMk/>
          <pc:sldMk cId="2365241059" sldId="257"/>
        </pc:sldMkLst>
        <pc:spChg chg="mod">
          <ac:chgData name="Dũng. Lương Tuấn (5)" userId="S::dunglt5@vng.com.vn::bb61564a-22ec-4650-9c89-51fd69879c83" providerId="AD" clId="Web-{25C28E25-D4B6-8DD5-8C9B-95F85AD3AD47}" dt="2019-01-14T15:48:29.070" v="793" actId="20577"/>
          <ac:spMkLst>
            <pc:docMk/>
            <pc:sldMk cId="2365241059" sldId="25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25C28E25-D4B6-8DD5-8C9B-95F85AD3AD47}" dt="2019-01-14T14:14:57.681" v="12" actId="20577"/>
          <ac:spMkLst>
            <pc:docMk/>
            <pc:sldMk cId="2365241059" sldId="257"/>
            <ac:spMk id="4" creationId="{073A1DFC-FF41-40FE-B7F0-329266D88B0A}"/>
          </ac:spMkLst>
        </pc:spChg>
      </pc:sldChg>
      <pc:sldChg chg="addSp modSp modNotes">
        <pc:chgData name="Dũng. Lương Tuấn (5)" userId="S::dunglt5@vng.com.vn::bb61564a-22ec-4650-9c89-51fd69879c83" providerId="AD" clId="Web-{25C28E25-D4B6-8DD5-8C9B-95F85AD3AD47}" dt="2019-01-14T15:51:50.206" v="868" actId="14100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25C28E25-D4B6-8DD5-8C9B-95F85AD3AD47}" dt="2019-01-14T15:51:50.206" v="868" actId="14100"/>
          <ac:spMkLst>
            <pc:docMk/>
            <pc:sldMk cId="2511436768" sldId="262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25C28E25-D4B6-8DD5-8C9B-95F85AD3AD47}" dt="2019-01-14T15:50:46.499" v="855" actId="20577"/>
          <ac:spMkLst>
            <pc:docMk/>
            <pc:sldMk cId="2511436768" sldId="262"/>
            <ac:spMk id="7" creationId="{D7854146-2EBB-4A58-9209-5E71ED026888}"/>
          </ac:spMkLst>
        </pc:spChg>
        <pc:cxnChg chg="add mod">
          <ac:chgData name="Dũng. Lương Tuấn (5)" userId="S::dunglt5@vng.com.vn::bb61564a-22ec-4650-9c89-51fd69879c83" providerId="AD" clId="Web-{25C28E25-D4B6-8DD5-8C9B-95F85AD3AD47}" dt="2019-01-14T15:40:26.701" v="709"/>
          <ac:cxnSpMkLst>
            <pc:docMk/>
            <pc:sldMk cId="2511436768" sldId="262"/>
            <ac:cxnSpMk id="4" creationId="{14713A98-498D-4786-B5EC-782916D43967}"/>
          </ac:cxnSpMkLst>
        </pc:cxnChg>
      </pc:sldChg>
      <pc:sldChg chg="addSp modSp">
        <pc:chgData name="Dũng. Lương Tuấn (5)" userId="S::dunglt5@vng.com.vn::bb61564a-22ec-4650-9c89-51fd69879c83" providerId="AD" clId="Web-{25C28E25-D4B6-8DD5-8C9B-95F85AD3AD47}" dt="2019-01-14T17:40:34.748" v="1198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25C28E25-D4B6-8DD5-8C9B-95F85AD3AD47}" dt="2019-01-14T17:40:34.748" v="1198" actId="20577"/>
          <ac:spMkLst>
            <pc:docMk/>
            <pc:sldMk cId="2942709088" sldId="263"/>
            <ac:spMk id="3" creationId="{00000000-0000-0000-0000-000000000000}"/>
          </ac:spMkLst>
        </pc:spChg>
        <pc:cxnChg chg="add mod">
          <ac:chgData name="Dũng. Lương Tuấn (5)" userId="S::dunglt5@vng.com.vn::bb61564a-22ec-4650-9c89-51fd69879c83" providerId="AD" clId="Web-{25C28E25-D4B6-8DD5-8C9B-95F85AD3AD47}" dt="2019-01-14T15:45:45.671" v="760" actId="1076"/>
          <ac:cxnSpMkLst>
            <pc:docMk/>
            <pc:sldMk cId="2942709088" sldId="263"/>
            <ac:cxnSpMk id="4" creationId="{F73D72DC-60D4-4355-8049-D9768C55D9E4}"/>
          </ac:cxnSpMkLst>
        </pc:cxnChg>
      </pc:sldChg>
      <pc:sldChg chg="modSp">
        <pc:chgData name="Dũng. Lương Tuấn (5)" userId="S::dunglt5@vng.com.vn::bb61564a-22ec-4650-9c89-51fd69879c83" providerId="AD" clId="Web-{25C28E25-D4B6-8DD5-8C9B-95F85AD3AD47}" dt="2019-01-14T17:42:00.924" v="1219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25C28E25-D4B6-8DD5-8C9B-95F85AD3AD47}" dt="2019-01-14T17:42:00.924" v="1219" actId="20577"/>
          <ac:spMkLst>
            <pc:docMk/>
            <pc:sldMk cId="1857572290" sldId="264"/>
            <ac:spMk id="3" creationId="{00000000-0000-0000-0000-000000000000}"/>
          </ac:spMkLst>
        </pc:spChg>
      </pc:sldChg>
      <pc:sldChg chg="modSp modNotes">
        <pc:chgData name="Dũng. Lương Tuấn (5)" userId="S::dunglt5@vng.com.vn::bb61564a-22ec-4650-9c89-51fd69879c83" providerId="AD" clId="Web-{25C28E25-D4B6-8DD5-8C9B-95F85AD3AD47}" dt="2019-01-14T15:48:34.321" v="797" actId="20577"/>
        <pc:sldMkLst>
          <pc:docMk/>
          <pc:sldMk cId="2618531483" sldId="265"/>
        </pc:sldMkLst>
        <pc:spChg chg="mod">
          <ac:chgData name="Dũng. Lương Tuấn (5)" userId="S::dunglt5@vng.com.vn::bb61564a-22ec-4650-9c89-51fd69879c83" providerId="AD" clId="Web-{25C28E25-D4B6-8DD5-8C9B-95F85AD3AD47}" dt="2019-01-14T15:48:34.321" v="797" actId="20577"/>
          <ac:spMkLst>
            <pc:docMk/>
            <pc:sldMk cId="2618531483" sldId="265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25C28E25-D4B6-8DD5-8C9B-95F85AD3AD47}" dt="2019-01-14T15:26:38.845" v="700" actId="20577"/>
        <pc:sldMkLst>
          <pc:docMk/>
          <pc:sldMk cId="2098163037" sldId="266"/>
        </pc:sldMkLst>
        <pc:spChg chg="mod">
          <ac:chgData name="Dũng. Lương Tuấn (5)" userId="S::dunglt5@vng.com.vn::bb61564a-22ec-4650-9c89-51fd69879c83" providerId="AD" clId="Web-{25C28E25-D4B6-8DD5-8C9B-95F85AD3AD47}" dt="2019-01-14T15:26:38.845" v="700" actId="20577"/>
          <ac:spMkLst>
            <pc:docMk/>
            <pc:sldMk cId="2098163037" sldId="266"/>
            <ac:spMk id="3" creationId="{00000000-0000-0000-0000-000000000000}"/>
          </ac:spMkLst>
        </pc:spChg>
      </pc:sldChg>
      <pc:sldChg chg="mod modShow">
        <pc:chgData name="Dũng. Lương Tuấn (5)" userId="S::dunglt5@vng.com.vn::bb61564a-22ec-4650-9c89-51fd69879c83" providerId="AD" clId="Web-{25C28E25-D4B6-8DD5-8C9B-95F85AD3AD47}" dt="2019-01-14T15:40:44.530" v="710"/>
        <pc:sldMkLst>
          <pc:docMk/>
          <pc:sldMk cId="1873421025" sldId="267"/>
        </pc:sldMkLst>
      </pc:sldChg>
      <pc:sldChg chg="modSp">
        <pc:chgData name="Dũng. Lương Tuấn (5)" userId="S::dunglt5@vng.com.vn::bb61564a-22ec-4650-9c89-51fd69879c83" providerId="AD" clId="Web-{25C28E25-D4B6-8DD5-8C9B-95F85AD3AD47}" dt="2019-01-14T17:40:45.420" v="1203" actId="20577"/>
        <pc:sldMkLst>
          <pc:docMk/>
          <pc:sldMk cId="1844392688" sldId="271"/>
        </pc:sldMkLst>
        <pc:spChg chg="mod">
          <ac:chgData name="Dũng. Lương Tuấn (5)" userId="S::dunglt5@vng.com.vn::bb61564a-22ec-4650-9c89-51fd69879c83" providerId="AD" clId="Web-{25C28E25-D4B6-8DD5-8C9B-95F85AD3AD47}" dt="2019-01-14T17:40:45.420" v="1203" actId="20577"/>
          <ac:spMkLst>
            <pc:docMk/>
            <pc:sldMk cId="1844392688" sldId="271"/>
            <ac:spMk id="3" creationId="{00000000-0000-0000-0000-000000000000}"/>
          </ac:spMkLst>
        </pc:spChg>
      </pc:sldChg>
      <pc:sldChg chg="modNotes">
        <pc:chgData name="Dũng. Lương Tuấn (5)" userId="S::dunglt5@vng.com.vn::bb61564a-22ec-4650-9c89-51fd69879c83" providerId="AD" clId="Web-{25C28E25-D4B6-8DD5-8C9B-95F85AD3AD47}" dt="2019-01-14T16:27:20.697" v="936"/>
        <pc:sldMkLst>
          <pc:docMk/>
          <pc:sldMk cId="2168269057" sldId="272"/>
        </pc:sldMkLst>
      </pc:sldChg>
      <pc:sldChg chg="modSp modNotes">
        <pc:chgData name="Dũng. Lương Tuấn (5)" userId="S::dunglt5@vng.com.vn::bb61564a-22ec-4650-9c89-51fd69879c83" providerId="AD" clId="Web-{25C28E25-D4B6-8DD5-8C9B-95F85AD3AD47}" dt="2019-01-14T17:41:02.921" v="1207" actId="20577"/>
        <pc:sldMkLst>
          <pc:docMk/>
          <pc:sldMk cId="2779435950" sldId="273"/>
        </pc:sldMkLst>
        <pc:spChg chg="mod">
          <ac:chgData name="Dũng. Lương Tuấn (5)" userId="S::dunglt5@vng.com.vn::bb61564a-22ec-4650-9c89-51fd69879c83" providerId="AD" clId="Web-{25C28E25-D4B6-8DD5-8C9B-95F85AD3AD47}" dt="2019-01-14T17:41:02.921" v="1207" actId="20577"/>
          <ac:spMkLst>
            <pc:docMk/>
            <pc:sldMk cId="2779435950" sldId="273"/>
            <ac:spMk id="3" creationId="{00000000-0000-0000-0000-000000000000}"/>
          </ac:spMkLst>
        </pc:spChg>
      </pc:sldChg>
      <pc:sldChg chg="modNotes">
        <pc:chgData name="Dũng. Lương Tuấn (5)" userId="S::dunglt5@vng.com.vn::bb61564a-22ec-4650-9c89-51fd69879c83" providerId="AD" clId="Web-{25C28E25-D4B6-8DD5-8C9B-95F85AD3AD47}" dt="2019-01-14T16:54:21.936" v="1063"/>
        <pc:sldMkLst>
          <pc:docMk/>
          <pc:sldMk cId="3947016665" sldId="274"/>
        </pc:sldMkLst>
      </pc:sldChg>
      <pc:sldChg chg="modSp modNotes">
        <pc:chgData name="Dũng. Lương Tuấn (5)" userId="S::dunglt5@vng.com.vn::bb61564a-22ec-4650-9c89-51fd69879c83" providerId="AD" clId="Web-{25C28E25-D4B6-8DD5-8C9B-95F85AD3AD47}" dt="2019-01-14T16:37:08.949" v="989"/>
        <pc:sldMkLst>
          <pc:docMk/>
          <pc:sldMk cId="2198990171" sldId="275"/>
        </pc:sldMkLst>
        <pc:spChg chg="mod">
          <ac:chgData name="Dũng. Lương Tuấn (5)" userId="S::dunglt5@vng.com.vn::bb61564a-22ec-4650-9c89-51fd69879c83" providerId="AD" clId="Web-{25C28E25-D4B6-8DD5-8C9B-95F85AD3AD47}" dt="2019-01-14T16:35:13.975" v="959" actId="20577"/>
          <ac:spMkLst>
            <pc:docMk/>
            <pc:sldMk cId="2198990171" sldId="275"/>
            <ac:spMk id="3" creationId="{00000000-0000-0000-0000-000000000000}"/>
          </ac:spMkLst>
        </pc:spChg>
      </pc:sldChg>
      <pc:sldChg chg="modSp modNotes">
        <pc:chgData name="Dũng. Lương Tuấn (5)" userId="S::dunglt5@vng.com.vn::bb61564a-22ec-4650-9c89-51fd69879c83" providerId="AD" clId="Web-{25C28E25-D4B6-8DD5-8C9B-95F85AD3AD47}" dt="2019-01-14T17:01:46.197" v="1079"/>
        <pc:sldMkLst>
          <pc:docMk/>
          <pc:sldMk cId="3149313870" sldId="277"/>
        </pc:sldMkLst>
        <pc:graphicFrameChg chg="mod modGraphic">
          <ac:chgData name="Dũng. Lương Tuấn (5)" userId="S::dunglt5@vng.com.vn::bb61564a-22ec-4650-9c89-51fd69879c83" providerId="AD" clId="Web-{25C28E25-D4B6-8DD5-8C9B-95F85AD3AD47}" dt="2019-01-14T16:58:24.529" v="1065"/>
          <ac:graphicFrameMkLst>
            <pc:docMk/>
            <pc:sldMk cId="3149313870" sldId="277"/>
            <ac:graphicFrameMk id="7" creationId="{C53E4736-5B4B-47B3-9BBC-30A9B6B3E605}"/>
          </ac:graphicFrameMkLst>
        </pc:graphicFrameChg>
      </pc:sldChg>
      <pc:sldChg chg="modNotes">
        <pc:chgData name="Dũng. Lương Tuấn (5)" userId="S::dunglt5@vng.com.vn::bb61564a-22ec-4650-9c89-51fd69879c83" providerId="AD" clId="Web-{25C28E25-D4B6-8DD5-8C9B-95F85AD3AD47}" dt="2019-01-14T17:22:26.475" v="1131"/>
        <pc:sldMkLst>
          <pc:docMk/>
          <pc:sldMk cId="917568105" sldId="280"/>
        </pc:sldMkLst>
      </pc:sldChg>
      <pc:sldChg chg="modNotes">
        <pc:chgData name="Dũng. Lương Tuấn (5)" userId="S::dunglt5@vng.com.vn::bb61564a-22ec-4650-9c89-51fd69879c83" providerId="AD" clId="Web-{25C28E25-D4B6-8DD5-8C9B-95F85AD3AD47}" dt="2019-01-14T17:33:02.328" v="1166"/>
        <pc:sldMkLst>
          <pc:docMk/>
          <pc:sldMk cId="2229286815" sldId="282"/>
        </pc:sldMkLst>
      </pc:sldChg>
      <pc:sldChg chg="modSp modNotes">
        <pc:chgData name="Dũng. Lương Tuấn (5)" userId="S::dunglt5@vng.com.vn::bb61564a-22ec-4650-9c89-51fd69879c83" providerId="AD" clId="Web-{25C28E25-D4B6-8DD5-8C9B-95F85AD3AD47}" dt="2019-01-14T17:35:56.197" v="1175"/>
        <pc:sldMkLst>
          <pc:docMk/>
          <pc:sldMk cId="1542074203" sldId="283"/>
        </pc:sldMkLst>
        <pc:graphicFrameChg chg="modGraphic">
          <ac:chgData name="Dũng. Lương Tuấn (5)" userId="S::dunglt5@vng.com.vn::bb61564a-22ec-4650-9c89-51fd69879c83" providerId="AD" clId="Web-{25C28E25-D4B6-8DD5-8C9B-95F85AD3AD47}" dt="2019-01-14T17:35:56.197" v="1175"/>
          <ac:graphicFrameMkLst>
            <pc:docMk/>
            <pc:sldMk cId="1542074203" sldId="283"/>
            <ac:graphicFrameMk id="8" creationId="{E7188D78-7AE7-493D-9A98-6E23A25C0CA6}"/>
          </ac:graphicFrameMkLst>
        </pc:graphicFrameChg>
      </pc:sldChg>
      <pc:sldChg chg="modSp">
        <pc:chgData name="Dũng. Lương Tuấn (5)" userId="S::dunglt5@vng.com.vn::bb61564a-22ec-4650-9c89-51fd69879c83" providerId="AD" clId="Web-{25C28E25-D4B6-8DD5-8C9B-95F85AD3AD47}" dt="2019-01-14T17:39:26.662" v="1196" actId="20577"/>
        <pc:sldMkLst>
          <pc:docMk/>
          <pc:sldMk cId="3126447" sldId="285"/>
        </pc:sldMkLst>
        <pc:spChg chg="mod">
          <ac:chgData name="Dũng. Lương Tuấn (5)" userId="S::dunglt5@vng.com.vn::bb61564a-22ec-4650-9c89-51fd69879c83" providerId="AD" clId="Web-{25C28E25-D4B6-8DD5-8C9B-95F85AD3AD47}" dt="2019-01-14T17:39:26.662" v="1196" actId="20577"/>
          <ac:spMkLst>
            <pc:docMk/>
            <pc:sldMk cId="3126447" sldId="285"/>
            <ac:spMk id="3" creationId="{D27496EF-680F-43BD-8228-2D9CA5201C53}"/>
          </ac:spMkLst>
        </pc:spChg>
      </pc:sldChg>
      <pc:sldChg chg="modSp">
        <pc:chgData name="Dũng. Lương Tuấn (5)" userId="S::dunglt5@vng.com.vn::bb61564a-22ec-4650-9c89-51fd69879c83" providerId="AD" clId="Web-{25C28E25-D4B6-8DD5-8C9B-95F85AD3AD47}" dt="2019-01-14T17:41:49.018" v="1216" actId="20577"/>
        <pc:sldMkLst>
          <pc:docMk/>
          <pc:sldMk cId="1404114807" sldId="286"/>
        </pc:sldMkLst>
        <pc:spChg chg="mod">
          <ac:chgData name="Dũng. Lương Tuấn (5)" userId="S::dunglt5@vng.com.vn::bb61564a-22ec-4650-9c89-51fd69879c83" providerId="AD" clId="Web-{25C28E25-D4B6-8DD5-8C9B-95F85AD3AD47}" dt="2019-01-14T17:41:49.018" v="1216" actId="20577"/>
          <ac:spMkLst>
            <pc:docMk/>
            <pc:sldMk cId="1404114807" sldId="286"/>
            <ac:spMk id="3" creationId="{D27496EF-680F-43BD-8228-2D9CA5201C53}"/>
          </ac:spMkLst>
        </pc:spChg>
      </pc:sldChg>
      <pc:sldChg chg="modSp">
        <pc:chgData name="Dũng. Lương Tuấn (5)" userId="S::dunglt5@vng.com.vn::bb61564a-22ec-4650-9c89-51fd69879c83" providerId="AD" clId="Web-{25C28E25-D4B6-8DD5-8C9B-95F85AD3AD47}" dt="2019-01-14T17:42:06.815" v="1223" actId="20577"/>
        <pc:sldMkLst>
          <pc:docMk/>
          <pc:sldMk cId="1107943632" sldId="287"/>
        </pc:sldMkLst>
        <pc:spChg chg="mod">
          <ac:chgData name="Dũng. Lương Tuấn (5)" userId="S::dunglt5@vng.com.vn::bb61564a-22ec-4650-9c89-51fd69879c83" providerId="AD" clId="Web-{25C28E25-D4B6-8DD5-8C9B-95F85AD3AD47}" dt="2019-01-14T17:42:06.815" v="1223" actId="20577"/>
          <ac:spMkLst>
            <pc:docMk/>
            <pc:sldMk cId="1107943632" sldId="287"/>
            <ac:spMk id="3" creationId="{00000000-0000-0000-0000-000000000000}"/>
          </ac:spMkLst>
        </pc:spChg>
      </pc:sldChg>
      <pc:sldChg chg="addSp delSp modSp new mod modClrScheme chgLayout">
        <pc:chgData name="Dũng. Lương Tuấn (5)" userId="S::dunglt5@vng.com.vn::bb61564a-22ec-4650-9c89-51fd69879c83" providerId="AD" clId="Web-{25C28E25-D4B6-8DD5-8C9B-95F85AD3AD47}" dt="2019-01-14T17:43:58.399" v="1275" actId="20577"/>
        <pc:sldMkLst>
          <pc:docMk/>
          <pc:sldMk cId="4225277022" sldId="291"/>
        </pc:sldMkLst>
        <pc:spChg chg="del">
          <ac:chgData name="Dũng. Lương Tuấn (5)" userId="S::dunglt5@vng.com.vn::bb61564a-22ec-4650-9c89-51fd69879c83" providerId="AD" clId="Web-{25C28E25-D4B6-8DD5-8C9B-95F85AD3AD47}" dt="2019-01-14T17:42:45.177" v="1226"/>
          <ac:spMkLst>
            <pc:docMk/>
            <pc:sldMk cId="4225277022" sldId="291"/>
            <ac:spMk id="2" creationId="{C9FE02DF-804C-4113-9D7D-DE7000ACAA9A}"/>
          </ac:spMkLst>
        </pc:spChg>
        <pc:spChg chg="del">
          <ac:chgData name="Dũng. Lương Tuấn (5)" userId="S::dunglt5@vng.com.vn::bb61564a-22ec-4650-9c89-51fd69879c83" providerId="AD" clId="Web-{25C28E25-D4B6-8DD5-8C9B-95F85AD3AD47}" dt="2019-01-14T17:42:45.177" v="1226"/>
          <ac:spMkLst>
            <pc:docMk/>
            <pc:sldMk cId="4225277022" sldId="291"/>
            <ac:spMk id="3" creationId="{2C375ABD-D019-4CCC-A694-EF478A038EE8}"/>
          </ac:spMkLst>
        </pc:spChg>
        <pc:spChg chg="add mod">
          <ac:chgData name="Dũng. Lương Tuấn (5)" userId="S::dunglt5@vng.com.vn::bb61564a-22ec-4650-9c89-51fd69879c83" providerId="AD" clId="Web-{25C28E25-D4B6-8DD5-8C9B-95F85AD3AD47}" dt="2019-01-14T17:43:58.399" v="1275" actId="20577"/>
          <ac:spMkLst>
            <pc:docMk/>
            <pc:sldMk cId="4225277022" sldId="291"/>
            <ac:spMk id="4" creationId="{112EDA4E-C259-4014-A92D-9529DBFB4CD6}"/>
          </ac:spMkLst>
        </pc:spChg>
      </pc:sldChg>
    </pc:docChg>
  </pc:docChgLst>
  <pc:docChgLst>
    <pc:chgData name="Dũng. Lương Tuấn (5)" userId="S::dunglt5@vng.com.vn::bb61564a-22ec-4650-9c89-51fd69879c83" providerId="AD" clId="Web-{73A200FD-DBF6-8D4A-72A6-34B767F960E7}"/>
    <pc:docChg chg="modSld">
      <pc:chgData name="Dũng. Lương Tuấn (5)" userId="S::dunglt5@vng.com.vn::bb61564a-22ec-4650-9c89-51fd69879c83" providerId="AD" clId="Web-{73A200FD-DBF6-8D4A-72A6-34B767F960E7}" dt="2019-01-07T04:57:24.560" v="1" actId="20577"/>
      <pc:docMkLst>
        <pc:docMk/>
      </pc:docMkLst>
      <pc:sldChg chg="modSp">
        <pc:chgData name="Dũng. Lương Tuấn (5)" userId="S::dunglt5@vng.com.vn::bb61564a-22ec-4650-9c89-51fd69879c83" providerId="AD" clId="Web-{73A200FD-DBF6-8D4A-72A6-34B767F960E7}" dt="2019-01-07T04:57:24.560" v="0" actId="20577"/>
        <pc:sldMkLst>
          <pc:docMk/>
          <pc:sldMk cId="3634190811" sldId="281"/>
        </pc:sldMkLst>
        <pc:spChg chg="mod">
          <ac:chgData name="Dũng. Lương Tuấn (5)" userId="S::dunglt5@vng.com.vn::bb61564a-22ec-4650-9c89-51fd69879c83" providerId="AD" clId="Web-{73A200FD-DBF6-8D4A-72A6-34B767F960E7}" dt="2019-01-07T04:57:24.560" v="0" actId="20577"/>
          <ac:spMkLst>
            <pc:docMk/>
            <pc:sldMk cId="3634190811" sldId="281"/>
            <ac:spMk id="8" creationId="{2F2F826C-F7F0-41DC-AE69-E1EFBE693C7F}"/>
          </ac:spMkLst>
        </pc:spChg>
      </pc:sldChg>
    </pc:docChg>
  </pc:docChgLst>
  <pc:docChgLst>
    <pc:chgData name="Dũng. Lương Tuấn (5)" userId="S::dunglt5@vng.com.vn::bb61564a-22ec-4650-9c89-51fd69879c83" providerId="AD" clId="Web-{B6F72DC1-16D1-F821-57BC-D039832EA8A2}"/>
    <pc:docChg chg="addSld modSld sldOrd">
      <pc:chgData name="Dũng. Lương Tuấn (5)" userId="S::dunglt5@vng.com.vn::bb61564a-22ec-4650-9c89-51fd69879c83" providerId="AD" clId="Web-{B6F72DC1-16D1-F821-57BC-D039832EA8A2}" dt="2019-01-07T05:42:33.348" v="179" actId="20577"/>
      <pc:docMkLst>
        <pc:docMk/>
      </pc:docMkLst>
      <pc:sldChg chg="addSp modSp ord">
        <pc:chgData name="Dũng. Lương Tuấn (5)" userId="S::dunglt5@vng.com.vn::bb61564a-22ec-4650-9c89-51fd69879c83" providerId="AD" clId="Web-{B6F72DC1-16D1-F821-57BC-D039832EA8A2}" dt="2019-01-07T05:41:37.129" v="111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B6F72DC1-16D1-F821-57BC-D039832EA8A2}" dt="2019-01-07T05:41:37.129" v="111" actId="20577"/>
          <ac:spMkLst>
            <pc:docMk/>
            <pc:sldMk cId="1857572290" sldId="264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B6F72DC1-16D1-F821-57BC-D039832EA8A2}" dt="2019-01-07T05:41:03.739" v="94" actId="20577"/>
          <ac:spMkLst>
            <pc:docMk/>
            <pc:sldMk cId="1857572290" sldId="264"/>
            <ac:spMk id="5" creationId="{C14734BE-BBA8-4669-932B-16E7F21C45A3}"/>
          </ac:spMkLst>
        </pc:spChg>
      </pc:sldChg>
      <pc:sldChg chg="modSp">
        <pc:chgData name="Dũng. Lương Tuấn (5)" userId="S::dunglt5@vng.com.vn::bb61564a-22ec-4650-9c89-51fd69879c83" providerId="AD" clId="Web-{B6F72DC1-16D1-F821-57BC-D039832EA8A2}" dt="2019-01-07T05:40:18.504" v="58" actId="20577"/>
        <pc:sldMkLst>
          <pc:docMk/>
          <pc:sldMk cId="3126447" sldId="285"/>
        </pc:sldMkLst>
        <pc:spChg chg="mod">
          <ac:chgData name="Dũng. Lương Tuấn (5)" userId="S::dunglt5@vng.com.vn::bb61564a-22ec-4650-9c89-51fd69879c83" providerId="AD" clId="Web-{B6F72DC1-16D1-F821-57BC-D039832EA8A2}" dt="2019-01-07T05:40:18.504" v="58" actId="20577"/>
          <ac:spMkLst>
            <pc:docMk/>
            <pc:sldMk cId="3126447" sldId="285"/>
            <ac:spMk id="3" creationId="{D27496EF-680F-43BD-8228-2D9CA5201C53}"/>
          </ac:spMkLst>
        </pc:spChg>
      </pc:sldChg>
      <pc:sldChg chg="modSp add replId">
        <pc:chgData name="Dũng. Lương Tuấn (5)" userId="S::dunglt5@vng.com.vn::bb61564a-22ec-4650-9c89-51fd69879c83" providerId="AD" clId="Web-{B6F72DC1-16D1-F821-57BC-D039832EA8A2}" dt="2019-01-07T05:42:33.348" v="178" actId="20577"/>
        <pc:sldMkLst>
          <pc:docMk/>
          <pc:sldMk cId="1107943632" sldId="287"/>
        </pc:sldMkLst>
        <pc:spChg chg="mod">
          <ac:chgData name="Dũng. Lương Tuấn (5)" userId="S::dunglt5@vng.com.vn::bb61564a-22ec-4650-9c89-51fd69879c83" providerId="AD" clId="Web-{B6F72DC1-16D1-F821-57BC-D039832EA8A2}" dt="2019-01-07T05:42:33.348" v="178" actId="20577"/>
          <ac:spMkLst>
            <pc:docMk/>
            <pc:sldMk cId="1107943632" sldId="28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B6F72DC1-16D1-F821-57BC-D039832EA8A2}" dt="2019-01-07T05:42:14.004" v="176" actId="20577"/>
          <ac:spMkLst>
            <pc:docMk/>
            <pc:sldMk cId="1107943632" sldId="287"/>
            <ac:spMk id="5" creationId="{C14734BE-BBA8-4669-932B-16E7F21C45A3}"/>
          </ac:spMkLst>
        </pc:spChg>
      </pc:sldChg>
    </pc:docChg>
  </pc:docChgLst>
  <pc:docChgLst>
    <pc:chgData name="Dũng. Lương Tuấn (5)" userId="S::dunglt5@vng.com.vn::bb61564a-22ec-4650-9c89-51fd69879c83" providerId="AD" clId="Web-{58C0DCDF-94AF-220E-8E95-7440EF2FECF1}"/>
    <pc:docChg chg="addSld delSld modSld sldOrd">
      <pc:chgData name="Dũng. Lương Tuấn (5)" userId="S::dunglt5@vng.com.vn::bb61564a-22ec-4650-9c89-51fd69879c83" providerId="AD" clId="Web-{58C0DCDF-94AF-220E-8E95-7440EF2FECF1}" dt="2019-01-07T04:08:53.818" v="631" actId="20577"/>
      <pc:docMkLst>
        <pc:docMk/>
      </pc:docMkLst>
      <pc:sldChg chg="modSp">
        <pc:chgData name="Dũng. Lương Tuấn (5)" userId="S::dunglt5@vng.com.vn::bb61564a-22ec-4650-9c89-51fd69879c83" providerId="AD" clId="Web-{58C0DCDF-94AF-220E-8E95-7440EF2FECF1}" dt="2019-01-07T03:55:38.674" v="279" actId="20577"/>
        <pc:sldMkLst>
          <pc:docMk/>
          <pc:sldMk cId="3158584091" sldId="258"/>
        </pc:sldMkLst>
        <pc:spChg chg="mod">
          <ac:chgData name="Dũng. Lương Tuấn (5)" userId="S::dunglt5@vng.com.vn::bb61564a-22ec-4650-9c89-51fd69879c83" providerId="AD" clId="Web-{58C0DCDF-94AF-220E-8E95-7440EF2FECF1}" dt="2019-01-07T03:55:38.674" v="279" actId="20577"/>
          <ac:spMkLst>
            <pc:docMk/>
            <pc:sldMk cId="3158584091" sldId="258"/>
            <ac:spMk id="3" creationId="{5FFE51BC-0D8A-400A-9E9F-375E74499FCD}"/>
          </ac:spMkLst>
        </pc:spChg>
      </pc:sldChg>
      <pc:sldChg chg="modSp ord">
        <pc:chgData name="Dũng. Lương Tuấn (5)" userId="S::dunglt5@vng.com.vn::bb61564a-22ec-4650-9c89-51fd69879c83" providerId="AD" clId="Web-{58C0DCDF-94AF-220E-8E95-7440EF2FECF1}" dt="2019-01-07T03:51:09.797" v="252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58C0DCDF-94AF-220E-8E95-7440EF2FECF1}" dt="2019-01-07T03:51:09.797" v="252" actId="20577"/>
          <ac:spMkLst>
            <pc:docMk/>
            <pc:sldMk cId="2942709088" sldId="263"/>
            <ac:spMk id="3" creationId="{00000000-0000-0000-0000-000000000000}"/>
          </ac:spMkLst>
        </pc:spChg>
      </pc:sldChg>
      <pc:sldChg chg="del">
        <pc:chgData name="Dũng. Lương Tuấn (5)" userId="S::dunglt5@vng.com.vn::bb61564a-22ec-4650-9c89-51fd69879c83" providerId="AD" clId="Web-{58C0DCDF-94AF-220E-8E95-7440EF2FECF1}" dt="2019-01-07T03:55:52.814" v="281"/>
        <pc:sldMkLst>
          <pc:docMk/>
          <pc:sldMk cId="2317130705" sldId="269"/>
        </pc:sldMkLst>
      </pc:sldChg>
      <pc:sldChg chg="addSp delSp modSp">
        <pc:chgData name="Dũng. Lương Tuấn (5)" userId="S::dunglt5@vng.com.vn::bb61564a-22ec-4650-9c89-51fd69879c83" providerId="AD" clId="Web-{58C0DCDF-94AF-220E-8E95-7440EF2FECF1}" dt="2019-01-07T04:04:06.332" v="455" actId="20577"/>
        <pc:sldMkLst>
          <pc:docMk/>
          <pc:sldMk cId="3464258756" sldId="270"/>
        </pc:sldMkLst>
        <pc:spChg chg="mod">
          <ac:chgData name="Dũng. Lương Tuấn (5)" userId="S::dunglt5@vng.com.vn::bb61564a-22ec-4650-9c89-51fd69879c83" providerId="AD" clId="Web-{58C0DCDF-94AF-220E-8E95-7440EF2FECF1}" dt="2019-01-07T04:04:06.332" v="455" actId="20577"/>
          <ac:spMkLst>
            <pc:docMk/>
            <pc:sldMk cId="3464258756" sldId="270"/>
            <ac:spMk id="3" creationId="{00000000-0000-0000-0000-000000000000}"/>
          </ac:spMkLst>
        </pc:spChg>
        <pc:graphicFrameChg chg="add mod modGraphic">
          <ac:chgData name="Dũng. Lương Tuấn (5)" userId="S::dunglt5@vng.com.vn::bb61564a-22ec-4650-9c89-51fd69879c83" providerId="AD" clId="Web-{58C0DCDF-94AF-220E-8E95-7440EF2FECF1}" dt="2019-01-07T04:01:36.628" v="423" actId="1076"/>
          <ac:graphicFrameMkLst>
            <pc:docMk/>
            <pc:sldMk cId="3464258756" sldId="270"/>
            <ac:graphicFrameMk id="4" creationId="{71D73135-0238-4CB2-8752-FE6739085130}"/>
          </ac:graphicFrameMkLst>
        </pc:graphicFrameChg>
        <pc:graphicFrameChg chg="add del mod modGraphic">
          <ac:chgData name="Dũng. Lương Tuấn (5)" userId="S::dunglt5@vng.com.vn::bb61564a-22ec-4650-9c89-51fd69879c83" providerId="AD" clId="Web-{58C0DCDF-94AF-220E-8E95-7440EF2FECF1}" dt="2019-01-07T04:03:03.754" v="442"/>
          <ac:graphicFrameMkLst>
            <pc:docMk/>
            <pc:sldMk cId="3464258756" sldId="270"/>
            <ac:graphicFrameMk id="7" creationId="{F49737FD-49E9-4906-BCA8-55BAE530D9DB}"/>
          </ac:graphicFrameMkLst>
        </pc:graphicFrameChg>
      </pc:sldChg>
      <pc:sldChg chg="modSp add replId">
        <pc:chgData name="Dũng. Lương Tuấn (5)" userId="S::dunglt5@vng.com.vn::bb61564a-22ec-4650-9c89-51fd69879c83" providerId="AD" clId="Web-{58C0DCDF-94AF-220E-8E95-7440EF2FECF1}" dt="2019-01-07T03:50:41.172" v="248" actId="20577"/>
        <pc:sldMkLst>
          <pc:docMk/>
          <pc:sldMk cId="1844392688" sldId="271"/>
        </pc:sldMkLst>
        <pc:spChg chg="mod">
          <ac:chgData name="Dũng. Lương Tuấn (5)" userId="S::dunglt5@vng.com.vn::bb61564a-22ec-4650-9c89-51fd69879c83" providerId="AD" clId="Web-{58C0DCDF-94AF-220E-8E95-7440EF2FECF1}" dt="2019-01-07T03:50:41.172" v="248" actId="20577"/>
          <ac:spMkLst>
            <pc:docMk/>
            <pc:sldMk cId="1844392688" sldId="271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58C0DCDF-94AF-220E-8E95-7440EF2FECF1}" dt="2019-01-07T03:49:01.953" v="200" actId="20577"/>
          <ac:spMkLst>
            <pc:docMk/>
            <pc:sldMk cId="1844392688" sldId="271"/>
            <ac:spMk id="5" creationId="{00EFCF0E-3430-4713-A214-EE32C707DABA}"/>
          </ac:spMkLst>
        </pc:spChg>
      </pc:sldChg>
      <pc:sldChg chg="modSp add replId">
        <pc:chgData name="Dũng. Lương Tuấn (5)" userId="S::dunglt5@vng.com.vn::bb61564a-22ec-4650-9c89-51fd69879c83" providerId="AD" clId="Web-{58C0DCDF-94AF-220E-8E95-7440EF2FECF1}" dt="2019-01-07T04:05:54.739" v="536"/>
        <pc:sldMkLst>
          <pc:docMk/>
          <pc:sldMk cId="2168269057" sldId="272"/>
        </pc:sldMkLst>
        <pc:spChg chg="mod">
          <ac:chgData name="Dũng. Lương Tuấn (5)" userId="S::dunglt5@vng.com.vn::bb61564a-22ec-4650-9c89-51fd69879c83" providerId="AD" clId="Web-{58C0DCDF-94AF-220E-8E95-7440EF2FECF1}" dt="2019-01-07T04:05:04.504" v="521" actId="20577"/>
          <ac:spMkLst>
            <pc:docMk/>
            <pc:sldMk cId="2168269057" sldId="272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58C0DCDF-94AF-220E-8E95-7440EF2FECF1}" dt="2019-01-07T04:04:13.067" v="457" actId="20577"/>
          <ac:spMkLst>
            <pc:docMk/>
            <pc:sldMk cId="2168269057" sldId="272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58C0DCDF-94AF-220E-8E95-7440EF2FECF1}" dt="2019-01-07T04:05:54.739" v="536"/>
          <ac:graphicFrameMkLst>
            <pc:docMk/>
            <pc:sldMk cId="2168269057" sldId="272"/>
            <ac:graphicFrameMk id="4" creationId="{71D73135-0238-4CB2-8752-FE6739085130}"/>
          </ac:graphicFrameMkLst>
        </pc:graphicFrameChg>
      </pc:sldChg>
      <pc:sldChg chg="modSp add del replId">
        <pc:chgData name="Dũng. Lương Tuấn (5)" userId="S::dunglt5@vng.com.vn::bb61564a-22ec-4650-9c89-51fd69879c83" providerId="AD" clId="Web-{58C0DCDF-94AF-220E-8E95-7440EF2FECF1}" dt="2019-01-07T04:03:14.801" v="443"/>
        <pc:sldMkLst>
          <pc:docMk/>
          <pc:sldMk cId="4007474652" sldId="272"/>
        </pc:sldMkLst>
        <pc:spChg chg="mod">
          <ac:chgData name="Dũng. Lương Tuấn (5)" userId="S::dunglt5@vng.com.vn::bb61564a-22ec-4650-9c89-51fd69879c83" providerId="AD" clId="Web-{58C0DCDF-94AF-220E-8E95-7440EF2FECF1}" dt="2019-01-07T03:51:22.938" v="257" actId="20577"/>
          <ac:spMkLst>
            <pc:docMk/>
            <pc:sldMk cId="4007474652" sldId="272"/>
            <ac:spMk id="5" creationId="{00EFCF0E-3430-4713-A214-EE32C707DABA}"/>
          </ac:spMkLst>
        </pc:spChg>
      </pc:sldChg>
      <pc:sldChg chg="modSp add replId">
        <pc:chgData name="Dũng. Lương Tuấn (5)" userId="S::dunglt5@vng.com.vn::bb61564a-22ec-4650-9c89-51fd69879c83" providerId="AD" clId="Web-{58C0DCDF-94AF-220E-8E95-7440EF2FECF1}" dt="2019-01-07T04:08:53.818" v="630" actId="20577"/>
        <pc:sldMkLst>
          <pc:docMk/>
          <pc:sldMk cId="2779435950" sldId="273"/>
        </pc:sldMkLst>
        <pc:spChg chg="mod">
          <ac:chgData name="Dũng. Lương Tuấn (5)" userId="S::dunglt5@vng.com.vn::bb61564a-22ec-4650-9c89-51fd69879c83" providerId="AD" clId="Web-{58C0DCDF-94AF-220E-8E95-7440EF2FECF1}" dt="2019-01-07T04:08:53.818" v="630" actId="20577"/>
          <ac:spMkLst>
            <pc:docMk/>
            <pc:sldMk cId="2779435950" sldId="273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58C0DCDF-94AF-220E-8E95-7440EF2FECF1}" dt="2019-01-07T04:06:21.395" v="538" actId="20577"/>
          <ac:spMkLst>
            <pc:docMk/>
            <pc:sldMk cId="2779435950" sldId="273"/>
            <ac:spMk id="5" creationId="{00EFCF0E-3430-4713-A214-EE32C707DABA}"/>
          </ac:spMkLst>
        </pc:spChg>
      </pc:sldChg>
    </pc:docChg>
  </pc:docChgLst>
  <pc:docChgLst>
    <pc:chgData name="Dũng. Lương Tuấn (5)" userId="S::dunglt5@vng.com.vn::bb61564a-22ec-4650-9c89-51fd69879c83" providerId="AD" clId="Web-{95472892-D984-4478-6E96-3DB8EB168831}"/>
    <pc:docChg chg="modSld">
      <pc:chgData name="Dũng. Lương Tuấn (5)" userId="S::dunglt5@vng.com.vn::bb61564a-22ec-4650-9c89-51fd69879c83" providerId="AD" clId="Web-{95472892-D984-4478-6E96-3DB8EB168831}" dt="2019-01-10T09:44:43.317" v="53"/>
      <pc:docMkLst>
        <pc:docMk/>
      </pc:docMkLst>
      <pc:sldChg chg="modSp">
        <pc:chgData name="Dũng. Lương Tuấn (5)" userId="S::dunglt5@vng.com.vn::bb61564a-22ec-4650-9c89-51fd69879c83" providerId="AD" clId="Web-{95472892-D984-4478-6E96-3DB8EB168831}" dt="2019-01-10T09:44:43.317" v="53"/>
        <pc:sldMkLst>
          <pc:docMk/>
          <pc:sldMk cId="2779435950" sldId="273"/>
        </pc:sldMkLst>
        <pc:graphicFrameChg chg="mod modGraphic">
          <ac:chgData name="Dũng. Lương Tuấn (5)" userId="S::dunglt5@vng.com.vn::bb61564a-22ec-4650-9c89-51fd69879c83" providerId="AD" clId="Web-{95472892-D984-4478-6E96-3DB8EB168831}" dt="2019-01-10T09:44:43.317" v="53"/>
          <ac:graphicFrameMkLst>
            <pc:docMk/>
            <pc:sldMk cId="2779435950" sldId="273"/>
            <ac:graphicFrameMk id="4" creationId="{8E963238-7313-423E-9B33-094B66CC8D59}"/>
          </ac:graphicFrameMkLst>
        </pc:graphicFrameChg>
      </pc:sldChg>
      <pc:sldChg chg="addSp delSp modSp">
        <pc:chgData name="Dũng. Lương Tuấn (5)" userId="S::dunglt5@vng.com.vn::bb61564a-22ec-4650-9c89-51fd69879c83" providerId="AD" clId="Web-{95472892-D984-4478-6E96-3DB8EB168831}" dt="2019-01-10T09:43:12.594" v="47" actId="1076"/>
        <pc:sldMkLst>
          <pc:docMk/>
          <pc:sldMk cId="1350841968" sldId="279"/>
        </pc:sldMkLst>
        <pc:spChg chg="add mod">
          <ac:chgData name="Dũng. Lương Tuấn (5)" userId="S::dunglt5@vng.com.vn::bb61564a-22ec-4650-9c89-51fd69879c83" providerId="AD" clId="Web-{95472892-D984-4478-6E96-3DB8EB168831}" dt="2019-01-10T09:41:15.480" v="12" actId="1076"/>
          <ac:spMkLst>
            <pc:docMk/>
            <pc:sldMk cId="1350841968" sldId="279"/>
            <ac:spMk id="10" creationId="{525B331A-DFA4-4CD6-B820-3AF1DFB62639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1:27.512" v="16" actId="1076"/>
          <ac:spMkLst>
            <pc:docMk/>
            <pc:sldMk cId="1350841968" sldId="279"/>
            <ac:spMk id="11" creationId="{27AED160-804C-4251-91E5-74464319F0A1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02.185" v="30" actId="1076"/>
          <ac:spMkLst>
            <pc:docMk/>
            <pc:sldMk cId="1350841968" sldId="279"/>
            <ac:spMk id="12" creationId="{3983FDD4-0A19-449A-A50A-88C5E2964592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37.624" v="37" actId="1076"/>
          <ac:spMkLst>
            <pc:docMk/>
            <pc:sldMk cId="1350841968" sldId="279"/>
            <ac:spMk id="13" creationId="{2F0A81AA-4384-42AB-9A45-D19542B612DE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23.514" v="34" actId="1076"/>
          <ac:spMkLst>
            <pc:docMk/>
            <pc:sldMk cId="1350841968" sldId="279"/>
            <ac:spMk id="14" creationId="{F94CF707-D65E-432D-A949-0494D076020D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31.702" v="36" actId="1076"/>
          <ac:spMkLst>
            <pc:docMk/>
            <pc:sldMk cId="1350841968" sldId="279"/>
            <ac:spMk id="15" creationId="{0B009877-1B25-469A-A1B6-C9B18DBB7134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45.234" v="39" actId="1076"/>
          <ac:spMkLst>
            <pc:docMk/>
            <pc:sldMk cId="1350841968" sldId="279"/>
            <ac:spMk id="16" creationId="{AC378FB3-3760-409A-A3CF-908BD525A328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2:52.328" v="41" actId="1076"/>
          <ac:spMkLst>
            <pc:docMk/>
            <pc:sldMk cId="1350841968" sldId="279"/>
            <ac:spMk id="17" creationId="{5F74EE77-D853-404B-89C3-36FEA06EB974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3:05.469" v="45" actId="1076"/>
          <ac:spMkLst>
            <pc:docMk/>
            <pc:sldMk cId="1350841968" sldId="279"/>
            <ac:spMk id="18" creationId="{FE61D5DF-1539-4BB2-8F89-8D985D7EE3CA}"/>
          </ac:spMkLst>
        </pc:spChg>
        <pc:spChg chg="add mod">
          <ac:chgData name="Dũng. Lương Tuấn (5)" userId="S::dunglt5@vng.com.vn::bb61564a-22ec-4650-9c89-51fd69879c83" providerId="AD" clId="Web-{95472892-D984-4478-6E96-3DB8EB168831}" dt="2019-01-10T09:43:12.594" v="47" actId="1076"/>
          <ac:spMkLst>
            <pc:docMk/>
            <pc:sldMk cId="1350841968" sldId="279"/>
            <ac:spMk id="19" creationId="{3C36FDA7-5E6D-4DAC-B7BD-621166FA49A5}"/>
          </ac:spMkLst>
        </pc:spChg>
        <pc:graphicFrameChg chg="del">
          <ac:chgData name="Dũng. Lương Tuấn (5)" userId="S::dunglt5@vng.com.vn::bb61564a-22ec-4650-9c89-51fd69879c83" providerId="AD" clId="Web-{95472892-D984-4478-6E96-3DB8EB168831}" dt="2019-01-10T09:39:58.743" v="0"/>
          <ac:graphicFrameMkLst>
            <pc:docMk/>
            <pc:sldMk cId="1350841968" sldId="279"/>
            <ac:graphicFrameMk id="6" creationId="{D8B315DF-4B28-488B-8658-FEC8D255EA06}"/>
          </ac:graphicFrameMkLst>
        </pc:graphicFrameChg>
        <pc:picChg chg="mod">
          <ac:chgData name="Dũng. Lương Tuấn (5)" userId="S::dunglt5@vng.com.vn::bb61564a-22ec-4650-9c89-51fd69879c83" providerId="AD" clId="Web-{95472892-D984-4478-6E96-3DB8EB168831}" dt="2019-01-10T09:40:13.009" v="3" actId="1076"/>
          <ac:picMkLst>
            <pc:docMk/>
            <pc:sldMk cId="1350841968" sldId="279"/>
            <ac:picMk id="4" creationId="{44FF47C0-C2FC-4A17-9700-2F1BA80C7212}"/>
          </ac:picMkLst>
        </pc:picChg>
        <pc:picChg chg="add mod">
          <ac:chgData name="Dũng. Lương Tuấn (5)" userId="S::dunglt5@vng.com.vn::bb61564a-22ec-4650-9c89-51fd69879c83" providerId="AD" clId="Web-{95472892-D984-4478-6E96-3DB8EB168831}" dt="2019-01-10T09:40:21.619" v="4" actId="1076"/>
          <ac:picMkLst>
            <pc:docMk/>
            <pc:sldMk cId="1350841968" sldId="279"/>
            <ac:picMk id="8" creationId="{9FBEC4A9-38E8-493D-92C3-DC892F170FA3}"/>
          </ac:picMkLst>
        </pc:picChg>
      </pc:sldChg>
    </pc:docChg>
  </pc:docChgLst>
  <pc:docChgLst>
    <pc:chgData name="Dũng. Lương Tuấn (5)" userId="S::dunglt5@vng.com.vn::bb61564a-22ec-4650-9c89-51fd69879c83" providerId="AD" clId="Web-{D1F222D6-4A7A-DFEE-0BFA-1A81C0D144A5}"/>
    <pc:docChg chg="addSld delSld modSld sldOrd">
      <pc:chgData name="Dũng. Lương Tuấn (5)" userId="S::dunglt5@vng.com.vn::bb61564a-22ec-4650-9c89-51fd69879c83" providerId="AD" clId="Web-{D1F222D6-4A7A-DFEE-0BFA-1A81C0D144A5}" dt="2019-01-07T04:50:54.200" v="1509" actId="20577"/>
      <pc:docMkLst>
        <pc:docMk/>
      </pc:docMkLst>
      <pc:sldChg chg="modSp">
        <pc:chgData name="Dũng. Lương Tuấn (5)" userId="S::dunglt5@vng.com.vn::bb61564a-22ec-4650-9c89-51fd69879c83" providerId="AD" clId="Web-{D1F222D6-4A7A-DFEE-0BFA-1A81C0D144A5}" dt="2019-01-07T04:26:25.385" v="621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D1F222D6-4A7A-DFEE-0BFA-1A81C0D144A5}" dt="2019-01-07T04:26:25.385" v="621" actId="20577"/>
          <ac:spMkLst>
            <pc:docMk/>
            <pc:sldMk cId="2511436768" sldId="262"/>
            <ac:spMk id="3" creationId="{00000000-0000-0000-0000-000000000000}"/>
          </ac:spMkLst>
        </pc:spChg>
      </pc:sldChg>
      <pc:sldChg chg="addSp delSp modSp">
        <pc:chgData name="Dũng. Lương Tuấn (5)" userId="S::dunglt5@vng.com.vn::bb61564a-22ec-4650-9c89-51fd69879c83" providerId="AD" clId="Web-{D1F222D6-4A7A-DFEE-0BFA-1A81C0D144A5}" dt="2019-01-07T04:26:44.853" v="635" actId="20577"/>
        <pc:sldMkLst>
          <pc:docMk/>
          <pc:sldMk cId="3464258756" sldId="270"/>
        </pc:sldMkLst>
        <pc:spChg chg="add del mod">
          <ac:chgData name="Dũng. Lương Tuấn (5)" userId="S::dunglt5@vng.com.vn::bb61564a-22ec-4650-9c89-51fd69879c83" providerId="AD" clId="Web-{D1F222D6-4A7A-DFEE-0BFA-1A81C0D144A5}" dt="2019-01-07T04:26:44.853" v="635" actId="20577"/>
          <ac:spMkLst>
            <pc:docMk/>
            <pc:sldMk cId="3464258756" sldId="270"/>
            <ac:spMk id="3" creationId="{00000000-0000-0000-0000-000000000000}"/>
          </ac:spMkLst>
        </pc:spChg>
        <pc:spChg chg="add del mod">
          <ac:chgData name="Dũng. Lương Tuấn (5)" userId="S::dunglt5@vng.com.vn::bb61564a-22ec-4650-9c89-51fd69879c83" providerId="AD" clId="Web-{D1F222D6-4A7A-DFEE-0BFA-1A81C0D144A5}" dt="2019-01-07T04:24:24.618" v="547"/>
          <ac:spMkLst>
            <pc:docMk/>
            <pc:sldMk cId="3464258756" sldId="270"/>
            <ac:spMk id="7" creationId="{EFAA5C0A-81F0-4F3B-BFBA-6FB79A318B6C}"/>
          </ac:spMkLst>
        </pc:spChg>
        <pc:graphicFrameChg chg="mod">
          <ac:chgData name="Dũng. Lương Tuấn (5)" userId="S::dunglt5@vng.com.vn::bb61564a-22ec-4650-9c89-51fd69879c83" providerId="AD" clId="Web-{D1F222D6-4A7A-DFEE-0BFA-1A81C0D144A5}" dt="2019-01-07T04:24:21.259" v="545" actId="1076"/>
          <ac:graphicFrameMkLst>
            <pc:docMk/>
            <pc:sldMk cId="3464258756" sldId="270"/>
            <ac:graphicFrameMk id="4" creationId="{71D73135-0238-4CB2-8752-FE6739085130}"/>
          </ac:graphicFrameMkLst>
        </pc:graphicFrameChg>
      </pc:sldChg>
      <pc:sldChg chg="modSp">
        <pc:chgData name="Dũng. Lương Tuấn (5)" userId="S::dunglt5@vng.com.vn::bb61564a-22ec-4650-9c89-51fd69879c83" providerId="AD" clId="Web-{D1F222D6-4A7A-DFEE-0BFA-1A81C0D144A5}" dt="2019-01-07T04:27:00.400" v="644" actId="20577"/>
        <pc:sldMkLst>
          <pc:docMk/>
          <pc:sldMk cId="2168269057" sldId="272"/>
        </pc:sldMkLst>
        <pc:spChg chg="mod">
          <ac:chgData name="Dũng. Lương Tuấn (5)" userId="S::dunglt5@vng.com.vn::bb61564a-22ec-4650-9c89-51fd69879c83" providerId="AD" clId="Web-{D1F222D6-4A7A-DFEE-0BFA-1A81C0D144A5}" dt="2019-01-07T04:27:00.400" v="644" actId="20577"/>
          <ac:spMkLst>
            <pc:docMk/>
            <pc:sldMk cId="2168269057" sldId="272"/>
            <ac:spMk id="3" creationId="{00000000-0000-0000-0000-000000000000}"/>
          </ac:spMkLst>
        </pc:spChg>
        <pc:graphicFrameChg chg="mod">
          <ac:chgData name="Dũng. Lương Tuấn (5)" userId="S::dunglt5@vng.com.vn::bb61564a-22ec-4650-9c89-51fd69879c83" providerId="AD" clId="Web-{D1F222D6-4A7A-DFEE-0BFA-1A81C0D144A5}" dt="2019-01-07T04:24:57.415" v="566" actId="1076"/>
          <ac:graphicFrameMkLst>
            <pc:docMk/>
            <pc:sldMk cId="2168269057" sldId="272"/>
            <ac:graphicFrameMk id="4" creationId="{71D73135-0238-4CB2-8752-FE6739085130}"/>
          </ac:graphicFrameMkLst>
        </pc:graphicFrameChg>
      </pc:sldChg>
      <pc:sldChg chg="addSp modSp">
        <pc:chgData name="Dũng. Lương Tuấn (5)" userId="S::dunglt5@vng.com.vn::bb61564a-22ec-4650-9c89-51fd69879c83" providerId="AD" clId="Web-{D1F222D6-4A7A-DFEE-0BFA-1A81C0D144A5}" dt="2019-01-07T04:27:36.462" v="672" actId="20577"/>
        <pc:sldMkLst>
          <pc:docMk/>
          <pc:sldMk cId="2779435950" sldId="273"/>
        </pc:sldMkLst>
        <pc:spChg chg="mod">
          <ac:chgData name="Dũng. Lương Tuấn (5)" userId="S::dunglt5@vng.com.vn::bb61564a-22ec-4650-9c89-51fd69879c83" providerId="AD" clId="Web-{D1F222D6-4A7A-DFEE-0BFA-1A81C0D144A5}" dt="2019-01-07T04:27:36.462" v="672" actId="20577"/>
          <ac:spMkLst>
            <pc:docMk/>
            <pc:sldMk cId="2779435950" sldId="273"/>
            <ac:spMk id="3" creationId="{00000000-0000-0000-0000-000000000000}"/>
          </ac:spMkLst>
        </pc:spChg>
        <pc:graphicFrameChg chg="add mod modGraphic">
          <ac:chgData name="Dũng. Lương Tuấn (5)" userId="S::dunglt5@vng.com.vn::bb61564a-22ec-4650-9c89-51fd69879c83" providerId="AD" clId="Web-{D1F222D6-4A7A-DFEE-0BFA-1A81C0D144A5}" dt="2019-01-07T04:20:34.805" v="503" actId="1076"/>
          <ac:graphicFrameMkLst>
            <pc:docMk/>
            <pc:sldMk cId="2779435950" sldId="273"/>
            <ac:graphicFrameMk id="4" creationId="{8E963238-7313-423E-9B33-094B66CC8D59}"/>
          </ac:graphicFrameMkLst>
        </pc:graphicFrameChg>
      </pc:sldChg>
      <pc:sldChg chg="addSp delSp modSp">
        <pc:chgData name="Dũng. Lương Tuấn (5)" userId="S::dunglt5@vng.com.vn::bb61564a-22ec-4650-9c89-51fd69879c83" providerId="AD" clId="Web-{D1F222D6-4A7A-DFEE-0BFA-1A81C0D144A5}" dt="2019-01-07T04:35:16.870" v="966"/>
        <pc:sldMkLst>
          <pc:docMk/>
          <pc:sldMk cId="3947016665" sldId="274"/>
        </pc:sldMkLst>
        <pc:spChg chg="mod">
          <ac:chgData name="Dũng. Lương Tuấn (5)" userId="S::dunglt5@vng.com.vn::bb61564a-22ec-4650-9c89-51fd69879c83" providerId="AD" clId="Web-{D1F222D6-4A7A-DFEE-0BFA-1A81C0D144A5}" dt="2019-01-07T04:31:39.182" v="836" actId="20577"/>
          <ac:spMkLst>
            <pc:docMk/>
            <pc:sldMk cId="3947016665" sldId="274"/>
            <ac:spMk id="3" creationId="{00000000-0000-0000-0000-000000000000}"/>
          </ac:spMkLst>
        </pc:spChg>
        <pc:graphicFrameChg chg="mod modGraphic">
          <ac:chgData name="Dũng. Lương Tuấn (5)" userId="S::dunglt5@vng.com.vn::bb61564a-22ec-4650-9c89-51fd69879c83" providerId="AD" clId="Web-{D1F222D6-4A7A-DFEE-0BFA-1A81C0D144A5}" dt="2019-01-07T04:35:16.870" v="966"/>
          <ac:graphicFrameMkLst>
            <pc:docMk/>
            <pc:sldMk cId="3947016665" sldId="274"/>
            <ac:graphicFrameMk id="4" creationId="{71D73135-0238-4CB2-8752-FE6739085130}"/>
          </ac:graphicFrameMkLst>
        </pc:graphicFrameChg>
        <pc:graphicFrameChg chg="add del mod">
          <ac:chgData name="Dũng. Lương Tuấn (5)" userId="S::dunglt5@vng.com.vn::bb61564a-22ec-4650-9c89-51fd69879c83" providerId="AD" clId="Web-{D1F222D6-4A7A-DFEE-0BFA-1A81C0D144A5}" dt="2019-01-07T04:34:02.338" v="910"/>
          <ac:graphicFrameMkLst>
            <pc:docMk/>
            <pc:sldMk cId="3947016665" sldId="274"/>
            <ac:graphicFrameMk id="7" creationId="{D898EFF9-31F6-44E0-BBE1-FCC0CD894047}"/>
          </ac:graphicFrameMkLst>
        </pc:graphicFrameChg>
      </pc:sldChg>
      <pc:sldChg chg="addSp delSp modSp ord">
        <pc:chgData name="Dũng. Lương Tuấn (5)" userId="S::dunglt5@vng.com.vn::bb61564a-22ec-4650-9c89-51fd69879c83" providerId="AD" clId="Web-{D1F222D6-4A7A-DFEE-0BFA-1A81C0D144A5}" dt="2019-01-07T04:27:05.993" v="650" actId="20577"/>
        <pc:sldMkLst>
          <pc:docMk/>
          <pc:sldMk cId="2198990171" sldId="275"/>
        </pc:sldMkLst>
        <pc:spChg chg="add del mod">
          <ac:chgData name="Dũng. Lương Tuấn (5)" userId="S::dunglt5@vng.com.vn::bb61564a-22ec-4650-9c89-51fd69879c83" providerId="AD" clId="Web-{D1F222D6-4A7A-DFEE-0BFA-1A81C0D144A5}" dt="2019-01-07T04:27:05.993" v="650" actId="20577"/>
          <ac:spMkLst>
            <pc:docMk/>
            <pc:sldMk cId="2198990171" sldId="275"/>
            <ac:spMk id="3" creationId="{00000000-0000-0000-0000-000000000000}"/>
          </ac:spMkLst>
        </pc:spChg>
        <pc:spChg chg="add del mod">
          <ac:chgData name="Dũng. Lương Tuấn (5)" userId="S::dunglt5@vng.com.vn::bb61564a-22ec-4650-9c89-51fd69879c83" providerId="AD" clId="Web-{D1F222D6-4A7A-DFEE-0BFA-1A81C0D144A5}" dt="2019-01-07T04:25:19.853" v="578"/>
          <ac:spMkLst>
            <pc:docMk/>
            <pc:sldMk cId="2198990171" sldId="275"/>
            <ac:spMk id="7" creationId="{E902EE6B-0F1A-4709-9FB3-50CB943CBD39}"/>
          </ac:spMkLst>
        </pc:spChg>
        <pc:graphicFrameChg chg="mod">
          <ac:chgData name="Dũng. Lương Tuấn (5)" userId="S::dunglt5@vng.com.vn::bb61564a-22ec-4650-9c89-51fd69879c83" providerId="AD" clId="Web-{D1F222D6-4A7A-DFEE-0BFA-1A81C0D144A5}" dt="2019-01-07T04:25:16.087" v="576" actId="1076"/>
          <ac:graphicFrameMkLst>
            <pc:docMk/>
            <pc:sldMk cId="2198990171" sldId="275"/>
            <ac:graphicFrameMk id="4" creationId="{71D73135-0238-4CB2-8752-FE6739085130}"/>
          </ac:graphicFrameMkLst>
        </pc:graphicFrameChg>
      </pc:sldChg>
      <pc:sldChg chg="modSp add ord replId">
        <pc:chgData name="Dũng. Lương Tuấn (5)" userId="S::dunglt5@vng.com.vn::bb61564a-22ec-4650-9c89-51fd69879c83" providerId="AD" clId="Web-{D1F222D6-4A7A-DFEE-0BFA-1A81C0D144A5}" dt="2019-01-07T04:33:44.338" v="904"/>
        <pc:sldMkLst>
          <pc:docMk/>
          <pc:sldMk cId="2045488544" sldId="276"/>
        </pc:sldMkLst>
        <pc:graphicFrameChg chg="mod modGraphic">
          <ac:chgData name="Dũng. Lương Tuấn (5)" userId="S::dunglt5@vng.com.vn::bb61564a-22ec-4650-9c89-51fd69879c83" providerId="AD" clId="Web-{D1F222D6-4A7A-DFEE-0BFA-1A81C0D144A5}" dt="2019-01-07T04:33:44.338" v="904"/>
          <ac:graphicFrameMkLst>
            <pc:docMk/>
            <pc:sldMk cId="2045488544" sldId="276"/>
            <ac:graphicFrameMk id="4" creationId="{71D73135-0238-4CB2-8752-FE6739085130}"/>
          </ac:graphicFrameMkLst>
        </pc:graphicFrameChg>
      </pc:sldChg>
      <pc:sldChg chg="modSp add ord replId">
        <pc:chgData name="Dũng. Lương Tuấn (5)" userId="S::dunglt5@vng.com.vn::bb61564a-22ec-4650-9c89-51fd69879c83" providerId="AD" clId="Web-{D1F222D6-4A7A-DFEE-0BFA-1A81C0D144A5}" dt="2019-01-07T04:40:34.527" v="1235"/>
        <pc:sldMkLst>
          <pc:docMk/>
          <pc:sldMk cId="3149313870" sldId="277"/>
        </pc:sldMkLst>
        <pc:spChg chg="mod">
          <ac:chgData name="Dũng. Lương Tuấn (5)" userId="S::dunglt5@vng.com.vn::bb61564a-22ec-4650-9c89-51fd69879c83" providerId="AD" clId="Web-{D1F222D6-4A7A-DFEE-0BFA-1A81C0D144A5}" dt="2019-01-07T04:40:18.511" v="1212" actId="20577"/>
          <ac:spMkLst>
            <pc:docMk/>
            <pc:sldMk cId="3149313870" sldId="27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1F222D6-4A7A-DFEE-0BFA-1A81C0D144A5}" dt="2019-01-07T04:39:29.745" v="1163" actId="20577"/>
          <ac:spMkLst>
            <pc:docMk/>
            <pc:sldMk cId="3149313870" sldId="277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D1F222D6-4A7A-DFEE-0BFA-1A81C0D144A5}" dt="2019-01-07T04:40:34.527" v="1235"/>
          <ac:graphicFrameMkLst>
            <pc:docMk/>
            <pc:sldMk cId="3149313870" sldId="277"/>
            <ac:graphicFrameMk id="4" creationId="{71D73135-0238-4CB2-8752-FE6739085130}"/>
          </ac:graphicFrameMkLst>
        </pc:graphicFrameChg>
      </pc:sldChg>
      <pc:sldChg chg="modSp add replId">
        <pc:chgData name="Dũng. Lương Tuấn (5)" userId="S::dunglt5@vng.com.vn::bb61564a-22ec-4650-9c89-51fd69879c83" providerId="AD" clId="Web-{D1F222D6-4A7A-DFEE-0BFA-1A81C0D144A5}" dt="2019-01-07T04:46:39.387" v="1388" actId="20577"/>
        <pc:sldMkLst>
          <pc:docMk/>
          <pc:sldMk cId="2085809651" sldId="278"/>
        </pc:sldMkLst>
        <pc:spChg chg="mod">
          <ac:chgData name="Dũng. Lương Tuấn (5)" userId="S::dunglt5@vng.com.vn::bb61564a-22ec-4650-9c89-51fd69879c83" providerId="AD" clId="Web-{D1F222D6-4A7A-DFEE-0BFA-1A81C0D144A5}" dt="2019-01-07T04:46:39.387" v="1388" actId="20577"/>
          <ac:spMkLst>
            <pc:docMk/>
            <pc:sldMk cId="2085809651" sldId="278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1F222D6-4A7A-DFEE-0BFA-1A81C0D144A5}" dt="2019-01-07T04:42:45.746" v="1289" actId="20577"/>
          <ac:spMkLst>
            <pc:docMk/>
            <pc:sldMk cId="2085809651" sldId="278"/>
            <ac:spMk id="5" creationId="{00EFCF0E-3430-4713-A214-EE32C707DABA}"/>
          </ac:spMkLst>
        </pc:spChg>
        <pc:graphicFrameChg chg="mod modGraphic">
          <ac:chgData name="Dũng. Lương Tuấn (5)" userId="S::dunglt5@vng.com.vn::bb61564a-22ec-4650-9c89-51fd69879c83" providerId="AD" clId="Web-{D1F222D6-4A7A-DFEE-0BFA-1A81C0D144A5}" dt="2019-01-07T04:42:41.652" v="1288"/>
          <ac:graphicFrameMkLst>
            <pc:docMk/>
            <pc:sldMk cId="2085809651" sldId="278"/>
            <ac:graphicFrameMk id="4" creationId="{71D73135-0238-4CB2-8752-FE6739085130}"/>
          </ac:graphicFrameMkLst>
        </pc:graphicFrameChg>
      </pc:sldChg>
      <pc:sldChg chg="add del replId">
        <pc:chgData name="Dũng. Lương Tuấn (5)" userId="S::dunglt5@vng.com.vn::bb61564a-22ec-4650-9c89-51fd69879c83" providerId="AD" clId="Web-{D1F222D6-4A7A-DFEE-0BFA-1A81C0D144A5}" dt="2019-01-07T04:38:57.604" v="1115"/>
        <pc:sldMkLst>
          <pc:docMk/>
          <pc:sldMk cId="2545530546" sldId="278"/>
        </pc:sldMkLst>
      </pc:sldChg>
      <pc:sldChg chg="addSp delSp modSp add replId">
        <pc:chgData name="Dũng. Lương Tuấn (5)" userId="S::dunglt5@vng.com.vn::bb61564a-22ec-4650-9c89-51fd69879c83" providerId="AD" clId="Web-{D1F222D6-4A7A-DFEE-0BFA-1A81C0D144A5}" dt="2019-01-07T04:48:30.731" v="1471"/>
        <pc:sldMkLst>
          <pc:docMk/>
          <pc:sldMk cId="1350841968" sldId="279"/>
        </pc:sldMkLst>
        <pc:spChg chg="mod">
          <ac:chgData name="Dũng. Lương Tuấn (5)" userId="S::dunglt5@vng.com.vn::bb61564a-22ec-4650-9c89-51fd69879c83" providerId="AD" clId="Web-{D1F222D6-4A7A-DFEE-0BFA-1A81C0D144A5}" dt="2019-01-07T04:46:58.902" v="1391" actId="1076"/>
          <ac:spMkLst>
            <pc:docMk/>
            <pc:sldMk cId="1350841968" sldId="279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1F222D6-4A7A-DFEE-0BFA-1A81C0D144A5}" dt="2019-01-07T04:43:13.058" v="1293" actId="20577"/>
          <ac:spMkLst>
            <pc:docMk/>
            <pc:sldMk cId="1350841968" sldId="279"/>
            <ac:spMk id="5" creationId="{00EFCF0E-3430-4713-A214-EE32C707DABA}"/>
          </ac:spMkLst>
        </pc:spChg>
        <pc:graphicFrameChg chg="del">
          <ac:chgData name="Dũng. Lương Tuấn (5)" userId="S::dunglt5@vng.com.vn::bb61564a-22ec-4650-9c89-51fd69879c83" providerId="AD" clId="Web-{D1F222D6-4A7A-DFEE-0BFA-1A81C0D144A5}" dt="2019-01-07T04:47:17.731" v="1392"/>
          <ac:graphicFrameMkLst>
            <pc:docMk/>
            <pc:sldMk cId="1350841968" sldId="279"/>
            <ac:graphicFrameMk id="4" creationId="{71D73135-0238-4CB2-8752-FE6739085130}"/>
          </ac:graphicFrameMkLst>
        </pc:graphicFrameChg>
        <pc:graphicFrameChg chg="add mod modGraphic">
          <ac:chgData name="Dũng. Lương Tuấn (5)" userId="S::dunglt5@vng.com.vn::bb61564a-22ec-4650-9c89-51fd69879c83" providerId="AD" clId="Web-{D1F222D6-4A7A-DFEE-0BFA-1A81C0D144A5}" dt="2019-01-07T04:48:30.731" v="1471"/>
          <ac:graphicFrameMkLst>
            <pc:docMk/>
            <pc:sldMk cId="1350841968" sldId="279"/>
            <ac:graphicFrameMk id="7" creationId="{CFF497AA-A129-4CC1-8303-5C48C2E520FD}"/>
          </ac:graphicFrameMkLst>
        </pc:graphicFrameChg>
      </pc:sldChg>
      <pc:sldChg chg="modSp add replId">
        <pc:chgData name="Dũng. Lương Tuấn (5)" userId="S::dunglt5@vng.com.vn::bb61564a-22ec-4650-9c89-51fd69879c83" providerId="AD" clId="Web-{D1F222D6-4A7A-DFEE-0BFA-1A81C0D144A5}" dt="2019-01-07T04:50:54.200" v="1508" actId="20577"/>
        <pc:sldMkLst>
          <pc:docMk/>
          <pc:sldMk cId="917568105" sldId="280"/>
        </pc:sldMkLst>
        <pc:spChg chg="mod">
          <ac:chgData name="Dũng. Lương Tuấn (5)" userId="S::dunglt5@vng.com.vn::bb61564a-22ec-4650-9c89-51fd69879c83" providerId="AD" clId="Web-{D1F222D6-4A7A-DFEE-0BFA-1A81C0D144A5}" dt="2019-01-07T04:50:54.200" v="1508" actId="20577"/>
          <ac:spMkLst>
            <pc:docMk/>
            <pc:sldMk cId="917568105" sldId="280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D1F222D6-4A7A-DFEE-0BFA-1A81C0D144A5}" dt="2019-01-07T04:49:15.528" v="1473" actId="20577"/>
          <ac:spMkLst>
            <pc:docMk/>
            <pc:sldMk cId="917568105" sldId="280"/>
            <ac:spMk id="5" creationId="{00EFCF0E-3430-4713-A214-EE32C707DABA}"/>
          </ac:spMkLst>
        </pc:spChg>
      </pc:sldChg>
    </pc:docChg>
  </pc:docChgLst>
  <pc:docChgLst>
    <pc:chgData name="Dũng. Lương Tuấn (5)" userId="S::dunglt5@vng.com.vn::bb61564a-22ec-4650-9c89-51fd69879c83" providerId="AD" clId="Web-{9BA81C52-306C-14CE-15DF-1B9954C454FE}"/>
    <pc:docChg chg="modSld">
      <pc:chgData name="Dũng. Lương Tuấn (5)" userId="S::dunglt5@vng.com.vn::bb61564a-22ec-4650-9c89-51fd69879c83" providerId="AD" clId="Web-{9BA81C52-306C-14CE-15DF-1B9954C454FE}" dt="2019-01-11T05:03:07.104" v="21" actId="20577"/>
      <pc:docMkLst>
        <pc:docMk/>
      </pc:docMkLst>
      <pc:sldChg chg="modSp">
        <pc:chgData name="Dũng. Lương Tuấn (5)" userId="S::dunglt5@vng.com.vn::bb61564a-22ec-4650-9c89-51fd69879c83" providerId="AD" clId="Web-{9BA81C52-306C-14CE-15DF-1B9954C454FE}" dt="2019-01-11T05:03:07.104" v="21" actId="20577"/>
        <pc:sldMkLst>
          <pc:docMk/>
          <pc:sldMk cId="3158584091" sldId="258"/>
        </pc:sldMkLst>
        <pc:spChg chg="mod">
          <ac:chgData name="Dũng. Lương Tuấn (5)" userId="S::dunglt5@vng.com.vn::bb61564a-22ec-4650-9c89-51fd69879c83" providerId="AD" clId="Web-{9BA81C52-306C-14CE-15DF-1B9954C454FE}" dt="2019-01-11T05:03:07.104" v="21" actId="20577"/>
          <ac:spMkLst>
            <pc:docMk/>
            <pc:sldMk cId="3158584091" sldId="258"/>
            <ac:spMk id="2" creationId="{BB56260D-01E1-49B7-9547-77D9E68304F7}"/>
          </ac:spMkLst>
        </pc:spChg>
      </pc:sldChg>
    </pc:docChg>
  </pc:docChgLst>
  <pc:docChgLst>
    <pc:chgData name="Dũng. Lương Tuấn (5)" userId="S::dunglt5@vng.com.vn::bb61564a-22ec-4650-9c89-51fd69879c83" providerId="AD" clId="Web-{8C264933-DBB9-0E65-E68B-528460038EE3}"/>
    <pc:docChg chg="modSld sldOrd">
      <pc:chgData name="Dũng. Lương Tuấn (5)" userId="S::dunglt5@vng.com.vn::bb61564a-22ec-4650-9c89-51fd69879c83" providerId="AD" clId="Web-{8C264933-DBB9-0E65-E68B-528460038EE3}" dt="2019-01-07T05:45:07.192" v="162"/>
      <pc:docMkLst>
        <pc:docMk/>
      </pc:docMkLst>
      <pc:sldChg chg="ord">
        <pc:chgData name="Dũng. Lương Tuấn (5)" userId="S::dunglt5@vng.com.vn::bb61564a-22ec-4650-9c89-51fd69879c83" providerId="AD" clId="Web-{8C264933-DBB9-0E65-E68B-528460038EE3}" dt="2019-01-07T05:45:07.192" v="162"/>
        <pc:sldMkLst>
          <pc:docMk/>
          <pc:sldMk cId="3920555420" sldId="261"/>
        </pc:sldMkLst>
      </pc:sldChg>
      <pc:sldChg chg="modSp">
        <pc:chgData name="Dũng. Lương Tuấn (5)" userId="S::dunglt5@vng.com.vn::bb61564a-22ec-4650-9c89-51fd69879c83" providerId="AD" clId="Web-{8C264933-DBB9-0E65-E68B-528460038EE3}" dt="2019-01-07T05:44:51.958" v="160" actId="20577"/>
        <pc:sldMkLst>
          <pc:docMk/>
          <pc:sldMk cId="1107943632" sldId="287"/>
        </pc:sldMkLst>
        <pc:spChg chg="mod">
          <ac:chgData name="Dũng. Lương Tuấn (5)" userId="S::dunglt5@vng.com.vn::bb61564a-22ec-4650-9c89-51fd69879c83" providerId="AD" clId="Web-{8C264933-DBB9-0E65-E68B-528460038EE3}" dt="2019-01-07T05:44:51.958" v="160" actId="20577"/>
          <ac:spMkLst>
            <pc:docMk/>
            <pc:sldMk cId="1107943632" sldId="28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8C264933-DBB9-0E65-E68B-528460038EE3}" dt="2019-01-07T05:43:10.206" v="24" actId="20577"/>
          <ac:spMkLst>
            <pc:docMk/>
            <pc:sldMk cId="1107943632" sldId="287"/>
            <ac:spMk id="5" creationId="{C14734BE-BBA8-4669-932B-16E7F21C45A3}"/>
          </ac:spMkLst>
        </pc:spChg>
      </pc:sldChg>
    </pc:docChg>
  </pc:docChgLst>
  <pc:docChgLst>
    <pc:chgData name="Dũng. Lương Tuấn (5)" userId="S::dunglt5@vng.com.vn::bb61564a-22ec-4650-9c89-51fd69879c83" providerId="AD" clId="Web-{AB537775-339A-4276-8436-45811A0A1277}"/>
    <pc:docChg chg="addSld modSld sldOrd">
      <pc:chgData name="Dũng. Lương Tuấn (5)" userId="S::dunglt5@vng.com.vn::bb61564a-22ec-4650-9c89-51fd69879c83" providerId="AD" clId="Web-{AB537775-339A-4276-8436-45811A0A1277}" dt="2019-01-07T03:43:59.263" v="1007" actId="20577"/>
      <pc:docMkLst>
        <pc:docMk/>
      </pc:docMkLst>
      <pc:sldChg chg="modSp">
        <pc:chgData name="Dũng. Lương Tuấn (5)" userId="S::dunglt5@vng.com.vn::bb61564a-22ec-4650-9c89-51fd69879c83" providerId="AD" clId="Web-{AB537775-339A-4276-8436-45811A0A1277}" dt="2019-01-07T02:46:31.203" v="164" actId="20577"/>
        <pc:sldMkLst>
          <pc:docMk/>
          <pc:sldMk cId="2511436768" sldId="262"/>
        </pc:sldMkLst>
        <pc:spChg chg="mod">
          <ac:chgData name="Dũng. Lương Tuấn (5)" userId="S::dunglt5@vng.com.vn::bb61564a-22ec-4650-9c89-51fd69879c83" providerId="AD" clId="Web-{AB537775-339A-4276-8436-45811A0A1277}" dt="2019-01-07T02:43:30.292" v="137" actId="20577"/>
          <ac:spMkLst>
            <pc:docMk/>
            <pc:sldMk cId="2511436768" sldId="262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2:40:02.850" v="132" actId="20577"/>
          <ac:spMkLst>
            <pc:docMk/>
            <pc:sldMk cId="2511436768" sldId="262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2:46:31.203" v="164" actId="20577"/>
          <ac:spMkLst>
            <pc:docMk/>
            <pc:sldMk cId="2511436768" sldId="262"/>
            <ac:spMk id="5" creationId="{01774B0D-37CA-4C03-822D-63F6A1D351EE}"/>
          </ac:spMkLst>
        </pc:spChg>
      </pc:sldChg>
      <pc:sldChg chg="addSp modSp">
        <pc:chgData name="Dũng. Lương Tuấn (5)" userId="S::dunglt5@vng.com.vn::bb61564a-22ec-4650-9c89-51fd69879c83" providerId="AD" clId="Web-{AB537775-339A-4276-8436-45811A0A1277}" dt="2019-01-07T03:43:59.263" v="1006" actId="20577"/>
        <pc:sldMkLst>
          <pc:docMk/>
          <pc:sldMk cId="2942709088" sldId="263"/>
        </pc:sldMkLst>
        <pc:spChg chg="mod">
          <ac:chgData name="Dũng. Lương Tuấn (5)" userId="S::dunglt5@vng.com.vn::bb61564a-22ec-4650-9c89-51fd69879c83" providerId="AD" clId="Web-{AB537775-339A-4276-8436-45811A0A1277}" dt="2019-01-07T03:35:44.062" v="820" actId="20577"/>
          <ac:spMkLst>
            <pc:docMk/>
            <pc:sldMk cId="2942709088" sldId="263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3:43:59.263" v="1006" actId="20577"/>
          <ac:spMkLst>
            <pc:docMk/>
            <pc:sldMk cId="2942709088" sldId="263"/>
            <ac:spMk id="3" creationId="{00000000-0000-0000-0000-000000000000}"/>
          </ac:spMkLst>
        </pc:spChg>
        <pc:spChg chg="add mod">
          <ac:chgData name="Dũng. Lương Tuấn (5)" userId="S::dunglt5@vng.com.vn::bb61564a-22ec-4650-9c89-51fd69879c83" providerId="AD" clId="Web-{AB537775-339A-4276-8436-45811A0A1277}" dt="2019-01-07T03:39:19.584" v="847" actId="20577"/>
          <ac:spMkLst>
            <pc:docMk/>
            <pc:sldMk cId="2942709088" sldId="263"/>
            <ac:spMk id="5" creationId="{00EFCF0E-3430-4713-A214-EE32C707DABA}"/>
          </ac:spMkLst>
        </pc:spChg>
      </pc:sldChg>
      <pc:sldChg chg="addSp delSp modSp add replId">
        <pc:chgData name="Dũng. Lương Tuấn (5)" userId="S::dunglt5@vng.com.vn::bb61564a-22ec-4650-9c89-51fd69879c83" providerId="AD" clId="Web-{AB537775-339A-4276-8436-45811A0A1277}" dt="2019-01-07T02:52:16.259" v="342" actId="20577"/>
        <pc:sldMkLst>
          <pc:docMk/>
          <pc:sldMk cId="2098163037" sldId="266"/>
        </pc:sldMkLst>
        <pc:spChg chg="mod">
          <ac:chgData name="Dũng. Lương Tuấn (5)" userId="S::dunglt5@vng.com.vn::bb61564a-22ec-4650-9c89-51fd69879c83" providerId="AD" clId="Web-{AB537775-339A-4276-8436-45811A0A1277}" dt="2019-01-07T02:43:34.886" v="143" actId="20577"/>
          <ac:spMkLst>
            <pc:docMk/>
            <pc:sldMk cId="2098163037" sldId="266"/>
            <ac:spMk id="2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2:52:16.259" v="342" actId="20577"/>
          <ac:spMkLst>
            <pc:docMk/>
            <pc:sldMk cId="2098163037" sldId="266"/>
            <ac:spMk id="3" creationId="{00000000-0000-0000-0000-000000000000}"/>
          </ac:spMkLst>
        </pc:spChg>
        <pc:spChg chg="add del mod">
          <ac:chgData name="Dũng. Lương Tuấn (5)" userId="S::dunglt5@vng.com.vn::bb61564a-22ec-4650-9c89-51fd69879c83" providerId="AD" clId="Web-{AB537775-339A-4276-8436-45811A0A1277}" dt="2019-01-07T02:47:01.423" v="171"/>
          <ac:spMkLst>
            <pc:docMk/>
            <pc:sldMk cId="2098163037" sldId="266"/>
            <ac:spMk id="4" creationId="{8F3E6C5D-2148-466A-B91F-535E29022614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2:46:26.719" v="160" actId="20577"/>
          <ac:spMkLst>
            <pc:docMk/>
            <pc:sldMk cId="2098163037" sldId="266"/>
            <ac:spMk id="5" creationId="{01774B0D-37CA-4C03-822D-63F6A1D351EE}"/>
          </ac:spMkLst>
        </pc:spChg>
        <pc:spChg chg="add del mod">
          <ac:chgData name="Dũng. Lương Tuấn (5)" userId="S::dunglt5@vng.com.vn::bb61564a-22ec-4650-9c89-51fd69879c83" providerId="AD" clId="Web-{AB537775-339A-4276-8436-45811A0A1277}" dt="2019-01-07T02:47:21.142" v="175"/>
          <ac:spMkLst>
            <pc:docMk/>
            <pc:sldMk cId="2098163037" sldId="266"/>
            <ac:spMk id="6" creationId="{3171E7EA-A862-478B-8E45-9DC6F26CEEA2}"/>
          </ac:spMkLst>
        </pc:spChg>
        <pc:spChg chg="add del mod">
          <ac:chgData name="Dũng. Lương Tuấn (5)" userId="S::dunglt5@vng.com.vn::bb61564a-22ec-4650-9c89-51fd69879c83" providerId="AD" clId="Web-{AB537775-339A-4276-8436-45811A0A1277}" dt="2019-01-07T02:47:42.252" v="178"/>
          <ac:spMkLst>
            <pc:docMk/>
            <pc:sldMk cId="2098163037" sldId="266"/>
            <ac:spMk id="7" creationId="{50D380DC-C5BC-4559-93CB-E05A706DDCE5}"/>
          </ac:spMkLst>
        </pc:spChg>
        <pc:spChg chg="add del mod">
          <ac:chgData name="Dũng. Lương Tuấn (5)" userId="S::dunglt5@vng.com.vn::bb61564a-22ec-4650-9c89-51fd69879c83" providerId="AD" clId="Web-{AB537775-339A-4276-8436-45811A0A1277}" dt="2019-01-07T02:47:54.206" v="181"/>
          <ac:spMkLst>
            <pc:docMk/>
            <pc:sldMk cId="2098163037" sldId="266"/>
            <ac:spMk id="8" creationId="{A3A10DA3-81BB-49A8-99F5-A8502B5BFBBC}"/>
          </ac:spMkLst>
        </pc:spChg>
      </pc:sldChg>
      <pc:sldChg chg="addSp delSp modSp add replId">
        <pc:chgData name="Dũng. Lương Tuấn (5)" userId="S::dunglt5@vng.com.vn::bb61564a-22ec-4650-9c89-51fd69879c83" providerId="AD" clId="Web-{AB537775-339A-4276-8436-45811A0A1277}" dt="2019-01-07T03:14:16.263" v="493" actId="14100"/>
        <pc:sldMkLst>
          <pc:docMk/>
          <pc:sldMk cId="1873421025" sldId="267"/>
        </pc:sldMkLst>
        <pc:spChg chg="del mod">
          <ac:chgData name="Dũng. Lương Tuấn (5)" userId="S::dunglt5@vng.com.vn::bb61564a-22ec-4650-9c89-51fd69879c83" providerId="AD" clId="Web-{AB537775-339A-4276-8436-45811A0A1277}" dt="2019-01-07T03:03:11.902" v="390"/>
          <ac:spMkLst>
            <pc:docMk/>
            <pc:sldMk cId="1873421025" sldId="267"/>
            <ac:spMk id="3" creationId="{00000000-0000-0000-0000-000000000000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3:01:46.540" v="388" actId="14100"/>
          <ac:spMkLst>
            <pc:docMk/>
            <pc:sldMk cId="1873421025" sldId="267"/>
            <ac:spMk id="5" creationId="{01774B0D-37CA-4C03-822D-63F6A1D351EE}"/>
          </ac:spMkLst>
        </pc:spChg>
        <pc:spChg chg="add mod">
          <ac:chgData name="Dũng. Lương Tuấn (5)" userId="S::dunglt5@vng.com.vn::bb61564a-22ec-4650-9c89-51fd69879c83" providerId="AD" clId="Web-{AB537775-339A-4276-8436-45811A0A1277}" dt="2019-01-07T03:14:16.263" v="493" actId="14100"/>
          <ac:spMkLst>
            <pc:docMk/>
            <pc:sldMk cId="1873421025" sldId="267"/>
            <ac:spMk id="8" creationId="{9907BADB-0955-47ED-AA8A-7396E859B9A5}"/>
          </ac:spMkLst>
        </pc:spChg>
        <pc:picChg chg="add mod ord">
          <ac:chgData name="Dũng. Lương Tuấn (5)" userId="S::dunglt5@vng.com.vn::bb61564a-22ec-4650-9c89-51fd69879c83" providerId="AD" clId="Web-{AB537775-339A-4276-8436-45811A0A1277}" dt="2019-01-07T03:03:58.668" v="398" actId="1076"/>
          <ac:picMkLst>
            <pc:docMk/>
            <pc:sldMk cId="1873421025" sldId="267"/>
            <ac:picMk id="4" creationId="{8D09AE47-A1F1-4047-B491-97ED0AD4AFE8}"/>
          </ac:picMkLst>
        </pc:picChg>
      </pc:sldChg>
      <pc:sldChg chg="addSp delSp modSp add replId">
        <pc:chgData name="Dũng. Lương Tuấn (5)" userId="S::dunglt5@vng.com.vn::bb61564a-22ec-4650-9c89-51fd69879c83" providerId="AD" clId="Web-{AB537775-339A-4276-8436-45811A0A1277}" dt="2019-01-07T03:35:19.952" v="814" actId="20577"/>
        <pc:sldMkLst>
          <pc:docMk/>
          <pc:sldMk cId="2705020083" sldId="268"/>
        </pc:sldMkLst>
        <pc:spChg chg="mod">
          <ac:chgData name="Dũng. Lương Tuấn (5)" userId="S::dunglt5@vng.com.vn::bb61564a-22ec-4650-9c89-51fd69879c83" providerId="AD" clId="Web-{AB537775-339A-4276-8436-45811A0A1277}" dt="2019-01-07T03:27:34.956" v="533" actId="20577"/>
          <ac:spMkLst>
            <pc:docMk/>
            <pc:sldMk cId="2705020083" sldId="268"/>
            <ac:spMk id="5" creationId="{01774B0D-37CA-4C03-822D-63F6A1D351EE}"/>
          </ac:spMkLst>
        </pc:spChg>
        <pc:spChg chg="add del mod">
          <ac:chgData name="Dũng. Lương Tuấn (5)" userId="S::dunglt5@vng.com.vn::bb61564a-22ec-4650-9c89-51fd69879c83" providerId="AD" clId="Web-{AB537775-339A-4276-8436-45811A0A1277}" dt="2019-01-07T03:26:52.330" v="500"/>
          <ac:spMkLst>
            <pc:docMk/>
            <pc:sldMk cId="2705020083" sldId="268"/>
            <ac:spMk id="6" creationId="{013D0591-150E-4D48-B6A2-3B9C26CD502B}"/>
          </ac:spMkLst>
        </pc:spChg>
        <pc:spChg chg="mod">
          <ac:chgData name="Dũng. Lương Tuấn (5)" userId="S::dunglt5@vng.com.vn::bb61564a-22ec-4650-9c89-51fd69879c83" providerId="AD" clId="Web-{AB537775-339A-4276-8436-45811A0A1277}" dt="2019-01-07T03:33:24.625" v="749" actId="14100"/>
          <ac:spMkLst>
            <pc:docMk/>
            <pc:sldMk cId="2705020083" sldId="268"/>
            <ac:spMk id="8" creationId="{9907BADB-0955-47ED-AA8A-7396E859B9A5}"/>
          </ac:spMkLst>
        </pc:spChg>
        <pc:spChg chg="add mod">
          <ac:chgData name="Dũng. Lương Tuấn (5)" userId="S::dunglt5@vng.com.vn::bb61564a-22ec-4650-9c89-51fd69879c83" providerId="AD" clId="Web-{AB537775-339A-4276-8436-45811A0A1277}" dt="2019-01-07T03:34:04.403" v="764" actId="20577"/>
          <ac:spMkLst>
            <pc:docMk/>
            <pc:sldMk cId="2705020083" sldId="268"/>
            <ac:spMk id="9" creationId="{37005FC4-AAF8-43BB-9E80-4523813B4F0E}"/>
          </ac:spMkLst>
        </pc:spChg>
        <pc:spChg chg="add del">
          <ac:chgData name="Dũng. Lương Tuấn (5)" userId="S::dunglt5@vng.com.vn::bb61564a-22ec-4650-9c89-51fd69879c83" providerId="AD" clId="Web-{AB537775-339A-4276-8436-45811A0A1277}" dt="2019-01-07T03:34:14.716" v="767"/>
          <ac:spMkLst>
            <pc:docMk/>
            <pc:sldMk cId="2705020083" sldId="268"/>
            <ac:spMk id="10" creationId="{76C19ADF-B48E-45DD-88E6-11BE30F6DE41}"/>
          </ac:spMkLst>
        </pc:spChg>
        <pc:spChg chg="add mod">
          <ac:chgData name="Dũng. Lương Tuấn (5)" userId="S::dunglt5@vng.com.vn::bb61564a-22ec-4650-9c89-51fd69879c83" providerId="AD" clId="Web-{AB537775-339A-4276-8436-45811A0A1277}" dt="2019-01-07T03:35:19.952" v="814" actId="20577"/>
          <ac:spMkLst>
            <pc:docMk/>
            <pc:sldMk cId="2705020083" sldId="268"/>
            <ac:spMk id="11" creationId="{6083A5BC-94EA-473F-87AB-C7111CAFE7DA}"/>
          </ac:spMkLst>
        </pc:spChg>
        <pc:picChg chg="del">
          <ac:chgData name="Dũng. Lương Tuấn (5)" userId="S::dunglt5@vng.com.vn::bb61564a-22ec-4650-9c89-51fd69879c83" providerId="AD" clId="Web-{AB537775-339A-4276-8436-45811A0A1277}" dt="2019-01-07T03:26:26.829" v="495"/>
          <ac:picMkLst>
            <pc:docMk/>
            <pc:sldMk cId="2705020083" sldId="268"/>
            <ac:picMk id="4" creationId="{8D09AE47-A1F1-4047-B491-97ED0AD4AFE8}"/>
          </ac:picMkLst>
        </pc:picChg>
      </pc:sldChg>
      <pc:sldChg chg="modSp add replId">
        <pc:chgData name="Dũng. Lương Tuấn (5)" userId="S::dunglt5@vng.com.vn::bb61564a-22ec-4650-9c89-51fd69879c83" providerId="AD" clId="Web-{AB537775-339A-4276-8436-45811A0A1277}" dt="2019-01-07T03:33:01.355" v="746" actId="20577"/>
        <pc:sldMkLst>
          <pc:docMk/>
          <pc:sldMk cId="2317130705" sldId="269"/>
        </pc:sldMkLst>
        <pc:spChg chg="mod">
          <ac:chgData name="Dũng. Lương Tuấn (5)" userId="S::dunglt5@vng.com.vn::bb61564a-22ec-4650-9c89-51fd69879c83" providerId="AD" clId="Web-{AB537775-339A-4276-8436-45811A0A1277}" dt="2019-01-07T03:33:01.355" v="746" actId="20577"/>
          <ac:spMkLst>
            <pc:docMk/>
            <pc:sldMk cId="2317130705" sldId="269"/>
            <ac:spMk id="5" creationId="{01774B0D-37CA-4C03-822D-63F6A1D351EE}"/>
          </ac:spMkLst>
        </pc:spChg>
      </pc:sldChg>
      <pc:sldChg chg="add ord replId">
        <pc:chgData name="Dũng. Lương Tuấn (5)" userId="S::dunglt5@vng.com.vn::bb61564a-22ec-4650-9c89-51fd69879c83" providerId="AD" clId="Web-{AB537775-339A-4276-8436-45811A0A1277}" dt="2019-01-07T03:37:06.939" v="838"/>
        <pc:sldMkLst>
          <pc:docMk/>
          <pc:sldMk cId="3464258756" sldId="270"/>
        </pc:sldMkLst>
      </pc:sldChg>
    </pc:docChg>
  </pc:docChgLst>
  <pc:docChgLst>
    <pc:chgData name="Dũng. Lương Tuấn (5)" userId="S::dunglt5@vng.com.vn::bb61564a-22ec-4650-9c89-51fd69879c83" providerId="AD" clId="Web-{02DB65FD-C6D7-0359-1B4B-5F86B89E3C69}"/>
    <pc:docChg chg="addSld modSld sldOrd">
      <pc:chgData name="Dũng. Lương Tuấn (5)" userId="S::dunglt5@vng.com.vn::bb61564a-22ec-4650-9c89-51fd69879c83" providerId="AD" clId="Web-{02DB65FD-C6D7-0359-1B4B-5F86B89E3C69}" dt="2019-01-07T05:39:16.847" v="902" actId="20577"/>
      <pc:docMkLst>
        <pc:docMk/>
      </pc:docMkLst>
      <pc:sldChg chg="modSp">
        <pc:chgData name="Dũng. Lương Tuấn (5)" userId="S::dunglt5@vng.com.vn::bb61564a-22ec-4650-9c89-51fd69879c83" providerId="AD" clId="Web-{02DB65FD-C6D7-0359-1B4B-5F86B89E3C69}" dt="2019-01-07T05:17:16.751" v="0" actId="1076"/>
        <pc:sldMkLst>
          <pc:docMk/>
          <pc:sldMk cId="3479039604" sldId="256"/>
        </pc:sldMkLst>
        <pc:spChg chg="mod">
          <ac:chgData name="Dũng. Lương Tuấn (5)" userId="S::dunglt5@vng.com.vn::bb61564a-22ec-4650-9c89-51fd69879c83" providerId="AD" clId="Web-{02DB65FD-C6D7-0359-1B4B-5F86B89E3C69}" dt="2019-01-07T05:17:16.751" v="0" actId="1076"/>
          <ac:spMkLst>
            <pc:docMk/>
            <pc:sldMk cId="3479039604" sldId="256"/>
            <ac:spMk id="3" creationId="{00000000-0000-0000-0000-000000000000}"/>
          </ac:spMkLst>
        </pc:spChg>
      </pc:sldChg>
      <pc:sldChg chg="modSp">
        <pc:chgData name="Dũng. Lương Tuấn (5)" userId="S::dunglt5@vng.com.vn::bb61564a-22ec-4650-9c89-51fd69879c83" providerId="AD" clId="Web-{02DB65FD-C6D7-0359-1B4B-5F86B89E3C69}" dt="2019-01-07T05:29:53.824" v="611" actId="20577"/>
        <pc:sldMkLst>
          <pc:docMk/>
          <pc:sldMk cId="1857572290" sldId="264"/>
        </pc:sldMkLst>
        <pc:spChg chg="mod">
          <ac:chgData name="Dũng. Lương Tuấn (5)" userId="S::dunglt5@vng.com.vn::bb61564a-22ec-4650-9c89-51fd69879c83" providerId="AD" clId="Web-{02DB65FD-C6D7-0359-1B4B-5F86B89E3C69}" dt="2019-01-07T05:29:53.824" v="611" actId="20577"/>
          <ac:spMkLst>
            <pc:docMk/>
            <pc:sldMk cId="1857572290" sldId="264"/>
            <ac:spMk id="2" creationId="{00000000-0000-0000-0000-000000000000}"/>
          </ac:spMkLst>
        </pc:spChg>
      </pc:sldChg>
      <pc:sldChg chg="addSp modSp">
        <pc:chgData name="Dũng. Lương Tuấn (5)" userId="S::dunglt5@vng.com.vn::bb61564a-22ec-4650-9c89-51fd69879c83" providerId="AD" clId="Web-{02DB65FD-C6D7-0359-1B4B-5F86B89E3C69}" dt="2019-01-07T05:23:17.138" v="328"/>
        <pc:sldMkLst>
          <pc:docMk/>
          <pc:sldMk cId="383034485" sldId="284"/>
        </pc:sldMkLst>
        <pc:spChg chg="mod">
          <ac:chgData name="Dũng. Lương Tuấn (5)" userId="S::dunglt5@vng.com.vn::bb61564a-22ec-4650-9c89-51fd69879c83" providerId="AD" clId="Web-{02DB65FD-C6D7-0359-1B4B-5F86B89E3C69}" dt="2019-01-07T05:17:54.502" v="25" actId="14100"/>
          <ac:spMkLst>
            <pc:docMk/>
            <pc:sldMk cId="383034485" sldId="284"/>
            <ac:spMk id="3" creationId="{D27496EF-680F-43BD-8228-2D9CA5201C53}"/>
          </ac:spMkLst>
        </pc:spChg>
        <pc:spChg chg="add mod">
          <ac:chgData name="Dũng. Lương Tuấn (5)" userId="S::dunglt5@vng.com.vn::bb61564a-22ec-4650-9c89-51fd69879c83" providerId="AD" clId="Web-{02DB65FD-C6D7-0359-1B4B-5F86B89E3C69}" dt="2019-01-07T05:20:27.382" v="187" actId="20577"/>
          <ac:spMkLst>
            <pc:docMk/>
            <pc:sldMk cId="383034485" sldId="284"/>
            <ac:spMk id="8" creationId="{91D04C0D-7AB3-4F84-9D05-CBBE0F7468E7}"/>
          </ac:spMkLst>
        </pc:spChg>
        <pc:graphicFrameChg chg="add mod modGraphic">
          <ac:chgData name="Dũng. Lương Tuấn (5)" userId="S::dunglt5@vng.com.vn::bb61564a-22ec-4650-9c89-51fd69879c83" providerId="AD" clId="Web-{02DB65FD-C6D7-0359-1B4B-5F86B89E3C69}" dt="2019-01-07T05:21:39.135" v="251"/>
          <ac:graphicFrameMkLst>
            <pc:docMk/>
            <pc:sldMk cId="383034485" sldId="284"/>
            <ac:graphicFrameMk id="4" creationId="{247C9B50-2715-454C-846E-6F7522D937D1}"/>
          </ac:graphicFrameMkLst>
        </pc:graphicFrameChg>
        <pc:graphicFrameChg chg="add mod modGraphic">
          <ac:chgData name="Dũng. Lương Tuấn (5)" userId="S::dunglt5@vng.com.vn::bb61564a-22ec-4650-9c89-51fd69879c83" providerId="AD" clId="Web-{02DB65FD-C6D7-0359-1B4B-5F86B89E3C69}" dt="2019-01-07T05:23:17.138" v="328"/>
          <ac:graphicFrameMkLst>
            <pc:docMk/>
            <pc:sldMk cId="383034485" sldId="284"/>
            <ac:graphicFrameMk id="9" creationId="{EAFDDE58-69C5-4C3E-AE7D-8988ABDE9EBA}"/>
          </ac:graphicFrameMkLst>
        </pc:graphicFrameChg>
      </pc:sldChg>
      <pc:sldChg chg="delSp modSp add ord replId">
        <pc:chgData name="Dũng. Lương Tuấn (5)" userId="S::dunglt5@vng.com.vn::bb61564a-22ec-4650-9c89-51fd69879c83" providerId="AD" clId="Web-{02DB65FD-C6D7-0359-1B4B-5F86B89E3C69}" dt="2019-01-07T05:39:16.842" v="901" actId="20577"/>
        <pc:sldMkLst>
          <pc:docMk/>
          <pc:sldMk cId="3126447" sldId="285"/>
        </pc:sldMkLst>
        <pc:spChg chg="mod">
          <ac:chgData name="Dũng. Lương Tuấn (5)" userId="S::dunglt5@vng.com.vn::bb61564a-22ec-4650-9c89-51fd69879c83" providerId="AD" clId="Web-{02DB65FD-C6D7-0359-1B4B-5F86B89E3C69}" dt="2019-01-07T05:39:16.842" v="901" actId="20577"/>
          <ac:spMkLst>
            <pc:docMk/>
            <pc:sldMk cId="3126447" sldId="285"/>
            <ac:spMk id="3" creationId="{D27496EF-680F-43BD-8228-2D9CA5201C53}"/>
          </ac:spMkLst>
        </pc:spChg>
        <pc:spChg chg="mod">
          <ac:chgData name="Dũng. Lương Tuấn (5)" userId="S::dunglt5@vng.com.vn::bb61564a-22ec-4650-9c89-51fd69879c83" providerId="AD" clId="Web-{02DB65FD-C6D7-0359-1B4B-5F86B89E3C69}" dt="2019-01-07T05:34:09.702" v="695" actId="20577"/>
          <ac:spMkLst>
            <pc:docMk/>
            <pc:sldMk cId="3126447" sldId="285"/>
            <ac:spMk id="5" creationId="{00EFCF0E-3430-4713-A214-EE32C707DABA}"/>
          </ac:spMkLst>
        </pc:spChg>
        <pc:spChg chg="del">
          <ac:chgData name="Dũng. Lương Tuấn (5)" userId="S::dunglt5@vng.com.vn::bb61564a-22ec-4650-9c89-51fd69879c83" providerId="AD" clId="Web-{02DB65FD-C6D7-0359-1B4B-5F86B89E3C69}" dt="2019-01-07T05:23:30.592" v="331"/>
          <ac:spMkLst>
            <pc:docMk/>
            <pc:sldMk cId="3126447" sldId="285"/>
            <ac:spMk id="8" creationId="{91D04C0D-7AB3-4F84-9D05-CBBE0F7468E7}"/>
          </ac:spMkLst>
        </pc:spChg>
        <pc:graphicFrameChg chg="del">
          <ac:chgData name="Dũng. Lương Tuấn (5)" userId="S::dunglt5@vng.com.vn::bb61564a-22ec-4650-9c89-51fd69879c83" providerId="AD" clId="Web-{02DB65FD-C6D7-0359-1B4B-5F86B89E3C69}" dt="2019-01-07T05:23:29.185" v="330"/>
          <ac:graphicFrameMkLst>
            <pc:docMk/>
            <pc:sldMk cId="3126447" sldId="285"/>
            <ac:graphicFrameMk id="4" creationId="{247C9B50-2715-454C-846E-6F7522D937D1}"/>
          </ac:graphicFrameMkLst>
        </pc:graphicFrameChg>
        <pc:graphicFrameChg chg="del">
          <ac:chgData name="Dũng. Lương Tuấn (5)" userId="S::dunglt5@vng.com.vn::bb61564a-22ec-4650-9c89-51fd69879c83" providerId="AD" clId="Web-{02DB65FD-C6D7-0359-1B4B-5F86B89E3C69}" dt="2019-01-07T05:23:32.061" v="332"/>
          <ac:graphicFrameMkLst>
            <pc:docMk/>
            <pc:sldMk cId="3126447" sldId="285"/>
            <ac:graphicFrameMk id="9" creationId="{EAFDDE58-69C5-4C3E-AE7D-8988ABDE9EBA}"/>
          </ac:graphicFrameMkLst>
        </pc:graphicFrameChg>
      </pc:sldChg>
      <pc:sldChg chg="modSp add replId">
        <pc:chgData name="Dũng. Lương Tuấn (5)" userId="S::dunglt5@vng.com.vn::bb61564a-22ec-4650-9c89-51fd69879c83" providerId="AD" clId="Web-{02DB65FD-C6D7-0359-1B4B-5F86B89E3C69}" dt="2019-01-07T05:34:02.575" v="687" actId="20577"/>
        <pc:sldMkLst>
          <pc:docMk/>
          <pc:sldMk cId="1404114807" sldId="286"/>
        </pc:sldMkLst>
        <pc:spChg chg="mod">
          <ac:chgData name="Dũng. Lương Tuấn (5)" userId="S::dunglt5@vng.com.vn::bb61564a-22ec-4650-9c89-51fd69879c83" providerId="AD" clId="Web-{02DB65FD-C6D7-0359-1B4B-5F86B89E3C69}" dt="2019-01-07T05:34:02.575" v="687" actId="20577"/>
          <ac:spMkLst>
            <pc:docMk/>
            <pc:sldMk cId="1404114807" sldId="286"/>
            <ac:spMk id="5" creationId="{00EFCF0E-3430-4713-A214-EE32C707DA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E18F4-13B1-4025-A58B-12691A7CA279}" type="datetimeFigureOut">
              <a:rPr lang="en-US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27665-8DC3-4253-86F1-B0EFEABE2E0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Đối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Việt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khoảng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trắng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dùng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cấu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bởi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một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nhiều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endParaRPr lang="en-US"/>
          </a:p>
          <a:p>
            <a:r>
              <a:rPr lang="en-US">
                <a:cs typeface="Calibri"/>
              </a:rPr>
              <a:t>- một âm tiết có nhiều cách kết hợp với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từ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ý </a:t>
            </a:r>
            <a:r>
              <a:rPr lang="en-US" err="1">
                <a:cs typeface="Calibri"/>
              </a:rPr>
              <a:t>nghĩa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nhau</a:t>
            </a:r>
          </a:p>
          <a:p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</a:t>
            </a:r>
            <a:r>
              <a:rPr lang="en-US">
                <a:cs typeface="Calibri"/>
              </a:rPr>
              <a:t> 2: ...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sinh có thể ghép thành từ học sinh, </a:t>
            </a:r>
            <a:r>
              <a:rPr lang="en-US" err="1">
                <a:cs typeface="Calibri"/>
              </a:rPr>
              <a:t>sinh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ý </a:t>
            </a:r>
            <a:r>
              <a:rPr lang="en-US" err="1">
                <a:cs typeface="Calibri"/>
              </a:rPr>
              <a:t>nghĩa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nhau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tuy</a:t>
            </a:r>
            <a:r>
              <a:rPr lang="en-US">
                <a:cs typeface="Calibri"/>
              </a:rPr>
              <a:t> nhiên chỉ có một cách tách từ duy nhất đảm </a:t>
            </a:r>
            <a:r>
              <a:rPr lang="en-US" err="1">
                <a:cs typeface="Calibri"/>
              </a:rPr>
              <a:t>bảo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mặt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nghĩa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câu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</a:p>
          <a:p>
            <a:r>
              <a:rPr lang="en-US" err="1">
                <a:cs typeface="Calibri"/>
              </a:rPr>
              <a:t>chính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vì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nhập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bài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 ta sử dụng 3 nhãn B-I-E để cung cấp nhiều thông tin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CRFs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5 ta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thêm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từ điển làm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</a:p>
          <a:p>
            <a:r>
              <a:rPr lang="en-US">
                <a:cs typeface="Calibri"/>
              </a:rPr>
              <a:t>-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gồm</a:t>
            </a:r>
            <a:r>
              <a:rPr lang="en-US">
                <a:cs typeface="Calibri"/>
              </a:rPr>
              <a:t> 5 </a:t>
            </a:r>
            <a:r>
              <a:rPr lang="en-US" err="1">
                <a:cs typeface="Calibri"/>
              </a:rPr>
              <a:t>chiều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mỗi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chiều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 0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giữa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quanh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hay </a:t>
            </a:r>
            <a:r>
              <a:rPr lang="en-US" err="1">
                <a:cs typeface="Calibri"/>
              </a:rPr>
              <a:t>không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ví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chiều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trước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</a:p>
          <a:p>
            <a:r>
              <a:rPr lang="en-US">
                <a:cs typeface="Calibri"/>
              </a:rPr>
              <a:t>-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ghép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nỗi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BiLSTM</a:t>
            </a:r>
          </a:p>
          <a:p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ra </a:t>
            </a:r>
            <a:r>
              <a:rPr lang="en-US" err="1">
                <a:cs typeface="Calibri"/>
              </a:rPr>
              <a:t>số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cụ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3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  <a:p>
            <a:r>
              <a:rPr lang="en-US">
                <a:cs typeface="Calibri"/>
              </a:rPr>
              <a:t>Trong </a:t>
            </a:r>
            <a:r>
              <a:rPr lang="en-US" err="1">
                <a:cs typeface="Calibri"/>
              </a:rPr>
              <a:t>số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&gt;= 2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chiếm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đến</a:t>
            </a:r>
            <a:r>
              <a:rPr lang="en-US">
                <a:cs typeface="Calibri"/>
              </a:rPr>
              <a:t> 84%,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3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chiếm</a:t>
            </a:r>
            <a:r>
              <a:rPr lang="en-US">
                <a:cs typeface="Calibri"/>
              </a:rPr>
              <a:t> 6% =&gt; </a:t>
            </a:r>
            <a:r>
              <a:rPr lang="en-US" err="1">
                <a:cs typeface="Calibri"/>
              </a:rPr>
              <a:t>tổng</a:t>
            </a:r>
            <a:r>
              <a:rPr lang="en-US">
                <a:cs typeface="Calibri"/>
              </a:rPr>
              <a:t> 90%</a:t>
            </a:r>
          </a:p>
          <a:p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&gt;= 4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chủ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yếu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quán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cấu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biệt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thường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ít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6 </a:t>
            </a:r>
            <a:r>
              <a:rPr lang="en-US" err="1">
                <a:cs typeface="Calibri"/>
              </a:rPr>
              <a:t>thực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pretrain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zingnew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quá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 language model</a:t>
            </a:r>
          </a:p>
          <a:p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nơ-ron</a:t>
            </a:r>
            <a:r>
              <a:rPr lang="en-US">
                <a:cs typeface="Calibri"/>
              </a:rPr>
              <a:t> 1 </a:t>
            </a:r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ẩn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1-hot vector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ra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1-hot vector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kế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câu</a:t>
            </a:r>
          </a:p>
          <a:p>
            <a:r>
              <a:rPr lang="en-US">
                <a:cs typeface="Calibri"/>
              </a:rPr>
              <a:t>Sau </a:t>
            </a:r>
            <a:r>
              <a:rPr lang="en-US" err="1">
                <a:cs typeface="Calibri"/>
              </a:rPr>
              <a:t>quá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trọng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số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ẩn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8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Mô phỏng lại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mỗi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chiều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thay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tương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ứng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</a:p>
          <a:p>
            <a:r>
              <a:rPr lang="en-US">
                <a:cs typeface="Calibri"/>
              </a:rPr>
              <a:t>Giá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 xác suất để tính pmi được thống kê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zing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 embedding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là phần chung của 2 mô hình và được tối ưu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cả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bài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Tổng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LM,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điển  làm đầu vào, mô hình chính sử dụng là BiLSTM, bộ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CRFs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ta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tốt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nhất</a:t>
            </a:r>
            <a:endParaRPr lang="en-US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13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</a:t>
            </a:r>
            <a:r>
              <a:rPr lang="en-US" err="1">
                <a:cs typeface="Calibri"/>
              </a:rPr>
              <a:t>sánh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48k,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thu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0,3% (98,41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98,11)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Biểu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đồ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tả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giá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trị</a:t>
            </a:r>
            <a:r>
              <a:rPr lang="en-US" dirty="0">
                <a:cs typeface="Calibri"/>
              </a:rPr>
              <a:t> f1-score 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train, dev, test 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huấn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luyện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</a:p>
          <a:p>
            <a:r>
              <a:rPr lang="en-US" dirty="0">
                <a:cs typeface="Calibri"/>
              </a:rPr>
              <a:t>- f1-score 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train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dev 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hướng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tăng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biến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thiên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tục</a:t>
            </a:r>
          </a:p>
          <a:p>
            <a:r>
              <a:rPr lang="en-US" dirty="0">
                <a:cs typeface="Calibri"/>
              </a:rPr>
              <a:t>- f1 score </a:t>
            </a:r>
            <a:r>
              <a:rPr lang="en-US" dirty="0" err="1">
                <a:cs typeface="Calibri"/>
              </a:rPr>
              <a:t>đạt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cực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tại</a:t>
            </a:r>
            <a:r>
              <a:rPr lang="en-US" dirty="0">
                <a:cs typeface="Calibri"/>
              </a:rPr>
              <a:t> epoch 40,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 f1-score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dev </a:t>
            </a:r>
            <a:r>
              <a:rPr lang="en-US" dirty="0" err="1">
                <a:cs typeface="Calibri"/>
              </a:rPr>
              <a:t>tiếp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tục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tăng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early stop </a:t>
            </a:r>
            <a:r>
              <a:rPr lang="en-US" dirty="0" err="1">
                <a:cs typeface="Calibri"/>
              </a:rPr>
              <a:t>tại</a:t>
            </a:r>
            <a:r>
              <a:rPr lang="en-US" dirty="0">
                <a:cs typeface="Calibri"/>
              </a:rPr>
              <a:t> epoch 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lựa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chọn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đề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tài</a:t>
            </a:r>
            <a:r>
              <a:rPr lang="en-US">
                <a:cs typeface="Calibri"/>
              </a:rPr>
              <a:t> …</a:t>
            </a:r>
          </a:p>
          <a:p>
            <a:r>
              <a:rPr lang="en-US">
                <a:cs typeface="Calibri"/>
              </a:rPr>
              <a:t>mục tiêu đặt ra bao </a:t>
            </a:r>
            <a:r>
              <a:rPr lang="en-US" err="1">
                <a:cs typeface="Calibri"/>
              </a:rPr>
              <a:t>gồm</a:t>
            </a:r>
            <a:r>
              <a:rPr lang="en-US">
                <a:cs typeface="Calibri"/>
              </a:rPr>
              <a:t>  …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Q: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mới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gì</a:t>
            </a:r>
            <a:r>
              <a:rPr lang="en-US">
                <a:cs typeface="Calibri"/>
              </a:rPr>
              <a:t>? </a:t>
            </a:r>
            <a:r>
              <a:rPr lang="en-US" err="1">
                <a:cs typeface="Calibri"/>
              </a:rPr>
              <a:t>điểm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gì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mới</a:t>
            </a:r>
            <a:r>
              <a:rPr lang="en-US">
                <a:cs typeface="Calibri"/>
              </a:rPr>
              <a:t>?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tranh</a:t>
            </a:r>
            <a:r>
              <a:rPr lang="en-US">
                <a:cs typeface="Calibri"/>
              </a:rPr>
              <a:t>?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đâu</a:t>
            </a:r>
            <a:r>
              <a:rPr lang="en-US"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LSTM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Nhật</a:t>
            </a:r>
          </a:p>
          <a:p>
            <a:r>
              <a:rPr lang="en-US">
                <a:cs typeface="Calibri"/>
              </a:rPr>
              <a:t>- mạng nơ-ron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tiếng</a:t>
            </a:r>
            <a:r>
              <a:rPr lang="en-US">
                <a:cs typeface="Calibri"/>
              </a:rPr>
              <a:t> Trung </a:t>
            </a:r>
            <a:r>
              <a:rPr lang="en-US" err="1">
                <a:cs typeface="Calibri"/>
              </a:rPr>
              <a:t>Quốc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deep learning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thực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pretrain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fasttext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zing news </a:t>
            </a:r>
            <a:r>
              <a:rPr lang="en-US" err="1">
                <a:cs typeface="Calibri"/>
              </a:rPr>
              <a:t>thu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với mỗi âm tiết thuộc câu đầu vào, ta lấy ra vector biểu diễn tương ứng từ tập này để làm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Bi-LSTM</a:t>
            </a:r>
          </a:p>
          <a:p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softmax</a:t>
            </a:r>
          </a:p>
          <a:p>
            <a:r>
              <a:rPr lang="en-US" err="1">
                <a:cs typeface="Calibri"/>
              </a:rPr>
              <a:t>công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2 ta không thực hiện pretrain mà vector biểu diễn mức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chính</a:t>
            </a:r>
          </a:p>
          <a:p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tiêt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dưới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1 hot vectors</a:t>
            </a:r>
            <a:endParaRPr lang="en-US"/>
          </a:p>
          <a:p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 qua </a:t>
            </a:r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 embedding 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lấy</a:t>
            </a:r>
            <a:r>
              <a:rPr lang="en-US">
                <a:cs typeface="Calibri"/>
              </a:rPr>
              <a:t> ra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vector embedding </a:t>
            </a:r>
            <a:r>
              <a:rPr lang="en-US" err="1">
                <a:cs typeface="Calibri"/>
              </a:rPr>
              <a:t>tương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ứng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trước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3 ta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thêm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</a:p>
          <a:p>
            <a:r>
              <a:rPr lang="en-US">
                <a:cs typeface="Calibri"/>
              </a:rPr>
              <a:t>mỗi âm tiết được tách ra </a:t>
            </a:r>
            <a:r>
              <a:rPr lang="en-US" err="1">
                <a:cs typeface="Calibri"/>
              </a:rPr>
              <a:t>thành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</a:p>
          <a:p>
            <a:r>
              <a:rPr lang="en-US">
                <a:cs typeface="Calibri"/>
              </a:rPr>
              <a:t>mỗi ký tự được biểu diễn dưới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1 hot vector</a:t>
            </a:r>
          </a:p>
          <a:p>
            <a:r>
              <a:rPr lang="en-US">
                <a:cs typeface="Calibri"/>
              </a:rPr>
              <a:t>các 1 hot vector này được đưa qua tầng embedding mức ký tự để lấy ra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</a:p>
          <a:p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1dCNN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 ra vector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</a:p>
          <a:p>
            <a:r>
              <a:rPr lang="en-US">
                <a:cs typeface="Calibri"/>
              </a:rPr>
              <a:t>vector đặc trưng mức ký tự sau đó được ghép nối với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Bi-LSTM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qua 1 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1d </a:t>
            </a:r>
            <a:r>
              <a:rPr lang="en-US" err="1">
                <a:cs typeface="Calibri"/>
              </a:rPr>
              <a:t>cnn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ra vector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bởi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Ta </a:t>
            </a:r>
            <a:r>
              <a:rPr lang="en-US" err="1">
                <a:cs typeface="Calibri"/>
              </a:rPr>
              <a:t>cần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giúp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nhận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một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,  </a:t>
            </a:r>
            <a:r>
              <a:rPr lang="en-US" err="1">
                <a:cs typeface="Calibri"/>
              </a:rPr>
              <a:t>tuy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nhiên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vẫn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nhau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giữa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chúng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thấp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so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trước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, do </a:t>
            </a:r>
            <a:r>
              <a:rPr lang="en-US" err="1">
                <a:cs typeface="Calibri"/>
              </a:rPr>
              <a:t>đó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cận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4, ta </a:t>
            </a:r>
            <a:r>
              <a:rPr lang="en-US" err="1">
                <a:cs typeface="Calibri"/>
              </a:rPr>
              <a:t>cải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CRFs, do CRF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năng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nhãn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27665-8DC3-4253-86F1-B0EFEABE2E0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vietnamese-wordlist.duyet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998362"/>
            <a:ext cx="6858000" cy="1266167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ỨNG DỤNG HỌC SÂU TRONG BÀI TOÁN TÁCH TỪ TIẾNG VIỆT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5652" y="4442634"/>
            <a:ext cx="6858000" cy="11956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400" err="1">
                <a:cs typeface="Calibri"/>
              </a:rPr>
              <a:t>Sinh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viên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thực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hiện</a:t>
            </a:r>
            <a:r>
              <a:rPr lang="en-US" sz="2400">
                <a:cs typeface="Calibri"/>
              </a:rPr>
              <a:t> : </a:t>
            </a:r>
            <a:r>
              <a:rPr lang="en-US" sz="2400" err="1">
                <a:cs typeface="Calibri"/>
              </a:rPr>
              <a:t>Lương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Tuấn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Dũng</a:t>
            </a:r>
            <a:endParaRPr lang="en-US"/>
          </a:p>
          <a:p>
            <a:pPr algn="l"/>
            <a:r>
              <a:rPr lang="en-US" sz="2400" err="1">
                <a:cs typeface="Calibri"/>
              </a:rPr>
              <a:t>Lớp</a:t>
            </a:r>
            <a:r>
              <a:rPr lang="en-US" sz="2400">
                <a:cs typeface="Calibri"/>
              </a:rPr>
              <a:t> CNTT-TT 2.03 - K59</a:t>
            </a:r>
            <a:endParaRPr lang="en-US"/>
          </a:p>
          <a:p>
            <a:pPr algn="l"/>
            <a:r>
              <a:rPr lang="en-US" sz="2400" err="1">
                <a:cs typeface="Calibri"/>
              </a:rPr>
              <a:t>Giáo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viên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hướng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dẫn</a:t>
            </a:r>
            <a:r>
              <a:rPr lang="en-US" sz="2400">
                <a:cs typeface="Calibri"/>
              </a:rPr>
              <a:t>: </a:t>
            </a:r>
            <a:r>
              <a:rPr lang="en-US" sz="2400" b="1">
                <a:cs typeface="Calibri"/>
              </a:rPr>
              <a:t>TS. </a:t>
            </a:r>
            <a:r>
              <a:rPr lang="en-US" sz="2400" b="1" err="1">
                <a:cs typeface="Calibri"/>
              </a:rPr>
              <a:t>Nguyễn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Kiêm</a:t>
            </a:r>
            <a:r>
              <a:rPr lang="en-US" sz="2400" b="1">
                <a:cs typeface="Calibri"/>
              </a:rPr>
              <a:t> </a:t>
            </a:r>
            <a:r>
              <a:rPr lang="en-US" sz="2400" b="1" err="1">
                <a:cs typeface="Calibri"/>
              </a:rPr>
              <a:t>Hiếu</a:t>
            </a:r>
            <a:endParaRPr lang="en-US" sz="2400" b="1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E5BBF4-6919-405E-823B-553D294577BF}"/>
              </a:ext>
            </a:extLst>
          </p:cNvPr>
          <p:cNvSpPr txBox="1">
            <a:spLocks/>
          </p:cNvSpPr>
          <p:nvPr/>
        </p:nvSpPr>
        <p:spPr>
          <a:xfrm>
            <a:off x="1137250" y="885554"/>
            <a:ext cx="6858000" cy="1036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err="1">
                <a:cs typeface="Calibri Light"/>
              </a:rPr>
              <a:t>Đồ</a:t>
            </a:r>
            <a:r>
              <a:rPr lang="en-US" sz="320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án</a:t>
            </a:r>
            <a:r>
              <a:rPr lang="en-US" sz="320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tốt</a:t>
            </a:r>
            <a:r>
              <a:rPr lang="en-US" sz="3200">
                <a:cs typeface="Calibri Light"/>
              </a:rPr>
              <a:t> </a:t>
            </a:r>
            <a:r>
              <a:rPr lang="en-US" sz="3200" err="1">
                <a:cs typeface="Calibri Light"/>
              </a:rPr>
              <a:t>nghiệp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25749"/>
            <a:ext cx="8026400" cy="4242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cs typeface="Calibri"/>
              </a:rPr>
              <a:t>Sử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đo</a:t>
            </a:r>
            <a:r>
              <a:rPr lang="en-US" dirty="0">
                <a:cs typeface="Calibri"/>
              </a:rPr>
              <a:t> precision, recall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f1 score:</a:t>
            </a:r>
            <a:endParaRPr lang="en-US" dirty="0"/>
          </a:p>
          <a:p>
            <a:pPr algn="just"/>
            <a:r>
              <a:rPr lang="en-US" b="1" i="1" dirty="0">
                <a:cs typeface="Calibri"/>
              </a:rPr>
              <a:t>Precision</a:t>
            </a:r>
            <a:r>
              <a:rPr lang="en-US" i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tính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bằng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nhãn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đúng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dự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đoán</a:t>
            </a:r>
            <a:r>
              <a:rPr lang="en-US" dirty="0">
                <a:cs typeface="Calibri"/>
              </a:rPr>
              <a:t> ra</a:t>
            </a:r>
          </a:p>
          <a:p>
            <a:pPr algn="just"/>
            <a:r>
              <a:rPr lang="en-US" b="1" i="1" dirty="0">
                <a:cs typeface="Calibri"/>
              </a:rPr>
              <a:t>Recall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tính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bằng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nhãn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đúng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lượng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thực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tế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câu</a:t>
            </a:r>
          </a:p>
          <a:p>
            <a:pPr algn="just"/>
            <a:r>
              <a:rPr lang="en-US" b="1" i="1" dirty="0">
                <a:cs typeface="Calibri"/>
              </a:rPr>
              <a:t>F1 score</a:t>
            </a:r>
            <a:r>
              <a:rPr lang="en-US" dirty="0">
                <a:cs typeface="Calibri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Phương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pháp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đánh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giá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F53FCE0-E329-4678-8CB3-639FDFC5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5" y="3722731"/>
            <a:ext cx="3142580" cy="644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4D5CBF-28FB-4DF5-BD6D-493E98D8CD6F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4439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86" y="2159735"/>
            <a:ext cx="4345797" cy="3109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fasttext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thư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Gensim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zing news</a:t>
            </a:r>
            <a:endParaRPr lang="en-US" i="1" err="1">
              <a:cs typeface="Calibri"/>
            </a:endParaRPr>
          </a:p>
          <a:p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tensorflow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trúc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mạng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 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 1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8544"/>
              </p:ext>
            </p:extLst>
          </p:nvPr>
        </p:nvGraphicFramePr>
        <p:xfrm>
          <a:off x="418562" y="5317597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3885E2-FD66-4B87-9580-E7648C04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00" y="567067"/>
            <a:ext cx="3757411" cy="21388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587539-9123-41F2-BB2B-60C640F54F44}"/>
              </a:ext>
            </a:extLst>
          </p:cNvPr>
          <p:cNvSpPr/>
          <p:nvPr/>
        </p:nvSpPr>
        <p:spPr>
          <a:xfrm>
            <a:off x="5667555" y="4704272"/>
            <a:ext cx="2582173" cy="46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fasttext</a:t>
            </a:r>
            <a:endParaRPr lang="en-US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8ECC9C-FC47-4B66-A262-529E95254BD7}"/>
              </a:ext>
            </a:extLst>
          </p:cNvPr>
          <p:cNvSpPr/>
          <p:nvPr/>
        </p:nvSpPr>
        <p:spPr>
          <a:xfrm>
            <a:off x="5667554" y="5566913"/>
            <a:ext cx="2582173" cy="46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zing new corpus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5AC674-81CE-42E7-9499-FB692ACAE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26342"/>
              </p:ext>
            </p:extLst>
          </p:nvPr>
        </p:nvGraphicFramePr>
        <p:xfrm>
          <a:off x="6468661" y="1743169"/>
          <a:ext cx="1818710" cy="2497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42">
                  <a:extLst>
                    <a:ext uri="{9D8B030D-6E8A-4147-A177-3AD203B41FA5}">
                      <a16:colId xmlns:a16="http://schemas.microsoft.com/office/drawing/2014/main" val="4187979942"/>
                    </a:ext>
                  </a:extLst>
                </a:gridCol>
                <a:gridCol w="363742">
                  <a:extLst>
                    <a:ext uri="{9D8B030D-6E8A-4147-A177-3AD203B41FA5}">
                      <a16:colId xmlns:a16="http://schemas.microsoft.com/office/drawing/2014/main" val="468521977"/>
                    </a:ext>
                  </a:extLst>
                </a:gridCol>
                <a:gridCol w="363742">
                  <a:extLst>
                    <a:ext uri="{9D8B030D-6E8A-4147-A177-3AD203B41FA5}">
                      <a16:colId xmlns:a16="http://schemas.microsoft.com/office/drawing/2014/main" val="51793182"/>
                    </a:ext>
                  </a:extLst>
                </a:gridCol>
                <a:gridCol w="363742">
                  <a:extLst>
                    <a:ext uri="{9D8B030D-6E8A-4147-A177-3AD203B41FA5}">
                      <a16:colId xmlns:a16="http://schemas.microsoft.com/office/drawing/2014/main" val="1931537796"/>
                    </a:ext>
                  </a:extLst>
                </a:gridCol>
                <a:gridCol w="363742">
                  <a:extLst>
                    <a:ext uri="{9D8B030D-6E8A-4147-A177-3AD203B41FA5}">
                      <a16:colId xmlns:a16="http://schemas.microsoft.com/office/drawing/2014/main" val="2343466335"/>
                    </a:ext>
                  </a:extLst>
                </a:gridCol>
              </a:tblGrid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77950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983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8273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71038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75364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4458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79961"/>
                  </a:ext>
                </a:extLst>
              </a:tr>
              <a:tr h="3121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8006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9F2CC67-4014-46D6-B636-433FFCF2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74249"/>
              </p:ext>
            </p:extLst>
          </p:nvPr>
        </p:nvGraphicFramePr>
        <p:xfrm>
          <a:off x="5663529" y="1743169"/>
          <a:ext cx="703384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384">
                  <a:extLst>
                    <a:ext uri="{9D8B030D-6E8A-4147-A177-3AD203B41FA5}">
                      <a16:colId xmlns:a16="http://schemas.microsoft.com/office/drawing/2014/main" val="178578995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09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1532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5932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9489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0823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xôi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6029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xụp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01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yên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28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9BB13B-A44B-4B44-9D7E-CA68BBD02A25}"/>
              </a:ext>
            </a:extLst>
          </p:cNvPr>
          <p:cNvSpPr txBox="1"/>
          <p:nvPr/>
        </p:nvSpPr>
        <p:spPr>
          <a:xfrm>
            <a:off x="6061495" y="1338531"/>
            <a:ext cx="321765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Tập</a:t>
            </a:r>
            <a:r>
              <a:rPr lang="en-US" sz="1400">
                <a:cs typeface="Calibri"/>
              </a:rPr>
              <a:t> vector  </a:t>
            </a:r>
            <a:r>
              <a:rPr lang="en-US" sz="1400" err="1">
                <a:cs typeface="Calibri"/>
              </a:rPr>
              <a:t>biểu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diễn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mức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âm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tiết</a:t>
            </a:r>
            <a:endParaRPr lang="en-US" sz="1400"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18547-3809-47BA-BEDF-3392A888BF2E}"/>
              </a:ext>
            </a:extLst>
          </p:cNvPr>
          <p:cNvCxnSpPr/>
          <p:nvPr/>
        </p:nvCxnSpPr>
        <p:spPr>
          <a:xfrm flipH="1" flipV="1">
            <a:off x="6970142" y="4310331"/>
            <a:ext cx="5751" cy="3508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F16B5C-881C-4646-9BB0-6436C2922775}"/>
              </a:ext>
            </a:extLst>
          </p:cNvPr>
          <p:cNvCxnSpPr>
            <a:cxnSpLocks/>
          </p:cNvCxnSpPr>
          <p:nvPr/>
        </p:nvCxnSpPr>
        <p:spPr>
          <a:xfrm flipH="1" flipV="1">
            <a:off x="6970141" y="5216104"/>
            <a:ext cx="5751" cy="3508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D0BF3B-9C7B-4085-AEEF-344CEB6E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17" y="2761350"/>
            <a:ext cx="2686050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08A23-58BD-4980-BE01-289096558A8C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642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86" y="2159735"/>
            <a:ext cx="4345797" cy="3109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fasttext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thư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Gensim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zing news</a:t>
            </a:r>
            <a:endParaRPr lang="en-US" i="1" err="1">
              <a:cs typeface="Calibri"/>
            </a:endParaRPr>
          </a:p>
          <a:p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tensorflow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trúc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mạng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 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 1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23823"/>
              </p:ext>
            </p:extLst>
          </p:nvPr>
        </p:nvGraphicFramePr>
        <p:xfrm>
          <a:off x="418562" y="5317597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E3885E2-FD66-4B87-9580-E7648C04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00" y="567067"/>
            <a:ext cx="3757411" cy="2138842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D0BF3B-9C7B-4085-AEEF-344CEB6EA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278" y="1754935"/>
            <a:ext cx="3634955" cy="3506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DA77A-7D4B-440F-8100-79F85C745F64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945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517622"/>
            <a:ext cx="8026400" cy="13122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tiêt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nhúng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 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2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19029"/>
              </p:ext>
            </p:extLst>
          </p:nvPr>
        </p:nvGraphicFramePr>
        <p:xfrm>
          <a:off x="2978238" y="5747196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0FE90E-E62B-4CB2-A1C5-5617D393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710" y="1940517"/>
            <a:ext cx="3338847" cy="2389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095A3-F19A-4E1E-B876-5237DC2C47B8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6826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517622"/>
            <a:ext cx="8026400" cy="13122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tầng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nhúng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</a:p>
          <a:p>
            <a:r>
              <a:rPr lang="en-US">
                <a:cs typeface="Calibri"/>
              </a:rPr>
              <a:t>Vector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trích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rút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mạng</a:t>
            </a:r>
            <a:r>
              <a:rPr lang="en-US">
                <a:cs typeface="Calibri"/>
              </a:rPr>
              <a:t> 1D CNN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 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3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1275"/>
              </p:ext>
            </p:extLst>
          </p:nvPr>
        </p:nvGraphicFramePr>
        <p:xfrm>
          <a:off x="2962139" y="5763295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57DC51-37B3-4A1A-A807-8F9945AD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67" y="1338768"/>
            <a:ext cx="3990840" cy="3021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155C4-F108-4AAF-A4A9-60929FE44A42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989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893552"/>
            <a:ext cx="8026400" cy="4628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err="1">
                <a:cs typeface="Calibri"/>
              </a:rPr>
              <a:t>Thống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test ta </a:t>
            </a:r>
            <a:r>
              <a:rPr lang="en-US" err="1">
                <a:cs typeface="Calibri"/>
              </a:rPr>
              <a:t>thấy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còn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tồn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3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lỗi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pPr algn="just"/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chưa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train</a:t>
            </a:r>
          </a:p>
          <a:p>
            <a:pPr algn="just"/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train</a:t>
            </a:r>
          </a:p>
          <a:p>
            <a:pPr algn="just"/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train </a:t>
            </a:r>
            <a:r>
              <a:rPr lang="en-US" err="1">
                <a:cs typeface="Calibri"/>
              </a:rPr>
              <a:t>nhưng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dưới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viết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thường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chiếm</a:t>
            </a:r>
            <a:r>
              <a:rPr lang="en-US">
                <a:cs typeface="Calibri"/>
              </a:rPr>
              <a:t> 1401/4514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sai</a:t>
            </a:r>
          </a:p>
          <a:p>
            <a:pPr algn="just">
              <a:buNone/>
            </a:pPr>
            <a:endParaRPr lang="en-US">
              <a:cs typeface="Calibri"/>
            </a:endParaRPr>
          </a:p>
          <a:p>
            <a:pPr marL="0" indent="0" algn="just">
              <a:buNone/>
            </a:pPr>
            <a:r>
              <a:rPr lang="en-US" err="1">
                <a:cs typeface="Calibri"/>
              </a:rPr>
              <a:t>Thử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nghiệm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toàn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dạng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viết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thường</a:t>
            </a:r>
            <a:r>
              <a:rPr lang="en-US">
                <a:cs typeface="Calibri"/>
              </a:rPr>
              <a:t>)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nửa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)</a:t>
            </a:r>
          </a:p>
          <a:p>
            <a:pPr marL="0" indent="0" algn="just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B-I:</a:t>
            </a:r>
          </a:p>
          <a:p>
            <a:pPr marL="0" indent="0" algn="just">
              <a:buNone/>
            </a:pP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3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E963238-7313-423E-9B33-094B66CC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70738"/>
              </p:ext>
            </p:extLst>
          </p:nvPr>
        </p:nvGraphicFramePr>
        <p:xfrm>
          <a:off x="1513267" y="5151549"/>
          <a:ext cx="5949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15">
                  <a:extLst>
                    <a:ext uri="{9D8B030D-6E8A-4147-A177-3AD203B41FA5}">
                      <a16:colId xmlns:a16="http://schemas.microsoft.com/office/drawing/2014/main" val="2806437159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3934512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1564331554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55393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3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Lower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Lower syllable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232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04FE5E-E424-4DB8-A417-DC77813AE44C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7943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517622"/>
            <a:ext cx="8026400" cy="1312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Cải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thay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thế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softmax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CRFs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4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49797"/>
              </p:ext>
            </p:extLst>
          </p:nvPr>
        </p:nvGraphicFramePr>
        <p:xfrm>
          <a:off x="2704562" y="5795492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E0F356-BF6F-49A3-AF01-5E0DE2CB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59" y="1333048"/>
            <a:ext cx="4304763" cy="3193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57B8C-411B-4676-8998-2F2612A1EF04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04548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74045"/>
            <a:ext cx="8026400" cy="17307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Việc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quan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ngoại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I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ở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câu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=&gt; </a:t>
            </a:r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B-I-E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huấn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luyện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đánh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B-I-E: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4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93130"/>
              </p:ext>
            </p:extLst>
          </p:nvPr>
        </p:nvGraphicFramePr>
        <p:xfrm>
          <a:off x="2302098" y="3863662"/>
          <a:ext cx="4854680" cy="111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73">
                  <a:extLst>
                    <a:ext uri="{9D8B030D-6E8A-4147-A177-3AD203B41FA5}">
                      <a16:colId xmlns:a16="http://schemas.microsoft.com/office/drawing/2014/main" val="3794492336"/>
                    </a:ext>
                  </a:extLst>
                </a:gridCol>
                <a:gridCol w="113526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13526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13526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 err="1"/>
                        <a:t>Nhãn</a:t>
                      </a:r>
                      <a:r>
                        <a:rPr lang="en-US" sz="1800" dirty="0"/>
                        <a:t> B-I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 err="1"/>
                        <a:t>Nhãn</a:t>
                      </a:r>
                      <a:r>
                        <a:rPr lang="en-US" sz="1800" dirty="0"/>
                        <a:t> B-I-E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56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D696A0-4073-4D71-BC69-464680450171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4701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575132"/>
            <a:ext cx="8026400" cy="13122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Đưa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thêm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endParaRPr lang="en-US" err="1"/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B-I-E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5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53E4736-5B4B-47B3-9BBC-30A9B6B3E6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4981" y="2688565"/>
          <a:ext cx="1458825" cy="185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825">
                  <a:extLst>
                    <a:ext uri="{9D8B030D-6E8A-4147-A177-3AD203B41FA5}">
                      <a16:colId xmlns:a16="http://schemas.microsoft.com/office/drawing/2014/main" val="852536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S(t-2).S(t-1).S(t)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74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S(t-1).S(t)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S(t-1).S(t).S(t+1)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4319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S(t).S(t+1)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S(t).S(t+1).S(t+2)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47664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B71C5C9-ADAC-4364-9F86-67F9C48296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9208" y="2688564"/>
          <a:ext cx="395098" cy="1854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098">
                  <a:extLst>
                    <a:ext uri="{9D8B030D-6E8A-4147-A177-3AD203B41FA5}">
                      <a16:colId xmlns:a16="http://schemas.microsoft.com/office/drawing/2014/main" val="852536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74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4319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04766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ED0427E-E1B5-4696-B8DD-8A2B87424D73}"/>
              </a:ext>
            </a:extLst>
          </p:cNvPr>
          <p:cNvSpPr/>
          <p:nvPr/>
        </p:nvSpPr>
        <p:spPr>
          <a:xfrm rot="10680000">
            <a:off x="7015778" y="3323268"/>
            <a:ext cx="446446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4B95282-AB78-4C71-98C9-9BBCC12F3A2D}"/>
              </a:ext>
            </a:extLst>
          </p:cNvPr>
          <p:cNvSpPr/>
          <p:nvPr/>
        </p:nvSpPr>
        <p:spPr>
          <a:xfrm rot="-5400000">
            <a:off x="5091194" y="3165894"/>
            <a:ext cx="1880212" cy="9287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3B72929-BB09-4210-A863-52C042543EB2}"/>
              </a:ext>
            </a:extLst>
          </p:cNvPr>
          <p:cNvSpPr/>
          <p:nvPr/>
        </p:nvSpPr>
        <p:spPr>
          <a:xfrm rot="-5400000">
            <a:off x="8929949" y="3194648"/>
            <a:ext cx="1822704" cy="9000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0938D3-B756-463E-878B-59AC2B00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9" y="1748724"/>
            <a:ext cx="5389747" cy="3128491"/>
          </a:xfrm>
          <a:prstGeom prst="rect">
            <a:avLst/>
          </a:prstGeom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BDEB452-5088-49A6-A691-2722AB04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32757"/>
              </p:ext>
            </p:extLst>
          </p:nvPr>
        </p:nvGraphicFramePr>
        <p:xfrm>
          <a:off x="2704562" y="5838624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98.40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98.23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128B25-2AE2-4B1E-9295-A3267E8AA4FF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9854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01" y="4372735"/>
            <a:ext cx="8213305" cy="1312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Calibri"/>
              </a:rPr>
              <a:t>Pretrain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</a:t>
            </a:r>
            <a:r>
              <a:rPr lang="en-US" i="1" err="1">
                <a:cs typeface="Calibri"/>
              </a:rPr>
              <a:t>zingnews</a:t>
            </a:r>
            <a:r>
              <a:rPr lang="en-US" i="1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 language model</a:t>
            </a:r>
          </a:p>
          <a:p>
            <a:pPr marL="342900" indent="-342900"/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hidden layer weights 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6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FF47C0-C2FC-4A17-9700-2F1BA80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833" y="1213464"/>
            <a:ext cx="5109692" cy="2676223"/>
          </a:xfrm>
          <a:prstGeom prst="rect">
            <a:avLst/>
          </a:prstGeom>
        </p:spPr>
      </p:pic>
      <p:pic>
        <p:nvPicPr>
          <p:cNvPr id="8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FBEC4A9-38E8-493D-92C3-DC892F170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85" y="2183047"/>
            <a:ext cx="2743200" cy="1974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5B331A-DFA4-4CD6-B820-3AF1DFB62639}"/>
              </a:ext>
            </a:extLst>
          </p:cNvPr>
          <p:cNvSpPr txBox="1"/>
          <p:nvPr/>
        </p:nvSpPr>
        <p:spPr>
          <a:xfrm>
            <a:off x="3804249" y="2603740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D160-804C-4251-91E5-74464319F0A1}"/>
              </a:ext>
            </a:extLst>
          </p:cNvPr>
          <p:cNvSpPr txBox="1"/>
          <p:nvPr/>
        </p:nvSpPr>
        <p:spPr>
          <a:xfrm>
            <a:off x="6090248" y="3753929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3FDD4-0A19-449A-A50A-88C5E2964592}"/>
              </a:ext>
            </a:extLst>
          </p:cNvPr>
          <p:cNvSpPr txBox="1"/>
          <p:nvPr/>
        </p:nvSpPr>
        <p:spPr>
          <a:xfrm>
            <a:off x="3804249" y="2215551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A81AA-4384-42AB-9A45-D19542B612DE}"/>
              </a:ext>
            </a:extLst>
          </p:cNvPr>
          <p:cNvSpPr txBox="1"/>
          <p:nvPr/>
        </p:nvSpPr>
        <p:spPr>
          <a:xfrm>
            <a:off x="3804248" y="2991927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CF707-D65E-432D-A949-0494D076020D}"/>
              </a:ext>
            </a:extLst>
          </p:cNvPr>
          <p:cNvSpPr txBox="1"/>
          <p:nvPr/>
        </p:nvSpPr>
        <p:spPr>
          <a:xfrm>
            <a:off x="3804247" y="3380115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09877-1B25-469A-A1B6-C9B18DBB7134}"/>
              </a:ext>
            </a:extLst>
          </p:cNvPr>
          <p:cNvSpPr txBox="1"/>
          <p:nvPr/>
        </p:nvSpPr>
        <p:spPr>
          <a:xfrm>
            <a:off x="3804246" y="3753926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78FB3-3760-409A-A3CF-908BD525A328}"/>
              </a:ext>
            </a:extLst>
          </p:cNvPr>
          <p:cNvSpPr txBox="1"/>
          <p:nvPr/>
        </p:nvSpPr>
        <p:spPr>
          <a:xfrm>
            <a:off x="6090248" y="3380116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4EE77-D853-404B-89C3-36FEA06EB974}"/>
              </a:ext>
            </a:extLst>
          </p:cNvPr>
          <p:cNvSpPr txBox="1"/>
          <p:nvPr/>
        </p:nvSpPr>
        <p:spPr>
          <a:xfrm>
            <a:off x="6090247" y="2991927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1D5DF-1539-4BB2-8F89-8D985D7EE3CA}"/>
              </a:ext>
            </a:extLst>
          </p:cNvPr>
          <p:cNvSpPr txBox="1"/>
          <p:nvPr/>
        </p:nvSpPr>
        <p:spPr>
          <a:xfrm>
            <a:off x="6090246" y="2603737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6FDA7-5E6D-4DAC-B7BD-621166FA49A5}"/>
              </a:ext>
            </a:extLst>
          </p:cNvPr>
          <p:cNvSpPr txBox="1"/>
          <p:nvPr/>
        </p:nvSpPr>
        <p:spPr>
          <a:xfrm>
            <a:off x="6090245" y="2229925"/>
            <a:ext cx="313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0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44C54-E915-4E84-8945-3C38D9832166}"/>
              </a:ext>
            </a:extLst>
          </p:cNvPr>
          <p:cNvSpPr txBox="1"/>
          <p:nvPr/>
        </p:nvSpPr>
        <p:spPr>
          <a:xfrm>
            <a:off x="5845834" y="1712344"/>
            <a:ext cx="30451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one-hot vector of syllable Si+1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5DFB7-9F9D-4C97-B993-0D78C3F8663E}"/>
              </a:ext>
            </a:extLst>
          </p:cNvPr>
          <p:cNvSpPr txBox="1"/>
          <p:nvPr/>
        </p:nvSpPr>
        <p:spPr>
          <a:xfrm>
            <a:off x="1288210" y="1712343"/>
            <a:ext cx="30451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one-hot vector of syllable Si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6D8F40E-5E60-46D8-B73C-6A868BBEA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39492"/>
              </p:ext>
            </p:extLst>
          </p:nvPr>
        </p:nvGraphicFramePr>
        <p:xfrm>
          <a:off x="573944" y="2188867"/>
          <a:ext cx="2880360" cy="198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188405558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717058669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26257904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29398334"/>
                    </a:ext>
                  </a:extLst>
                </a:gridCol>
              </a:tblGrid>
              <a:tr h="496549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highlight>
                            <a:srgbClr val="00FF00"/>
                          </a:highlight>
                        </a:rPr>
                        <a:t>Tôi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yêu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Việt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778452"/>
                  </a:ext>
                </a:extLst>
              </a:tr>
              <a:tr h="496549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Tôi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highlight>
                            <a:srgbClr val="00FF00"/>
                          </a:highlight>
                        </a:rPr>
                        <a:t>Yêu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Việt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090979"/>
                  </a:ext>
                </a:extLst>
              </a:tr>
              <a:tr h="496549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Tôi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Yêu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highlight>
                            <a:srgbClr val="00FF00"/>
                          </a:highlight>
                        </a:rPr>
                        <a:t>Việt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22151"/>
                  </a:ext>
                </a:extLst>
              </a:tr>
              <a:tr h="496549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Tôi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Yêu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Việt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highlight>
                            <a:srgbClr val="00FF00"/>
                          </a:highlight>
                        </a:rPr>
                        <a:t>Nam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26178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E232A17-EA93-4521-9675-5248230CC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8042"/>
              </p:ext>
            </p:extLst>
          </p:nvPr>
        </p:nvGraphicFramePr>
        <p:xfrm>
          <a:off x="6741831" y="2188867"/>
          <a:ext cx="787790" cy="194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790">
                  <a:extLst>
                    <a:ext uri="{9D8B030D-6E8A-4147-A177-3AD203B41FA5}">
                      <a16:colId xmlns:a16="http://schemas.microsoft.com/office/drawing/2014/main" val="2410162605"/>
                    </a:ext>
                  </a:extLst>
                </a:gridCol>
              </a:tblGrid>
              <a:tr h="487180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yêu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52947"/>
                  </a:ext>
                </a:extLst>
              </a:tr>
              <a:tr h="487180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Việt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996661"/>
                  </a:ext>
                </a:extLst>
              </a:tr>
              <a:tr h="4871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038379"/>
                  </a:ext>
                </a:extLst>
              </a:tr>
              <a:tr h="4871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03504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8501014-EF5F-4855-8621-AADDE75A7BF7}"/>
              </a:ext>
            </a:extLst>
          </p:cNvPr>
          <p:cNvSpPr txBox="1"/>
          <p:nvPr/>
        </p:nvSpPr>
        <p:spPr>
          <a:xfrm>
            <a:off x="4106173" y="2646871"/>
            <a:ext cx="130546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C0C0C0"/>
                </a:highlight>
                <a:cs typeface="Calibri"/>
              </a:rPr>
              <a:t>hidden layer 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C9973-37A6-4241-9FC2-96A330B4B4CF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3508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56260D-01E1-49B7-9547-77D9E68304F7}"/>
              </a:ext>
            </a:extLst>
          </p:cNvPr>
          <p:cNvSpPr txBox="1"/>
          <p:nvPr/>
        </p:nvSpPr>
        <p:spPr>
          <a:xfrm>
            <a:off x="1431985" y="1266645"/>
            <a:ext cx="328953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cs typeface="Calibri"/>
              </a:rPr>
              <a:t>Nội</a:t>
            </a:r>
            <a:r>
              <a:rPr lang="en-US" sz="2800" b="1">
                <a:cs typeface="Calibri"/>
              </a:rPr>
              <a:t> dung </a:t>
            </a:r>
            <a:r>
              <a:rPr lang="en-US" sz="2800" b="1" err="1">
                <a:cs typeface="Calibri"/>
              </a:rPr>
              <a:t>trình</a:t>
            </a:r>
            <a:r>
              <a:rPr lang="en-US" sz="2800" b="1">
                <a:cs typeface="Calibri"/>
              </a:rPr>
              <a:t> </a:t>
            </a:r>
            <a:r>
              <a:rPr lang="en-US" sz="2800" b="1" err="1">
                <a:cs typeface="Calibri"/>
              </a:rPr>
              <a:t>bày</a:t>
            </a:r>
            <a:endParaRPr lang="en-US" sz="28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E51BC-0D8A-400A-9E9F-375E74499FCD}"/>
              </a:ext>
            </a:extLst>
          </p:cNvPr>
          <p:cNvSpPr txBox="1"/>
          <p:nvPr/>
        </p:nvSpPr>
        <p:spPr>
          <a:xfrm>
            <a:off x="1662022" y="2129287"/>
            <a:ext cx="7415841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1. </a:t>
            </a:r>
            <a:r>
              <a:rPr lang="en-US" sz="2800" err="1">
                <a:cs typeface="Calibri"/>
              </a:rPr>
              <a:t>Giới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thiệu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đề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tài</a:t>
            </a:r>
          </a:p>
          <a:p>
            <a:r>
              <a:rPr lang="en-US" sz="2800">
                <a:cs typeface="Calibri"/>
              </a:rPr>
              <a:t>2. </a:t>
            </a:r>
            <a:r>
              <a:rPr lang="en-US" sz="2800" err="1">
                <a:cs typeface="Calibri"/>
              </a:rPr>
              <a:t>Các</a:t>
            </a:r>
            <a:r>
              <a:rPr lang="en-US" sz="2800">
                <a:cs typeface="Calibri"/>
              </a:rPr>
              <a:t> </a:t>
            </a:r>
            <a:r>
              <a:rPr lang="en-US" sz="2800" err="1">
                <a:cs typeface="Calibri"/>
              </a:rPr>
              <a:t>phương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pháp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giải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quyết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bài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toán</a:t>
            </a: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3. </a:t>
            </a:r>
            <a:r>
              <a:rPr lang="en-US" sz="2800" err="1">
                <a:cs typeface="Calibri"/>
              </a:rPr>
              <a:t>Thử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nghiệm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và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đánh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giá</a:t>
            </a:r>
            <a:endParaRPr lang="en-US" sz="2800">
              <a:cs typeface="Calibri"/>
            </a:endParaRPr>
          </a:p>
          <a:p>
            <a:r>
              <a:rPr lang="en-US" sz="2800">
                <a:cs typeface="Calibri"/>
              </a:rPr>
              <a:t>4. </a:t>
            </a:r>
            <a:r>
              <a:rPr lang="en-US" sz="2800" err="1">
                <a:cs typeface="Calibri"/>
              </a:rPr>
              <a:t>Kết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luận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01" y="4372735"/>
            <a:ext cx="8213305" cy="1757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Calibri"/>
              </a:rPr>
              <a:t>Pretrain 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</a:t>
            </a:r>
            <a:r>
              <a:rPr lang="en-US" i="1" err="1">
                <a:cs typeface="Calibri"/>
              </a:rPr>
              <a:t>zingnews</a:t>
            </a:r>
            <a:r>
              <a:rPr lang="en-US" i="1">
                <a:cs typeface="Calibri"/>
              </a:rPr>
              <a:t> 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 language model</a:t>
            </a:r>
          </a:p>
          <a:p>
            <a:pPr marL="342900" indent="-342900"/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hidden layer weights </a:t>
            </a: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vector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  <a:p>
            <a:r>
              <a:rPr lang="en-US">
                <a:cs typeface="Calibri"/>
              </a:rPr>
              <a:t>   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48k 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 B-I-E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Thử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nghiệm</a:t>
            </a:r>
            <a:r>
              <a:rPr lang="en-US" sz="2800" u="sng">
                <a:cs typeface="Calibri"/>
              </a:rPr>
              <a:t> 6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FF47C0-C2FC-4A17-9700-2F1BA80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833" y="1213464"/>
            <a:ext cx="5109692" cy="2676223"/>
          </a:xfrm>
          <a:prstGeom prst="rect">
            <a:avLst/>
          </a:prstGeom>
        </p:spPr>
      </p:pic>
      <p:pic>
        <p:nvPicPr>
          <p:cNvPr id="7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3EDF97C-96CA-478D-AA18-4ABF0BC5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702" y="1236444"/>
            <a:ext cx="5316747" cy="2990507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0180AFE-3B0F-437C-A2A6-F6DBD1CB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95394"/>
              </p:ext>
            </p:extLst>
          </p:nvPr>
        </p:nvGraphicFramePr>
        <p:xfrm>
          <a:off x="2778374" y="5861102"/>
          <a:ext cx="3689622" cy="84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74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229874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229874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421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98.56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98.41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562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2CEE8A-1F4B-40C2-B55A-2C44842CCE00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76303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01" y="4372735"/>
            <a:ext cx="8026400" cy="2318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phỏng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vector </a:t>
            </a:r>
            <a:r>
              <a:rPr lang="en-US" err="1">
                <a:cs typeface="Calibri"/>
              </a:rPr>
              <a:t>pmi</a:t>
            </a:r>
            <a:endParaRPr lang="en-US" err="1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Giá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xác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suất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tính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thống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kê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</a:t>
            </a:r>
            <a:r>
              <a:rPr lang="en-US" i="1">
                <a:cs typeface="Calibri"/>
              </a:rPr>
              <a:t>zing news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 err="1">
                <a:cs typeface="Calibri"/>
              </a:rPr>
              <a:t>Thử</a:t>
            </a:r>
            <a:r>
              <a:rPr lang="en-US" sz="2800" u="sng" dirty="0">
                <a:cs typeface="Calibri"/>
              </a:rPr>
              <a:t> </a:t>
            </a:r>
            <a:r>
              <a:rPr lang="en-US" sz="2800" u="sng" dirty="0" err="1">
                <a:cs typeface="Calibri"/>
              </a:rPr>
              <a:t>nghiệm</a:t>
            </a:r>
            <a:r>
              <a:rPr lang="en-US" sz="2800" u="sng" dirty="0">
                <a:cs typeface="Calibri"/>
              </a:rPr>
              <a:t> 7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6AE084-C168-4CD6-9194-73457A5B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11" y="1378015"/>
            <a:ext cx="4868214" cy="2854330"/>
          </a:xfrm>
          <a:prstGeom prst="rect">
            <a:avLst/>
          </a:prstGeom>
        </p:spPr>
      </p:pic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3CA684-1410-4B85-8DF7-7692A50B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333" y="4916337"/>
            <a:ext cx="2959939" cy="619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B4D69D-142E-4E7F-9D98-5F05F1C15EBF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91756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25749"/>
            <a:ext cx="8026400" cy="47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B-I-E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 err="1">
                <a:cs typeface="Calibri"/>
              </a:rPr>
              <a:t>Thử</a:t>
            </a:r>
            <a:r>
              <a:rPr lang="en-US" sz="2800" u="sng" dirty="0">
                <a:cs typeface="Calibri"/>
              </a:rPr>
              <a:t> </a:t>
            </a:r>
            <a:r>
              <a:rPr lang="en-US" sz="2800" u="sng" dirty="0" err="1">
                <a:cs typeface="Calibri"/>
              </a:rPr>
              <a:t>nghiệm</a:t>
            </a:r>
            <a:r>
              <a:rPr lang="en-US" sz="2800" u="sng" dirty="0">
                <a:cs typeface="Calibri"/>
              </a:rPr>
              <a:t> 7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F86B861-56AB-4C38-AE7E-09918923A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02605"/>
              </p:ext>
            </p:extLst>
          </p:nvPr>
        </p:nvGraphicFramePr>
        <p:xfrm>
          <a:off x="2350393" y="2543576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96.28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2F826C-F7F0-41DC-AE69-E1EFBE693C7F}"/>
              </a:ext>
            </a:extLst>
          </p:cNvPr>
          <p:cNvSpPr txBox="1">
            <a:spLocks/>
          </p:cNvSpPr>
          <p:nvPr/>
        </p:nvSpPr>
        <p:spPr>
          <a:xfrm>
            <a:off x="488413" y="3559219"/>
            <a:ext cx="8026400" cy="2567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cs typeface="Calibri"/>
              </a:rPr>
              <a:t>Nguyên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nhân</a:t>
            </a:r>
            <a:r>
              <a:rPr lang="en-US">
                <a:cs typeface="Calibri"/>
              </a:rPr>
              <a:t> do </a:t>
            </a:r>
            <a:r>
              <a:rPr lang="en-US" err="1">
                <a:cs typeface="Calibri"/>
              </a:rPr>
              <a:t>dựa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giá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năng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biệt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tạo</a:t>
            </a:r>
            <a:r>
              <a:rPr lang="en-US">
                <a:cs typeface="Calibri"/>
              </a:rPr>
              <a:t> ra </a:t>
            </a:r>
            <a:r>
              <a:rPr lang="en-US" err="1">
                <a:cs typeface="Calibri"/>
              </a:rPr>
              <a:t>từ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ví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</a:t>
            </a:r>
            <a:r>
              <a:rPr lang="en-US">
                <a:cs typeface="Calibri"/>
              </a:rPr>
              <a:t>:</a:t>
            </a:r>
          </a:p>
          <a:p>
            <a:pPr algn="ctr">
              <a:buNone/>
            </a:pP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cắm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cờ</a:t>
            </a:r>
            <a:r>
              <a:rPr lang="en-US">
                <a:cs typeface="Calibri"/>
              </a:rPr>
              <a:t>) = 6.21, 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mang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tên</a:t>
            </a:r>
            <a:r>
              <a:rPr lang="en-US">
                <a:cs typeface="Calibri"/>
              </a:rPr>
              <a:t>) = 4.69</a:t>
            </a:r>
          </a:p>
          <a:p>
            <a:pPr algn="ctr">
              <a:buNone/>
            </a:pP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bộ_đội</a:t>
            </a:r>
            <a:r>
              <a:rPr lang="en-US">
                <a:cs typeface="Calibri"/>
              </a:rPr>
              <a:t>) = 2.11, </a:t>
            </a:r>
            <a:r>
              <a:rPr lang="en-US" err="1">
                <a:cs typeface="Calibri"/>
              </a:rPr>
              <a:t>pmi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nước_mắt</a:t>
            </a:r>
            <a:r>
              <a:rPr lang="en-US">
                <a:cs typeface="Calibri"/>
              </a:rPr>
              <a:t>) = 3.57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48EEE-8CEE-46B9-8A97-2B4A88173833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3419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4807396"/>
            <a:ext cx="8436913" cy="1022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Xây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multi task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đồng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thời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48k </a:t>
            </a:r>
            <a:r>
              <a:rPr lang="en-US" err="1">
                <a:cs typeface="Calibri"/>
              </a:rPr>
              <a:t>nhãn</a:t>
            </a:r>
            <a:r>
              <a:rPr lang="en-US">
                <a:cs typeface="Calibri"/>
              </a:rPr>
              <a:t> B-I-E: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 err="1">
                <a:cs typeface="Calibri"/>
              </a:rPr>
              <a:t>Thử</a:t>
            </a:r>
            <a:r>
              <a:rPr lang="en-US" sz="2800" u="sng" dirty="0">
                <a:cs typeface="Calibri"/>
              </a:rPr>
              <a:t> </a:t>
            </a:r>
            <a:r>
              <a:rPr lang="en-US" sz="2800" u="sng" dirty="0" err="1">
                <a:cs typeface="Calibri"/>
              </a:rPr>
              <a:t>nghiệm</a:t>
            </a:r>
            <a:r>
              <a:rPr lang="en-US" sz="2800" u="sng" dirty="0">
                <a:cs typeface="Calibri"/>
              </a:rPr>
              <a:t> 8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1D73135-0238-4CB2-8752-FE6739085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44217"/>
              </p:ext>
            </p:extLst>
          </p:nvPr>
        </p:nvGraphicFramePr>
        <p:xfrm>
          <a:off x="2704562" y="5795492"/>
          <a:ext cx="4009827" cy="74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09">
                  <a:extLst>
                    <a:ext uri="{9D8B030D-6E8A-4147-A177-3AD203B41FA5}">
                      <a16:colId xmlns:a16="http://schemas.microsoft.com/office/drawing/2014/main" val="4120230179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602525067"/>
                    </a:ext>
                  </a:extLst>
                </a:gridCol>
                <a:gridCol w="1336609">
                  <a:extLst>
                    <a:ext uri="{9D8B030D-6E8A-4147-A177-3AD203B41FA5}">
                      <a16:colId xmlns:a16="http://schemas.microsoft.com/office/drawing/2014/main" val="2573091219"/>
                    </a:ext>
                  </a:extLst>
                </a:gridCol>
              </a:tblGrid>
              <a:tr h="3702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2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47024"/>
                  </a:ext>
                </a:extLst>
              </a:tr>
            </a:tbl>
          </a:graphicData>
        </a:graphic>
      </p:graphicFrame>
      <p:pic>
        <p:nvPicPr>
          <p:cNvPr id="8" name="Picture 8" descr="A picture containing screenshot, text&#10;&#10;Description generated with high confidence">
            <a:extLst>
              <a:ext uri="{FF2B5EF4-FFF2-40B4-BE49-F238E27FC236}">
                <a16:creationId xmlns:a16="http://schemas.microsoft.com/office/drawing/2014/main" id="{2B602DB1-5513-4CA1-B08A-AEDBD503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61" y="1231478"/>
            <a:ext cx="6438181" cy="34892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3F007-316B-4AA9-B94D-EE484EE18B94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29286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Tổng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hợp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kết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quả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188D78-7AE7-493D-9A98-6E23A25C0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604"/>
              </p:ext>
            </p:extLst>
          </p:nvPr>
        </p:nvGraphicFramePr>
        <p:xfrm>
          <a:off x="740534" y="1711007"/>
          <a:ext cx="7697012" cy="500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46">
                  <a:extLst>
                    <a:ext uri="{9D8B030D-6E8A-4147-A177-3AD203B41FA5}">
                      <a16:colId xmlns:a16="http://schemas.microsoft.com/office/drawing/2014/main" val="211086484"/>
                    </a:ext>
                  </a:extLst>
                </a:gridCol>
                <a:gridCol w="4588096">
                  <a:extLst>
                    <a:ext uri="{9D8B030D-6E8A-4147-A177-3AD203B41FA5}">
                      <a16:colId xmlns:a16="http://schemas.microsoft.com/office/drawing/2014/main" val="2050949153"/>
                    </a:ext>
                  </a:extLst>
                </a:gridCol>
                <a:gridCol w="917619">
                  <a:extLst>
                    <a:ext uri="{9D8B030D-6E8A-4147-A177-3AD203B41FA5}">
                      <a16:colId xmlns:a16="http://schemas.microsoft.com/office/drawing/2014/main" val="1803455557"/>
                    </a:ext>
                  </a:extLst>
                </a:gridCol>
                <a:gridCol w="788828">
                  <a:extLst>
                    <a:ext uri="{9D8B030D-6E8A-4147-A177-3AD203B41FA5}">
                      <a16:colId xmlns:a16="http://schemas.microsoft.com/office/drawing/2014/main" val="4044921637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142365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8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softmax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1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Syllable Embedding Layer + </a:t>
                      </a:r>
                      <a:r>
                        <a:rPr lang="en-US" sz="135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softmax</a:t>
                      </a:r>
                      <a:endParaRPr lang="en-US" sz="13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Syllable Embedding Layer + Character Embedding Layer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softmax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96.95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0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Syllable Embedding Layer + Character Embedding Layer + </a:t>
                      </a:r>
                      <a:r>
                        <a:rPr lang="en-US" sz="135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CRF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Syllable Embedding Layer + Character Embedding Layer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Dict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 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softmax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3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Syllable Embedding Layer + Character Embedding Layer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Dict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 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CRF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Character Embedding Layer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fasttext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Dict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CRF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98.31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935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Character Embedding Layer + </a:t>
                      </a:r>
                      <a:r>
                        <a:rPr lang="en-US" sz="135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LM vector + </a:t>
                      </a:r>
                      <a:r>
                        <a:rPr lang="en-US" sz="135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Dict</a:t>
                      </a:r>
                      <a:r>
                        <a:rPr lang="en-US" sz="135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 vector + </a:t>
                      </a:r>
                      <a:r>
                        <a:rPr lang="en-US" sz="135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CRF</a:t>
                      </a:r>
                      <a:endParaRPr lang="en-US" sz="13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98.56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98.41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3222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Character Embedding Layer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CharCNN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LM 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pmi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-vector + </a:t>
                      </a:r>
                      <a:r>
                        <a:rPr lang="en-US" sz="135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BiLSTM</a:t>
                      </a: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+ CRF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96.28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46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5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Multi tasks</a:t>
                      </a:r>
                      <a:endParaRPr 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98.17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98.34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228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6AB8FF-0992-4669-82BE-F2AB39B3A6BE}"/>
              </a:ext>
            </a:extLst>
          </p:cNvPr>
          <p:cNvSpPr txBox="1"/>
          <p:nvPr/>
        </p:nvSpPr>
        <p:spPr>
          <a:xfrm>
            <a:off x="8505645" y="637060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54207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Tổng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hợp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kết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96EF-680F-43BD-8228-2D9CA520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974045"/>
            <a:ext cx="8026400" cy="619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So </a:t>
            </a:r>
            <a:r>
              <a:rPr lang="en-US" err="1">
                <a:cs typeface="Calibri"/>
              </a:rPr>
              <a:t>sánh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 48k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47C9B50-2715-454C-846E-6F7522D93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3764"/>
              </p:ext>
            </p:extLst>
          </p:nvPr>
        </p:nvGraphicFramePr>
        <p:xfrm>
          <a:off x="2092173" y="2605912"/>
          <a:ext cx="51206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225">
                  <a:extLst>
                    <a:ext uri="{9D8B030D-6E8A-4147-A177-3AD203B41FA5}">
                      <a16:colId xmlns:a16="http://schemas.microsoft.com/office/drawing/2014/main" val="2790379106"/>
                    </a:ext>
                  </a:extLst>
                </a:gridCol>
                <a:gridCol w="1119171">
                  <a:extLst>
                    <a:ext uri="{9D8B030D-6E8A-4147-A177-3AD203B41FA5}">
                      <a16:colId xmlns:a16="http://schemas.microsoft.com/office/drawing/2014/main" val="1568506745"/>
                    </a:ext>
                  </a:extLst>
                </a:gridCol>
                <a:gridCol w="1006480">
                  <a:extLst>
                    <a:ext uri="{9D8B030D-6E8A-4147-A177-3AD203B41FA5}">
                      <a16:colId xmlns:a16="http://schemas.microsoft.com/office/drawing/2014/main" val="3028812631"/>
                    </a:ext>
                  </a:extLst>
                </a:gridCol>
                <a:gridCol w="998755">
                  <a:extLst>
                    <a:ext uri="{9D8B030D-6E8A-4147-A177-3AD203B41FA5}">
                      <a16:colId xmlns:a16="http://schemas.microsoft.com/office/drawing/2014/main" val="244359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8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UETSegmenter</a:t>
                      </a:r>
                      <a:endParaRPr lang="en-US" sz="1800" b="0" i="0" u="none" strike="noStrike" noProof="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My approach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896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D04C0D-7AB3-4F84-9D05-CBBE0F7468E7}"/>
              </a:ext>
            </a:extLst>
          </p:cNvPr>
          <p:cNvSpPr txBox="1">
            <a:spLocks/>
          </p:cNvSpPr>
          <p:nvPr/>
        </p:nvSpPr>
        <p:spPr>
          <a:xfrm>
            <a:off x="494741" y="4152033"/>
            <a:ext cx="8026400" cy="619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So </a:t>
            </a:r>
            <a:r>
              <a:rPr lang="en-US" err="1">
                <a:cs typeface="Calibri"/>
              </a:rPr>
              <a:t>sánh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RDRSegmenter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>
                <a:cs typeface="Calibri"/>
              </a:rPr>
              <a:t> 75k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FDDE58-69C5-4C3E-AE7D-8988ABDE9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12861"/>
              </p:ext>
            </p:extLst>
          </p:nvPr>
        </p:nvGraphicFramePr>
        <p:xfrm>
          <a:off x="2076074" y="4795321"/>
          <a:ext cx="5120631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225">
                  <a:extLst>
                    <a:ext uri="{9D8B030D-6E8A-4147-A177-3AD203B41FA5}">
                      <a16:colId xmlns:a16="http://schemas.microsoft.com/office/drawing/2014/main" val="2790379106"/>
                    </a:ext>
                  </a:extLst>
                </a:gridCol>
                <a:gridCol w="1119171">
                  <a:extLst>
                    <a:ext uri="{9D8B030D-6E8A-4147-A177-3AD203B41FA5}">
                      <a16:colId xmlns:a16="http://schemas.microsoft.com/office/drawing/2014/main" val="1568506745"/>
                    </a:ext>
                  </a:extLst>
                </a:gridCol>
                <a:gridCol w="1006480">
                  <a:extLst>
                    <a:ext uri="{9D8B030D-6E8A-4147-A177-3AD203B41FA5}">
                      <a16:colId xmlns:a16="http://schemas.microsoft.com/office/drawing/2014/main" val="3028812631"/>
                    </a:ext>
                  </a:extLst>
                </a:gridCol>
                <a:gridCol w="998755">
                  <a:extLst>
                    <a:ext uri="{9D8B030D-6E8A-4147-A177-3AD203B41FA5}">
                      <a16:colId xmlns:a16="http://schemas.microsoft.com/office/drawing/2014/main" val="244359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8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UETSegmenter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0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err="1"/>
                        <a:t>RDRSegmenter</a:t>
                      </a:r>
                      <a:endParaRPr lang="en-US" sz="1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97.90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8964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My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97.26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68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9C53C9-44B0-4B64-B384-5C7EDC96E27E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303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Tổng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hợp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kết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96EF-680F-43BD-8228-2D9CA520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1" y="4670558"/>
            <a:ext cx="8026400" cy="4016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kết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quả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48k </a:t>
            </a:r>
            <a:r>
              <a:rPr lang="en-US" dirty="0" err="1">
                <a:cs typeface="Calibri"/>
              </a:rPr>
              <a:t>tuy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nhiên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không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đạt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kết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quả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tốt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75k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Nguyên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nhân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48k 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cùng</a:t>
            </a:r>
            <a:r>
              <a:rPr lang="en-US" dirty="0">
                <a:cs typeface="Calibri"/>
              </a:rPr>
              <a:t> domain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báo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truyện</a:t>
            </a:r>
          </a:p>
          <a:p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75k </a:t>
            </a:r>
            <a:r>
              <a:rPr lang="en-US" dirty="0" err="1">
                <a:cs typeface="Calibri"/>
              </a:rPr>
              <a:t>sử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dụng</a:t>
            </a:r>
            <a:r>
              <a:rPr lang="en-US" dirty="0">
                <a:cs typeface="Calibri"/>
              </a:rPr>
              <a:t> train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dev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VLSP </a:t>
            </a:r>
            <a:r>
              <a:rPr lang="en-US" dirty="0" err="1">
                <a:cs typeface="Calibri"/>
              </a:rPr>
              <a:t>thuộc</a:t>
            </a:r>
            <a:r>
              <a:rPr lang="en-US" dirty="0">
                <a:cs typeface="Calibri"/>
              </a:rPr>
              <a:t> domain </a:t>
            </a:r>
            <a:r>
              <a:rPr lang="en-US" dirty="0" err="1">
                <a:cs typeface="Calibri"/>
              </a:rPr>
              <a:t>báo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truyện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thuộc</a:t>
            </a:r>
            <a:r>
              <a:rPr lang="en-US" dirty="0">
                <a:cs typeface="Calibri"/>
              </a:rPr>
              <a:t> domain </a:t>
            </a:r>
            <a:r>
              <a:rPr lang="en-US" dirty="0" err="1">
                <a:cs typeface="Calibri"/>
              </a:rPr>
              <a:t>văn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bản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pháp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luật</a:t>
            </a:r>
          </a:p>
        </p:txBody>
      </p:sp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7781F2-5641-40F2-B207-96D5568F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31" y="1112413"/>
            <a:ext cx="4739424" cy="3554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82D10-23FE-4AA1-91C7-5DCDE5C8CEA3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0411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Nhận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xét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96EF-680F-43BD-8228-2D9CA520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1" y="2062586"/>
            <a:ext cx="8026400" cy="4016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sâu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hợp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bài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cao</a:t>
            </a:r>
          </a:p>
          <a:p>
            <a:pPr marL="342900" indent="-342900"/>
            <a:r>
              <a:rPr lang="en-US">
                <a:cs typeface="Calibri"/>
              </a:rPr>
              <a:t>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đem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tốt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tăng</a:t>
            </a:r>
            <a:r>
              <a:rPr lang="en-US">
                <a:cs typeface="Calibri"/>
              </a:rPr>
              <a:t> &gt; 1%)</a:t>
            </a:r>
          </a:p>
          <a:p>
            <a:pPr marL="342900" indent="-342900"/>
            <a:r>
              <a:rPr lang="en-US" err="1">
                <a:cs typeface="Calibri"/>
              </a:rPr>
              <a:t>Bộ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loại</a:t>
            </a:r>
            <a:r>
              <a:rPr lang="en-US">
                <a:cs typeface="Calibri"/>
              </a:rPr>
              <a:t> CRFs </a:t>
            </a:r>
            <a:r>
              <a:rPr lang="en-US" err="1">
                <a:cs typeface="Calibri"/>
              </a:rPr>
              <a:t>luôn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softmax</a:t>
            </a:r>
          </a:p>
          <a:p>
            <a:pPr marL="342900" indent="-342900"/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rất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tốt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thuộc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 domain,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tốt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</a:p>
          <a:p>
            <a:pPr marL="342900" indent="-342900"/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chưa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đủ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cạnh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tranh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tốt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RDRSegmenter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cùng</a:t>
            </a:r>
            <a:r>
              <a:rPr lang="en-US">
                <a:cs typeface="Calibri"/>
              </a:rPr>
              <a:t>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6E2A8-7A22-4C38-8BA6-906AFADF6D8F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4. </a:t>
            </a:r>
            <a:r>
              <a:rPr lang="en-US" err="1">
                <a:cs typeface="Calibri Light"/>
              </a:rPr>
              <a:t>Kết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luận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070636"/>
            <a:ext cx="8026400" cy="4177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cs typeface="Calibri"/>
              </a:rPr>
              <a:t>Tìm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thuyết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tiếng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 panose="020F0502020204030204"/>
              </a:rPr>
              <a:t>Việt</a:t>
            </a:r>
          </a:p>
          <a:p>
            <a:pPr algn="just"/>
            <a:r>
              <a:rPr lang="en-US" dirty="0" err="1">
                <a:cs typeface="Calibri" panose="020F0502020204030204"/>
              </a:rPr>
              <a:t>Tìm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hiểu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học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học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sâu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đặc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biệt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endParaRPr lang="en-US">
              <a:cs typeface="Calibri"/>
            </a:endParaRPr>
          </a:p>
          <a:p>
            <a:pPr algn="just"/>
            <a:r>
              <a:rPr lang="en-US" dirty="0" err="1">
                <a:cs typeface="Calibri"/>
              </a:rPr>
              <a:t>Thử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nghiệm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những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đã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xuất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một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kiến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trúc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mới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nhằm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giải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quyết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tiếng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Việt</a:t>
            </a:r>
            <a:r>
              <a:rPr lang="en-US" dirty="0">
                <a:cs typeface="Calibri"/>
              </a:rPr>
              <a:t>.</a:t>
            </a:r>
          </a:p>
          <a:p>
            <a:pPr algn="just"/>
            <a:r>
              <a:rPr lang="en-US" err="1">
                <a:cs typeface="Calibri"/>
              </a:rPr>
              <a:t>Kết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thu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cao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bộ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tách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UETSegmenter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tập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734BE-BBA8-4669-932B-16E7F21C45A3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Kết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quả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đạt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được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90AD0-21BC-40E0-A312-4D95F8779793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85757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4. </a:t>
            </a:r>
            <a:r>
              <a:rPr lang="en-US" err="1">
                <a:cs typeface="Calibri Light"/>
              </a:rPr>
              <a:t>Kết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luận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070636"/>
            <a:ext cx="8026400" cy="4177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err="1">
                <a:cs typeface="Calibri"/>
              </a:rPr>
              <a:t>Tìm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phỏng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véc-tơ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qua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học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không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giám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lớn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thay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đổi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năng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này</a:t>
            </a:r>
            <a:endParaRPr lang="en-US" err="1"/>
          </a:p>
          <a:p>
            <a:pPr algn="just"/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thêm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phương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pháp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hoặc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dưới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</a:p>
          <a:p>
            <a:pPr algn="just"/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đặc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trưng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bằng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cách</a:t>
            </a:r>
            <a:r>
              <a:rPr lang="en-US">
                <a:cs typeface="Calibri"/>
              </a:rPr>
              <a:t> fine-tune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ngôn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ngữ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đang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nổi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thời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hiện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tại</a:t>
            </a:r>
            <a:r>
              <a:rPr lang="en-US">
                <a:cs typeface="Calibri"/>
              </a:rPr>
              <a:t> (BERT, </a:t>
            </a:r>
            <a:r>
              <a:rPr lang="en-US" err="1">
                <a:cs typeface="Calibri"/>
              </a:rPr>
              <a:t>ELMo</a:t>
            </a:r>
            <a:r>
              <a:rPr lang="en-US">
                <a:cs typeface="Calibri"/>
              </a:rPr>
              <a:t>)</a:t>
            </a:r>
          </a:p>
          <a:p>
            <a:pPr algn="just"/>
            <a:r>
              <a:rPr lang="en-US" err="1">
                <a:cs typeface="Calibri"/>
              </a:rPr>
              <a:t>Sử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dụng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thêm</a:t>
            </a:r>
            <a:r>
              <a:rPr lang="en-US">
                <a:cs typeface="Calibri"/>
              </a:rPr>
              <a:t> post processing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ra </a:t>
            </a:r>
            <a:r>
              <a:rPr lang="en-US" err="1">
                <a:cs typeface="Calibri"/>
              </a:rPr>
              <a:t>của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nhằm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tăng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độ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chính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xác</a:t>
            </a:r>
          </a:p>
          <a:p>
            <a:pPr algn="just"/>
            <a:r>
              <a:rPr lang="en-US" err="1">
                <a:cs typeface="Calibri"/>
              </a:rPr>
              <a:t>Nghiên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cứu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cải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nhằm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đạt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quả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khác</a:t>
            </a:r>
            <a:r>
              <a:rPr lang="en-US">
                <a:cs typeface="Calibri"/>
              </a:rPr>
              <a:t> domain</a:t>
            </a:r>
          </a:p>
          <a:p>
            <a:pPr algn="just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734BE-BBA8-4669-932B-16E7F21C45A3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Hướng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phát</a:t>
            </a:r>
            <a:r>
              <a:rPr lang="en-US" sz="2800" u="sng">
                <a:cs typeface="Calibri"/>
              </a:rPr>
              <a:t> </a:t>
            </a:r>
            <a:r>
              <a:rPr lang="en-US" sz="2800" u="sng" err="1">
                <a:cs typeface="Calibri"/>
              </a:rPr>
              <a:t>triển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trong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tương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lai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2843-FEDC-4825-B5C1-40703697E5B2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0794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</a:t>
            </a:r>
            <a:r>
              <a:rPr lang="en-US" err="1">
                <a:cs typeface="Calibri Light"/>
              </a:rPr>
              <a:t>Giới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thiệu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đề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tài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863784"/>
            <a:ext cx="8357079" cy="438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/>
            <a:r>
              <a:rPr lang="en-US" err="1">
                <a:cs typeface="Calibri" panose="020F0502020204030204"/>
              </a:rPr>
              <a:t>Tách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là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bài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toán</a:t>
            </a:r>
            <a:r>
              <a:rPr lang="en-US">
                <a:cs typeface="Calibri" panose="020F0502020204030204"/>
              </a:rPr>
              <a:t> chia </a:t>
            </a:r>
            <a:r>
              <a:rPr lang="en-US" err="1">
                <a:cs typeface="Calibri" panose="020F0502020204030204"/>
              </a:rPr>
              <a:t>nhỏ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văn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bản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đầu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vào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thành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các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thành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phần</a:t>
            </a:r>
            <a:endParaRPr lang="en-US">
              <a:cs typeface="Calibri" panose="020F0502020204030204"/>
            </a:endParaRPr>
          </a:p>
          <a:p>
            <a:pPr marL="342900" indent="-342900" algn="just"/>
            <a:r>
              <a:rPr lang="en-US" err="1">
                <a:cs typeface="Calibri" panose="020F0502020204030204"/>
              </a:rPr>
              <a:t>Từ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là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đơn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vị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nhỏ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nhất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có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cấu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tạo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ổn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định</a:t>
            </a:r>
            <a:r>
              <a:rPr lang="en-US">
                <a:cs typeface="Calibri" panose="020F0502020204030204"/>
              </a:rPr>
              <a:t>, </a:t>
            </a:r>
            <a:r>
              <a:rPr lang="en-US" err="1">
                <a:cs typeface="Calibri" panose="020F0502020204030204"/>
              </a:rPr>
              <a:t>mang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nghĩa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hoàn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chỉnh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được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dùng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để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cấu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tạo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nên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câu</a:t>
            </a:r>
          </a:p>
          <a:p>
            <a:pPr marL="342900" indent="-342900" algn="just"/>
            <a:r>
              <a:rPr lang="en-US" err="1">
                <a:cs typeface="Calibri" panose="020F0502020204030204"/>
              </a:rPr>
              <a:t>Ví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dụ</a:t>
            </a:r>
            <a:r>
              <a:rPr lang="en-US">
                <a:cs typeface="Calibri" panose="020F0502020204030204"/>
              </a:rPr>
              <a:t>:</a:t>
            </a:r>
          </a:p>
          <a:p>
            <a:pPr marL="0" indent="0" algn="just">
              <a:buNone/>
            </a:pPr>
            <a:r>
              <a:rPr lang="en-US" b="1" i="1">
                <a:cs typeface="Calibri" panose="020F0502020204030204"/>
              </a:rPr>
              <a:t>input:    </a:t>
            </a:r>
            <a:r>
              <a:rPr lang="en-US" i="1" err="1">
                <a:cs typeface="Calibri" panose="020F0502020204030204"/>
              </a:rPr>
              <a:t>học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sinh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học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sinh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học</a:t>
            </a:r>
          </a:p>
          <a:p>
            <a:pPr marL="0" indent="0" algn="just">
              <a:buNone/>
            </a:pPr>
            <a:r>
              <a:rPr lang="en-US" b="1" i="1">
                <a:cs typeface="Calibri" panose="020F0502020204030204"/>
              </a:rPr>
              <a:t>output: </a:t>
            </a:r>
            <a:r>
              <a:rPr lang="en-US" i="1" err="1">
                <a:cs typeface="Calibri" panose="020F0502020204030204"/>
              </a:rPr>
              <a:t>học_sinh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học</a:t>
            </a:r>
            <a:r>
              <a:rPr lang="en-US" i="1">
                <a:cs typeface="Calibri" panose="020F0502020204030204"/>
              </a:rPr>
              <a:t> </a:t>
            </a:r>
            <a:r>
              <a:rPr lang="en-US" i="1" err="1">
                <a:cs typeface="Calibri" panose="020F0502020204030204"/>
              </a:rPr>
              <a:t>sinh_học</a:t>
            </a:r>
            <a:endParaRPr lang="en-US" err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A1DFC-FF41-40FE-B7F0-329266D88B0A}"/>
              </a:ext>
            </a:extLst>
          </p:cNvPr>
          <p:cNvSpPr txBox="1"/>
          <p:nvPr/>
        </p:nvSpPr>
        <p:spPr>
          <a:xfrm>
            <a:off x="483079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Bài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toán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tách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ED450-0283-41F9-9FBC-EA8CA3943ECB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EDA4E-C259-4014-A92D-9529DBFB4CD6}"/>
              </a:ext>
            </a:extLst>
          </p:cNvPr>
          <p:cNvSpPr txBox="1"/>
          <p:nvPr/>
        </p:nvSpPr>
        <p:spPr>
          <a:xfrm>
            <a:off x="1302589" y="2143664"/>
            <a:ext cx="7530858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/>
              <a:t>CẢM ƠN THẦY CÔ VÀ CÁC BẠN ĐÃ LẮNG NGHE!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5277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liệu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tham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78397"/>
            <a:ext cx="8026400" cy="52080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[1]  </a:t>
            </a:r>
            <a:r>
              <a:rPr lang="en-US" err="1">
                <a:cs typeface="Calibri"/>
              </a:rPr>
              <a:t>Nguyễn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Thị</a:t>
            </a:r>
            <a:r>
              <a:rPr lang="en-US">
                <a:cs typeface="Calibri"/>
              </a:rPr>
              <a:t> Minh </a:t>
            </a:r>
            <a:r>
              <a:rPr lang="en-US" err="1">
                <a:cs typeface="Calibri"/>
              </a:rPr>
              <a:t>Huyền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Hoàng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Tuyền</a:t>
            </a:r>
            <a:r>
              <a:rPr lang="en-US">
                <a:cs typeface="Calibri"/>
              </a:rPr>
              <a:t> Linh, </a:t>
            </a:r>
            <a:r>
              <a:rPr lang="en-US" err="1">
                <a:cs typeface="Calibri"/>
              </a:rPr>
              <a:t>Vũ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Xuân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Lương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Hướng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dẫn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nhận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biết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trong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văn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bản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Việt</a:t>
            </a:r>
            <a:r>
              <a:rPr lang="en-US">
                <a:cs typeface="Calibri"/>
              </a:rPr>
              <a:t>, Vietnamese Language and</a:t>
            </a:r>
          </a:p>
          <a:p>
            <a:pPr indent="0">
              <a:buNone/>
            </a:pPr>
            <a:r>
              <a:rPr lang="en-US">
                <a:cs typeface="Calibri"/>
              </a:rPr>
              <a:t>Speech Processing workshop, 2013.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[2]  </a:t>
            </a:r>
            <a:r>
              <a:rPr lang="en-US" err="1">
                <a:cs typeface="Calibri"/>
              </a:rPr>
              <a:t>Prajit</a:t>
            </a:r>
            <a:r>
              <a:rPr lang="en-US">
                <a:cs typeface="Calibri"/>
              </a:rPr>
              <a:t> Ramachandran, Barret </a:t>
            </a:r>
            <a:r>
              <a:rPr lang="en-US" err="1">
                <a:cs typeface="Calibri"/>
              </a:rPr>
              <a:t>Zoph</a:t>
            </a:r>
            <a:r>
              <a:rPr lang="en-US">
                <a:cs typeface="Calibri"/>
              </a:rPr>
              <a:t>, Quoc V. Le, Searching for Activation</a:t>
            </a:r>
          </a:p>
          <a:p>
            <a:pPr indent="0">
              <a:buNone/>
            </a:pPr>
            <a:r>
              <a:rPr lang="en-US">
                <a:cs typeface="Calibri"/>
              </a:rPr>
              <a:t>Functions, 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 preprint arXiv:1710.05941, 16 Oct 2017.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[3]  Florian Schroff, Dmitry </a:t>
            </a:r>
            <a:r>
              <a:rPr lang="en-US" err="1">
                <a:cs typeface="Calibri"/>
              </a:rPr>
              <a:t>Kalenichenko</a:t>
            </a:r>
            <a:r>
              <a:rPr lang="en-US">
                <a:cs typeface="Calibri"/>
              </a:rPr>
              <a:t>, James Philbin, </a:t>
            </a:r>
            <a:r>
              <a:rPr lang="en-US" err="1">
                <a:cs typeface="Calibri"/>
              </a:rPr>
              <a:t>FaceNet</a:t>
            </a:r>
            <a:r>
              <a:rPr lang="en-US">
                <a:cs typeface="Calibri"/>
              </a:rPr>
              <a:t>: A Unified Embedding for Face Recognition and Clustering, in Proceedings of the IEEE Computer Society Conference on Computer Vision and Pattern Recognition 2015.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[4]  Baidu Research – Silicon Valley AI Lab, Deep Speech 2: End-to-End Speech Recognition in English and Mandarin, 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 preprint arXiv:1512.02595, 8 Dec 2015.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[5]  Nitish Srivastava, Geoffrey Hinton, Alex </a:t>
            </a:r>
            <a:r>
              <a:rPr lang="en-US" err="1">
                <a:cs typeface="Calibri"/>
              </a:rPr>
              <a:t>Krizhevsky</a:t>
            </a:r>
            <a:r>
              <a:rPr lang="en-US">
                <a:cs typeface="Calibri"/>
              </a:rPr>
              <a:t>, Ilya </a:t>
            </a:r>
            <a:r>
              <a:rPr lang="en-US" err="1">
                <a:cs typeface="Calibri"/>
              </a:rPr>
              <a:t>Sutskever</a:t>
            </a:r>
            <a:r>
              <a:rPr lang="en-US">
                <a:cs typeface="Calibri"/>
              </a:rPr>
              <a:t>, Ruslan </a:t>
            </a:r>
            <a:r>
              <a:rPr lang="en-US" err="1">
                <a:cs typeface="Calibri"/>
              </a:rPr>
              <a:t>Salakhutdinov</a:t>
            </a:r>
            <a:r>
              <a:rPr lang="en-US">
                <a:cs typeface="Calibri"/>
              </a:rPr>
              <a:t>, Dropout: A Simple Way to Prevent Neural Networks from Overfitting, in Journal of Machine Learning Research volume 15(Jun): 1929- 1958, 2014.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[6]  </a:t>
            </a:r>
            <a:r>
              <a:rPr lang="en-US" err="1">
                <a:cs typeface="Calibri"/>
              </a:rPr>
              <a:t>LeCun</a:t>
            </a:r>
            <a:r>
              <a:rPr lang="en-US">
                <a:cs typeface="Calibri"/>
              </a:rPr>
              <a:t>, Yann; Léon </a:t>
            </a:r>
            <a:r>
              <a:rPr lang="en-US" err="1">
                <a:cs typeface="Calibri"/>
              </a:rPr>
              <a:t>Bottou</a:t>
            </a:r>
            <a:r>
              <a:rPr lang="en-US">
                <a:cs typeface="Calibri"/>
              </a:rPr>
              <a:t>; </a:t>
            </a:r>
            <a:r>
              <a:rPr lang="en-US" err="1">
                <a:cs typeface="Calibri"/>
              </a:rPr>
              <a:t>Yoshua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Bengio</a:t>
            </a:r>
            <a:r>
              <a:rPr lang="en-US">
                <a:cs typeface="Calibri"/>
              </a:rPr>
              <a:t>; Patrick Haffner, Gradient-based learning applied to document recognition, Proceedings of the IEEE. 86 (11): 2278–2324.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[7]  Sepp </a:t>
            </a:r>
            <a:r>
              <a:rPr lang="en-US" err="1">
                <a:cs typeface="Calibri"/>
              </a:rPr>
              <a:t>Hochreiter</a:t>
            </a:r>
            <a:r>
              <a:rPr lang="en-US">
                <a:cs typeface="Calibri"/>
              </a:rPr>
              <a:t>, Ju ̈</a:t>
            </a:r>
            <a:r>
              <a:rPr lang="en-US" err="1">
                <a:cs typeface="Calibri"/>
              </a:rPr>
              <a:t>rgen</a:t>
            </a:r>
            <a:r>
              <a:rPr lang="en-US">
                <a:cs typeface="Calibri"/>
              </a:rPr>
              <a:t> Schmidhuber, Long Short-Term Memory, in Neural Computation Journal, Volume 9 Issue 8: 1735-1780 November 15, 1997.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[8]  Tobias </a:t>
            </a:r>
            <a:r>
              <a:rPr lang="en-US" err="1">
                <a:cs typeface="Calibri"/>
              </a:rPr>
              <a:t>Glasmachers</a:t>
            </a:r>
            <a:r>
              <a:rPr lang="en-US">
                <a:cs typeface="Calibri"/>
              </a:rPr>
              <a:t>, Limits of End-to-End Learning, 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 preprint arXiv:1704.08305v1, 26 Apr 2017.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573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liệu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tham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78397"/>
            <a:ext cx="8026400" cy="52080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[9]  Sebastian Ruder, An Overview of Multi-Task Learning in Deep Neural Net- works, 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 preprint arXiv:arXiv:1706.05098v1, 15 Jun 2017.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[10] Marco Baroni, Georgiana Dinu, German Kruszewski, Don’t count, predict! A systematic comparison of context-counting vs. context-predicting </a:t>
            </a:r>
            <a:r>
              <a:rPr lang="en-US" err="1">
                <a:cs typeface="Calibri"/>
              </a:rPr>
              <a:t>seman</a:t>
            </a:r>
            <a:r>
              <a:rPr lang="en-US">
                <a:cs typeface="Calibri"/>
              </a:rPr>
              <a:t>- tic vectors, Proceedings of the 52nd Annual Meeting of the Association for Computational Linguistics (Volume 1: Long Papers), June 2014.</a:t>
            </a:r>
          </a:p>
          <a:p>
            <a:pPr>
              <a:buNone/>
            </a:pPr>
            <a:r>
              <a:rPr lang="en-US">
                <a:cs typeface="Calibri"/>
              </a:rPr>
              <a:t>[11] A. </a:t>
            </a:r>
            <a:r>
              <a:rPr lang="en-US" err="1">
                <a:cs typeface="Calibri"/>
              </a:rPr>
              <a:t>Joulin</a:t>
            </a:r>
            <a:r>
              <a:rPr lang="en-US">
                <a:cs typeface="Calibri"/>
              </a:rPr>
              <a:t>, E. Grave, P. Bojanowski, M. Douze, H. </a:t>
            </a:r>
            <a:r>
              <a:rPr lang="en-US" err="1">
                <a:cs typeface="Calibri"/>
              </a:rPr>
              <a:t>Jégou</a:t>
            </a:r>
            <a:r>
              <a:rPr lang="en-US">
                <a:cs typeface="Calibri"/>
              </a:rPr>
              <a:t>, T. </a:t>
            </a:r>
            <a:r>
              <a:rPr lang="en-US" err="1">
                <a:cs typeface="Calibri"/>
              </a:rPr>
              <a:t>Mikolov</a:t>
            </a:r>
            <a:r>
              <a:rPr lang="en-US">
                <a:cs typeface="Calibri"/>
              </a:rPr>
              <a:t>, FastText.zip: Compressing text classification models, 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 preprint arXiv:1612.03651, 12 Dec 2016.</a:t>
            </a:r>
          </a:p>
          <a:p>
            <a:pPr>
              <a:buNone/>
            </a:pPr>
            <a:r>
              <a:rPr lang="en-US">
                <a:cs typeface="Calibri"/>
              </a:rPr>
              <a:t>[12] T. P. Nguyen and A. C. Le, A hybrid approach to Vietnamese word </a:t>
            </a:r>
            <a:r>
              <a:rPr lang="en-US" err="1">
                <a:cs typeface="Calibri"/>
              </a:rPr>
              <a:t>segmen</a:t>
            </a:r>
            <a:r>
              <a:rPr lang="en-US">
                <a:cs typeface="Calibri"/>
              </a:rPr>
              <a:t>- </a:t>
            </a:r>
            <a:r>
              <a:rPr lang="en-US" err="1">
                <a:cs typeface="Calibri"/>
              </a:rPr>
              <a:t>tation</a:t>
            </a:r>
            <a:r>
              <a:rPr lang="en-US">
                <a:cs typeface="Calibri"/>
              </a:rPr>
              <a:t>, in IEEE RIVF International Conference on Computing Communica- </a:t>
            </a:r>
            <a:r>
              <a:rPr lang="en-US" err="1">
                <a:cs typeface="Calibri"/>
              </a:rPr>
              <a:t>tion</a:t>
            </a:r>
            <a:r>
              <a:rPr lang="en-US">
                <a:cs typeface="Calibri"/>
              </a:rPr>
              <a:t> Technologies, Research, Innovation, and Vision for the Future (RIVF), pages 114-119, 2016.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[13] Dat Quoc Nguyen and Dai Quoc Nguyen and Thanh Vu and Mark </a:t>
            </a:r>
            <a:r>
              <a:rPr lang="en-US" err="1">
                <a:cs typeface="Calibri"/>
              </a:rPr>
              <a:t>Dras</a:t>
            </a:r>
            <a:r>
              <a:rPr lang="en-US">
                <a:cs typeface="Calibri"/>
              </a:rPr>
              <a:t> and Mark Johnson, A Fast and Accurate Vietnamese Word </a:t>
            </a:r>
            <a:r>
              <a:rPr lang="en-US" err="1">
                <a:cs typeface="Calibri"/>
              </a:rPr>
              <a:t>Segmenter</a:t>
            </a:r>
            <a:r>
              <a:rPr lang="en-US">
                <a:cs typeface="Calibri"/>
              </a:rPr>
              <a:t>, Pro- </a:t>
            </a:r>
            <a:r>
              <a:rPr lang="en-US" err="1">
                <a:cs typeface="Calibri"/>
              </a:rPr>
              <a:t>ceedings</a:t>
            </a:r>
            <a:r>
              <a:rPr lang="en-US">
                <a:cs typeface="Calibri"/>
              </a:rPr>
              <a:t> of the 11th International Conference on Language Resources and Evaluation (LREC 2018), pages 2582-2587.</a:t>
            </a:r>
          </a:p>
          <a:p>
            <a:pPr>
              <a:buNone/>
            </a:pPr>
            <a:r>
              <a:rPr lang="en-US">
                <a:cs typeface="Calibri"/>
              </a:rPr>
              <a:t>[14] Le, H. P., Nguyen, T. M. H., </a:t>
            </a:r>
            <a:r>
              <a:rPr lang="en-US" err="1">
                <a:cs typeface="Calibri"/>
              </a:rPr>
              <a:t>Roussanaly</a:t>
            </a:r>
            <a:r>
              <a:rPr lang="en-US">
                <a:cs typeface="Calibri"/>
              </a:rPr>
              <a:t>, A., and Ho, T. V., A hybrid ap- </a:t>
            </a:r>
            <a:r>
              <a:rPr lang="en-US" err="1">
                <a:cs typeface="Calibri"/>
              </a:rPr>
              <a:t>proach</a:t>
            </a:r>
            <a:r>
              <a:rPr lang="en-US">
                <a:cs typeface="Calibri"/>
              </a:rPr>
              <a:t> to word segmentation of Vietnamese texts, In Proceedings of the 2nd International Conference on Language and Automata Theory and Applica- </a:t>
            </a:r>
            <a:r>
              <a:rPr lang="en-US" err="1">
                <a:cs typeface="Calibri"/>
              </a:rPr>
              <a:t>tions</a:t>
            </a:r>
            <a:r>
              <a:rPr lang="en-US">
                <a:cs typeface="Calibri"/>
              </a:rPr>
              <a:t>, pages 240–249.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[15] Van-</a:t>
            </a:r>
            <a:r>
              <a:rPr lang="en-US" err="1">
                <a:cs typeface="Calibri"/>
              </a:rPr>
              <a:t>Duyet</a:t>
            </a:r>
            <a:r>
              <a:rPr lang="en-US">
                <a:cs typeface="Calibri"/>
              </a:rPr>
              <a:t> Le, </a:t>
            </a:r>
            <a:r>
              <a:rPr lang="en-US" err="1">
                <a:cs typeface="Calibri"/>
              </a:rPr>
              <a:t>vietnamese</a:t>
            </a:r>
            <a:r>
              <a:rPr lang="en-US">
                <a:cs typeface="Calibri"/>
              </a:rPr>
              <a:t>-wordlist, </a:t>
            </a:r>
            <a:r>
              <a:rPr lang="en-US">
                <a:cs typeface="Calibri"/>
                <a:hlinkClick r:id="rId2"/>
              </a:rPr>
              <a:t>https://vietnamese-wordlist.duyet.net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[16] Jacob Devlin, Ming-Wei Chang, Kenton Lee, Kristina Toutanova, BERT: Pre-training of Deep Bidirectional Transformers for Language Understand- </a:t>
            </a:r>
            <a:r>
              <a:rPr lang="en-US" err="1">
                <a:cs typeface="Calibri"/>
              </a:rPr>
              <a:t>ing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arXiv</a:t>
            </a:r>
            <a:r>
              <a:rPr lang="en-US">
                <a:cs typeface="Calibri"/>
              </a:rPr>
              <a:t> preprint arXiv:1810.04805, 11 Oct 2018.</a:t>
            </a:r>
            <a:endParaRPr lang="en-US"/>
          </a:p>
          <a:p>
            <a:pPr>
              <a:buNone/>
            </a:pPr>
            <a:r>
              <a:rPr lang="en-US">
                <a:cs typeface="Calibri"/>
              </a:rPr>
              <a:t>[17] Peters, Matthew E. and Neumann, Mark and </a:t>
            </a:r>
            <a:r>
              <a:rPr lang="en-US" err="1">
                <a:cs typeface="Calibri"/>
              </a:rPr>
              <a:t>Iyyer</a:t>
            </a:r>
            <a:r>
              <a:rPr lang="en-US">
                <a:cs typeface="Calibri"/>
              </a:rPr>
              <a:t>, Mohit and Gardner, Matt and Clark, Christopher and Lee, Kenton and Zettlemoyer, Luke, Deep contextualized word representations, NAACL 2018.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8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</a:t>
            </a:r>
            <a:r>
              <a:rPr lang="en-US" err="1">
                <a:cs typeface="Calibri Light"/>
              </a:rPr>
              <a:t>Giới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thiệu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đề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tài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863784"/>
            <a:ext cx="8357079" cy="4384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/>
            <a:r>
              <a:rPr lang="en-US" err="1">
                <a:cs typeface="Calibri" panose="020F0502020204030204"/>
              </a:rPr>
              <a:t>Thử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nghiệm</a:t>
            </a:r>
            <a:r>
              <a:rPr lang="en-US">
                <a:cs typeface="Calibri" panose="020F0502020204030204"/>
              </a:rPr>
              <a:t>, </a:t>
            </a:r>
            <a:r>
              <a:rPr lang="en-US" err="1">
                <a:cs typeface="Calibri" panose="020F0502020204030204"/>
              </a:rPr>
              <a:t>áp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dụng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các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mô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hình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học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sâu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để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giải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quyết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bài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toán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tách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trong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tiếng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Việt</a:t>
            </a:r>
          </a:p>
          <a:p>
            <a:pPr marL="342900" indent="-342900" algn="just"/>
            <a:r>
              <a:rPr lang="en-US" err="1">
                <a:cs typeface="Calibri" panose="020F0502020204030204"/>
              </a:rPr>
              <a:t>Đề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xuất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mô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hình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mới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dựa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trên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học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sâu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áp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dụng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cho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bài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toán</a:t>
            </a:r>
          </a:p>
          <a:p>
            <a:pPr marL="342900" indent="-342900" algn="just"/>
            <a:r>
              <a:rPr lang="en-US" err="1">
                <a:cs typeface="Calibri" panose="020F0502020204030204"/>
              </a:rPr>
              <a:t>Đưa</a:t>
            </a:r>
            <a:r>
              <a:rPr lang="en-US">
                <a:cs typeface="Calibri" panose="020F0502020204030204"/>
              </a:rPr>
              <a:t> ra </a:t>
            </a:r>
            <a:r>
              <a:rPr lang="en-US" err="1">
                <a:cs typeface="Calibri" panose="020F0502020204030204"/>
              </a:rPr>
              <a:t>mô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hình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học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sâu</a:t>
            </a:r>
            <a:r>
              <a:rPr lang="en-US">
                <a:cs typeface="Calibri" panose="020F0502020204030204"/>
              </a:rPr>
              <a:t> </a:t>
            </a:r>
            <a:r>
              <a:rPr lang="en-US" err="1">
                <a:cs typeface="Calibri" panose="020F0502020204030204"/>
              </a:rPr>
              <a:t>có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kết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quả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cạnh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tranh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được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với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các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mô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hình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tách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từ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hiện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tại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A1DFC-FF41-40FE-B7F0-329266D88B0A}"/>
              </a:ext>
            </a:extLst>
          </p:cNvPr>
          <p:cNvSpPr txBox="1"/>
          <p:nvPr/>
        </p:nvSpPr>
        <p:spPr>
          <a:xfrm>
            <a:off x="483079" y="12378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Mục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tiêu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đề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tài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79ADB-7F7A-44B7-A472-5333DEFCCE12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53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</a:t>
            </a:r>
            <a:r>
              <a:rPr lang="en-US" err="1">
                <a:cs typeface="Calibri Light"/>
              </a:rPr>
              <a:t>Các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phương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pháp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giải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quyết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bài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toán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806275"/>
            <a:ext cx="8299570" cy="322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tách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tốt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tiếng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Việt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b="1" dirty="0" err="1">
                <a:cs typeface="Calibri"/>
              </a:rPr>
              <a:t>UETSegmenter</a:t>
            </a:r>
            <a:r>
              <a:rPr lang="en-US" dirty="0">
                <a:cs typeface="Calibri"/>
              </a:rPr>
              <a:t> (</a:t>
            </a:r>
            <a:r>
              <a:rPr lang="en-US" i="1" dirty="0">
                <a:cs typeface="Calibri"/>
              </a:rPr>
              <a:t>f1-score = 97.87</a:t>
            </a:r>
            <a:r>
              <a:rPr lang="en-US" dirty="0">
                <a:cs typeface="Calibri"/>
              </a:rPr>
              <a:t>) </a:t>
            </a:r>
            <a:r>
              <a:rPr lang="en-US" dirty="0" err="1">
                <a:cs typeface="Calibri"/>
              </a:rPr>
              <a:t>kết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hợp</a:t>
            </a:r>
            <a:r>
              <a:rPr lang="en-US" dirty="0">
                <a:cs typeface="Calibri"/>
              </a:rPr>
              <a:t> longest matching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linear regression [1]</a:t>
            </a:r>
          </a:p>
          <a:p>
            <a:r>
              <a:rPr lang="en-US" b="1" dirty="0" err="1">
                <a:cs typeface="Calibri"/>
              </a:rPr>
              <a:t>RDRSegmenter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f1-score = 97.90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dựa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cây</a:t>
            </a:r>
            <a:r>
              <a:rPr lang="en-US" dirty="0">
                <a:cs typeface="Calibri"/>
              </a:rPr>
              <a:t> SCRDR (</a:t>
            </a:r>
            <a:r>
              <a:rPr lang="en-US" i="1" dirty="0">
                <a:cs typeface="Calibri"/>
              </a:rPr>
              <a:t>Single Classification Ripple Down Rules</a:t>
            </a:r>
            <a:r>
              <a:rPr lang="en-US" dirty="0">
                <a:cs typeface="Calibri"/>
              </a:rPr>
              <a:t>)[2]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Mô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hình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deeplearning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kết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hợp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thông</a:t>
            </a:r>
            <a:r>
              <a:rPr lang="en-US" dirty="0">
                <a:cs typeface="Calibri"/>
              </a:rPr>
              <a:t> tin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điển</a:t>
            </a:r>
            <a:r>
              <a:rPr lang="en-US" dirty="0">
                <a:cs typeface="Calibri"/>
              </a:rPr>
              <a:t>:</a:t>
            </a:r>
          </a:p>
          <a:p>
            <a:pPr marL="342900" indent="-34290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Long Short-Term Memory for Japanese Word Segmentation [3]</a:t>
            </a:r>
          </a:p>
          <a:p>
            <a:pPr marL="342900" indent="-342900"/>
            <a:r>
              <a:rPr lang="en-US" dirty="0">
                <a:cs typeface="Calibri"/>
              </a:rPr>
              <a:t>Neural Networks Incorporating Dictionaries for Chinese Word Segmentation [4]</a:t>
            </a:r>
          </a:p>
          <a:p>
            <a:pPr marL="0" indent="0" algn="just">
              <a:buNone/>
            </a:pPr>
            <a:endParaRPr lang="en-US" sz="1200">
              <a:cs typeface="Calibri"/>
            </a:endParaRPr>
          </a:p>
          <a:p>
            <a:pPr marL="0" indent="0" algn="just">
              <a:buNone/>
            </a:pPr>
            <a:endParaRPr lang="en-US" sz="1200">
              <a:cs typeface="Calibri"/>
            </a:endParaRPr>
          </a:p>
          <a:p>
            <a:pPr marL="0" indent="0" algn="just">
              <a:buNone/>
            </a:pPr>
            <a:endParaRPr lang="en-US" sz="1200">
              <a:cs typeface="Calibri"/>
            </a:endParaRPr>
          </a:p>
          <a:p>
            <a:pPr marL="0" indent="0" algn="just">
              <a:buNone/>
            </a:pPr>
            <a:endParaRPr lang="en-US" sz="1200">
              <a:cs typeface="Calibri"/>
            </a:endParaRPr>
          </a:p>
          <a:p>
            <a:pPr marL="0" indent="0" algn="just">
              <a:buNone/>
            </a:pPr>
            <a:endParaRPr lang="en-US" sz="1200">
              <a:cs typeface="Calibri"/>
            </a:endParaRPr>
          </a:p>
          <a:p>
            <a:pPr marL="0" indent="0" algn="just">
              <a:buNone/>
            </a:pPr>
            <a:endParaRPr lang="en-US" sz="1200" i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4B0D-37CA-4C03-822D-63F6A1D351EE}"/>
              </a:ext>
            </a:extLst>
          </p:cNvPr>
          <p:cNvSpPr txBox="1"/>
          <p:nvPr/>
        </p:nvSpPr>
        <p:spPr>
          <a:xfrm>
            <a:off x="483079" y="1237890"/>
            <a:ext cx="34764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>
                <a:cs typeface="Calibri"/>
              </a:rPr>
              <a:t>Tổng quan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713A98-498D-4786-B5EC-782916D43967}"/>
              </a:ext>
            </a:extLst>
          </p:cNvPr>
          <p:cNvCxnSpPr/>
          <p:nvPr/>
        </p:nvCxnSpPr>
        <p:spPr>
          <a:xfrm>
            <a:off x="549216" y="5293743"/>
            <a:ext cx="8146209" cy="373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854146-2EBB-4A58-9209-5E71ED026888}"/>
              </a:ext>
            </a:extLst>
          </p:cNvPr>
          <p:cNvSpPr txBox="1">
            <a:spLocks/>
          </p:cNvSpPr>
          <p:nvPr/>
        </p:nvSpPr>
        <p:spPr>
          <a:xfrm>
            <a:off x="468822" y="5452374"/>
            <a:ext cx="8313947" cy="1537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100">
                <a:cs typeface="Calibri"/>
              </a:rPr>
              <a:t>[1] T</a:t>
            </a:r>
            <a:r>
              <a:rPr lang="en-US" sz="1100" i="1">
                <a:cs typeface="Calibri"/>
              </a:rPr>
              <a:t>. P. Nguyen and A. C. Le, A hybrid approach to Vietnamese word </a:t>
            </a:r>
            <a:r>
              <a:rPr lang="en-US" sz="1100" i="1" err="1">
                <a:cs typeface="Calibri"/>
              </a:rPr>
              <a:t>segmen</a:t>
            </a:r>
            <a:r>
              <a:rPr lang="en-US" sz="1100" i="1">
                <a:cs typeface="Calibri"/>
              </a:rPr>
              <a:t>- </a:t>
            </a:r>
            <a:r>
              <a:rPr lang="en-US" sz="1100" i="1" err="1">
                <a:cs typeface="Calibri"/>
              </a:rPr>
              <a:t>tation</a:t>
            </a:r>
            <a:r>
              <a:rPr lang="en-US" sz="1100" i="1">
                <a:cs typeface="Calibri"/>
              </a:rPr>
              <a:t>, in IEEE RIVF International Conference on Computing Communica- </a:t>
            </a:r>
            <a:r>
              <a:rPr lang="en-US" sz="1100" i="1" err="1">
                <a:cs typeface="Calibri"/>
              </a:rPr>
              <a:t>tion</a:t>
            </a:r>
            <a:r>
              <a:rPr lang="en-US" sz="1100" i="1">
                <a:cs typeface="Calibri"/>
              </a:rPr>
              <a:t> Technologies, Research, Innovation, and Vision for the Future (RIVF), pages 114-119, 2016</a:t>
            </a:r>
            <a:endParaRPr lang="en-US" sz="1100">
              <a:cs typeface="Calibri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en-US" sz="1100">
                <a:cs typeface="Calibri"/>
              </a:rPr>
              <a:t>[2] Dat Quoc Nguyen and Dai Quoc Nguyen and Thanh Vu and Mark </a:t>
            </a:r>
            <a:r>
              <a:rPr lang="en-US" sz="1100" err="1">
                <a:cs typeface="Calibri"/>
              </a:rPr>
              <a:t>Dras</a:t>
            </a:r>
            <a:r>
              <a:rPr lang="en-US" sz="1100">
                <a:cs typeface="Calibri"/>
              </a:rPr>
              <a:t> and Mark Johnson, A Fast and Accurate Vietnamese Word </a:t>
            </a:r>
            <a:r>
              <a:rPr lang="en-US" sz="1100" err="1">
                <a:cs typeface="Calibri"/>
              </a:rPr>
              <a:t>Segmenter</a:t>
            </a:r>
            <a:r>
              <a:rPr lang="en-US" sz="1100">
                <a:cs typeface="Calibri"/>
              </a:rPr>
              <a:t>, Pro- </a:t>
            </a:r>
            <a:r>
              <a:rPr lang="en-US" sz="1100" err="1">
                <a:cs typeface="Calibri"/>
              </a:rPr>
              <a:t>ceedings</a:t>
            </a:r>
            <a:r>
              <a:rPr lang="en-US" sz="1100">
                <a:cs typeface="Calibri"/>
              </a:rPr>
              <a:t> of the 11th International Conference on Language Resources and Evaluation (LREC 2018), pages 2582-2587.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sz="1100">
                <a:solidFill>
                  <a:srgbClr val="404040"/>
                </a:solidFill>
                <a:cs typeface="Calibri"/>
              </a:rPr>
              <a:t>[3] Yoshiaki Kitagawa, Mamoru </a:t>
            </a:r>
            <a:r>
              <a:rPr lang="en-US" sz="1100" err="1">
                <a:solidFill>
                  <a:srgbClr val="404040"/>
                </a:solidFill>
                <a:cs typeface="Calibri"/>
              </a:rPr>
              <a:t>Komachi</a:t>
            </a:r>
            <a:r>
              <a:rPr lang="en-US" sz="1100">
                <a:solidFill>
                  <a:srgbClr val="404040"/>
                </a:solidFill>
                <a:cs typeface="Calibri"/>
              </a:rPr>
              <a:t>,</a:t>
            </a: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Long Short-Term Memory for Japanese Word Segmentation, PACLIC 2018, 10 pages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100">
                <a:solidFill>
                  <a:srgbClr val="404040"/>
                </a:solidFill>
                <a:cs typeface="Calibri"/>
              </a:rPr>
              <a:t>[4] Qi Zhang, Xiaoyu Liu, </a:t>
            </a:r>
            <a:r>
              <a:rPr lang="en-US" sz="1100" err="1">
                <a:solidFill>
                  <a:srgbClr val="404040"/>
                </a:solidFill>
                <a:cs typeface="Calibri"/>
              </a:rPr>
              <a:t>Jinlan</a:t>
            </a:r>
            <a:r>
              <a:rPr lang="en-US" sz="1100">
                <a:solidFill>
                  <a:srgbClr val="404040"/>
                </a:solidFill>
                <a:cs typeface="Calibri"/>
              </a:rPr>
              <a:t> Fu. Neural Networks Incorporating Dictionaries for Chinese Word Segmentation. AAAI 2018</a:t>
            </a:r>
            <a:endParaRPr lang="en-US" sz="11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C6F3B-F667-4734-8264-76F0ACAEAAF1}"/>
              </a:ext>
            </a:extLst>
          </p:cNvPr>
          <p:cNvSpPr txBox="1"/>
          <p:nvPr/>
        </p:nvSpPr>
        <p:spPr>
          <a:xfrm>
            <a:off x="8261230" y="484660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143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</a:t>
            </a:r>
            <a:r>
              <a:rPr lang="en-US" err="1">
                <a:cs typeface="Calibri Light"/>
              </a:rPr>
              <a:t>Các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phương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pháp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giải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quyết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bài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toán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007558"/>
            <a:ext cx="8328324" cy="4240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Xử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lý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bài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toán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tách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từ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như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một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bài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toán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gán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nhãn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chuỗi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Ví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dụ</a:t>
            </a:r>
            <a:r>
              <a:rPr lang="en-US" dirty="0">
                <a:cs typeface="Calibri" panose="020F0502020204030204"/>
              </a:rPr>
              <a:t>: </a:t>
            </a:r>
            <a:r>
              <a:rPr lang="en-US" dirty="0" err="1">
                <a:cs typeface="Calibri" panose="020F0502020204030204"/>
              </a:rPr>
              <a:t>nhãn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cs typeface="Calibri" panose="020F0502020204030204"/>
              </a:rPr>
              <a:t>B-I</a:t>
            </a:r>
          </a:p>
          <a:p>
            <a:pPr>
              <a:buNone/>
            </a:pPr>
            <a:r>
              <a:rPr lang="en-US" b="1" i="1" dirty="0">
                <a:cs typeface="Calibri" panose="020F0502020204030204"/>
              </a:rPr>
              <a:t>input:    </a:t>
            </a:r>
            <a:r>
              <a:rPr lang="en-US" dirty="0" err="1">
                <a:cs typeface="Calibri" panose="020F0502020204030204"/>
              </a:rPr>
              <a:t>Thành_phố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Hồ_Chí_Minh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là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thành_phố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lớn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thứ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nhất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Việt_Nam</a:t>
            </a:r>
            <a:endParaRPr lang="en-US" dirty="0"/>
          </a:p>
          <a:p>
            <a:pPr>
              <a:buNone/>
            </a:pPr>
            <a:r>
              <a:rPr lang="en-US" b="1" i="1" dirty="0">
                <a:cs typeface="Calibri" panose="020F0502020204030204"/>
              </a:rPr>
              <a:t>output:       </a:t>
            </a:r>
            <a:r>
              <a:rPr lang="en-US" dirty="0">
                <a:cs typeface="Calibri" panose="020F0502020204030204"/>
              </a:rPr>
              <a:t>B       I     B       I        </a:t>
            </a:r>
            <a:r>
              <a:rPr lang="en-US" dirty="0" err="1">
                <a:cs typeface="Calibri" panose="020F0502020204030204"/>
              </a:rPr>
              <a:t>I</a:t>
            </a:r>
            <a:r>
              <a:rPr lang="en-US" dirty="0">
                <a:cs typeface="Calibri" panose="020F0502020204030204"/>
              </a:rPr>
              <a:t>      B     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        I    B     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     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     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       I</a:t>
            </a:r>
            <a:endParaRPr lang="en-US" dirty="0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Ví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dụ</a:t>
            </a:r>
            <a:r>
              <a:rPr lang="en-US" dirty="0">
                <a:cs typeface="Calibri" panose="020F0502020204030204"/>
              </a:rPr>
              <a:t>: </a:t>
            </a:r>
            <a:r>
              <a:rPr lang="en-US" dirty="0" err="1">
                <a:cs typeface="Calibri" panose="020F0502020204030204"/>
              </a:rPr>
              <a:t>nhãn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b="1" dirty="0">
                <a:cs typeface="Calibri" panose="020F0502020204030204"/>
              </a:rPr>
              <a:t>B-I-E</a:t>
            </a:r>
          </a:p>
          <a:p>
            <a:pPr>
              <a:buNone/>
            </a:pPr>
            <a:r>
              <a:rPr lang="en-US" b="1" i="1" dirty="0">
                <a:cs typeface="Calibri" panose="020F0502020204030204"/>
              </a:rPr>
              <a:t>input:    </a:t>
            </a:r>
            <a:r>
              <a:rPr lang="en-US" dirty="0" err="1">
                <a:cs typeface="Calibri" panose="020F0502020204030204"/>
              </a:rPr>
              <a:t>Thành_phố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Hồ_Chí_Minh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là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thành_phố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lớn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thứ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nhất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 err="1">
                <a:cs typeface="Calibri" panose="020F0502020204030204"/>
              </a:rPr>
              <a:t>Việt_Nam</a:t>
            </a:r>
          </a:p>
          <a:p>
            <a:pPr>
              <a:buNone/>
            </a:pPr>
            <a:r>
              <a:rPr lang="en-US" b="1" i="1" dirty="0">
                <a:cs typeface="Calibri" panose="020F0502020204030204"/>
              </a:rPr>
              <a:t>output:       </a:t>
            </a:r>
            <a:r>
              <a:rPr lang="en-US" dirty="0">
                <a:cs typeface="Calibri" panose="020F0502020204030204"/>
              </a:rPr>
              <a:t>B       E     B      I       E      B     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        E    B    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     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    </a:t>
            </a:r>
            <a:r>
              <a:rPr lang="en-US" dirty="0" err="1">
                <a:cs typeface="Calibri" panose="020F0502020204030204"/>
              </a:rPr>
              <a:t>B</a:t>
            </a:r>
            <a:r>
              <a:rPr lang="en-US" dirty="0">
                <a:cs typeface="Calibri" panose="020F0502020204030204"/>
              </a:rPr>
              <a:t>        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4B0D-37CA-4C03-822D-63F6A1D351EE}"/>
              </a:ext>
            </a:extLst>
          </p:cNvPr>
          <p:cNvSpPr txBox="1"/>
          <p:nvPr/>
        </p:nvSpPr>
        <p:spPr>
          <a:xfrm>
            <a:off x="483079" y="1237890"/>
            <a:ext cx="34764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Hướng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tiếp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cận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5F0EC-A4B4-4004-AC67-53C10188C39E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24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</a:t>
            </a:r>
            <a:r>
              <a:rPr lang="en-US" err="1">
                <a:cs typeface="Calibri Light"/>
              </a:rPr>
              <a:t>Các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phương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pháp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giải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quyết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bài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toán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01" y="4470641"/>
            <a:ext cx="8601999" cy="182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err="1">
                <a:cs typeface="Calibri" panose="020F0502020204030204"/>
              </a:rPr>
              <a:t>Mô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hình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chính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sử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dụng</a:t>
            </a:r>
            <a:r>
              <a:rPr lang="en-US">
                <a:cs typeface="Calibri" panose="020F0502020204030204"/>
              </a:rPr>
              <a:t> </a:t>
            </a:r>
            <a:r>
              <a:rPr lang="en-US" i="1">
                <a:cs typeface="Calibri" panose="020F0502020204030204"/>
              </a:rPr>
              <a:t>Bi-directional Long Short-Term Memory (</a:t>
            </a:r>
            <a:r>
              <a:rPr lang="en-US" i="1" err="1">
                <a:cs typeface="Calibri" panose="020F0502020204030204"/>
              </a:rPr>
              <a:t>BiLSTM</a:t>
            </a:r>
            <a:r>
              <a:rPr lang="en-US" i="1">
                <a:cs typeface="Calibri" panose="020F0502020204030204"/>
              </a:rPr>
              <a:t>)</a:t>
            </a:r>
          </a:p>
          <a:p>
            <a:pPr marL="342900" indent="-342900"/>
            <a:r>
              <a:rPr lang="en-US">
                <a:cs typeface="Calibri" panose="020F0502020204030204"/>
              </a:rPr>
              <a:t>Thay </a:t>
            </a:r>
            <a:r>
              <a:rPr lang="en-US" err="1">
                <a:cs typeface="Calibri"/>
              </a:rPr>
              <a:t>đổi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hình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thay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đổi</a:t>
            </a:r>
            <a:r>
              <a:rPr lang="en-US">
                <a:cs typeface="Calibri"/>
              </a:rPr>
              <a:t> </a:t>
            </a:r>
            <a:r>
              <a:rPr lang="en-US" i="1" err="1">
                <a:cs typeface="Calibri"/>
              </a:rPr>
              <a:t>biểu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diễn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đặc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trưng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đầu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vào</a:t>
            </a:r>
            <a:r>
              <a:rPr lang="en-US">
                <a:cs typeface="Calibri"/>
              </a:rPr>
              <a:t>, </a:t>
            </a:r>
            <a:r>
              <a:rPr lang="en-US" i="1" err="1">
                <a:cs typeface="Calibri"/>
              </a:rPr>
              <a:t>bộ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phân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loại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</a:t>
            </a:r>
            <a:r>
              <a:rPr lang="en-US">
                <a:cs typeface="Calibri"/>
              </a:rPr>
              <a:t> </a:t>
            </a:r>
            <a:r>
              <a:rPr lang="en-US" i="1" err="1">
                <a:cs typeface="Calibri"/>
              </a:rPr>
              <a:t>thiết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lập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tham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số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mô</a:t>
            </a:r>
            <a:r>
              <a:rPr lang="en-US" i="1">
                <a:cs typeface="Calibri"/>
              </a:rPr>
              <a:t> </a:t>
            </a:r>
            <a:r>
              <a:rPr lang="en-US" i="1" err="1">
                <a:cs typeface="Calibri"/>
              </a:rPr>
              <a:t>hình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4B0D-37CA-4C03-822D-63F6A1D351EE}"/>
              </a:ext>
            </a:extLst>
          </p:cNvPr>
          <p:cNvSpPr txBox="1"/>
          <p:nvPr/>
        </p:nvSpPr>
        <p:spPr>
          <a:xfrm>
            <a:off x="483079" y="1237890"/>
            <a:ext cx="34764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Mô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hình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D262663-DD51-4AFB-8226-23E421D557BA}"/>
              </a:ext>
            </a:extLst>
          </p:cNvPr>
          <p:cNvSpPr txBox="1"/>
          <p:nvPr/>
        </p:nvSpPr>
        <p:spPr>
          <a:xfrm>
            <a:off x="2869720" y="3495136"/>
            <a:ext cx="37064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Input features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527F4B7-6590-4520-B164-2754CA642325}"/>
              </a:ext>
            </a:extLst>
          </p:cNvPr>
          <p:cNvSpPr txBox="1"/>
          <p:nvPr/>
        </p:nvSpPr>
        <p:spPr>
          <a:xfrm>
            <a:off x="2869719" y="2704380"/>
            <a:ext cx="37064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Bi-LSTM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4FF3A03-276F-44CA-A7B6-7811D9FE88B3}"/>
              </a:ext>
            </a:extLst>
          </p:cNvPr>
          <p:cNvSpPr txBox="1"/>
          <p:nvPr/>
        </p:nvSpPr>
        <p:spPr>
          <a:xfrm>
            <a:off x="2869719" y="1928003"/>
            <a:ext cx="37064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Classifier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68C39-9B20-4EA5-95AE-3A6825E0D168}"/>
              </a:ext>
            </a:extLst>
          </p:cNvPr>
          <p:cNvCxnSpPr>
            <a:cxnSpLocks/>
          </p:cNvCxnSpPr>
          <p:nvPr/>
        </p:nvCxnSpPr>
        <p:spPr>
          <a:xfrm flipV="1">
            <a:off x="4689893" y="2283124"/>
            <a:ext cx="8626" cy="408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75E5E-7A63-4AA7-9FDF-0F1F1998F21E}"/>
              </a:ext>
            </a:extLst>
          </p:cNvPr>
          <p:cNvCxnSpPr>
            <a:cxnSpLocks/>
          </p:cNvCxnSpPr>
          <p:nvPr/>
        </p:nvCxnSpPr>
        <p:spPr>
          <a:xfrm flipV="1">
            <a:off x="4689892" y="3088255"/>
            <a:ext cx="8626" cy="408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A2AAD-11FC-4CCD-A41A-B7BB46E90A56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81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2. </a:t>
            </a:r>
            <a:r>
              <a:rPr lang="en-US" err="1">
                <a:cs typeface="Calibri Light"/>
              </a:rPr>
              <a:t>Các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phương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pháp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giải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quyết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bài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toán</a:t>
            </a:r>
            <a:endParaRPr lang="en-US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4B0D-37CA-4C03-822D-63F6A1D351EE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Đặc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trưng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đầu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vào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07BADB-0955-47ED-AA8A-7396E859B9A5}"/>
              </a:ext>
            </a:extLst>
          </p:cNvPr>
          <p:cNvSpPr txBox="1">
            <a:spLocks/>
          </p:cNvSpPr>
          <p:nvPr/>
        </p:nvSpPr>
        <p:spPr>
          <a:xfrm>
            <a:off x="480901" y="1927065"/>
            <a:ext cx="8457112" cy="292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âm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tiết</a:t>
            </a:r>
            <a:r>
              <a:rPr lang="en-US">
                <a:cs typeface="Calibri"/>
              </a:rPr>
              <a:t>:</a:t>
            </a:r>
          </a:p>
          <a:p>
            <a:pPr marL="342900" indent="-342900"/>
            <a:r>
              <a:rPr lang="en-US" err="1">
                <a:cs typeface="Calibri"/>
              </a:rPr>
              <a:t>Fasttext</a:t>
            </a:r>
            <a:r>
              <a:rPr lang="en-US">
                <a:cs typeface="Calibri"/>
              </a:rPr>
              <a:t> vector</a:t>
            </a:r>
          </a:p>
          <a:p>
            <a:pPr marL="342900" indent="-342900"/>
            <a:r>
              <a:rPr lang="en-US">
                <a:cs typeface="Calibri"/>
              </a:rPr>
              <a:t>Language model vector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Biểu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diễn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mức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tự</a:t>
            </a:r>
            <a:r>
              <a:rPr lang="en-US">
                <a:cs typeface="Calibri"/>
              </a:rPr>
              <a:t>:</a:t>
            </a:r>
          </a:p>
          <a:p>
            <a:pPr marL="342900" indent="-342900"/>
            <a:r>
              <a:rPr lang="en-US" err="1">
                <a:cs typeface="Calibri"/>
              </a:rPr>
              <a:t>CharCNN</a:t>
            </a:r>
            <a:r>
              <a:rPr lang="en-US">
                <a:cs typeface="Calibri"/>
              </a:rPr>
              <a:t> vector</a:t>
            </a:r>
          </a:p>
          <a:p>
            <a:pPr marL="0" indent="0">
              <a:buNone/>
            </a:pPr>
            <a:r>
              <a:rPr lang="en-US" err="1">
                <a:cs typeface="Calibri"/>
              </a:rPr>
              <a:t>Làm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giàu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thông</a:t>
            </a:r>
            <a:r>
              <a:rPr lang="en-US">
                <a:cs typeface="Calibri"/>
              </a:rPr>
              <a:t> tin </a:t>
            </a:r>
            <a:r>
              <a:rPr lang="en-US" err="1">
                <a:cs typeface="Calibri"/>
              </a:rPr>
              <a:t>đầu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vào</a:t>
            </a:r>
            <a:r>
              <a:rPr lang="en-US">
                <a:cs typeface="Calibri"/>
              </a:rPr>
              <a:t>:</a:t>
            </a:r>
          </a:p>
          <a:p>
            <a:pPr marL="342900" indent="-342900"/>
            <a:r>
              <a:rPr lang="en-US">
                <a:cs typeface="Calibri"/>
              </a:rPr>
              <a:t>Vector </a:t>
            </a:r>
            <a:r>
              <a:rPr lang="en-US" err="1">
                <a:cs typeface="Calibri"/>
              </a:rPr>
              <a:t>từ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điển</a:t>
            </a:r>
          </a:p>
          <a:p>
            <a:pPr marL="342900" indent="-342900"/>
            <a:r>
              <a:rPr lang="en-US">
                <a:cs typeface="Calibri"/>
              </a:rPr>
              <a:t>Vector Pointwise Mutual Information (PMI)</a:t>
            </a:r>
          </a:p>
          <a:p>
            <a:pPr marL="342900" indent="-342900"/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5FC4-AAF8-43BB-9E80-4523813B4F0E}"/>
              </a:ext>
            </a:extLst>
          </p:cNvPr>
          <p:cNvSpPr txBox="1"/>
          <p:nvPr/>
        </p:nvSpPr>
        <p:spPr>
          <a:xfrm>
            <a:off x="483079" y="4795678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Bộ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phân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loại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83A5BC-94EA-473F-87AB-C7111CAFE7DA}"/>
              </a:ext>
            </a:extLst>
          </p:cNvPr>
          <p:cNvSpPr txBox="1">
            <a:spLocks/>
          </p:cNvSpPr>
          <p:nvPr/>
        </p:nvSpPr>
        <p:spPr>
          <a:xfrm>
            <a:off x="480901" y="5484853"/>
            <a:ext cx="8457112" cy="292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err="1">
                <a:cs typeface="Calibri"/>
              </a:rPr>
              <a:t>Softmax</a:t>
            </a:r>
          </a:p>
          <a:p>
            <a:pPr marL="342900" indent="-342900"/>
            <a:r>
              <a:rPr lang="en-US">
                <a:cs typeface="Calibri"/>
              </a:rPr>
              <a:t>Conditional Random Fields (CRFs)</a:t>
            </a:r>
          </a:p>
          <a:p>
            <a:pPr marL="342900" indent="-342900"/>
            <a:endParaRPr lang="en-US">
              <a:cs typeface="Calibri"/>
            </a:endParaRPr>
          </a:p>
          <a:p>
            <a:pPr marL="342900" indent="-342900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2538E-A6D8-4A22-8C67-21389F8FB290}"/>
              </a:ext>
            </a:extLst>
          </p:cNvPr>
          <p:cNvSpPr txBox="1"/>
          <p:nvPr/>
        </p:nvSpPr>
        <p:spPr>
          <a:xfrm>
            <a:off x="8333117" y="63130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502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Thử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nghiệm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và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đánh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25749"/>
            <a:ext cx="8026400" cy="47597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b="1" dirty="0" err="1">
                <a:cs typeface="Calibri"/>
              </a:rPr>
              <a:t>Tập</a:t>
            </a:r>
            <a:r>
              <a:rPr lang="en-US" b="1" dirty="0">
                <a:cs typeface="Calibri"/>
              </a:rPr>
              <a:t> </a:t>
            </a:r>
            <a:r>
              <a:rPr lang="en-US" b="1" i="1" dirty="0">
                <a:cs typeface="Calibri"/>
              </a:rPr>
              <a:t>48k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 47836 </a:t>
            </a:r>
            <a:r>
              <a:rPr lang="en-US" dirty="0" err="1">
                <a:cs typeface="Calibri"/>
              </a:rPr>
              <a:t>câu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lấy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VLSP 2013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đã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</a:t>
            </a:r>
            <a:r>
              <a:rPr lang="en-US" dirty="0">
                <a:cs typeface="Calibri"/>
              </a:rPr>
              <a:t> header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nội</a:t>
            </a:r>
            <a:r>
              <a:rPr lang="en-US" dirty="0">
                <a:cs typeface="Calibri"/>
              </a:rPr>
              <a:t> dung </a:t>
            </a:r>
            <a:r>
              <a:rPr lang="en-US" dirty="0" err="1">
                <a:cs typeface="Calibri"/>
              </a:rPr>
              <a:t>văn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bản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dữ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chia </a:t>
            </a:r>
            <a:r>
              <a:rPr lang="en-US" dirty="0" err="1">
                <a:cs typeface="Calibri"/>
              </a:rPr>
              <a:t>thành</a:t>
            </a:r>
            <a:r>
              <a:rPr lang="en-US" dirty="0">
                <a:cs typeface="Calibri"/>
              </a:rPr>
              <a:t> train, dev, test </a:t>
            </a:r>
            <a:r>
              <a:rPr lang="en-US" dirty="0" err="1">
                <a:cs typeface="Calibri"/>
              </a:rPr>
              <a:t>với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kích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thước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tương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ứng</a:t>
            </a:r>
            <a:r>
              <a:rPr lang="en-US" dirty="0">
                <a:cs typeface="Calibri"/>
              </a:rPr>
              <a:t> 33060, 7367, 7509 </a:t>
            </a:r>
            <a:r>
              <a:rPr lang="en-US" dirty="0" err="1">
                <a:cs typeface="Calibri"/>
              </a:rPr>
              <a:t>câu</a:t>
            </a:r>
            <a:endParaRPr lang="en-US" dirty="0"/>
          </a:p>
          <a:p>
            <a:pPr algn="just"/>
            <a:r>
              <a:rPr lang="en-US" b="1" dirty="0" err="1">
                <a:cs typeface="Calibri"/>
              </a:rPr>
              <a:t>Tập</a:t>
            </a:r>
            <a:r>
              <a:rPr lang="en-US" b="1" dirty="0">
                <a:cs typeface="Calibri"/>
              </a:rPr>
              <a:t> </a:t>
            </a:r>
            <a:r>
              <a:rPr lang="en-US" b="1" i="1" dirty="0">
                <a:cs typeface="Calibri"/>
              </a:rPr>
              <a:t>75k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dùng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toàn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VLSP </a:t>
            </a:r>
            <a:r>
              <a:rPr lang="en-US" dirty="0" err="1">
                <a:cs typeface="Calibri"/>
              </a:rPr>
              <a:t>làm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train 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dev.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 2120 </a:t>
            </a:r>
            <a:r>
              <a:rPr lang="en-US" dirty="0" err="1">
                <a:cs typeface="Calibri"/>
              </a:rPr>
              <a:t>câu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lấy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 10 files 800001.seg </a:t>
            </a:r>
            <a:r>
              <a:rPr lang="en-US" dirty="0" err="1">
                <a:cs typeface="Calibri"/>
              </a:rPr>
              <a:t>tới</a:t>
            </a:r>
            <a:r>
              <a:rPr lang="en-US" dirty="0">
                <a:cs typeface="Calibri"/>
              </a:rPr>
              <a:t> 800010.seg 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tập</a:t>
            </a:r>
            <a:r>
              <a:rPr lang="en-US" dirty="0">
                <a:cs typeface="Calibri"/>
              </a:rPr>
              <a:t> test </a:t>
            </a:r>
            <a:r>
              <a:rPr lang="en-US" dirty="0" err="1">
                <a:cs typeface="Calibri"/>
              </a:rPr>
              <a:t>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nhãn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loại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công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bố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thảo</a:t>
            </a:r>
            <a:r>
              <a:rPr lang="en-US" dirty="0">
                <a:cs typeface="Calibri"/>
              </a:rPr>
              <a:t> VLSP </a:t>
            </a:r>
            <a:r>
              <a:rPr lang="en-US" dirty="0" err="1">
                <a:cs typeface="Calibri"/>
              </a:rPr>
              <a:t>năm</a:t>
            </a:r>
            <a:r>
              <a:rPr lang="en-US" dirty="0">
                <a:cs typeface="Calibri"/>
              </a:rPr>
              <a:t> 2013</a:t>
            </a:r>
          </a:p>
          <a:p>
            <a:pPr algn="just"/>
            <a:r>
              <a:rPr lang="en-US" b="1" dirty="0" err="1">
                <a:cs typeface="Calibri"/>
              </a:rPr>
              <a:t>Tập</a:t>
            </a:r>
            <a:r>
              <a:rPr lang="en-US" b="1" dirty="0">
                <a:cs typeface="Calibri"/>
              </a:rPr>
              <a:t> </a:t>
            </a:r>
            <a:r>
              <a:rPr lang="en-US" b="1" i="1" dirty="0">
                <a:cs typeface="Calibri"/>
              </a:rPr>
              <a:t>zing news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 8,7 </a:t>
            </a:r>
            <a:r>
              <a:rPr lang="en-US" dirty="0" err="1">
                <a:cs typeface="Calibri"/>
              </a:rPr>
              <a:t>triệu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câu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được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thập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nguồn</a:t>
            </a:r>
            <a:r>
              <a:rPr lang="en-US" dirty="0">
                <a:cs typeface="Calibri"/>
              </a:rPr>
              <a:t> zing news </a:t>
            </a:r>
          </a:p>
          <a:p>
            <a:pPr algn="just"/>
            <a:r>
              <a:rPr lang="en-US" b="1" dirty="0" err="1">
                <a:cs typeface="Calibri"/>
              </a:rPr>
              <a:t>Từ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điển</a:t>
            </a:r>
            <a:r>
              <a:rPr lang="en-US" dirty="0">
                <a:cs typeface="Calibri"/>
              </a:rPr>
              <a:t>: </a:t>
            </a:r>
            <a:r>
              <a:rPr lang="en-US" i="1" dirty="0" err="1">
                <a:cs typeface="Calibri"/>
              </a:rPr>
              <a:t>vietnamese</a:t>
            </a:r>
            <a:r>
              <a:rPr lang="en-US" i="1" dirty="0">
                <a:cs typeface="Calibri"/>
              </a:rPr>
              <a:t> lexicon</a:t>
            </a:r>
            <a:r>
              <a:rPr lang="en-US" dirty="0">
                <a:cs typeface="Calibri"/>
              </a:rPr>
              <a:t> [1] </a:t>
            </a:r>
            <a:r>
              <a:rPr lang="en-US" dirty="0" err="1">
                <a:cs typeface="Calibri"/>
              </a:rPr>
              <a:t>và</a:t>
            </a:r>
            <a:r>
              <a:rPr lang="en-US" dirty="0">
                <a:cs typeface="Calibri"/>
              </a:rPr>
              <a:t> </a:t>
            </a:r>
            <a:r>
              <a:rPr lang="en-US" i="1" dirty="0" err="1">
                <a:cs typeface="Calibri"/>
              </a:rPr>
              <a:t>vietnamese</a:t>
            </a:r>
            <a:r>
              <a:rPr lang="en-US" i="1" dirty="0">
                <a:cs typeface="Calibri"/>
              </a:rPr>
              <a:t> wordlist</a:t>
            </a:r>
            <a:r>
              <a:rPr lang="en-US" dirty="0">
                <a:cs typeface="Calibri"/>
              </a:rPr>
              <a:t> [2] </a:t>
            </a:r>
            <a:r>
              <a:rPr lang="en-US" dirty="0" err="1">
                <a:cs typeface="Calibri"/>
              </a:rPr>
              <a:t>gồm</a:t>
            </a:r>
            <a:r>
              <a:rPr lang="en-US" dirty="0">
                <a:cs typeface="Calibri"/>
              </a:rPr>
              <a:t> 75827 </a:t>
            </a:r>
            <a:r>
              <a:rPr lang="en-US" dirty="0" err="1">
                <a:cs typeface="Calibri"/>
              </a:rPr>
              <a:t>từ</a:t>
            </a: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 sz="1200">
              <a:cs typeface="Calibri"/>
            </a:endParaRPr>
          </a:p>
          <a:p>
            <a:pPr marL="0" indent="0" algn="just">
              <a:buNone/>
            </a:pPr>
            <a:r>
              <a:rPr lang="en-US" sz="1200" dirty="0">
                <a:cs typeface="Calibri"/>
              </a:rPr>
              <a:t>[1] Le, H. P., Nguyen, T. M. H., </a:t>
            </a:r>
            <a:r>
              <a:rPr lang="en-US" sz="1200" dirty="0" err="1">
                <a:cs typeface="Calibri"/>
              </a:rPr>
              <a:t>Roussanaly</a:t>
            </a:r>
            <a:r>
              <a:rPr lang="en-US" sz="1200" dirty="0">
                <a:cs typeface="Calibri"/>
              </a:rPr>
              <a:t>, A., and Ho, T. V., A hybrid approach to word segmentation of Vietnamese texts, In Proceedings of the 2nd International Conference on Language and Automata Theory and Applications, pages 240–249.</a:t>
            </a:r>
          </a:p>
          <a:p>
            <a:pPr marL="0" indent="0" algn="just">
              <a:buNone/>
            </a:pPr>
            <a:r>
              <a:rPr lang="en-US" sz="1200" dirty="0">
                <a:cs typeface="Calibri"/>
              </a:rPr>
              <a:t>[2] Van-</a:t>
            </a:r>
            <a:r>
              <a:rPr lang="en-US" sz="1200" dirty="0" err="1">
                <a:cs typeface="Calibri"/>
              </a:rPr>
              <a:t>Duyet</a:t>
            </a:r>
            <a:r>
              <a:rPr lang="en-US" sz="1200" dirty="0">
                <a:cs typeface="Calibri"/>
              </a:rPr>
              <a:t> Le, </a:t>
            </a:r>
            <a:r>
              <a:rPr lang="en-US" sz="1200" dirty="0" err="1">
                <a:cs typeface="Calibri"/>
              </a:rPr>
              <a:t>vietnamese</a:t>
            </a:r>
            <a:r>
              <a:rPr lang="en-US" sz="1200" dirty="0">
                <a:cs typeface="Calibri"/>
              </a:rPr>
              <a:t>-wordlist, https://vietnamese-wordlist.duyet.net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FCF0E-3430-4713-A214-EE32C707DABA}"/>
              </a:ext>
            </a:extLst>
          </p:cNvPr>
          <p:cNvSpPr txBox="1"/>
          <p:nvPr/>
        </p:nvSpPr>
        <p:spPr>
          <a:xfrm>
            <a:off x="483079" y="1237890"/>
            <a:ext cx="605221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err="1">
                <a:cs typeface="Calibri"/>
              </a:rPr>
              <a:t>Tập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dữ</a:t>
            </a:r>
            <a:r>
              <a:rPr lang="en-US" sz="2800" u="sng">
                <a:cs typeface="Calibri"/>
              </a:rPr>
              <a:t> </a:t>
            </a:r>
            <a:r>
              <a:rPr lang="en-US" sz="2800" u="sng" err="1">
                <a:cs typeface="Calibri"/>
              </a:rPr>
              <a:t>liệu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3D72DC-60D4-4355-8049-D9768C55D9E4}"/>
              </a:ext>
            </a:extLst>
          </p:cNvPr>
          <p:cNvCxnSpPr/>
          <p:nvPr/>
        </p:nvCxnSpPr>
        <p:spPr>
          <a:xfrm>
            <a:off x="549216" y="5681932"/>
            <a:ext cx="8146209" cy="3738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511870-6BAD-4A7A-B2D6-111495B966B9}"/>
              </a:ext>
            </a:extLst>
          </p:cNvPr>
          <p:cNvSpPr txBox="1"/>
          <p:nvPr/>
        </p:nvSpPr>
        <p:spPr>
          <a:xfrm>
            <a:off x="8333117" y="529230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4270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Application>Microsoft Office PowerPoint</Application>
  <PresentationFormat>On-screen Show (4:3)</PresentationFormat>
  <Slides>32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ỨNG DỤNG HỌC SÂU TRONG BÀI TOÁN TÁCH TỪ TIẾNG VIỆT</vt:lpstr>
      <vt:lpstr>PowerPoint Presentation</vt:lpstr>
      <vt:lpstr>1. Giới thiệu đề tài</vt:lpstr>
      <vt:lpstr>1. Giới thiệu đề tài</vt:lpstr>
      <vt:lpstr>2. Các phương pháp giải quyết bài toán</vt:lpstr>
      <vt:lpstr>2. Các phương pháp giải quyết bài toán</vt:lpstr>
      <vt:lpstr>2. Các phương pháp giải quyết bài toán</vt:lpstr>
      <vt:lpstr>2. Các phương pháp giải quyết bài toán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3. Thử nghiệm và đánh giá</vt:lpstr>
      <vt:lpstr>4. Kết luận</vt:lpstr>
      <vt:lpstr>4. Kết luận</vt:lpstr>
      <vt:lpstr>PowerPoint Presentation</vt:lpstr>
      <vt:lpstr>Tài liệu tham khảo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revision>56</cp:revision>
  <dcterms:created xsi:type="dcterms:W3CDTF">2016-07-25T07:53:11Z</dcterms:created>
  <dcterms:modified xsi:type="dcterms:W3CDTF">2019-01-15T07:46:55Z</dcterms:modified>
</cp:coreProperties>
</file>