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8"/>
    <p:sldId id="257" r:id="rId29"/>
    <p:sldId id="258" r:id="rId30"/>
    <p:sldId id="259" r:id="rId31"/>
    <p:sldId id="260" r:id="rId32"/>
  </p:sldIdLst>
  <p:sldSz cx="18288000" cy="10287000"/>
  <p:notesSz cx="6858000" cy="9144000"/>
  <p:embeddedFontLst>
    <p:embeddedFont>
      <p:font typeface="Oswald" charset="1" panose="00000500000000000000"/>
      <p:regular r:id="rId6"/>
    </p:embeddedFont>
    <p:embeddedFont>
      <p:font typeface="Oswald Bold" charset="1" panose="00000800000000000000"/>
      <p:regular r:id="rId7"/>
    </p:embeddedFont>
    <p:embeddedFont>
      <p:font typeface="Arimo" charset="1" panose="020B0604020202020204"/>
      <p:regular r:id="rId8"/>
    </p:embeddedFont>
    <p:embeddedFont>
      <p:font typeface="Arimo Bold" charset="1" panose="020B0704020202020204"/>
      <p:regular r:id="rId9"/>
    </p:embeddedFont>
    <p:embeddedFont>
      <p:font typeface="Arimo Italics" charset="1" panose="020B0604020202090204"/>
      <p:regular r:id="rId10"/>
    </p:embeddedFont>
    <p:embeddedFont>
      <p:font typeface="Arimo Bold Italics" charset="1" panose="020B0704020202090204"/>
      <p:regular r:id="rId11"/>
    </p:embeddedFont>
    <p:embeddedFont>
      <p:font typeface="DM Sans" charset="1" panose="00000000000000000000"/>
      <p:regular r:id="rId12"/>
    </p:embeddedFont>
    <p:embeddedFont>
      <p:font typeface="DM Sans Bold" charset="1" panose="00000000000000000000"/>
      <p:regular r:id="rId13"/>
    </p:embeddedFont>
    <p:embeddedFont>
      <p:font typeface="DM Sans Italics" charset="1" panose="00000000000000000000"/>
      <p:regular r:id="rId14"/>
    </p:embeddedFont>
    <p:embeddedFont>
      <p:font typeface="DM Sans Bold Italics" charset="1" panose="00000000000000000000"/>
      <p:regular r:id="rId15"/>
    </p:embeddedFont>
    <p:embeddedFont>
      <p:font typeface="Open Sauce" charset="1" panose="00000500000000000000"/>
      <p:regular r:id="rId16"/>
    </p:embeddedFont>
    <p:embeddedFont>
      <p:font typeface="Open Sauce Bold" charset="1" panose="00000800000000000000"/>
      <p:regular r:id="rId17"/>
    </p:embeddedFont>
    <p:embeddedFont>
      <p:font typeface="Open Sauce Italics" charset="1" panose="00000500000000000000"/>
      <p:regular r:id="rId18"/>
    </p:embeddedFont>
    <p:embeddedFont>
      <p:font typeface="Open Sauce Bold Italics" charset="1" panose="00000800000000000000"/>
      <p:regular r:id="rId19"/>
    </p:embeddedFont>
    <p:embeddedFont>
      <p:font typeface="Open Sauce Light" charset="1" panose="00000400000000000000"/>
      <p:regular r:id="rId20"/>
    </p:embeddedFont>
    <p:embeddedFont>
      <p:font typeface="Open Sauce Light Italics" charset="1" panose="00000400000000000000"/>
      <p:regular r:id="rId21"/>
    </p:embeddedFont>
    <p:embeddedFont>
      <p:font typeface="Open Sauce Medium" charset="1" panose="00000600000000000000"/>
      <p:regular r:id="rId22"/>
    </p:embeddedFont>
    <p:embeddedFont>
      <p:font typeface="Open Sauce Medium Italics" charset="1" panose="00000600000000000000"/>
      <p:regular r:id="rId23"/>
    </p:embeddedFont>
    <p:embeddedFont>
      <p:font typeface="Open Sauce Semi-Bold" charset="1" panose="00000700000000000000"/>
      <p:regular r:id="rId24"/>
    </p:embeddedFont>
    <p:embeddedFont>
      <p:font typeface="Open Sauce Semi-Bold Italics" charset="1" panose="00000700000000000000"/>
      <p:regular r:id="rId25"/>
    </p:embeddedFont>
    <p:embeddedFont>
      <p:font typeface="Open Sauce Heavy" charset="1" panose="00000A00000000000000"/>
      <p:regular r:id="rId26"/>
    </p:embeddedFont>
    <p:embeddedFont>
      <p:font typeface="Open Sauce Heavy Italics" charset="1" panose="00000A00000000000000"/>
      <p:regular r:id="rId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slides/slide1.xml" Type="http://schemas.openxmlformats.org/officeDocument/2006/relationships/slide"/><Relationship Id="rId29" Target="slides/slide2.xml" Type="http://schemas.openxmlformats.org/officeDocument/2006/relationships/slide"/><Relationship Id="rId3" Target="viewProps.xml" Type="http://schemas.openxmlformats.org/officeDocument/2006/relationships/viewProps"/><Relationship Id="rId30" Target="slides/slide3.xml" Type="http://schemas.openxmlformats.org/officeDocument/2006/relationships/slide"/><Relationship Id="rId31" Target="slides/slide4.xml" Type="http://schemas.openxmlformats.org/officeDocument/2006/relationships/slide"/><Relationship Id="rId32" Target="slides/slide5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4.png" Type="http://schemas.openxmlformats.org/officeDocument/2006/relationships/image"/><Relationship Id="rId5" Target="../media/image5.svg" Type="http://schemas.openxmlformats.org/officeDocument/2006/relationships/image"/><Relationship Id="rId6" Target="../media/image6.pn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7.png" Type="http://schemas.openxmlformats.org/officeDocument/2006/relationships/image"/><Relationship Id="rId6" Target="../media/image8.png" Type="http://schemas.openxmlformats.org/officeDocument/2006/relationships/image"/><Relationship Id="rId7" Target="../media/image9.pn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4.png" Type="http://schemas.openxmlformats.org/officeDocument/2006/relationships/image"/><Relationship Id="rId5" Target="../media/image5.svg" Type="http://schemas.openxmlformats.org/officeDocument/2006/relationships/image"/><Relationship Id="rId6" Target="../media/image6.pn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10.png" Type="http://schemas.openxmlformats.org/officeDocument/2006/relationships/image"/><Relationship Id="rId6" Target="../media/image11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659121">
            <a:off x="15091031" y="5585714"/>
            <a:ext cx="7629294" cy="7828566"/>
          </a:xfrm>
          <a:custGeom>
            <a:avLst/>
            <a:gdLst/>
            <a:ahLst/>
            <a:cxnLst/>
            <a:rect r="r" b="b" t="t" l="l"/>
            <a:pathLst>
              <a:path h="7828566" w="7629294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3258071" y="-4629150"/>
            <a:ext cx="9022634" cy="9258300"/>
          </a:xfrm>
          <a:custGeom>
            <a:avLst/>
            <a:gdLst/>
            <a:ahLst/>
            <a:cxnLst/>
            <a:rect r="r" b="b" t="t" l="l"/>
            <a:pathLst>
              <a:path h="9258300" w="9022634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0" y="9258300"/>
            <a:ext cx="4907653" cy="886459"/>
            <a:chOff x="0" y="0"/>
            <a:chExt cx="947748" cy="17119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947748" cy="171190"/>
            </a:xfrm>
            <a:custGeom>
              <a:avLst/>
              <a:gdLst/>
              <a:ahLst/>
              <a:cxnLst/>
              <a:rect r="r" b="b" t="t" l="l"/>
              <a:pathLst>
                <a:path h="171190" w="947748">
                  <a:moveTo>
                    <a:pt x="0" y="0"/>
                  </a:moveTo>
                  <a:lnTo>
                    <a:pt x="947748" y="0"/>
                  </a:lnTo>
                  <a:lnTo>
                    <a:pt x="947748" y="171190"/>
                  </a:lnTo>
                  <a:lnTo>
                    <a:pt x="0" y="17119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sq">
              <a:noFill/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28575"/>
              <a:ext cx="947748" cy="19976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680"/>
                </a:lnSpc>
              </a:pPr>
              <a:r>
                <a:rPr lang="en-US" sz="3600">
                  <a:solidFill>
                    <a:srgbClr val="000000"/>
                  </a:solidFill>
                  <a:latin typeface="Open Sauce"/>
                </a:rPr>
                <a:t>Nguyen Tuan Dung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4236347" y="3668014"/>
            <a:ext cx="9815307" cy="2950973"/>
            <a:chOff x="0" y="0"/>
            <a:chExt cx="1895495" cy="569881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895495" cy="569881"/>
            </a:xfrm>
            <a:custGeom>
              <a:avLst/>
              <a:gdLst/>
              <a:ahLst/>
              <a:cxnLst/>
              <a:rect r="r" b="b" t="t" l="l"/>
              <a:pathLst>
                <a:path h="569881" w="1895495">
                  <a:moveTo>
                    <a:pt x="0" y="0"/>
                  </a:moveTo>
                  <a:lnTo>
                    <a:pt x="1895495" y="0"/>
                  </a:lnTo>
                  <a:lnTo>
                    <a:pt x="1895495" y="569881"/>
                  </a:lnTo>
                  <a:lnTo>
                    <a:pt x="0" y="56988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85725"/>
              <a:ext cx="1895495" cy="65560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0400"/>
                </a:lnSpc>
              </a:pPr>
              <a:r>
                <a:rPr lang="en-US" sz="8000">
                  <a:solidFill>
                    <a:srgbClr val="000000"/>
                  </a:solidFill>
                  <a:latin typeface="Open Sauce Bold"/>
                </a:rPr>
                <a:t>3D Programming Final Project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4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7659121">
            <a:off x="-4012602" y="5585714"/>
            <a:ext cx="7629294" cy="7828566"/>
          </a:xfrm>
          <a:custGeom>
            <a:avLst/>
            <a:gdLst/>
            <a:ahLst/>
            <a:cxnLst/>
            <a:rect r="r" b="b" t="t" l="l"/>
            <a:pathLst>
              <a:path h="7828566" w="7629294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2016048">
            <a:off x="12243487" y="-1005305"/>
            <a:ext cx="10749463" cy="2687366"/>
          </a:xfrm>
          <a:custGeom>
            <a:avLst/>
            <a:gdLst/>
            <a:ahLst/>
            <a:cxnLst/>
            <a:rect r="r" b="b" t="t" l="l"/>
            <a:pathLst>
              <a:path h="2687366" w="10749463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650755" y="2221074"/>
            <a:ext cx="14986490" cy="8065926"/>
          </a:xfrm>
          <a:custGeom>
            <a:avLst/>
            <a:gdLst/>
            <a:ahLst/>
            <a:cxnLst/>
            <a:rect r="r" b="b" t="t" l="l"/>
            <a:pathLst>
              <a:path h="8065926" w="14986490">
                <a:moveTo>
                  <a:pt x="0" y="0"/>
                </a:moveTo>
                <a:lnTo>
                  <a:pt x="14986490" y="0"/>
                </a:lnTo>
                <a:lnTo>
                  <a:pt x="14986490" y="8065926"/>
                </a:lnTo>
                <a:lnTo>
                  <a:pt x="0" y="806592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3232115" y="430339"/>
            <a:ext cx="11823771" cy="10824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31"/>
              </a:lnSpc>
            </a:pPr>
            <a:r>
              <a:rPr lang="en-US" sz="6399" spc="627">
                <a:solidFill>
                  <a:srgbClr val="231F20"/>
                </a:solidFill>
                <a:latin typeface="Oswald Bold"/>
              </a:rPr>
              <a:t>UFO BY NGUYEN TUAN DUNG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779578" y="7341318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4390814" y="5422473"/>
            <a:ext cx="2913133" cy="4114800"/>
          </a:xfrm>
          <a:custGeom>
            <a:avLst/>
            <a:gdLst/>
            <a:ahLst/>
            <a:cxnLst/>
            <a:rect r="r" b="b" t="t" l="l"/>
            <a:pathLst>
              <a:path h="4114800" w="2913133">
                <a:moveTo>
                  <a:pt x="0" y="0"/>
                </a:moveTo>
                <a:lnTo>
                  <a:pt x="2913133" y="0"/>
                </a:lnTo>
                <a:lnTo>
                  <a:pt x="291313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0987474" y="5422473"/>
            <a:ext cx="3743775" cy="4114800"/>
          </a:xfrm>
          <a:custGeom>
            <a:avLst/>
            <a:gdLst/>
            <a:ahLst/>
            <a:cxnLst/>
            <a:rect r="r" b="b" t="t" l="l"/>
            <a:pathLst>
              <a:path h="4114800" w="3743775">
                <a:moveTo>
                  <a:pt x="0" y="0"/>
                </a:moveTo>
                <a:lnTo>
                  <a:pt x="3743775" y="0"/>
                </a:lnTo>
                <a:lnTo>
                  <a:pt x="374377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37362" t="0" r="-38494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5816538" y="1307673"/>
            <a:ext cx="6654923" cy="3364229"/>
          </a:xfrm>
          <a:custGeom>
            <a:avLst/>
            <a:gdLst/>
            <a:ahLst/>
            <a:cxnLst/>
            <a:rect r="r" b="b" t="t" l="l"/>
            <a:pathLst>
              <a:path h="3364229" w="6654923">
                <a:moveTo>
                  <a:pt x="0" y="0"/>
                </a:moveTo>
                <a:lnTo>
                  <a:pt x="6654924" y="0"/>
                </a:lnTo>
                <a:lnTo>
                  <a:pt x="6654924" y="3364229"/>
                </a:lnTo>
                <a:lnTo>
                  <a:pt x="0" y="3364229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AutoShape 7" id="7"/>
          <p:cNvSpPr/>
          <p:nvPr/>
        </p:nvSpPr>
        <p:spPr>
          <a:xfrm>
            <a:off x="7303947" y="7479873"/>
            <a:ext cx="3683527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8" id="8"/>
          <p:cNvSpPr/>
          <p:nvPr/>
        </p:nvSpPr>
        <p:spPr>
          <a:xfrm flipV="true">
            <a:off x="9144000" y="4671902"/>
            <a:ext cx="0" cy="2555172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9" id="9"/>
          <p:cNvGrpSpPr/>
          <p:nvPr/>
        </p:nvGrpSpPr>
        <p:grpSpPr>
          <a:xfrm rot="0">
            <a:off x="8891201" y="7227074"/>
            <a:ext cx="505598" cy="505598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727171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7916264" y="7904122"/>
            <a:ext cx="2458893" cy="11359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155"/>
              </a:lnSpc>
              <a:spcBef>
                <a:spcPct val="0"/>
              </a:spcBef>
            </a:pPr>
            <a:r>
              <a:rPr lang="en-US" sz="7042">
                <a:solidFill>
                  <a:srgbClr val="000000"/>
                </a:solidFill>
                <a:latin typeface="Open Sauce"/>
              </a:rPr>
              <a:t>Tools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4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7659121">
            <a:off x="-4012602" y="5585714"/>
            <a:ext cx="7629294" cy="7828566"/>
          </a:xfrm>
          <a:custGeom>
            <a:avLst/>
            <a:gdLst/>
            <a:ahLst/>
            <a:cxnLst/>
            <a:rect r="r" b="b" t="t" l="l"/>
            <a:pathLst>
              <a:path h="7828566" w="7629294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398983" y="3006818"/>
            <a:ext cx="1400485" cy="6493178"/>
            <a:chOff x="0" y="0"/>
            <a:chExt cx="368852" cy="1710138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68852" cy="1710137"/>
            </a:xfrm>
            <a:custGeom>
              <a:avLst/>
              <a:gdLst/>
              <a:ahLst/>
              <a:cxnLst/>
              <a:rect r="r" b="b" t="t" l="l"/>
              <a:pathLst>
                <a:path h="1710137" w="368852">
                  <a:moveTo>
                    <a:pt x="0" y="0"/>
                  </a:moveTo>
                  <a:lnTo>
                    <a:pt x="368852" y="0"/>
                  </a:lnTo>
                  <a:lnTo>
                    <a:pt x="368852" y="1710137"/>
                  </a:lnTo>
                  <a:lnTo>
                    <a:pt x="0" y="1710137"/>
                  </a:ln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19050"/>
              <a:ext cx="368852" cy="172918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4980992" y="1036994"/>
            <a:ext cx="7416941" cy="16837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774"/>
              </a:lnSpc>
            </a:pPr>
            <a:r>
              <a:rPr lang="en-US" sz="9981" spc="978">
                <a:solidFill>
                  <a:srgbClr val="231F20"/>
                </a:solidFill>
                <a:latin typeface="Oswald Bold"/>
              </a:rPr>
              <a:t>CONTROLS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2016048">
            <a:off x="12243487" y="-1005305"/>
            <a:ext cx="10749463" cy="2687366"/>
          </a:xfrm>
          <a:custGeom>
            <a:avLst/>
            <a:gdLst/>
            <a:ahLst/>
            <a:cxnLst/>
            <a:rect r="r" b="b" t="t" l="l"/>
            <a:pathLst>
              <a:path h="2687366" w="10749463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611015" y="3330306"/>
            <a:ext cx="937219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Oswald Bold Italics"/>
              </a:rPr>
              <a:t>01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611015" y="4127425"/>
            <a:ext cx="937219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Oswald Bold Italics"/>
              </a:rPr>
              <a:t>02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611015" y="5008583"/>
            <a:ext cx="937219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Oswald Bold Italics"/>
              </a:rPr>
              <a:t>03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611015" y="5805702"/>
            <a:ext cx="937219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Oswald Bold Italics"/>
              </a:rPr>
              <a:t>04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630616" y="6598078"/>
            <a:ext cx="937219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Oswald Bold Italics"/>
              </a:rPr>
              <a:t>05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630616" y="7429043"/>
            <a:ext cx="937219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Oswald Bold Italics"/>
              </a:rPr>
              <a:t>06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630616" y="8279335"/>
            <a:ext cx="937219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Oswald Bold Italics"/>
              </a:rPr>
              <a:t>07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2987093" y="3438259"/>
            <a:ext cx="5790503" cy="4185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483"/>
              </a:lnSpc>
            </a:pPr>
            <a:r>
              <a:rPr lang="en-US" sz="2524" spc="247">
                <a:solidFill>
                  <a:srgbClr val="231F20"/>
                </a:solidFill>
                <a:latin typeface="DM Sans"/>
              </a:rPr>
              <a:t>ARROWUP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2987093" y="4232476"/>
            <a:ext cx="6076629" cy="4185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483"/>
              </a:lnSpc>
            </a:pPr>
            <a:r>
              <a:rPr lang="en-US" sz="2524" spc="247">
                <a:solidFill>
                  <a:srgbClr val="231F20"/>
                </a:solidFill>
                <a:latin typeface="DM Sans"/>
              </a:rPr>
              <a:t>ARROWDOWN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2987093" y="5152567"/>
            <a:ext cx="5790503" cy="4185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83"/>
              </a:lnSpc>
              <a:spcBef>
                <a:spcPct val="0"/>
              </a:spcBef>
            </a:pPr>
            <a:r>
              <a:rPr lang="en-US" sz="2524" spc="247">
                <a:solidFill>
                  <a:srgbClr val="231F20"/>
                </a:solidFill>
                <a:latin typeface="DM Sans"/>
              </a:rPr>
              <a:t>ARROWLEFT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2987093" y="5946784"/>
            <a:ext cx="6076629" cy="4185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83"/>
              </a:lnSpc>
              <a:spcBef>
                <a:spcPct val="0"/>
              </a:spcBef>
            </a:pPr>
            <a:r>
              <a:rPr lang="en-US" sz="2524" spc="247">
                <a:solidFill>
                  <a:srgbClr val="231F20"/>
                </a:solidFill>
                <a:latin typeface="DM Sans"/>
              </a:rPr>
              <a:t>ARROWRIGHT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2987093" y="6747629"/>
            <a:ext cx="6076629" cy="4185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83"/>
              </a:lnSpc>
              <a:spcBef>
                <a:spcPct val="0"/>
              </a:spcBef>
            </a:pPr>
            <a:r>
              <a:rPr lang="en-US" sz="2524" spc="247">
                <a:solidFill>
                  <a:srgbClr val="231F20"/>
                </a:solidFill>
                <a:latin typeface="DM Sans"/>
              </a:rPr>
              <a:t>W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2987093" y="7540005"/>
            <a:ext cx="5790503" cy="4185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83"/>
              </a:lnSpc>
              <a:spcBef>
                <a:spcPct val="0"/>
              </a:spcBef>
            </a:pPr>
            <a:r>
              <a:rPr lang="en-US" sz="2524" spc="247">
                <a:solidFill>
                  <a:srgbClr val="231F20"/>
                </a:solidFill>
                <a:latin typeface="DM Sans"/>
              </a:rPr>
              <a:t>S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2987093" y="8384386"/>
            <a:ext cx="6076629" cy="4185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83"/>
              </a:lnSpc>
              <a:spcBef>
                <a:spcPct val="0"/>
              </a:spcBef>
            </a:pPr>
            <a:r>
              <a:rPr lang="en-US" sz="2524" spc="247">
                <a:solidFill>
                  <a:srgbClr val="231F20"/>
                </a:solidFill>
                <a:latin typeface="DM Sans"/>
              </a:rPr>
              <a:t>SPACEBAR</a:t>
            </a:r>
          </a:p>
        </p:txBody>
      </p:sp>
      <p:sp>
        <p:nvSpPr>
          <p:cNvPr name="Freeform 22" id="22"/>
          <p:cNvSpPr/>
          <p:nvPr/>
        </p:nvSpPr>
        <p:spPr>
          <a:xfrm flipH="false" flipV="false" rot="0">
            <a:off x="6352793" y="3095026"/>
            <a:ext cx="10906507" cy="6160166"/>
          </a:xfrm>
          <a:custGeom>
            <a:avLst/>
            <a:gdLst/>
            <a:ahLst/>
            <a:cxnLst/>
            <a:rect r="r" b="b" t="t" l="l"/>
            <a:pathLst>
              <a:path h="6160166" w="10906507">
                <a:moveTo>
                  <a:pt x="0" y="0"/>
                </a:moveTo>
                <a:lnTo>
                  <a:pt x="10906507" y="0"/>
                </a:lnTo>
                <a:lnTo>
                  <a:pt x="10906507" y="6160165"/>
                </a:lnTo>
                <a:lnTo>
                  <a:pt x="0" y="616016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20782" t="-18161" r="-16626" b="-12775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0580377">
            <a:off x="9407140" y="-9309963"/>
            <a:ext cx="24036383" cy="24664199"/>
          </a:xfrm>
          <a:custGeom>
            <a:avLst/>
            <a:gdLst/>
            <a:ahLst/>
            <a:cxnLst/>
            <a:rect r="r" b="b" t="t" l="l"/>
            <a:pathLst>
              <a:path h="24664199" w="24036383">
                <a:moveTo>
                  <a:pt x="0" y="0"/>
                </a:moveTo>
                <a:lnTo>
                  <a:pt x="24036383" y="0"/>
                </a:lnTo>
                <a:lnTo>
                  <a:pt x="24036383" y="24664198"/>
                </a:lnTo>
                <a:lnTo>
                  <a:pt x="0" y="2466419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561733" y="2105045"/>
            <a:ext cx="8097687" cy="32419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13015"/>
              </a:lnSpc>
              <a:spcBef>
                <a:spcPct val="0"/>
              </a:spcBef>
            </a:pPr>
            <a:r>
              <a:rPr lang="en-US" sz="9431" spc="924">
                <a:solidFill>
                  <a:srgbClr val="231F20"/>
                </a:solidFill>
                <a:latin typeface="Oswald Bold"/>
              </a:rPr>
              <a:t>THANK'S FOR WATCHING</a:t>
            </a:r>
          </a:p>
        </p:txBody>
      </p:sp>
      <p:sp>
        <p:nvSpPr>
          <p:cNvPr name="Freeform 5" id="5"/>
          <p:cNvSpPr/>
          <p:nvPr/>
        </p:nvSpPr>
        <p:spPr>
          <a:xfrm flipH="true" flipV="false" rot="0">
            <a:off x="-4254153" y="7476061"/>
            <a:ext cx="11881594" cy="3564478"/>
          </a:xfrm>
          <a:custGeom>
            <a:avLst/>
            <a:gdLst/>
            <a:ahLst/>
            <a:cxnLst/>
            <a:rect r="r" b="b" t="t" l="l"/>
            <a:pathLst>
              <a:path h="3564478" w="11881594">
                <a:moveTo>
                  <a:pt x="11881594" y="0"/>
                </a:moveTo>
                <a:lnTo>
                  <a:pt x="0" y="0"/>
                </a:lnTo>
                <a:lnTo>
                  <a:pt x="0" y="3564478"/>
                </a:lnTo>
                <a:lnTo>
                  <a:pt x="11881594" y="3564478"/>
                </a:lnTo>
                <a:lnTo>
                  <a:pt x="11881594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DAF6YQwwiOo</dc:identifier>
  <dcterms:modified xsi:type="dcterms:W3CDTF">2011-08-01T06:04:30Z</dcterms:modified>
  <cp:revision>1</cp:revision>
  <dc:title>3D PFP</dc:title>
</cp:coreProperties>
</file>