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3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450" y="-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365493" y="3834113"/>
            <a:ext cx="7481894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Something </a:t>
            </a:r>
            <a:r>
              <a:rPr lang="en-US" sz="22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something</a:t>
            </a:r>
            <a:r>
              <a:rPr lang="en-US" sz="220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…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966821" y="2571660"/>
            <a:ext cx="8289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Formal definition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8060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highlight>
                  <a:srgbClr val="008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highlight>
                  <a:srgbClr val="8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sum of rental fees of 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highlight>
                  <a:srgbClr val="0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789294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variations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simpler.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942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923938"/>
            <a:ext cx="3340294" cy="8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“car”, they wrote “bin”.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434994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first version of this problem is one-dimensional, each item “weight” instead of “size”. It is already an NP-hard 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324</Words>
  <Application>Microsoft Office PowerPoint</Application>
  <PresentationFormat>Màn hình rộng</PresentationFormat>
  <Paragraphs>63</Paragraphs>
  <Slides>10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105</cp:revision>
  <dcterms:created xsi:type="dcterms:W3CDTF">2021-12-18T03:12:28Z</dcterms:created>
  <dcterms:modified xsi:type="dcterms:W3CDTF">2021-12-18T05:43:20Z</dcterms:modified>
</cp:coreProperties>
</file>