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Oxygen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226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8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256;p15"/>
              <p:cNvSpPr txBox="1"/>
              <p:nvPr/>
            </p:nvSpPr>
            <p:spPr>
              <a:xfrm>
                <a:off x="1392017" y="1465277"/>
                <a:ext cx="10477677" cy="3978806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Subproblem: Model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is binary variable,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are real variables.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      We change the model above to </a:t>
                </a:r>
                <a:r>
                  <a:rPr lang="it-IT" sz="2200">
                    <a:solidFill>
                      <a:schemeClr val="dk1"/>
                    </a:solidFill>
                  </a:rPr>
                  <a:t>linear constraints:</a:t>
                </a:r>
                <a:endParaRPr lang="it-IT" sz="2200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200" dirty="0">
                    <a:solidFill>
                      <a:schemeClr val="dk1"/>
                    </a:solidFill>
                  </a:rPr>
                  <a:t>     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are two binary variables, M is a big constant, we obtain: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dk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dk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17" y="1465277"/>
                <a:ext cx="10477677" cy="3978806"/>
              </a:xfrm>
              <a:prstGeom prst="rect">
                <a:avLst/>
              </a:prstGeom>
              <a:blipFill>
                <a:blip r:embed="rId3"/>
                <a:stretch>
                  <a:fillRect l="-756" r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1021437" y="168393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260;p15">
            <a:extLst>
              <a:ext uri="{FF2B5EF4-FFF2-40B4-BE49-F238E27FC236}">
                <a16:creationId xmlns:a16="http://schemas.microsoft.com/office/drawing/2014/main" id="{C23F6900-372D-469E-9654-88036859EB4F}"/>
              </a:ext>
            </a:extLst>
          </p:cNvPr>
          <p:cNvSpPr/>
          <p:nvPr/>
        </p:nvSpPr>
        <p:spPr>
          <a:xfrm rot="10800000">
            <a:off x="1499754" y="27842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(1);</a:t>
            </a:r>
            <a:r>
              <a:rPr lang="en-US" sz="2200" dirty="0">
                <a:solidFill>
                  <a:schemeClr val="dk1"/>
                </a:solidFill>
              </a:rPr>
              <a:t>	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10800000">
            <a:off x="989981" y="258693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934642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934642" cy="3506601"/>
              </a:xfrm>
              <a:prstGeom prst="rect">
                <a:avLst/>
              </a:prstGeom>
              <a:blipFill>
                <a:blip r:embed="rId4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20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22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    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99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2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200" b="1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16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2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16190"/>
              </a:xfrm>
              <a:prstGeom prst="rect">
                <a:avLst/>
              </a:prstGeom>
              <a:blipFill>
                <a:blip r:embed="rId6"/>
                <a:stretch>
                  <a:fillRect l="-705" t="-325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857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Calibri</vt:lpstr>
      <vt:lpstr>Times New Roman</vt:lpstr>
      <vt:lpstr>Arial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Hai Long 20204920</cp:lastModifiedBy>
  <cp:revision>36</cp:revision>
  <dcterms:modified xsi:type="dcterms:W3CDTF">2021-12-25T05:37:42Z</dcterms:modified>
</cp:coreProperties>
</file>