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5C9C788-7564-46E0-8781-D0579AB7FB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5C268643-ACE4-42FF-85BF-789FB7A587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4640" cy="3771000"/>
          </a:xfrm>
          <a:prstGeom prst="rect">
            <a:avLst/>
          </a:prstGeom>
        </p:spPr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1B5EED8B-863E-4D4A-ACAD-D3B257D52F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4640" cy="3771000"/>
          </a:xfrm>
          <a:prstGeom prst="rect">
            <a:avLst/>
          </a:prstGeom>
        </p:spPr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95CDCF4E-0DA1-4069-B1CE-7FBEC3F007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4640" cy="3771000"/>
          </a:xfrm>
          <a:prstGeom prst="rect">
            <a:avLst/>
          </a:prstGeom>
        </p:spPr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2D3E2764-7A58-4460-B72F-D02A3D7610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4640" cy="3771000"/>
          </a:xfrm>
          <a:prstGeom prst="rect">
            <a:avLst/>
          </a:prstGeom>
        </p:spPr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20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7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365560" y="3834000"/>
            <a:ext cx="74808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36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Building CP and MIP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73360" y="2571480"/>
            <a:ext cx="106218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Problem Formulation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46" name="Group 3"/>
          <p:cNvGrpSpPr/>
          <p:nvPr/>
        </p:nvGrpSpPr>
        <p:grpSpPr>
          <a:xfrm>
            <a:off x="-1207800" y="-4899240"/>
            <a:ext cx="17396640" cy="7873560"/>
            <a:chOff x="-1207800" y="-4899240"/>
            <a:chExt cx="17396640" cy="7873560"/>
          </a:xfrm>
        </p:grpSpPr>
        <p:sp>
          <p:nvSpPr>
            <p:cNvPr id="47" name="CustomShape 4"/>
            <p:cNvSpPr/>
            <p:nvPr/>
          </p:nvSpPr>
          <p:spPr>
            <a:xfrm rot="543600">
              <a:off x="1624320" y="-40212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 rot="543600">
              <a:off x="-1113840" y="-58608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6"/>
            <p:cNvSpPr/>
            <p:nvPr/>
          </p:nvSpPr>
          <p:spPr>
            <a:xfrm rot="543600">
              <a:off x="511920" y="-4267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7"/>
            <p:cNvSpPr/>
            <p:nvPr/>
          </p:nvSpPr>
          <p:spPr>
            <a:xfrm rot="543600">
              <a:off x="-461160" y="-69984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8"/>
            <p:cNvSpPr/>
            <p:nvPr/>
          </p:nvSpPr>
          <p:spPr>
            <a:xfrm rot="543600">
              <a:off x="-1008360" y="-43776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 rot="543600">
              <a:off x="9152280" y="-37796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rot="543600">
              <a:off x="1224720" y="-267048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1"/>
            <p:cNvSpPr/>
            <p:nvPr/>
          </p:nvSpPr>
          <p:spPr>
            <a:xfrm rot="543600">
              <a:off x="-36360" y="87372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2"/>
            <p:cNvSpPr/>
            <p:nvPr/>
          </p:nvSpPr>
          <p:spPr>
            <a:xfrm rot="543600">
              <a:off x="9922320" y="-2359800"/>
              <a:ext cx="776880" cy="59508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3"/>
            <p:cNvSpPr/>
            <p:nvPr/>
          </p:nvSpPr>
          <p:spPr>
            <a:xfrm rot="543600">
              <a:off x="106920" y="-29131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4"/>
            <p:cNvSpPr/>
            <p:nvPr/>
          </p:nvSpPr>
          <p:spPr>
            <a:xfrm rot="543600">
              <a:off x="8787960" y="-263844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5"/>
            <p:cNvSpPr/>
            <p:nvPr/>
          </p:nvSpPr>
          <p:spPr>
            <a:xfrm rot="543600">
              <a:off x="9812520" y="-27759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6"/>
            <p:cNvSpPr/>
            <p:nvPr/>
          </p:nvSpPr>
          <p:spPr>
            <a:xfrm rot="543600">
              <a:off x="-644400" y="66024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7"/>
            <p:cNvSpPr/>
            <p:nvPr/>
          </p:nvSpPr>
          <p:spPr>
            <a:xfrm rot="543600">
              <a:off x="290880" y="-435456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8"/>
            <p:cNvSpPr/>
            <p:nvPr/>
          </p:nvSpPr>
          <p:spPr>
            <a:xfrm rot="543600">
              <a:off x="3746880" y="-2250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9"/>
            <p:cNvSpPr/>
            <p:nvPr/>
          </p:nvSpPr>
          <p:spPr>
            <a:xfrm rot="543600">
              <a:off x="12505320" y="-25884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20"/>
            <p:cNvSpPr/>
            <p:nvPr/>
          </p:nvSpPr>
          <p:spPr>
            <a:xfrm rot="543600">
              <a:off x="4875120" y="-3231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1"/>
            <p:cNvSpPr/>
            <p:nvPr/>
          </p:nvSpPr>
          <p:spPr>
            <a:xfrm rot="543600">
              <a:off x="3415680" y="297000"/>
              <a:ext cx="1059120" cy="74052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22"/>
            <p:cNvSpPr/>
            <p:nvPr/>
          </p:nvSpPr>
          <p:spPr>
            <a:xfrm rot="543600">
              <a:off x="13515840" y="-27428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23"/>
            <p:cNvSpPr/>
            <p:nvPr/>
          </p:nvSpPr>
          <p:spPr>
            <a:xfrm rot="543600">
              <a:off x="6514200" y="-148572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24"/>
            <p:cNvSpPr/>
            <p:nvPr/>
          </p:nvSpPr>
          <p:spPr>
            <a:xfrm rot="543600">
              <a:off x="1678320" y="97308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25"/>
            <p:cNvSpPr/>
            <p:nvPr/>
          </p:nvSpPr>
          <p:spPr>
            <a:xfrm rot="543600">
              <a:off x="13259880" y="-984600"/>
              <a:ext cx="776880" cy="595080"/>
            </a:xfrm>
            <a:custGeom>
              <a:avLst/>
              <a:gdLst/>
              <a:ah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26"/>
            <p:cNvSpPr/>
            <p:nvPr/>
          </p:nvSpPr>
          <p:spPr>
            <a:xfrm rot="543600">
              <a:off x="8701560" y="-159840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27"/>
            <p:cNvSpPr/>
            <p:nvPr/>
          </p:nvSpPr>
          <p:spPr>
            <a:xfrm rot="543600">
              <a:off x="6312960" y="-24811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28"/>
            <p:cNvSpPr/>
            <p:nvPr/>
          </p:nvSpPr>
          <p:spPr>
            <a:xfrm rot="543600">
              <a:off x="5046480" y="106236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29"/>
            <p:cNvSpPr/>
            <p:nvPr/>
          </p:nvSpPr>
          <p:spPr>
            <a:xfrm rot="543600">
              <a:off x="4491000" y="144252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30"/>
            <p:cNvSpPr/>
            <p:nvPr/>
          </p:nvSpPr>
          <p:spPr>
            <a:xfrm rot="543600">
              <a:off x="14953680" y="-19929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31"/>
            <p:cNvSpPr/>
            <p:nvPr/>
          </p:nvSpPr>
          <p:spPr>
            <a:xfrm rot="543600">
              <a:off x="10810440" y="39492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32"/>
            <p:cNvSpPr/>
            <p:nvPr/>
          </p:nvSpPr>
          <p:spPr>
            <a:xfrm rot="543600">
              <a:off x="2710800" y="77400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Group 33"/>
          <p:cNvGrpSpPr/>
          <p:nvPr/>
        </p:nvGrpSpPr>
        <p:grpSpPr>
          <a:xfrm>
            <a:off x="-2608200" y="4400640"/>
            <a:ext cx="15175080" cy="5375520"/>
            <a:chOff x="-2608200" y="4400640"/>
            <a:chExt cx="15175080" cy="5375520"/>
          </a:xfrm>
        </p:grpSpPr>
        <p:sp>
          <p:nvSpPr>
            <p:cNvPr id="77" name="CustomShape 34"/>
            <p:cNvSpPr/>
            <p:nvPr/>
          </p:nvSpPr>
          <p:spPr>
            <a:xfrm rot="11369400">
              <a:off x="4651560" y="5870160"/>
              <a:ext cx="5898240" cy="3075120"/>
            </a:xfrm>
            <a:custGeom>
              <a:avLst/>
              <a:gdLst/>
              <a:ahLst/>
              <a:rect l="l" t="t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35"/>
            <p:cNvSpPr/>
            <p:nvPr/>
          </p:nvSpPr>
          <p:spPr>
            <a:xfrm rot="11369400">
              <a:off x="10882080" y="568512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36"/>
            <p:cNvSpPr/>
            <p:nvPr/>
          </p:nvSpPr>
          <p:spPr>
            <a:xfrm rot="11369400">
              <a:off x="5432040" y="6058440"/>
              <a:ext cx="5901480" cy="3075120"/>
            </a:xfrm>
            <a:custGeom>
              <a:avLst/>
              <a:gdLst/>
              <a:ah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37"/>
            <p:cNvSpPr/>
            <p:nvPr/>
          </p:nvSpPr>
          <p:spPr>
            <a:xfrm rot="11369400">
              <a:off x="11606760" y="6375240"/>
              <a:ext cx="417240" cy="347400"/>
            </a:xfrm>
            <a:custGeom>
              <a:avLst/>
              <a:gdLst/>
              <a:ahLst/>
              <a:rect l="l" t="t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38"/>
            <p:cNvSpPr/>
            <p:nvPr/>
          </p:nvSpPr>
          <p:spPr>
            <a:xfrm rot="11369400">
              <a:off x="12129120" y="6265440"/>
              <a:ext cx="285480" cy="28368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39"/>
            <p:cNvSpPr/>
            <p:nvPr/>
          </p:nvSpPr>
          <p:spPr>
            <a:xfrm rot="11369400">
              <a:off x="4897440" y="8477280"/>
              <a:ext cx="285480" cy="28368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40"/>
            <p:cNvSpPr/>
            <p:nvPr/>
          </p:nvSpPr>
          <p:spPr>
            <a:xfrm rot="11369400">
              <a:off x="4950360" y="4927680"/>
              <a:ext cx="5898240" cy="3071880"/>
            </a:xfrm>
            <a:custGeom>
              <a:avLst/>
              <a:gdLst/>
              <a:ahLst/>
              <a:rect l="l" t="t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41"/>
            <p:cNvSpPr/>
            <p:nvPr/>
          </p:nvSpPr>
          <p:spPr>
            <a:xfrm rot="11369400">
              <a:off x="6276600" y="5792760"/>
              <a:ext cx="619920" cy="449640"/>
            </a:xfrm>
            <a:custGeom>
              <a:avLst/>
              <a:gdLst/>
              <a:ahLst/>
              <a:rect l="l" t="t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2"/>
            <p:cNvSpPr/>
            <p:nvPr/>
          </p:nvSpPr>
          <p:spPr>
            <a:xfrm rot="11369400">
              <a:off x="4108680" y="7332840"/>
              <a:ext cx="552600" cy="414720"/>
            </a:xfrm>
            <a:custGeom>
              <a:avLst/>
              <a:gdLst/>
              <a:ahLst/>
              <a:rect l="l" t="t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3"/>
            <p:cNvSpPr/>
            <p:nvPr/>
          </p:nvSpPr>
          <p:spPr>
            <a:xfrm rot="11369400">
              <a:off x="5737680" y="5113800"/>
              <a:ext cx="5901480" cy="3071880"/>
            </a:xfrm>
            <a:custGeom>
              <a:avLst/>
              <a:gdLst/>
              <a:ahLst/>
              <a:rect l="l" t="t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4"/>
            <p:cNvSpPr/>
            <p:nvPr/>
          </p:nvSpPr>
          <p:spPr>
            <a:xfrm rot="11369400">
              <a:off x="4840200" y="7505280"/>
              <a:ext cx="617040" cy="449640"/>
            </a:xfrm>
            <a:custGeom>
              <a:avLst/>
              <a:gdLst/>
              <a:ahLst/>
              <a:rect l="l" t="t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45"/>
            <p:cNvSpPr/>
            <p:nvPr/>
          </p:nvSpPr>
          <p:spPr>
            <a:xfrm rot="11369400">
              <a:off x="4440960" y="7759800"/>
              <a:ext cx="285480" cy="28368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6"/>
            <p:cNvSpPr/>
            <p:nvPr/>
          </p:nvSpPr>
          <p:spPr>
            <a:xfrm rot="11369400">
              <a:off x="11891520" y="5486400"/>
              <a:ext cx="282240" cy="283680"/>
            </a:xfrm>
            <a:custGeom>
              <a:avLst/>
              <a:gdLst/>
              <a:ahLst/>
              <a:rect l="l" t="t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7"/>
            <p:cNvSpPr/>
            <p:nvPr/>
          </p:nvSpPr>
          <p:spPr>
            <a:xfrm rot="11369400">
              <a:off x="-2421000" y="4932000"/>
              <a:ext cx="5138640" cy="2694600"/>
            </a:xfrm>
            <a:custGeom>
              <a:avLst/>
              <a:gdLst/>
              <a:ahLst/>
              <a:rect l="l" t="t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8"/>
            <p:cNvSpPr/>
            <p:nvPr/>
          </p:nvSpPr>
          <p:spPr>
            <a:xfrm rot="11369400">
              <a:off x="80280" y="5559840"/>
              <a:ext cx="5898240" cy="3075120"/>
            </a:xfrm>
            <a:custGeom>
              <a:avLst/>
              <a:gdLst/>
              <a:ahLst/>
              <a:rect l="l" t="t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49"/>
            <p:cNvSpPr/>
            <p:nvPr/>
          </p:nvSpPr>
          <p:spPr>
            <a:xfrm rot="11369400">
              <a:off x="-1872000" y="787572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0"/>
            <p:cNvSpPr/>
            <p:nvPr/>
          </p:nvSpPr>
          <p:spPr>
            <a:xfrm rot="11369400">
              <a:off x="-735120" y="6238440"/>
              <a:ext cx="5901480" cy="3071880"/>
            </a:xfrm>
            <a:custGeom>
              <a:avLst/>
              <a:gdLst/>
              <a:ahLst/>
              <a:rect l="l" t="t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1"/>
            <p:cNvSpPr/>
            <p:nvPr/>
          </p:nvSpPr>
          <p:spPr>
            <a:xfrm rot="11369400">
              <a:off x="5450760" y="6411600"/>
              <a:ext cx="752040" cy="516960"/>
            </a:xfrm>
            <a:custGeom>
              <a:avLst/>
              <a:gdLst/>
              <a:ahLst/>
              <a:rect l="l" t="t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2"/>
            <p:cNvSpPr/>
            <p:nvPr/>
          </p:nvSpPr>
          <p:spPr>
            <a:xfrm rot="11369400">
              <a:off x="-1268280" y="8651160"/>
              <a:ext cx="285480" cy="28368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53"/>
            <p:cNvSpPr/>
            <p:nvPr/>
          </p:nvSpPr>
          <p:spPr>
            <a:xfrm rot="11369400">
              <a:off x="-516240" y="5195160"/>
              <a:ext cx="5138640" cy="2694600"/>
            </a:xfrm>
            <a:custGeom>
              <a:avLst/>
              <a:gdLst/>
              <a:ahLst/>
              <a:rect l="l" t="t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4"/>
            <p:cNvSpPr/>
            <p:nvPr/>
          </p:nvSpPr>
          <p:spPr>
            <a:xfrm rot="11369400">
              <a:off x="4878720" y="5362200"/>
              <a:ext cx="617040" cy="449640"/>
            </a:xfrm>
            <a:custGeom>
              <a:avLst/>
              <a:gdLst/>
              <a:ahLst/>
              <a:rect l="l" t="t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55"/>
            <p:cNvSpPr/>
            <p:nvPr/>
          </p:nvSpPr>
          <p:spPr>
            <a:xfrm rot="11369400">
              <a:off x="6324840" y="6228360"/>
              <a:ext cx="552600" cy="414720"/>
            </a:xfrm>
            <a:custGeom>
              <a:avLst/>
              <a:gdLst/>
              <a:ahLst/>
              <a:rect l="l" t="t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56"/>
            <p:cNvSpPr/>
            <p:nvPr/>
          </p:nvSpPr>
          <p:spPr>
            <a:xfrm rot="11369400">
              <a:off x="-636480" y="4805640"/>
              <a:ext cx="5138640" cy="2694600"/>
            </a:xfrm>
            <a:custGeom>
              <a:avLst/>
              <a:gdLst/>
              <a:ahLst/>
              <a:rect l="l" t="t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7"/>
            <p:cNvSpPr/>
            <p:nvPr/>
          </p:nvSpPr>
          <p:spPr>
            <a:xfrm rot="11369400">
              <a:off x="-1738800" y="5689800"/>
              <a:ext cx="5901480" cy="3075120"/>
            </a:xfrm>
            <a:custGeom>
              <a:avLst/>
              <a:gdLst/>
              <a:ah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8"/>
            <p:cNvSpPr/>
            <p:nvPr/>
          </p:nvSpPr>
          <p:spPr>
            <a:xfrm rot="11369400">
              <a:off x="4438800" y="5921280"/>
              <a:ext cx="619920" cy="449640"/>
            </a:xfrm>
            <a:custGeom>
              <a:avLst/>
              <a:gdLst/>
              <a:ahLst/>
              <a:rect l="l" t="t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9"/>
            <p:cNvSpPr/>
            <p:nvPr/>
          </p:nvSpPr>
          <p:spPr>
            <a:xfrm rot="11369400">
              <a:off x="5173920" y="5831640"/>
              <a:ext cx="282240" cy="283680"/>
            </a:xfrm>
            <a:custGeom>
              <a:avLst/>
              <a:gdLst/>
              <a:ahLst/>
              <a:rect l="l" t="t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0"/>
            <p:cNvSpPr/>
            <p:nvPr/>
          </p:nvSpPr>
          <p:spPr>
            <a:xfrm rot="11369400">
              <a:off x="-2276280" y="8107920"/>
              <a:ext cx="285480" cy="28368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61"/>
            <p:cNvSpPr/>
            <p:nvPr/>
          </p:nvSpPr>
          <p:spPr>
            <a:xfrm rot="11369400">
              <a:off x="7014960" y="557892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62"/>
            <p:cNvSpPr/>
            <p:nvPr/>
          </p:nvSpPr>
          <p:spPr>
            <a:xfrm rot="11369400">
              <a:off x="-679680" y="539748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82400" y="2109960"/>
            <a:ext cx="592668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{1, … , n} is the set of given rectangles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Item i has weight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1200" spc="-1" strike="noStrike">
                <a:solidFill>
                  <a:srgbClr val="dbdbdb"/>
                </a:solidFill>
                <a:latin typeface="Arial"/>
                <a:ea typeface="Arial"/>
              </a:rPr>
              <a:t> 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and height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269080" y="3429000"/>
            <a:ext cx="541872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{1, … , m} is the set of available bins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 k has width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height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and cost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c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942920" y="976320"/>
            <a:ext cx="560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Denotation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 rot="11369400">
            <a:off x="1964880" y="239868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 rot="11369400">
            <a:off x="1964880" y="371736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" name="Group 6"/>
          <p:cNvGrpSpPr/>
          <p:nvPr/>
        </p:nvGrpSpPr>
        <p:grpSpPr>
          <a:xfrm>
            <a:off x="-1482120" y="-5846040"/>
            <a:ext cx="17396640" cy="7873560"/>
            <a:chOff x="-1482120" y="-5846040"/>
            <a:chExt cx="17396640" cy="7873560"/>
          </a:xfrm>
        </p:grpSpPr>
        <p:sp>
          <p:nvSpPr>
            <p:cNvPr id="112" name="CustomShape 7"/>
            <p:cNvSpPr/>
            <p:nvPr/>
          </p:nvSpPr>
          <p:spPr>
            <a:xfrm rot="543600">
              <a:off x="1350000" y="-4968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8"/>
            <p:cNvSpPr/>
            <p:nvPr/>
          </p:nvSpPr>
          <p:spPr>
            <a:xfrm rot="543600">
              <a:off x="-1388160" y="-153288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9"/>
            <p:cNvSpPr/>
            <p:nvPr/>
          </p:nvSpPr>
          <p:spPr>
            <a:xfrm rot="543600">
              <a:off x="237600" y="-521424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0"/>
            <p:cNvSpPr/>
            <p:nvPr/>
          </p:nvSpPr>
          <p:spPr>
            <a:xfrm rot="543600">
              <a:off x="-735480" y="-164664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"/>
            <p:cNvSpPr/>
            <p:nvPr/>
          </p:nvSpPr>
          <p:spPr>
            <a:xfrm rot="543600">
              <a:off x="-1282680" y="-138456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2"/>
            <p:cNvSpPr/>
            <p:nvPr/>
          </p:nvSpPr>
          <p:spPr>
            <a:xfrm rot="543600">
              <a:off x="8877960" y="-472608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3"/>
            <p:cNvSpPr/>
            <p:nvPr/>
          </p:nvSpPr>
          <p:spPr>
            <a:xfrm rot="543600">
              <a:off x="950400" y="-361728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4"/>
            <p:cNvSpPr/>
            <p:nvPr/>
          </p:nvSpPr>
          <p:spPr>
            <a:xfrm rot="543600">
              <a:off x="-310680" y="-7200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5"/>
            <p:cNvSpPr/>
            <p:nvPr/>
          </p:nvSpPr>
          <p:spPr>
            <a:xfrm rot="543600">
              <a:off x="9648000" y="-3306600"/>
              <a:ext cx="776880" cy="59508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6"/>
            <p:cNvSpPr/>
            <p:nvPr/>
          </p:nvSpPr>
          <p:spPr>
            <a:xfrm rot="543600">
              <a:off x="-166320" y="-3859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7"/>
            <p:cNvSpPr/>
            <p:nvPr/>
          </p:nvSpPr>
          <p:spPr>
            <a:xfrm rot="543600">
              <a:off x="8513640" y="-358524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8"/>
            <p:cNvSpPr/>
            <p:nvPr/>
          </p:nvSpPr>
          <p:spPr>
            <a:xfrm rot="543600">
              <a:off x="9538200" y="-3722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9"/>
            <p:cNvSpPr/>
            <p:nvPr/>
          </p:nvSpPr>
          <p:spPr>
            <a:xfrm rot="543600">
              <a:off x="-918720" y="-28548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20"/>
            <p:cNvSpPr/>
            <p:nvPr/>
          </p:nvSpPr>
          <p:spPr>
            <a:xfrm rot="543600">
              <a:off x="16560" y="-530136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21"/>
            <p:cNvSpPr/>
            <p:nvPr/>
          </p:nvSpPr>
          <p:spPr>
            <a:xfrm rot="543600">
              <a:off x="3472560" y="-3196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2"/>
            <p:cNvSpPr/>
            <p:nvPr/>
          </p:nvSpPr>
          <p:spPr>
            <a:xfrm rot="543600">
              <a:off x="12231000" y="-35352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23"/>
            <p:cNvSpPr/>
            <p:nvPr/>
          </p:nvSpPr>
          <p:spPr>
            <a:xfrm rot="543600">
              <a:off x="4600800" y="-4177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4"/>
            <p:cNvSpPr/>
            <p:nvPr/>
          </p:nvSpPr>
          <p:spPr>
            <a:xfrm rot="543600">
              <a:off x="3141360" y="-648360"/>
              <a:ext cx="1059120" cy="74052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5"/>
            <p:cNvSpPr/>
            <p:nvPr/>
          </p:nvSpPr>
          <p:spPr>
            <a:xfrm rot="543600">
              <a:off x="13241520" y="-36896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6"/>
            <p:cNvSpPr/>
            <p:nvPr/>
          </p:nvSpPr>
          <p:spPr>
            <a:xfrm rot="543600">
              <a:off x="6239880" y="-243252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7"/>
            <p:cNvSpPr/>
            <p:nvPr/>
          </p:nvSpPr>
          <p:spPr>
            <a:xfrm rot="543600">
              <a:off x="1404000" y="2628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8"/>
            <p:cNvSpPr/>
            <p:nvPr/>
          </p:nvSpPr>
          <p:spPr>
            <a:xfrm rot="543600">
              <a:off x="8427240" y="-254520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9"/>
            <p:cNvSpPr/>
            <p:nvPr/>
          </p:nvSpPr>
          <p:spPr>
            <a:xfrm rot="543600">
              <a:off x="6038640" y="-3427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30"/>
            <p:cNvSpPr/>
            <p:nvPr/>
          </p:nvSpPr>
          <p:spPr>
            <a:xfrm rot="543600">
              <a:off x="4772160" y="11556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31"/>
            <p:cNvSpPr/>
            <p:nvPr/>
          </p:nvSpPr>
          <p:spPr>
            <a:xfrm rot="543600">
              <a:off x="4216680" y="49572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32"/>
            <p:cNvSpPr/>
            <p:nvPr/>
          </p:nvSpPr>
          <p:spPr>
            <a:xfrm rot="543600">
              <a:off x="14679360" y="-2939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3"/>
            <p:cNvSpPr/>
            <p:nvPr/>
          </p:nvSpPr>
          <p:spPr>
            <a:xfrm rot="543600">
              <a:off x="10536120" y="-5508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4"/>
            <p:cNvSpPr/>
            <p:nvPr/>
          </p:nvSpPr>
          <p:spPr>
            <a:xfrm rot="543600">
              <a:off x="2436480" y="-17172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35"/>
          <p:cNvGrpSpPr/>
          <p:nvPr/>
        </p:nvGrpSpPr>
        <p:grpSpPr>
          <a:xfrm>
            <a:off x="-2608200" y="4948560"/>
            <a:ext cx="15175080" cy="5375880"/>
            <a:chOff x="-2608200" y="4948560"/>
            <a:chExt cx="15175080" cy="5375880"/>
          </a:xfrm>
        </p:grpSpPr>
        <p:grpSp>
          <p:nvGrpSpPr>
            <p:cNvPr id="141" name="Group 36"/>
            <p:cNvGrpSpPr/>
            <p:nvPr/>
          </p:nvGrpSpPr>
          <p:grpSpPr>
            <a:xfrm>
              <a:off x="-2608200" y="4948560"/>
              <a:ext cx="15175080" cy="5375880"/>
              <a:chOff x="-2608200" y="4948560"/>
              <a:chExt cx="15175080" cy="5375880"/>
            </a:xfrm>
          </p:grpSpPr>
          <p:sp>
            <p:nvSpPr>
              <p:cNvPr id="142" name="CustomShape 37"/>
              <p:cNvSpPr/>
              <p:nvPr/>
            </p:nvSpPr>
            <p:spPr>
              <a:xfrm rot="11369400">
                <a:off x="4651560" y="641844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38"/>
              <p:cNvSpPr/>
              <p:nvPr/>
            </p:nvSpPr>
            <p:spPr>
              <a:xfrm rot="11369400">
                <a:off x="10882080" y="62334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39"/>
              <p:cNvSpPr/>
              <p:nvPr/>
            </p:nvSpPr>
            <p:spPr>
              <a:xfrm rot="11369400">
                <a:off x="5432040" y="660672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40"/>
              <p:cNvSpPr/>
              <p:nvPr/>
            </p:nvSpPr>
            <p:spPr>
              <a:xfrm rot="11369400">
                <a:off x="11606760" y="6923520"/>
                <a:ext cx="417240" cy="34740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41"/>
              <p:cNvSpPr/>
              <p:nvPr/>
            </p:nvSpPr>
            <p:spPr>
              <a:xfrm rot="11369400">
                <a:off x="12129120" y="681372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42"/>
              <p:cNvSpPr/>
              <p:nvPr/>
            </p:nvSpPr>
            <p:spPr>
              <a:xfrm rot="11369400">
                <a:off x="4897440" y="902556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43"/>
              <p:cNvSpPr/>
              <p:nvPr/>
            </p:nvSpPr>
            <p:spPr>
              <a:xfrm rot="11369400">
                <a:off x="4950360" y="5475960"/>
                <a:ext cx="5898240" cy="307188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44"/>
              <p:cNvSpPr/>
              <p:nvPr/>
            </p:nvSpPr>
            <p:spPr>
              <a:xfrm rot="11369400">
                <a:off x="6276600" y="634104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45"/>
              <p:cNvSpPr/>
              <p:nvPr/>
            </p:nvSpPr>
            <p:spPr>
              <a:xfrm rot="11369400">
                <a:off x="4108680" y="788112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46"/>
              <p:cNvSpPr/>
              <p:nvPr/>
            </p:nvSpPr>
            <p:spPr>
              <a:xfrm rot="11369400">
                <a:off x="5737680" y="566208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47"/>
              <p:cNvSpPr/>
              <p:nvPr/>
            </p:nvSpPr>
            <p:spPr>
              <a:xfrm rot="11369400">
                <a:off x="4840200" y="805356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48"/>
              <p:cNvSpPr/>
              <p:nvPr/>
            </p:nvSpPr>
            <p:spPr>
              <a:xfrm rot="11369400">
                <a:off x="4440960" y="830808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49"/>
              <p:cNvSpPr/>
              <p:nvPr/>
            </p:nvSpPr>
            <p:spPr>
              <a:xfrm rot="11369400">
                <a:off x="11891520" y="603468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50"/>
              <p:cNvSpPr/>
              <p:nvPr/>
            </p:nvSpPr>
            <p:spPr>
              <a:xfrm rot="11369400">
                <a:off x="-2421000" y="54802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51"/>
              <p:cNvSpPr/>
              <p:nvPr/>
            </p:nvSpPr>
            <p:spPr>
              <a:xfrm rot="11369400">
                <a:off x="80280" y="610812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52"/>
              <p:cNvSpPr/>
              <p:nvPr/>
            </p:nvSpPr>
            <p:spPr>
              <a:xfrm rot="11369400">
                <a:off x="-1872000" y="84240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53"/>
              <p:cNvSpPr/>
              <p:nvPr/>
            </p:nvSpPr>
            <p:spPr>
              <a:xfrm rot="11369400">
                <a:off x="-735120" y="678672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54"/>
              <p:cNvSpPr/>
              <p:nvPr/>
            </p:nvSpPr>
            <p:spPr>
              <a:xfrm rot="11369400">
                <a:off x="5450760" y="6959880"/>
                <a:ext cx="752040" cy="51696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55"/>
              <p:cNvSpPr/>
              <p:nvPr/>
            </p:nvSpPr>
            <p:spPr>
              <a:xfrm rot="11369400">
                <a:off x="-1268280" y="919944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56"/>
              <p:cNvSpPr/>
              <p:nvPr/>
            </p:nvSpPr>
            <p:spPr>
              <a:xfrm rot="11369400">
                <a:off x="-516240" y="57430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57"/>
              <p:cNvSpPr/>
              <p:nvPr/>
            </p:nvSpPr>
            <p:spPr>
              <a:xfrm rot="11369400">
                <a:off x="4878720" y="591048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58"/>
              <p:cNvSpPr/>
              <p:nvPr/>
            </p:nvSpPr>
            <p:spPr>
              <a:xfrm rot="11369400">
                <a:off x="6324840" y="677664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59"/>
              <p:cNvSpPr/>
              <p:nvPr/>
            </p:nvSpPr>
            <p:spPr>
              <a:xfrm rot="11369400">
                <a:off x="-636480" y="535356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60"/>
              <p:cNvSpPr/>
              <p:nvPr/>
            </p:nvSpPr>
            <p:spPr>
              <a:xfrm rot="11369400">
                <a:off x="-1738800" y="623808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61"/>
              <p:cNvSpPr/>
              <p:nvPr/>
            </p:nvSpPr>
            <p:spPr>
              <a:xfrm rot="11369400">
                <a:off x="4438800" y="646956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62"/>
              <p:cNvSpPr/>
              <p:nvPr/>
            </p:nvSpPr>
            <p:spPr>
              <a:xfrm rot="11369400">
                <a:off x="5173920" y="637992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63"/>
              <p:cNvSpPr/>
              <p:nvPr/>
            </p:nvSpPr>
            <p:spPr>
              <a:xfrm rot="11369400">
                <a:off x="-2276280" y="865620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64"/>
              <p:cNvSpPr/>
              <p:nvPr/>
            </p:nvSpPr>
            <p:spPr>
              <a:xfrm rot="11369400">
                <a:off x="7014960" y="61272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0" name="CustomShape 65"/>
            <p:cNvSpPr/>
            <p:nvPr/>
          </p:nvSpPr>
          <p:spPr>
            <a:xfrm rot="11369400">
              <a:off x="-679680" y="594576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424240" y="1730880"/>
            <a:ext cx="82058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∊ {0, 1} represents the orientation of rectangle 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424240" y="3272400"/>
            <a:ext cx="86911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Binary variable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u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is 1 iff bin k is used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942920" y="976320"/>
            <a:ext cx="560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Variables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 rot="10800000">
            <a:off x="1965240" y="208908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 rot="11369400">
            <a:off x="1964880" y="280296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roup 6"/>
          <p:cNvGrpSpPr/>
          <p:nvPr/>
        </p:nvGrpSpPr>
        <p:grpSpPr>
          <a:xfrm>
            <a:off x="-1482120" y="-5846040"/>
            <a:ext cx="17396640" cy="7873560"/>
            <a:chOff x="-1482120" y="-5846040"/>
            <a:chExt cx="17396640" cy="7873560"/>
          </a:xfrm>
        </p:grpSpPr>
        <p:sp>
          <p:nvSpPr>
            <p:cNvPr id="177" name="CustomShape 7"/>
            <p:cNvSpPr/>
            <p:nvPr/>
          </p:nvSpPr>
          <p:spPr>
            <a:xfrm rot="543600">
              <a:off x="1350000" y="-4968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8"/>
            <p:cNvSpPr/>
            <p:nvPr/>
          </p:nvSpPr>
          <p:spPr>
            <a:xfrm rot="543600">
              <a:off x="-1388160" y="-153288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9"/>
            <p:cNvSpPr/>
            <p:nvPr/>
          </p:nvSpPr>
          <p:spPr>
            <a:xfrm rot="543600">
              <a:off x="237600" y="-521424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0"/>
            <p:cNvSpPr/>
            <p:nvPr/>
          </p:nvSpPr>
          <p:spPr>
            <a:xfrm rot="543600">
              <a:off x="-735480" y="-164664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 rot="543600">
              <a:off x="-1282680" y="-138456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2"/>
            <p:cNvSpPr/>
            <p:nvPr/>
          </p:nvSpPr>
          <p:spPr>
            <a:xfrm rot="543600">
              <a:off x="8877960" y="-472608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3"/>
            <p:cNvSpPr/>
            <p:nvPr/>
          </p:nvSpPr>
          <p:spPr>
            <a:xfrm rot="543600">
              <a:off x="950400" y="-361728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4"/>
            <p:cNvSpPr/>
            <p:nvPr/>
          </p:nvSpPr>
          <p:spPr>
            <a:xfrm rot="543600">
              <a:off x="-310680" y="-7200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5"/>
            <p:cNvSpPr/>
            <p:nvPr/>
          </p:nvSpPr>
          <p:spPr>
            <a:xfrm rot="543600">
              <a:off x="9648000" y="-3306600"/>
              <a:ext cx="776880" cy="59508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6"/>
            <p:cNvSpPr/>
            <p:nvPr/>
          </p:nvSpPr>
          <p:spPr>
            <a:xfrm rot="543600">
              <a:off x="-166320" y="-3859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7"/>
            <p:cNvSpPr/>
            <p:nvPr/>
          </p:nvSpPr>
          <p:spPr>
            <a:xfrm rot="543600">
              <a:off x="8513640" y="-358524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8"/>
            <p:cNvSpPr/>
            <p:nvPr/>
          </p:nvSpPr>
          <p:spPr>
            <a:xfrm rot="543600">
              <a:off x="9538200" y="-3722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"/>
            <p:cNvSpPr/>
            <p:nvPr/>
          </p:nvSpPr>
          <p:spPr>
            <a:xfrm rot="543600">
              <a:off x="-918720" y="-28548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0"/>
            <p:cNvSpPr/>
            <p:nvPr/>
          </p:nvSpPr>
          <p:spPr>
            <a:xfrm rot="543600">
              <a:off x="16560" y="-530136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1"/>
            <p:cNvSpPr/>
            <p:nvPr/>
          </p:nvSpPr>
          <p:spPr>
            <a:xfrm rot="543600">
              <a:off x="3472560" y="-3196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2"/>
            <p:cNvSpPr/>
            <p:nvPr/>
          </p:nvSpPr>
          <p:spPr>
            <a:xfrm rot="543600">
              <a:off x="12231000" y="-35352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3"/>
            <p:cNvSpPr/>
            <p:nvPr/>
          </p:nvSpPr>
          <p:spPr>
            <a:xfrm rot="543600">
              <a:off x="4600800" y="-4177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4"/>
            <p:cNvSpPr/>
            <p:nvPr/>
          </p:nvSpPr>
          <p:spPr>
            <a:xfrm rot="543600">
              <a:off x="3141360" y="-648360"/>
              <a:ext cx="1059120" cy="74052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5"/>
            <p:cNvSpPr/>
            <p:nvPr/>
          </p:nvSpPr>
          <p:spPr>
            <a:xfrm rot="543600">
              <a:off x="13241520" y="-36896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6"/>
            <p:cNvSpPr/>
            <p:nvPr/>
          </p:nvSpPr>
          <p:spPr>
            <a:xfrm rot="543600">
              <a:off x="6239880" y="-243252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27"/>
            <p:cNvSpPr/>
            <p:nvPr/>
          </p:nvSpPr>
          <p:spPr>
            <a:xfrm rot="543600">
              <a:off x="1404000" y="2628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8"/>
            <p:cNvSpPr/>
            <p:nvPr/>
          </p:nvSpPr>
          <p:spPr>
            <a:xfrm rot="543600">
              <a:off x="8427240" y="-254520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9"/>
            <p:cNvSpPr/>
            <p:nvPr/>
          </p:nvSpPr>
          <p:spPr>
            <a:xfrm rot="543600">
              <a:off x="6038640" y="-3427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0"/>
            <p:cNvSpPr/>
            <p:nvPr/>
          </p:nvSpPr>
          <p:spPr>
            <a:xfrm rot="543600">
              <a:off x="4772160" y="11556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1"/>
            <p:cNvSpPr/>
            <p:nvPr/>
          </p:nvSpPr>
          <p:spPr>
            <a:xfrm rot="543600">
              <a:off x="4216680" y="49572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2"/>
            <p:cNvSpPr/>
            <p:nvPr/>
          </p:nvSpPr>
          <p:spPr>
            <a:xfrm rot="543600">
              <a:off x="14679360" y="-2939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3"/>
            <p:cNvSpPr/>
            <p:nvPr/>
          </p:nvSpPr>
          <p:spPr>
            <a:xfrm rot="543600">
              <a:off x="10536120" y="-5508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4"/>
            <p:cNvSpPr/>
            <p:nvPr/>
          </p:nvSpPr>
          <p:spPr>
            <a:xfrm rot="543600">
              <a:off x="2436480" y="-17172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5" name="Group 35"/>
          <p:cNvGrpSpPr/>
          <p:nvPr/>
        </p:nvGrpSpPr>
        <p:grpSpPr>
          <a:xfrm>
            <a:off x="-2608200" y="4948560"/>
            <a:ext cx="15175080" cy="5375880"/>
            <a:chOff x="-2608200" y="4948560"/>
            <a:chExt cx="15175080" cy="5375880"/>
          </a:xfrm>
        </p:grpSpPr>
        <p:grpSp>
          <p:nvGrpSpPr>
            <p:cNvPr id="206" name="Group 36"/>
            <p:cNvGrpSpPr/>
            <p:nvPr/>
          </p:nvGrpSpPr>
          <p:grpSpPr>
            <a:xfrm>
              <a:off x="-2608200" y="4948560"/>
              <a:ext cx="15175080" cy="5375880"/>
              <a:chOff x="-2608200" y="4948560"/>
              <a:chExt cx="15175080" cy="5375880"/>
            </a:xfrm>
          </p:grpSpPr>
          <p:sp>
            <p:nvSpPr>
              <p:cNvPr id="207" name="CustomShape 37"/>
              <p:cNvSpPr/>
              <p:nvPr/>
            </p:nvSpPr>
            <p:spPr>
              <a:xfrm rot="11369400">
                <a:off x="4651560" y="641844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38"/>
              <p:cNvSpPr/>
              <p:nvPr/>
            </p:nvSpPr>
            <p:spPr>
              <a:xfrm rot="11369400">
                <a:off x="10882080" y="62334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39"/>
              <p:cNvSpPr/>
              <p:nvPr/>
            </p:nvSpPr>
            <p:spPr>
              <a:xfrm rot="11369400">
                <a:off x="5432040" y="660672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40"/>
              <p:cNvSpPr/>
              <p:nvPr/>
            </p:nvSpPr>
            <p:spPr>
              <a:xfrm rot="11369400">
                <a:off x="11606760" y="6923520"/>
                <a:ext cx="417240" cy="34740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41"/>
              <p:cNvSpPr/>
              <p:nvPr/>
            </p:nvSpPr>
            <p:spPr>
              <a:xfrm rot="11369400">
                <a:off x="12129120" y="681372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42"/>
              <p:cNvSpPr/>
              <p:nvPr/>
            </p:nvSpPr>
            <p:spPr>
              <a:xfrm rot="11369400">
                <a:off x="4897440" y="902556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43"/>
              <p:cNvSpPr/>
              <p:nvPr/>
            </p:nvSpPr>
            <p:spPr>
              <a:xfrm rot="11369400">
                <a:off x="4950360" y="5475960"/>
                <a:ext cx="5898240" cy="307188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44"/>
              <p:cNvSpPr/>
              <p:nvPr/>
            </p:nvSpPr>
            <p:spPr>
              <a:xfrm rot="11369400">
                <a:off x="6276600" y="634104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45"/>
              <p:cNvSpPr/>
              <p:nvPr/>
            </p:nvSpPr>
            <p:spPr>
              <a:xfrm rot="11369400">
                <a:off x="4108680" y="788112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46"/>
              <p:cNvSpPr/>
              <p:nvPr/>
            </p:nvSpPr>
            <p:spPr>
              <a:xfrm rot="11369400">
                <a:off x="5737680" y="566208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47"/>
              <p:cNvSpPr/>
              <p:nvPr/>
            </p:nvSpPr>
            <p:spPr>
              <a:xfrm rot="11369400">
                <a:off x="4840200" y="805356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48"/>
              <p:cNvSpPr/>
              <p:nvPr/>
            </p:nvSpPr>
            <p:spPr>
              <a:xfrm rot="11369400">
                <a:off x="4440960" y="830808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49"/>
              <p:cNvSpPr/>
              <p:nvPr/>
            </p:nvSpPr>
            <p:spPr>
              <a:xfrm rot="11369400">
                <a:off x="11891520" y="603468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50"/>
              <p:cNvSpPr/>
              <p:nvPr/>
            </p:nvSpPr>
            <p:spPr>
              <a:xfrm rot="11369400">
                <a:off x="-2421000" y="54802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51"/>
              <p:cNvSpPr/>
              <p:nvPr/>
            </p:nvSpPr>
            <p:spPr>
              <a:xfrm rot="11369400">
                <a:off x="80280" y="610812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52"/>
              <p:cNvSpPr/>
              <p:nvPr/>
            </p:nvSpPr>
            <p:spPr>
              <a:xfrm rot="11369400">
                <a:off x="-1872000" y="84240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53"/>
              <p:cNvSpPr/>
              <p:nvPr/>
            </p:nvSpPr>
            <p:spPr>
              <a:xfrm rot="11369400">
                <a:off x="-735120" y="678672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54"/>
              <p:cNvSpPr/>
              <p:nvPr/>
            </p:nvSpPr>
            <p:spPr>
              <a:xfrm rot="11369400">
                <a:off x="5450760" y="6959880"/>
                <a:ext cx="752040" cy="51696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55"/>
              <p:cNvSpPr/>
              <p:nvPr/>
            </p:nvSpPr>
            <p:spPr>
              <a:xfrm rot="11369400">
                <a:off x="-1268280" y="919944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56"/>
              <p:cNvSpPr/>
              <p:nvPr/>
            </p:nvSpPr>
            <p:spPr>
              <a:xfrm rot="11369400">
                <a:off x="-516240" y="57430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57"/>
              <p:cNvSpPr/>
              <p:nvPr/>
            </p:nvSpPr>
            <p:spPr>
              <a:xfrm rot="11369400">
                <a:off x="4878720" y="591048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58"/>
              <p:cNvSpPr/>
              <p:nvPr/>
            </p:nvSpPr>
            <p:spPr>
              <a:xfrm rot="11369400">
                <a:off x="6324840" y="677664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59"/>
              <p:cNvSpPr/>
              <p:nvPr/>
            </p:nvSpPr>
            <p:spPr>
              <a:xfrm rot="11369400">
                <a:off x="-636480" y="535356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60"/>
              <p:cNvSpPr/>
              <p:nvPr/>
            </p:nvSpPr>
            <p:spPr>
              <a:xfrm rot="11369400">
                <a:off x="-1738800" y="623808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61"/>
              <p:cNvSpPr/>
              <p:nvPr/>
            </p:nvSpPr>
            <p:spPr>
              <a:xfrm rot="11369400">
                <a:off x="4438800" y="646956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62"/>
              <p:cNvSpPr/>
              <p:nvPr/>
            </p:nvSpPr>
            <p:spPr>
              <a:xfrm rot="11369400">
                <a:off x="5173920" y="637992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63"/>
              <p:cNvSpPr/>
              <p:nvPr/>
            </p:nvSpPr>
            <p:spPr>
              <a:xfrm rot="11369400">
                <a:off x="-2276280" y="865620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64"/>
              <p:cNvSpPr/>
              <p:nvPr/>
            </p:nvSpPr>
            <p:spPr>
              <a:xfrm rot="11369400">
                <a:off x="7014960" y="61272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5" name="CustomShape 65"/>
            <p:cNvSpPr/>
            <p:nvPr/>
          </p:nvSpPr>
          <p:spPr>
            <a:xfrm rot="11369400">
              <a:off x="-679680" y="594576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6" name="Google Shape;245;p14" descr=""/>
          <p:cNvPicPr/>
          <p:nvPr/>
        </p:nvPicPr>
        <p:blipFill>
          <a:blip r:embed="rId1"/>
          <a:stretch/>
        </p:blipFill>
        <p:spPr>
          <a:xfrm>
            <a:off x="1980720" y="3622320"/>
            <a:ext cx="249480" cy="261360"/>
          </a:xfrm>
          <a:prstGeom prst="rect">
            <a:avLst/>
          </a:prstGeom>
          <a:ln>
            <a:noFill/>
          </a:ln>
        </p:spPr>
      </p:pic>
      <p:sp>
        <p:nvSpPr>
          <p:cNvPr id="237" name="CustomShape 66"/>
          <p:cNvSpPr/>
          <p:nvPr/>
        </p:nvSpPr>
        <p:spPr>
          <a:xfrm>
            <a:off x="2424240" y="2442240"/>
            <a:ext cx="86911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, 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, 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are left, right, top and bottom coordinates of item 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8" name="CustomShape 67"/>
          <p:cNvSpPr/>
          <p:nvPr/>
        </p:nvSpPr>
        <p:spPr>
          <a:xfrm>
            <a:off x="2424240" y="4109760"/>
            <a:ext cx="86911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Binary variable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is 1 iff item i is placed in bin 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68"/>
          <p:cNvSpPr/>
          <p:nvPr/>
        </p:nvSpPr>
        <p:spPr>
          <a:xfrm rot="11369400">
            <a:off x="1964880" y="444888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9"/>
          <p:cNvSpPr/>
          <p:nvPr/>
        </p:nvSpPr>
        <p:spPr>
          <a:xfrm rot="11369400">
            <a:off x="1964880" y="52718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0"/>
          <p:cNvSpPr/>
          <p:nvPr/>
        </p:nvSpPr>
        <p:spPr>
          <a:xfrm>
            <a:off x="2424240" y="4947480"/>
            <a:ext cx="86911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∊{1, … , m}, i.e. item i is placed in bin k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391040" y="1730880"/>
            <a:ext cx="1049688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0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391040" y="2992320"/>
            <a:ext cx="94784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i, j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i &lt; 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26640" y="918000"/>
            <a:ext cx="560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CP model - Constraints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 rot="10800000">
            <a:off x="1006200" y="20120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 rot="11369400">
            <a:off x="1017720" y="26204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" name="Group 6"/>
          <p:cNvGrpSpPr/>
          <p:nvPr/>
        </p:nvGrpSpPr>
        <p:grpSpPr>
          <a:xfrm>
            <a:off x="-1482120" y="-5846040"/>
            <a:ext cx="17396640" cy="7873560"/>
            <a:chOff x="-1482120" y="-5846040"/>
            <a:chExt cx="17396640" cy="7873560"/>
          </a:xfrm>
        </p:grpSpPr>
        <p:sp>
          <p:nvSpPr>
            <p:cNvPr id="248" name="CustomShape 7"/>
            <p:cNvSpPr/>
            <p:nvPr/>
          </p:nvSpPr>
          <p:spPr>
            <a:xfrm rot="543600">
              <a:off x="1350000" y="-4968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8"/>
            <p:cNvSpPr/>
            <p:nvPr/>
          </p:nvSpPr>
          <p:spPr>
            <a:xfrm rot="543600">
              <a:off x="-1388160" y="-153288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9"/>
            <p:cNvSpPr/>
            <p:nvPr/>
          </p:nvSpPr>
          <p:spPr>
            <a:xfrm rot="543600">
              <a:off x="237600" y="-521424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0"/>
            <p:cNvSpPr/>
            <p:nvPr/>
          </p:nvSpPr>
          <p:spPr>
            <a:xfrm rot="543600">
              <a:off x="-735480" y="-164664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1"/>
            <p:cNvSpPr/>
            <p:nvPr/>
          </p:nvSpPr>
          <p:spPr>
            <a:xfrm rot="543600">
              <a:off x="-1282680" y="-138456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2"/>
            <p:cNvSpPr/>
            <p:nvPr/>
          </p:nvSpPr>
          <p:spPr>
            <a:xfrm rot="543600">
              <a:off x="8877960" y="-472608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3"/>
            <p:cNvSpPr/>
            <p:nvPr/>
          </p:nvSpPr>
          <p:spPr>
            <a:xfrm rot="543600">
              <a:off x="950400" y="-361728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4"/>
            <p:cNvSpPr/>
            <p:nvPr/>
          </p:nvSpPr>
          <p:spPr>
            <a:xfrm rot="543600">
              <a:off x="-310680" y="-7200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5"/>
            <p:cNvSpPr/>
            <p:nvPr/>
          </p:nvSpPr>
          <p:spPr>
            <a:xfrm rot="543600">
              <a:off x="9648000" y="-3306600"/>
              <a:ext cx="776880" cy="59508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6"/>
            <p:cNvSpPr/>
            <p:nvPr/>
          </p:nvSpPr>
          <p:spPr>
            <a:xfrm rot="543600">
              <a:off x="-166320" y="-3859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7"/>
            <p:cNvSpPr/>
            <p:nvPr/>
          </p:nvSpPr>
          <p:spPr>
            <a:xfrm rot="543600">
              <a:off x="8513640" y="-358524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8"/>
            <p:cNvSpPr/>
            <p:nvPr/>
          </p:nvSpPr>
          <p:spPr>
            <a:xfrm rot="543600">
              <a:off x="9538200" y="-3722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9"/>
            <p:cNvSpPr/>
            <p:nvPr/>
          </p:nvSpPr>
          <p:spPr>
            <a:xfrm rot="543600">
              <a:off x="-918720" y="-28548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0"/>
            <p:cNvSpPr/>
            <p:nvPr/>
          </p:nvSpPr>
          <p:spPr>
            <a:xfrm rot="543600">
              <a:off x="16560" y="-530136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21"/>
            <p:cNvSpPr/>
            <p:nvPr/>
          </p:nvSpPr>
          <p:spPr>
            <a:xfrm rot="543600">
              <a:off x="3472560" y="-3196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22"/>
            <p:cNvSpPr/>
            <p:nvPr/>
          </p:nvSpPr>
          <p:spPr>
            <a:xfrm rot="543600">
              <a:off x="12231000" y="-35352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3"/>
            <p:cNvSpPr/>
            <p:nvPr/>
          </p:nvSpPr>
          <p:spPr>
            <a:xfrm rot="543600">
              <a:off x="4600800" y="-4177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4"/>
            <p:cNvSpPr/>
            <p:nvPr/>
          </p:nvSpPr>
          <p:spPr>
            <a:xfrm rot="543600">
              <a:off x="3141360" y="-648360"/>
              <a:ext cx="1059120" cy="74052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5"/>
            <p:cNvSpPr/>
            <p:nvPr/>
          </p:nvSpPr>
          <p:spPr>
            <a:xfrm rot="543600">
              <a:off x="13241520" y="-36896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26"/>
            <p:cNvSpPr/>
            <p:nvPr/>
          </p:nvSpPr>
          <p:spPr>
            <a:xfrm rot="543600">
              <a:off x="6239880" y="-243252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7"/>
            <p:cNvSpPr/>
            <p:nvPr/>
          </p:nvSpPr>
          <p:spPr>
            <a:xfrm rot="543600">
              <a:off x="1404000" y="2628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8"/>
            <p:cNvSpPr/>
            <p:nvPr/>
          </p:nvSpPr>
          <p:spPr>
            <a:xfrm rot="543600">
              <a:off x="8427240" y="-254520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9"/>
            <p:cNvSpPr/>
            <p:nvPr/>
          </p:nvSpPr>
          <p:spPr>
            <a:xfrm rot="543600">
              <a:off x="6038640" y="-3427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30"/>
            <p:cNvSpPr/>
            <p:nvPr/>
          </p:nvSpPr>
          <p:spPr>
            <a:xfrm rot="543600">
              <a:off x="4772160" y="11556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31"/>
            <p:cNvSpPr/>
            <p:nvPr/>
          </p:nvSpPr>
          <p:spPr>
            <a:xfrm rot="543600">
              <a:off x="4216680" y="49572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32"/>
            <p:cNvSpPr/>
            <p:nvPr/>
          </p:nvSpPr>
          <p:spPr>
            <a:xfrm rot="543600">
              <a:off x="14679360" y="-2939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33"/>
            <p:cNvSpPr/>
            <p:nvPr/>
          </p:nvSpPr>
          <p:spPr>
            <a:xfrm rot="543600">
              <a:off x="10536120" y="-5508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34"/>
            <p:cNvSpPr/>
            <p:nvPr/>
          </p:nvSpPr>
          <p:spPr>
            <a:xfrm rot="543600">
              <a:off x="2436480" y="-17172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roup 35"/>
          <p:cNvGrpSpPr/>
          <p:nvPr/>
        </p:nvGrpSpPr>
        <p:grpSpPr>
          <a:xfrm>
            <a:off x="-2608200" y="4948560"/>
            <a:ext cx="15175080" cy="5375880"/>
            <a:chOff x="-2608200" y="4948560"/>
            <a:chExt cx="15175080" cy="5375880"/>
          </a:xfrm>
        </p:grpSpPr>
        <p:grpSp>
          <p:nvGrpSpPr>
            <p:cNvPr id="277" name="Group 36"/>
            <p:cNvGrpSpPr/>
            <p:nvPr/>
          </p:nvGrpSpPr>
          <p:grpSpPr>
            <a:xfrm>
              <a:off x="-2608200" y="4948560"/>
              <a:ext cx="15175080" cy="5375880"/>
              <a:chOff x="-2608200" y="4948560"/>
              <a:chExt cx="15175080" cy="5375880"/>
            </a:xfrm>
          </p:grpSpPr>
          <p:sp>
            <p:nvSpPr>
              <p:cNvPr id="278" name="CustomShape 37"/>
              <p:cNvSpPr/>
              <p:nvPr/>
            </p:nvSpPr>
            <p:spPr>
              <a:xfrm rot="11369400">
                <a:off x="4651560" y="641844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38"/>
              <p:cNvSpPr/>
              <p:nvPr/>
            </p:nvSpPr>
            <p:spPr>
              <a:xfrm rot="11369400">
                <a:off x="10882080" y="62334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9"/>
              <p:cNvSpPr/>
              <p:nvPr/>
            </p:nvSpPr>
            <p:spPr>
              <a:xfrm rot="11369400">
                <a:off x="5432040" y="660672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40"/>
              <p:cNvSpPr/>
              <p:nvPr/>
            </p:nvSpPr>
            <p:spPr>
              <a:xfrm rot="11369400">
                <a:off x="11606760" y="6923520"/>
                <a:ext cx="417240" cy="34740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41"/>
              <p:cNvSpPr/>
              <p:nvPr/>
            </p:nvSpPr>
            <p:spPr>
              <a:xfrm rot="11369400">
                <a:off x="12129120" y="681372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42"/>
              <p:cNvSpPr/>
              <p:nvPr/>
            </p:nvSpPr>
            <p:spPr>
              <a:xfrm rot="11369400">
                <a:off x="4897440" y="902556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43"/>
              <p:cNvSpPr/>
              <p:nvPr/>
            </p:nvSpPr>
            <p:spPr>
              <a:xfrm rot="11369400">
                <a:off x="4950360" y="5475960"/>
                <a:ext cx="5898240" cy="307188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4"/>
              <p:cNvSpPr/>
              <p:nvPr/>
            </p:nvSpPr>
            <p:spPr>
              <a:xfrm rot="11369400">
                <a:off x="6276600" y="634104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5"/>
              <p:cNvSpPr/>
              <p:nvPr/>
            </p:nvSpPr>
            <p:spPr>
              <a:xfrm rot="11369400">
                <a:off x="4108680" y="788112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6"/>
              <p:cNvSpPr/>
              <p:nvPr/>
            </p:nvSpPr>
            <p:spPr>
              <a:xfrm rot="11369400">
                <a:off x="5737680" y="566208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47"/>
              <p:cNvSpPr/>
              <p:nvPr/>
            </p:nvSpPr>
            <p:spPr>
              <a:xfrm rot="11369400">
                <a:off x="4840200" y="805356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48"/>
              <p:cNvSpPr/>
              <p:nvPr/>
            </p:nvSpPr>
            <p:spPr>
              <a:xfrm rot="11369400">
                <a:off x="4440960" y="830808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9"/>
              <p:cNvSpPr/>
              <p:nvPr/>
            </p:nvSpPr>
            <p:spPr>
              <a:xfrm rot="11369400">
                <a:off x="11891520" y="603468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50"/>
              <p:cNvSpPr/>
              <p:nvPr/>
            </p:nvSpPr>
            <p:spPr>
              <a:xfrm rot="11369400">
                <a:off x="-2421000" y="54802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51"/>
              <p:cNvSpPr/>
              <p:nvPr/>
            </p:nvSpPr>
            <p:spPr>
              <a:xfrm rot="11369400">
                <a:off x="80280" y="610812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52"/>
              <p:cNvSpPr/>
              <p:nvPr/>
            </p:nvSpPr>
            <p:spPr>
              <a:xfrm rot="11369400">
                <a:off x="-1872000" y="84240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53"/>
              <p:cNvSpPr/>
              <p:nvPr/>
            </p:nvSpPr>
            <p:spPr>
              <a:xfrm rot="11369400">
                <a:off x="-735120" y="678672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4"/>
              <p:cNvSpPr/>
              <p:nvPr/>
            </p:nvSpPr>
            <p:spPr>
              <a:xfrm rot="11369400">
                <a:off x="5450760" y="6959880"/>
                <a:ext cx="752040" cy="51696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5"/>
              <p:cNvSpPr/>
              <p:nvPr/>
            </p:nvSpPr>
            <p:spPr>
              <a:xfrm rot="11369400">
                <a:off x="-1268280" y="919944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56"/>
              <p:cNvSpPr/>
              <p:nvPr/>
            </p:nvSpPr>
            <p:spPr>
              <a:xfrm rot="11369400">
                <a:off x="-516240" y="57430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7"/>
              <p:cNvSpPr/>
              <p:nvPr/>
            </p:nvSpPr>
            <p:spPr>
              <a:xfrm rot="11369400">
                <a:off x="4878720" y="591048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58"/>
              <p:cNvSpPr/>
              <p:nvPr/>
            </p:nvSpPr>
            <p:spPr>
              <a:xfrm rot="11369400">
                <a:off x="6324840" y="677664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9"/>
              <p:cNvSpPr/>
              <p:nvPr/>
            </p:nvSpPr>
            <p:spPr>
              <a:xfrm rot="11369400">
                <a:off x="-636480" y="535356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60"/>
              <p:cNvSpPr/>
              <p:nvPr/>
            </p:nvSpPr>
            <p:spPr>
              <a:xfrm rot="11369400">
                <a:off x="-1738800" y="623808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61"/>
              <p:cNvSpPr/>
              <p:nvPr/>
            </p:nvSpPr>
            <p:spPr>
              <a:xfrm rot="11369400">
                <a:off x="4438800" y="646956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62"/>
              <p:cNvSpPr/>
              <p:nvPr/>
            </p:nvSpPr>
            <p:spPr>
              <a:xfrm rot="11369400">
                <a:off x="5173920" y="637992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63"/>
              <p:cNvSpPr/>
              <p:nvPr/>
            </p:nvSpPr>
            <p:spPr>
              <a:xfrm rot="11369400">
                <a:off x="-2276280" y="865620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64"/>
              <p:cNvSpPr/>
              <p:nvPr/>
            </p:nvSpPr>
            <p:spPr>
              <a:xfrm rot="11369400">
                <a:off x="7014960" y="61272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" name="CustomShape 65"/>
            <p:cNvSpPr/>
            <p:nvPr/>
          </p:nvSpPr>
          <p:spPr>
            <a:xfrm rot="11369400">
              <a:off x="-679680" y="594576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7" name="Google Shape;321;p15" descr=""/>
          <p:cNvPicPr/>
          <p:nvPr/>
        </p:nvPicPr>
        <p:blipFill>
          <a:blip r:embed="rId1"/>
          <a:stretch/>
        </p:blipFill>
        <p:spPr>
          <a:xfrm>
            <a:off x="1030320" y="3304440"/>
            <a:ext cx="249480" cy="261360"/>
          </a:xfrm>
          <a:prstGeom prst="rect">
            <a:avLst/>
          </a:prstGeom>
          <a:ln>
            <a:noFill/>
          </a:ln>
        </p:spPr>
      </p:pic>
      <p:sp>
        <p:nvSpPr>
          <p:cNvPr id="308" name="CustomShape 66"/>
          <p:cNvSpPr/>
          <p:nvPr/>
        </p:nvSpPr>
        <p:spPr>
          <a:xfrm>
            <a:off x="1391040" y="2295000"/>
            <a:ext cx="92329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9" name="CustomShape 67"/>
          <p:cNvSpPr/>
          <p:nvPr/>
        </p:nvSpPr>
        <p:spPr>
          <a:xfrm>
            <a:off x="1391040" y="3652200"/>
            <a:ext cx="102560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k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i, j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(4)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68"/>
          <p:cNvSpPr/>
          <p:nvPr/>
        </p:nvSpPr>
        <p:spPr>
          <a:xfrm rot="11369400">
            <a:off x="1017720" y="39920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9"/>
          <p:cNvSpPr/>
          <p:nvPr/>
        </p:nvSpPr>
        <p:spPr>
          <a:xfrm rot="11369400">
            <a:off x="1017720" y="468468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70"/>
          <p:cNvSpPr/>
          <p:nvPr/>
        </p:nvSpPr>
        <p:spPr>
          <a:xfrm>
            <a:off x="1391040" y="4299840"/>
            <a:ext cx="103766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(5)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3" name="CustomShape 71"/>
          <p:cNvSpPr/>
          <p:nvPr/>
        </p:nvSpPr>
        <p:spPr>
          <a:xfrm rot="11369400">
            <a:off x="1017720" y="532476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72"/>
          <p:cNvSpPr/>
          <p:nvPr/>
        </p:nvSpPr>
        <p:spPr>
          <a:xfrm>
            <a:off x="1391040" y="4947480"/>
            <a:ext cx="1037664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∑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≥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u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1, i = 1, … , n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(6)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95160" y="1764000"/>
            <a:ext cx="11496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(1) If an item doesn’t rotate, its right = its left + its width and its top = its bottom + its height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95160" y="3007440"/>
            <a:ext cx="947844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(3) If two items are placed in the same bin, they can’t overlap each other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37960" y="950760"/>
            <a:ext cx="560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Constraints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 rot="10800000">
            <a:off x="312120" y="208908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 rot="11369400">
            <a:off x="311760" y="267300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" name="Group 6"/>
          <p:cNvGrpSpPr/>
          <p:nvPr/>
        </p:nvGrpSpPr>
        <p:grpSpPr>
          <a:xfrm>
            <a:off x="-1482120" y="-5846040"/>
            <a:ext cx="17396640" cy="7873560"/>
            <a:chOff x="-1482120" y="-5846040"/>
            <a:chExt cx="17396640" cy="7873560"/>
          </a:xfrm>
        </p:grpSpPr>
        <p:sp>
          <p:nvSpPr>
            <p:cNvPr id="321" name="CustomShape 7"/>
            <p:cNvSpPr/>
            <p:nvPr/>
          </p:nvSpPr>
          <p:spPr>
            <a:xfrm rot="543600">
              <a:off x="1350000" y="-49680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8"/>
            <p:cNvSpPr/>
            <p:nvPr/>
          </p:nvSpPr>
          <p:spPr>
            <a:xfrm rot="543600">
              <a:off x="-1388160" y="-153288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9"/>
            <p:cNvSpPr/>
            <p:nvPr/>
          </p:nvSpPr>
          <p:spPr>
            <a:xfrm rot="543600">
              <a:off x="237600" y="-521424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0"/>
            <p:cNvSpPr/>
            <p:nvPr/>
          </p:nvSpPr>
          <p:spPr>
            <a:xfrm rot="543600">
              <a:off x="-735480" y="-164664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1"/>
            <p:cNvSpPr/>
            <p:nvPr/>
          </p:nvSpPr>
          <p:spPr>
            <a:xfrm rot="543600">
              <a:off x="-1282680" y="-138456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2"/>
            <p:cNvSpPr/>
            <p:nvPr/>
          </p:nvSpPr>
          <p:spPr>
            <a:xfrm rot="543600">
              <a:off x="8877960" y="-472608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3"/>
            <p:cNvSpPr/>
            <p:nvPr/>
          </p:nvSpPr>
          <p:spPr>
            <a:xfrm rot="543600">
              <a:off x="950400" y="-361728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4"/>
            <p:cNvSpPr/>
            <p:nvPr/>
          </p:nvSpPr>
          <p:spPr>
            <a:xfrm rot="543600">
              <a:off x="-310680" y="-7200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5"/>
            <p:cNvSpPr/>
            <p:nvPr/>
          </p:nvSpPr>
          <p:spPr>
            <a:xfrm rot="543600">
              <a:off x="9648000" y="-3306600"/>
              <a:ext cx="776880" cy="59508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6"/>
            <p:cNvSpPr/>
            <p:nvPr/>
          </p:nvSpPr>
          <p:spPr>
            <a:xfrm rot="543600">
              <a:off x="-166320" y="-3859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7"/>
            <p:cNvSpPr/>
            <p:nvPr/>
          </p:nvSpPr>
          <p:spPr>
            <a:xfrm rot="543600">
              <a:off x="8513640" y="-358524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8"/>
            <p:cNvSpPr/>
            <p:nvPr/>
          </p:nvSpPr>
          <p:spPr>
            <a:xfrm rot="543600">
              <a:off x="9538200" y="-3722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9"/>
            <p:cNvSpPr/>
            <p:nvPr/>
          </p:nvSpPr>
          <p:spPr>
            <a:xfrm rot="543600">
              <a:off x="-918720" y="-28548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0"/>
            <p:cNvSpPr/>
            <p:nvPr/>
          </p:nvSpPr>
          <p:spPr>
            <a:xfrm rot="543600">
              <a:off x="16560" y="-530136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1"/>
            <p:cNvSpPr/>
            <p:nvPr/>
          </p:nvSpPr>
          <p:spPr>
            <a:xfrm rot="543600">
              <a:off x="3472560" y="-3196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2"/>
            <p:cNvSpPr/>
            <p:nvPr/>
          </p:nvSpPr>
          <p:spPr>
            <a:xfrm rot="543600">
              <a:off x="12231000" y="-35352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3"/>
            <p:cNvSpPr/>
            <p:nvPr/>
          </p:nvSpPr>
          <p:spPr>
            <a:xfrm rot="543600">
              <a:off x="4600800" y="-417780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4"/>
            <p:cNvSpPr/>
            <p:nvPr/>
          </p:nvSpPr>
          <p:spPr>
            <a:xfrm rot="543600">
              <a:off x="3141360" y="-648360"/>
              <a:ext cx="1059120" cy="74052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5"/>
            <p:cNvSpPr/>
            <p:nvPr/>
          </p:nvSpPr>
          <p:spPr>
            <a:xfrm rot="543600">
              <a:off x="13241520" y="-368964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6"/>
            <p:cNvSpPr/>
            <p:nvPr/>
          </p:nvSpPr>
          <p:spPr>
            <a:xfrm rot="543600">
              <a:off x="6239880" y="-243252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7"/>
            <p:cNvSpPr/>
            <p:nvPr/>
          </p:nvSpPr>
          <p:spPr>
            <a:xfrm rot="543600">
              <a:off x="1404000" y="26280"/>
              <a:ext cx="872280" cy="64512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8"/>
            <p:cNvSpPr/>
            <p:nvPr/>
          </p:nvSpPr>
          <p:spPr>
            <a:xfrm rot="543600">
              <a:off x="8427240" y="-2545200"/>
              <a:ext cx="7223760" cy="391608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9"/>
            <p:cNvSpPr/>
            <p:nvPr/>
          </p:nvSpPr>
          <p:spPr>
            <a:xfrm rot="543600">
              <a:off x="6038640" y="-3427920"/>
              <a:ext cx="8292960" cy="446652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0"/>
            <p:cNvSpPr/>
            <p:nvPr/>
          </p:nvSpPr>
          <p:spPr>
            <a:xfrm rot="543600">
              <a:off x="4772160" y="115560"/>
              <a:ext cx="872280" cy="64512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1"/>
            <p:cNvSpPr/>
            <p:nvPr/>
          </p:nvSpPr>
          <p:spPr>
            <a:xfrm rot="543600">
              <a:off x="4216680" y="495720"/>
              <a:ext cx="403920" cy="40392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2"/>
            <p:cNvSpPr/>
            <p:nvPr/>
          </p:nvSpPr>
          <p:spPr>
            <a:xfrm rot="543600">
              <a:off x="14679360" y="-2939760"/>
              <a:ext cx="403920" cy="40392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3"/>
            <p:cNvSpPr/>
            <p:nvPr/>
          </p:nvSpPr>
          <p:spPr>
            <a:xfrm rot="543600">
              <a:off x="10536120" y="-550800"/>
              <a:ext cx="2273760" cy="136836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4"/>
            <p:cNvSpPr/>
            <p:nvPr/>
          </p:nvSpPr>
          <p:spPr>
            <a:xfrm rot="543600">
              <a:off x="2436480" y="-171720"/>
              <a:ext cx="590400" cy="49932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9" name="Group 35"/>
          <p:cNvGrpSpPr/>
          <p:nvPr/>
        </p:nvGrpSpPr>
        <p:grpSpPr>
          <a:xfrm>
            <a:off x="-2608200" y="4948560"/>
            <a:ext cx="15175080" cy="5375880"/>
            <a:chOff x="-2608200" y="4948560"/>
            <a:chExt cx="15175080" cy="5375880"/>
          </a:xfrm>
        </p:grpSpPr>
        <p:grpSp>
          <p:nvGrpSpPr>
            <p:cNvPr id="350" name="Group 36"/>
            <p:cNvGrpSpPr/>
            <p:nvPr/>
          </p:nvGrpSpPr>
          <p:grpSpPr>
            <a:xfrm>
              <a:off x="-2608200" y="4948560"/>
              <a:ext cx="15175080" cy="5375880"/>
              <a:chOff x="-2608200" y="4948560"/>
              <a:chExt cx="15175080" cy="5375880"/>
            </a:xfrm>
          </p:grpSpPr>
          <p:sp>
            <p:nvSpPr>
              <p:cNvPr id="351" name="CustomShape 37"/>
              <p:cNvSpPr/>
              <p:nvPr/>
            </p:nvSpPr>
            <p:spPr>
              <a:xfrm rot="11369400">
                <a:off x="4651560" y="641844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38"/>
              <p:cNvSpPr/>
              <p:nvPr/>
            </p:nvSpPr>
            <p:spPr>
              <a:xfrm rot="11369400">
                <a:off x="10882080" y="62334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39"/>
              <p:cNvSpPr/>
              <p:nvPr/>
            </p:nvSpPr>
            <p:spPr>
              <a:xfrm rot="11369400">
                <a:off x="5432040" y="660672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40"/>
              <p:cNvSpPr/>
              <p:nvPr/>
            </p:nvSpPr>
            <p:spPr>
              <a:xfrm rot="11369400">
                <a:off x="11606760" y="6923520"/>
                <a:ext cx="417240" cy="34740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41"/>
              <p:cNvSpPr/>
              <p:nvPr/>
            </p:nvSpPr>
            <p:spPr>
              <a:xfrm rot="11369400">
                <a:off x="12129120" y="681372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42"/>
              <p:cNvSpPr/>
              <p:nvPr/>
            </p:nvSpPr>
            <p:spPr>
              <a:xfrm rot="11369400">
                <a:off x="4897440" y="902556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43"/>
              <p:cNvSpPr/>
              <p:nvPr/>
            </p:nvSpPr>
            <p:spPr>
              <a:xfrm rot="11369400">
                <a:off x="4950360" y="5475960"/>
                <a:ext cx="5898240" cy="307188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44"/>
              <p:cNvSpPr/>
              <p:nvPr/>
            </p:nvSpPr>
            <p:spPr>
              <a:xfrm rot="11369400">
                <a:off x="6276600" y="634104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45"/>
              <p:cNvSpPr/>
              <p:nvPr/>
            </p:nvSpPr>
            <p:spPr>
              <a:xfrm rot="11369400">
                <a:off x="4108680" y="788112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46"/>
              <p:cNvSpPr/>
              <p:nvPr/>
            </p:nvSpPr>
            <p:spPr>
              <a:xfrm rot="11369400">
                <a:off x="5737680" y="566208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47"/>
              <p:cNvSpPr/>
              <p:nvPr/>
            </p:nvSpPr>
            <p:spPr>
              <a:xfrm rot="11369400">
                <a:off x="4840200" y="805356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48"/>
              <p:cNvSpPr/>
              <p:nvPr/>
            </p:nvSpPr>
            <p:spPr>
              <a:xfrm rot="11369400">
                <a:off x="4440960" y="830808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49"/>
              <p:cNvSpPr/>
              <p:nvPr/>
            </p:nvSpPr>
            <p:spPr>
              <a:xfrm rot="11369400">
                <a:off x="11891520" y="603468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50"/>
              <p:cNvSpPr/>
              <p:nvPr/>
            </p:nvSpPr>
            <p:spPr>
              <a:xfrm rot="11369400">
                <a:off x="-2421000" y="54802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51"/>
              <p:cNvSpPr/>
              <p:nvPr/>
            </p:nvSpPr>
            <p:spPr>
              <a:xfrm rot="11369400">
                <a:off x="80280" y="6108120"/>
                <a:ext cx="5898240" cy="307512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52"/>
              <p:cNvSpPr/>
              <p:nvPr/>
            </p:nvSpPr>
            <p:spPr>
              <a:xfrm rot="11369400">
                <a:off x="-1872000" y="84240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53"/>
              <p:cNvSpPr/>
              <p:nvPr/>
            </p:nvSpPr>
            <p:spPr>
              <a:xfrm rot="11369400">
                <a:off x="-735120" y="6786720"/>
                <a:ext cx="5901480" cy="307188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54"/>
              <p:cNvSpPr/>
              <p:nvPr/>
            </p:nvSpPr>
            <p:spPr>
              <a:xfrm rot="11369400">
                <a:off x="5450760" y="6959880"/>
                <a:ext cx="752040" cy="51696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55"/>
              <p:cNvSpPr/>
              <p:nvPr/>
            </p:nvSpPr>
            <p:spPr>
              <a:xfrm rot="11369400">
                <a:off x="-1268280" y="919944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56"/>
              <p:cNvSpPr/>
              <p:nvPr/>
            </p:nvSpPr>
            <p:spPr>
              <a:xfrm rot="11369400">
                <a:off x="-516240" y="574308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57"/>
              <p:cNvSpPr/>
              <p:nvPr/>
            </p:nvSpPr>
            <p:spPr>
              <a:xfrm rot="11369400">
                <a:off x="4878720" y="5910480"/>
                <a:ext cx="617040" cy="44964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58"/>
              <p:cNvSpPr/>
              <p:nvPr/>
            </p:nvSpPr>
            <p:spPr>
              <a:xfrm rot="11369400">
                <a:off x="6324840" y="6776640"/>
                <a:ext cx="552600" cy="41472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59"/>
              <p:cNvSpPr/>
              <p:nvPr/>
            </p:nvSpPr>
            <p:spPr>
              <a:xfrm rot="11369400">
                <a:off x="-636480" y="5353560"/>
                <a:ext cx="5138640" cy="269460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60"/>
              <p:cNvSpPr/>
              <p:nvPr/>
            </p:nvSpPr>
            <p:spPr>
              <a:xfrm rot="11369400">
                <a:off x="-1738800" y="6238080"/>
                <a:ext cx="5901480" cy="307512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61"/>
              <p:cNvSpPr/>
              <p:nvPr/>
            </p:nvSpPr>
            <p:spPr>
              <a:xfrm rot="11369400">
                <a:off x="4438800" y="6469560"/>
                <a:ext cx="619920" cy="44964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62"/>
              <p:cNvSpPr/>
              <p:nvPr/>
            </p:nvSpPr>
            <p:spPr>
              <a:xfrm rot="11369400">
                <a:off x="5173920" y="6379920"/>
                <a:ext cx="282240" cy="28368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63"/>
              <p:cNvSpPr/>
              <p:nvPr/>
            </p:nvSpPr>
            <p:spPr>
              <a:xfrm rot="11369400">
                <a:off x="-2276280" y="8656200"/>
                <a:ext cx="285480" cy="28368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64"/>
              <p:cNvSpPr/>
              <p:nvPr/>
            </p:nvSpPr>
            <p:spPr>
              <a:xfrm rot="11369400">
                <a:off x="7014960" y="6127200"/>
                <a:ext cx="1617840" cy="94536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9" name="CustomShape 65"/>
            <p:cNvSpPr/>
            <p:nvPr/>
          </p:nvSpPr>
          <p:spPr>
            <a:xfrm rot="11369400">
              <a:off x="-679680" y="5945760"/>
              <a:ext cx="1617840" cy="94536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0" name="Google Shape;399;p16" descr=""/>
          <p:cNvPicPr/>
          <p:nvPr/>
        </p:nvPicPr>
        <p:blipFill>
          <a:blip r:embed="rId1"/>
          <a:stretch/>
        </p:blipFill>
        <p:spPr>
          <a:xfrm>
            <a:off x="327600" y="3338640"/>
            <a:ext cx="249480" cy="261360"/>
          </a:xfrm>
          <a:prstGeom prst="rect">
            <a:avLst/>
          </a:prstGeom>
          <a:ln>
            <a:noFill/>
          </a:ln>
        </p:spPr>
      </p:pic>
      <p:sp>
        <p:nvSpPr>
          <p:cNvPr id="381" name="CustomShape 66"/>
          <p:cNvSpPr/>
          <p:nvPr/>
        </p:nvSpPr>
        <p:spPr>
          <a:xfrm>
            <a:off x="695160" y="2361600"/>
            <a:ext cx="114660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(2) If an item rotates then its right = its left + its height and its top = its bottom + its width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2" name="CustomShape 67"/>
          <p:cNvSpPr/>
          <p:nvPr/>
        </p:nvSpPr>
        <p:spPr>
          <a:xfrm>
            <a:off x="695520" y="3654000"/>
            <a:ext cx="108000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(4) If one item is place in a bin then its right and top coordinates can’t exceed the bin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3" name="CustomShape 68"/>
          <p:cNvSpPr/>
          <p:nvPr/>
        </p:nvSpPr>
        <p:spPr>
          <a:xfrm rot="11369400">
            <a:off x="311760" y="395316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9"/>
          <p:cNvSpPr/>
          <p:nvPr/>
        </p:nvSpPr>
        <p:spPr>
          <a:xfrm rot="11369400">
            <a:off x="295920" y="45932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0"/>
          <p:cNvSpPr/>
          <p:nvPr/>
        </p:nvSpPr>
        <p:spPr>
          <a:xfrm>
            <a:off x="695520" y="4300560"/>
            <a:ext cx="1037664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(5) Item i is placed in bin 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CustomShape 71"/>
          <p:cNvSpPr/>
          <p:nvPr/>
        </p:nvSpPr>
        <p:spPr>
          <a:xfrm rot="11369400">
            <a:off x="311760" y="5271840"/>
            <a:ext cx="282240" cy="28368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2"/>
          <p:cNvSpPr/>
          <p:nvPr/>
        </p:nvSpPr>
        <p:spPr>
          <a:xfrm>
            <a:off x="695520" y="4947480"/>
            <a:ext cx="1037664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(6) Bin k is used when at least one item is placed in it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2021-12-23T08:20:56Z</dcterms:modified>
  <cp:revision>5</cp:revision>
  <dc:subject/>
  <dc:title/>
</cp:coreProperties>
</file>