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Oxygen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242">
          <p15:clr>
            <a:srgbClr val="A4A3A4"/>
          </p15:clr>
        </p15:guide>
        <p15:guide id="3" pos="3840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3974">
          <p15:clr>
            <a:srgbClr val="A4A3A4"/>
          </p15:clr>
        </p15:guide>
        <p15:guide id="6" pos="5541">
          <p15:clr>
            <a:srgbClr val="A4A3A4"/>
          </p15:clr>
        </p15:guide>
        <p15:guide id="7" pos="2139">
          <p15:clr>
            <a:srgbClr val="A4A3A4"/>
          </p15:clr>
        </p15:guide>
        <p15:guide id="8" pos="438">
          <p15:clr>
            <a:srgbClr val="A4A3A4"/>
          </p15:clr>
        </p15:guide>
        <p15:guide id="9" orient="horz" pos="3271">
          <p15:clr>
            <a:srgbClr val="A4A3A4"/>
          </p15:clr>
        </p15:guide>
        <p15:guide id="10" pos="15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-62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llo">
  <p:cSld name="Hel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>
            <a:spLocks noGrp="1"/>
          </p:cNvSpPr>
          <p:nvPr>
            <p:ph type="pic" idx="2"/>
          </p:nvPr>
        </p:nvSpPr>
        <p:spPr>
          <a:xfrm>
            <a:off x="1317812" y="1304364"/>
            <a:ext cx="4043185" cy="43541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atercolor Splatters">
  <p:cSld name="Watercolor Splatter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General Slide">
  <p:cSld name="4_General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ative Break Picture">
  <p:cSld name="Creative Break Pictu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>
            <a:spLocks noGrp="1"/>
          </p:cNvSpPr>
          <p:nvPr>
            <p:ph type="pic" idx="2"/>
          </p:nvPr>
        </p:nvSpPr>
        <p:spPr>
          <a:xfrm>
            <a:off x="7096489" y="587699"/>
            <a:ext cx="4356000" cy="43570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 features">
  <p:cSld name="App featur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pp features">
  <p:cSld name="1_App feature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7067509" y="2286956"/>
            <a:ext cx="3697653" cy="23135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Web Mockup">
  <p:cSld name="Desktop Web Mocku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1693291" y="2168861"/>
            <a:ext cx="3679505" cy="20778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5E5E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985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R </a:t>
            </a:r>
            <a:r>
              <a:rPr lang="en-US" sz="2200">
                <a:solidFill>
                  <a:schemeClr val="dk1"/>
                </a:solidFill>
              </a:rPr>
              <a:t>= {1, … , n} is the set of given rectangles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Item i has weight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1200" b="1" i="1">
                <a:solidFill>
                  <a:schemeClr val="dk1"/>
                </a:solidFill>
              </a:rPr>
              <a:t>  </a:t>
            </a:r>
            <a:r>
              <a:rPr lang="en-US" sz="2200">
                <a:solidFill>
                  <a:schemeClr val="dk1"/>
                </a:solidFill>
              </a:rPr>
              <a:t>and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endParaRPr sz="2200" baseline="-250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= {1, … , m} is the set of available bins</a:t>
            </a:r>
            <a:endParaRPr sz="22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 k has width </a:t>
            </a:r>
            <a:r>
              <a:rPr lang="en-US" sz="2200" b="1" i="1">
                <a:solidFill>
                  <a:schemeClr val="dk1"/>
                </a:solidFill>
              </a:rPr>
              <a:t>W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, height </a:t>
            </a:r>
            <a:r>
              <a:rPr lang="en-US" sz="2200" b="1" i="1">
                <a:solidFill>
                  <a:schemeClr val="dk1"/>
                </a:solidFill>
              </a:rPr>
              <a:t>H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and cost </a:t>
            </a:r>
            <a:r>
              <a:rPr lang="en-US" sz="2200" b="1" i="1">
                <a:solidFill>
                  <a:schemeClr val="dk1"/>
                </a:solidFill>
              </a:rPr>
              <a:t>c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endParaRPr sz="2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50" y="221260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40" y="35907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4350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4340" y="25154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638" y="336021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4340" y="41830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4340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1017225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1017215" y="240484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513" y="3066050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&amp;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1017215" y="37144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1017215" y="44245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K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1017215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11200" y="180385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11190" y="244020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8" y="3076537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11190" y="374531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11190" y="44088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(5)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11190" y="505043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(6) Bin k is used when at least one item is placed in it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baseline="-25000" dirty="0">
                <a:solidFill>
                  <a:schemeClr val="dk1"/>
                </a:solidFill>
              </a:rPr>
              <a:t>;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endParaRPr lang="it-IT"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∨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4423" y="177847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5"/>
          <p:cNvSpPr/>
          <p:nvPr/>
        </p:nvSpPr>
        <p:spPr>
          <a:xfrm rot="-10230461">
            <a:off x="998286" y="371239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87537" y="4430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&amp;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5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6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blipFill>
                <a:blip r:embed="rId7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721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Cambria Math</vt:lpstr>
      <vt:lpstr>Calibri</vt:lpstr>
      <vt:lpstr>Times New Roman</vt:lpstr>
      <vt:lpstr>Oxygen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cp:lastModifiedBy>Nguyen Hai Long 20204920</cp:lastModifiedBy>
  <cp:revision>5</cp:revision>
  <dcterms:modified xsi:type="dcterms:W3CDTF">2021-12-23T03:44:56Z</dcterms:modified>
</cp:coreProperties>
</file>