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5" r:id="rId14"/>
    <p:sldId id="257" r:id="rId15"/>
    <p:sldId id="258" r:id="rId16"/>
    <p:sldId id="259" r:id="rId17"/>
    <p:sldId id="260" r:id="rId18"/>
    <p:sldId id="26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133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3" y="156626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blipFill>
                <a:blip r:embed="rId3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15268"/>
            <a:ext cx="2179689" cy="324097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blipFill>
                <a:blip r:embed="rId4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0726"/>
            <a:ext cx="2166781" cy="73168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blipFill>
                <a:blip r:embed="rId5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blipFill>
                <a:blip r:embed="rId6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59096"/>
            <a:ext cx="1527168" cy="33373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251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R </a:t>
            </a:r>
            <a:r>
              <a:rPr lang="en-US" sz="2200" dirty="0">
                <a:solidFill>
                  <a:schemeClr val="dk1"/>
                </a:solidFill>
              </a:rPr>
              <a:t>= {1, … , n} is the set of given rectangles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Item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1200" b="1" i="1" dirty="0">
                <a:solidFill>
                  <a:schemeClr val="dk1"/>
                </a:solidFill>
              </a:rPr>
              <a:t>  </a:t>
            </a:r>
            <a:r>
              <a:rPr lang="en-US" sz="2200" dirty="0">
                <a:solidFill>
                  <a:schemeClr val="dk1"/>
                </a:solidFill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baseline="-250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 = {1, … , m} is the set of available bins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</a:rPr>
              <a:t>k</a:t>
            </a:r>
            <a:endParaRPr sz="22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(1);</a:t>
            </a:r>
            <a:r>
              <a:rPr lang="en-US" sz="2200" dirty="0">
                <a:solidFill>
                  <a:schemeClr val="dk1"/>
                </a:solidFill>
              </a:rPr>
              <a:t>	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  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highlight>
                  <a:srgbClr val="008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highlight>
                  <a:srgbClr val="8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highlight>
                  <a:srgbClr val="0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variations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simpler.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942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923938"/>
            <a:ext cx="3340294" cy="8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“car”, they wrote “bin”.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434994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first version of this problem is one-dimensional, each item has “weight” instead of “size”. It is already an NP-hard 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1190</Words>
  <Application>Microsoft Office PowerPoint</Application>
  <PresentationFormat>Màn hình rộng</PresentationFormat>
  <Paragraphs>134</Paragraphs>
  <Slides>18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123</cp:revision>
  <dcterms:created xsi:type="dcterms:W3CDTF">2021-12-18T03:12:28Z</dcterms:created>
  <dcterms:modified xsi:type="dcterms:W3CDTF">2021-12-23T15:10:30Z</dcterms:modified>
</cp:coreProperties>
</file>