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36E8881-BDB4-4F21-AFF4-26734F1BEAA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3C582901-7D3A-4694-AB25-4B2E25E1DA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5360" cy="3771720"/>
          </a:xfrm>
          <a:prstGeom prst="rect">
            <a:avLst/>
          </a:prstGeom>
        </p:spPr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56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EC167F9B-4C55-4183-B9A6-F3FC165A8B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5360" cy="3771720"/>
          </a:xfrm>
          <a:prstGeom prst="rect">
            <a:avLst/>
          </a:prstGeom>
        </p:spPr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9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E2F5D2BF-4046-4568-B11F-D7DFCB9AA0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5360" cy="3771720"/>
          </a:xfrm>
          <a:prstGeom prst="rect">
            <a:avLst/>
          </a:prstGeom>
        </p:spPr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9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93000"/>
              </a:lnSpc>
              <a:tabLst>
                <a:tab algn="l" pos="0"/>
              </a:tabLst>
            </a:pPr>
            <a:fld id="{A61FE278-7DE3-44D1-92DC-2A014085F3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5360" cy="3771720"/>
          </a:xfrm>
          <a:prstGeom prst="rect">
            <a:avLst/>
          </a:prstGeom>
        </p:spPr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920" cy="45259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7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1E3516-608E-4B3A-9146-A51B0C20F18C}" type="slidenum">
              <a:rPr b="0" lang="en-US" sz="1200" spc="-1" strike="noStrike">
                <a:solidFill>
                  <a:srgbClr val="e5e5e5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2365560" y="3834000"/>
            <a:ext cx="748152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36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Building CP and MIP model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873360" y="2571480"/>
            <a:ext cx="1062252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Arial"/>
                <a:ea typeface="Arial"/>
              </a:rPr>
              <a:t>Problem Formulation</a:t>
            </a:r>
            <a:endParaRPr b="0" lang="en-US" sz="7200" spc="-1" strike="noStrike">
              <a:latin typeface="Arial"/>
            </a:endParaRPr>
          </a:p>
        </p:txBody>
      </p:sp>
      <p:grpSp>
        <p:nvGrpSpPr>
          <p:cNvPr id="49" name="Group 3"/>
          <p:cNvGrpSpPr/>
          <p:nvPr/>
        </p:nvGrpSpPr>
        <p:grpSpPr>
          <a:xfrm>
            <a:off x="-1208520" y="-4899960"/>
            <a:ext cx="17398080" cy="7874280"/>
            <a:chOff x="-1208520" y="-4899960"/>
            <a:chExt cx="17398080" cy="7874280"/>
          </a:xfrm>
        </p:grpSpPr>
        <p:sp>
          <p:nvSpPr>
            <p:cNvPr id="50" name="CustomShape 4"/>
            <p:cNvSpPr/>
            <p:nvPr/>
          </p:nvSpPr>
          <p:spPr>
            <a:xfrm rot="543600">
              <a:off x="1624320" y="-40219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"/>
            <p:cNvSpPr/>
            <p:nvPr/>
          </p:nvSpPr>
          <p:spPr>
            <a:xfrm rot="543600">
              <a:off x="-1114560" y="-58608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6"/>
            <p:cNvSpPr/>
            <p:nvPr/>
          </p:nvSpPr>
          <p:spPr>
            <a:xfrm rot="543600">
              <a:off x="511920" y="-42685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7"/>
            <p:cNvSpPr/>
            <p:nvPr/>
          </p:nvSpPr>
          <p:spPr>
            <a:xfrm rot="543600">
              <a:off x="-461880" y="-69984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8"/>
            <p:cNvSpPr/>
            <p:nvPr/>
          </p:nvSpPr>
          <p:spPr>
            <a:xfrm rot="543600">
              <a:off x="-1008720" y="-43848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9"/>
            <p:cNvSpPr/>
            <p:nvPr/>
          </p:nvSpPr>
          <p:spPr>
            <a:xfrm rot="543600">
              <a:off x="9152640" y="-378036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10"/>
            <p:cNvSpPr/>
            <p:nvPr/>
          </p:nvSpPr>
          <p:spPr>
            <a:xfrm rot="543600">
              <a:off x="1224720" y="-267120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11"/>
            <p:cNvSpPr/>
            <p:nvPr/>
          </p:nvSpPr>
          <p:spPr>
            <a:xfrm rot="543600">
              <a:off x="-36360" y="87444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12"/>
            <p:cNvSpPr/>
            <p:nvPr/>
          </p:nvSpPr>
          <p:spPr>
            <a:xfrm rot="543600">
              <a:off x="9922320" y="-2359800"/>
              <a:ext cx="777600" cy="59580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13"/>
            <p:cNvSpPr/>
            <p:nvPr/>
          </p:nvSpPr>
          <p:spPr>
            <a:xfrm rot="543600">
              <a:off x="106920" y="-29138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14"/>
            <p:cNvSpPr/>
            <p:nvPr/>
          </p:nvSpPr>
          <p:spPr>
            <a:xfrm rot="543600">
              <a:off x="8788680" y="-263844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15"/>
            <p:cNvSpPr/>
            <p:nvPr/>
          </p:nvSpPr>
          <p:spPr>
            <a:xfrm rot="543600">
              <a:off x="9812880" y="-27766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16"/>
            <p:cNvSpPr/>
            <p:nvPr/>
          </p:nvSpPr>
          <p:spPr>
            <a:xfrm rot="543600">
              <a:off x="-644760" y="66024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17"/>
            <p:cNvSpPr/>
            <p:nvPr/>
          </p:nvSpPr>
          <p:spPr>
            <a:xfrm rot="543600">
              <a:off x="290880" y="-435528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18"/>
            <p:cNvSpPr/>
            <p:nvPr/>
          </p:nvSpPr>
          <p:spPr>
            <a:xfrm rot="543600">
              <a:off x="3746880" y="-22507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19"/>
            <p:cNvSpPr/>
            <p:nvPr/>
          </p:nvSpPr>
          <p:spPr>
            <a:xfrm rot="543600">
              <a:off x="12505320" y="-258840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20"/>
            <p:cNvSpPr/>
            <p:nvPr/>
          </p:nvSpPr>
          <p:spPr>
            <a:xfrm rot="543600">
              <a:off x="4875120" y="-32317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21"/>
            <p:cNvSpPr/>
            <p:nvPr/>
          </p:nvSpPr>
          <p:spPr>
            <a:xfrm rot="543600">
              <a:off x="3416400" y="297720"/>
              <a:ext cx="1059840" cy="74124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22"/>
            <p:cNvSpPr/>
            <p:nvPr/>
          </p:nvSpPr>
          <p:spPr>
            <a:xfrm rot="543600">
              <a:off x="13516200" y="-274356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23"/>
            <p:cNvSpPr/>
            <p:nvPr/>
          </p:nvSpPr>
          <p:spPr>
            <a:xfrm rot="543600">
              <a:off x="6514200" y="-148644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24"/>
            <p:cNvSpPr/>
            <p:nvPr/>
          </p:nvSpPr>
          <p:spPr>
            <a:xfrm rot="543600">
              <a:off x="1679040" y="97380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25"/>
            <p:cNvSpPr/>
            <p:nvPr/>
          </p:nvSpPr>
          <p:spPr>
            <a:xfrm rot="543600">
              <a:off x="13259880" y="-984600"/>
              <a:ext cx="777600" cy="595800"/>
            </a:xfrm>
            <a:custGeom>
              <a:avLst/>
              <a:gdLst/>
              <a:ahLst/>
              <a:rect l="l" t="t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26"/>
            <p:cNvSpPr/>
            <p:nvPr/>
          </p:nvSpPr>
          <p:spPr>
            <a:xfrm rot="543600">
              <a:off x="8701560" y="-159912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27"/>
            <p:cNvSpPr/>
            <p:nvPr/>
          </p:nvSpPr>
          <p:spPr>
            <a:xfrm rot="543600">
              <a:off x="6312960" y="-24818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28"/>
            <p:cNvSpPr/>
            <p:nvPr/>
          </p:nvSpPr>
          <p:spPr>
            <a:xfrm rot="543600">
              <a:off x="5047200" y="106308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29"/>
            <p:cNvSpPr/>
            <p:nvPr/>
          </p:nvSpPr>
          <p:spPr>
            <a:xfrm rot="543600">
              <a:off x="4491360" y="144252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30"/>
            <p:cNvSpPr/>
            <p:nvPr/>
          </p:nvSpPr>
          <p:spPr>
            <a:xfrm rot="543600">
              <a:off x="14954040" y="-19936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31"/>
            <p:cNvSpPr/>
            <p:nvPr/>
          </p:nvSpPr>
          <p:spPr>
            <a:xfrm rot="543600">
              <a:off x="10810440" y="39564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32"/>
            <p:cNvSpPr/>
            <p:nvPr/>
          </p:nvSpPr>
          <p:spPr>
            <a:xfrm rot="543600">
              <a:off x="2710800" y="77472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33"/>
          <p:cNvGrpSpPr/>
          <p:nvPr/>
        </p:nvGrpSpPr>
        <p:grpSpPr>
          <a:xfrm>
            <a:off x="-2608920" y="4399920"/>
            <a:ext cx="15175800" cy="5376960"/>
            <a:chOff x="-2608920" y="4399920"/>
            <a:chExt cx="15175800" cy="5376960"/>
          </a:xfrm>
        </p:grpSpPr>
        <p:sp>
          <p:nvSpPr>
            <p:cNvPr id="80" name="CustomShape 34"/>
            <p:cNvSpPr/>
            <p:nvPr/>
          </p:nvSpPr>
          <p:spPr>
            <a:xfrm rot="11369400">
              <a:off x="4650840" y="5870160"/>
              <a:ext cx="5898960" cy="3075840"/>
            </a:xfrm>
            <a:custGeom>
              <a:avLst/>
              <a:gdLst/>
              <a:ahLst/>
              <a:rect l="l" t="t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35"/>
            <p:cNvSpPr/>
            <p:nvPr/>
          </p:nvSpPr>
          <p:spPr>
            <a:xfrm rot="11369400">
              <a:off x="10881360" y="5684400"/>
              <a:ext cx="1618560" cy="94608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36"/>
            <p:cNvSpPr/>
            <p:nvPr/>
          </p:nvSpPr>
          <p:spPr>
            <a:xfrm rot="11369400">
              <a:off x="5431680" y="6058080"/>
              <a:ext cx="5902200" cy="3075840"/>
            </a:xfrm>
            <a:custGeom>
              <a:avLst/>
              <a:gdLst/>
              <a:ah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37"/>
            <p:cNvSpPr/>
            <p:nvPr/>
          </p:nvSpPr>
          <p:spPr>
            <a:xfrm rot="11369400">
              <a:off x="11606760" y="6374880"/>
              <a:ext cx="417960" cy="348120"/>
            </a:xfrm>
            <a:custGeom>
              <a:avLst/>
              <a:gdLst/>
              <a:ahLst/>
              <a:rect l="l" t="t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38"/>
            <p:cNvSpPr/>
            <p:nvPr/>
          </p:nvSpPr>
          <p:spPr>
            <a:xfrm rot="11369400">
              <a:off x="12128760" y="6265080"/>
              <a:ext cx="286200" cy="28440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39"/>
            <p:cNvSpPr/>
            <p:nvPr/>
          </p:nvSpPr>
          <p:spPr>
            <a:xfrm rot="11369400">
              <a:off x="4897080" y="8476920"/>
              <a:ext cx="286200" cy="28440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40"/>
            <p:cNvSpPr/>
            <p:nvPr/>
          </p:nvSpPr>
          <p:spPr>
            <a:xfrm rot="11369400">
              <a:off x="4950360" y="4927680"/>
              <a:ext cx="5898960" cy="3072600"/>
            </a:xfrm>
            <a:custGeom>
              <a:avLst/>
              <a:gdLst/>
              <a:ahLst/>
              <a:rect l="l" t="t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41"/>
            <p:cNvSpPr/>
            <p:nvPr/>
          </p:nvSpPr>
          <p:spPr>
            <a:xfrm rot="11369400">
              <a:off x="6276600" y="5792400"/>
              <a:ext cx="620640" cy="450360"/>
            </a:xfrm>
            <a:custGeom>
              <a:avLst/>
              <a:gdLst/>
              <a:ahLst/>
              <a:rect l="l" t="t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42"/>
            <p:cNvSpPr/>
            <p:nvPr/>
          </p:nvSpPr>
          <p:spPr>
            <a:xfrm rot="11369400">
              <a:off x="4108680" y="7332120"/>
              <a:ext cx="553320" cy="415440"/>
            </a:xfrm>
            <a:custGeom>
              <a:avLst/>
              <a:gdLst/>
              <a:ahLst/>
              <a:rect l="l" t="t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43"/>
            <p:cNvSpPr/>
            <p:nvPr/>
          </p:nvSpPr>
          <p:spPr>
            <a:xfrm rot="11369400">
              <a:off x="5737680" y="5113800"/>
              <a:ext cx="5902200" cy="3072600"/>
            </a:xfrm>
            <a:custGeom>
              <a:avLst/>
              <a:gdLst/>
              <a:ahLst/>
              <a:rect l="l" t="t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4"/>
            <p:cNvSpPr/>
            <p:nvPr/>
          </p:nvSpPr>
          <p:spPr>
            <a:xfrm rot="11369400">
              <a:off x="4840200" y="7504560"/>
              <a:ext cx="617760" cy="450360"/>
            </a:xfrm>
            <a:custGeom>
              <a:avLst/>
              <a:gdLst/>
              <a:ahLst/>
              <a:rect l="l" t="t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45"/>
            <p:cNvSpPr/>
            <p:nvPr/>
          </p:nvSpPr>
          <p:spPr>
            <a:xfrm rot="11369400">
              <a:off x="4440600" y="7759440"/>
              <a:ext cx="286200" cy="28440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46"/>
            <p:cNvSpPr/>
            <p:nvPr/>
          </p:nvSpPr>
          <p:spPr>
            <a:xfrm rot="11369400">
              <a:off x="11891160" y="5486400"/>
              <a:ext cx="282960" cy="284400"/>
            </a:xfrm>
            <a:custGeom>
              <a:avLst/>
              <a:gdLst/>
              <a:ahLst/>
              <a:rect l="l" t="t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47"/>
            <p:cNvSpPr/>
            <p:nvPr/>
          </p:nvSpPr>
          <p:spPr>
            <a:xfrm rot="11369400">
              <a:off x="-2421720" y="4931280"/>
              <a:ext cx="5139360" cy="2695320"/>
            </a:xfrm>
            <a:custGeom>
              <a:avLst/>
              <a:gdLst/>
              <a:ahLst/>
              <a:rect l="l" t="t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48"/>
            <p:cNvSpPr/>
            <p:nvPr/>
          </p:nvSpPr>
          <p:spPr>
            <a:xfrm rot="11369400">
              <a:off x="79560" y="5559840"/>
              <a:ext cx="5898960" cy="3075840"/>
            </a:xfrm>
            <a:custGeom>
              <a:avLst/>
              <a:gdLst/>
              <a:ahLst/>
              <a:rect l="l" t="t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49"/>
            <p:cNvSpPr/>
            <p:nvPr/>
          </p:nvSpPr>
          <p:spPr>
            <a:xfrm rot="11369400">
              <a:off x="-1873440" y="7875000"/>
              <a:ext cx="1618560" cy="94608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50"/>
            <p:cNvSpPr/>
            <p:nvPr/>
          </p:nvSpPr>
          <p:spPr>
            <a:xfrm rot="11369400">
              <a:off x="-735840" y="6238440"/>
              <a:ext cx="5902200" cy="3072600"/>
            </a:xfrm>
            <a:custGeom>
              <a:avLst/>
              <a:gdLst/>
              <a:ahLst/>
              <a:rect l="l" t="t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51"/>
            <p:cNvSpPr/>
            <p:nvPr/>
          </p:nvSpPr>
          <p:spPr>
            <a:xfrm rot="11369400">
              <a:off x="5450760" y="6411240"/>
              <a:ext cx="752760" cy="517680"/>
            </a:xfrm>
            <a:custGeom>
              <a:avLst/>
              <a:gdLst/>
              <a:ahLst/>
              <a:rect l="l" t="t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52"/>
            <p:cNvSpPr/>
            <p:nvPr/>
          </p:nvSpPr>
          <p:spPr>
            <a:xfrm rot="11369400">
              <a:off x="-1269360" y="8650800"/>
              <a:ext cx="286200" cy="28440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53"/>
            <p:cNvSpPr/>
            <p:nvPr/>
          </p:nvSpPr>
          <p:spPr>
            <a:xfrm rot="11369400">
              <a:off x="-516960" y="5194440"/>
              <a:ext cx="5139360" cy="2695320"/>
            </a:xfrm>
            <a:custGeom>
              <a:avLst/>
              <a:gdLst/>
              <a:ahLst/>
              <a:rect l="l" t="t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54"/>
            <p:cNvSpPr/>
            <p:nvPr/>
          </p:nvSpPr>
          <p:spPr>
            <a:xfrm rot="11369400">
              <a:off x="4878720" y="5361480"/>
              <a:ext cx="617760" cy="450360"/>
            </a:xfrm>
            <a:custGeom>
              <a:avLst/>
              <a:gdLst/>
              <a:ahLst/>
              <a:rect l="l" t="t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5"/>
            <p:cNvSpPr/>
            <p:nvPr/>
          </p:nvSpPr>
          <p:spPr>
            <a:xfrm rot="11369400">
              <a:off x="6324840" y="6227640"/>
              <a:ext cx="553320" cy="415440"/>
            </a:xfrm>
            <a:custGeom>
              <a:avLst/>
              <a:gdLst/>
              <a:ahLst/>
              <a:rect l="l" t="t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56"/>
            <p:cNvSpPr/>
            <p:nvPr/>
          </p:nvSpPr>
          <p:spPr>
            <a:xfrm rot="11369400">
              <a:off x="-637200" y="4804920"/>
              <a:ext cx="5139360" cy="2695320"/>
            </a:xfrm>
            <a:custGeom>
              <a:avLst/>
              <a:gdLst/>
              <a:ahLst/>
              <a:rect l="l" t="t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57"/>
            <p:cNvSpPr/>
            <p:nvPr/>
          </p:nvSpPr>
          <p:spPr>
            <a:xfrm rot="11369400">
              <a:off x="-1739880" y="5689440"/>
              <a:ext cx="5902200" cy="3075840"/>
            </a:xfrm>
            <a:custGeom>
              <a:avLst/>
              <a:gdLst/>
              <a:ahLst/>
              <a:rect l="l" t="t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58"/>
            <p:cNvSpPr/>
            <p:nvPr/>
          </p:nvSpPr>
          <p:spPr>
            <a:xfrm rot="11369400">
              <a:off x="4438800" y="5920920"/>
              <a:ext cx="620640" cy="450360"/>
            </a:xfrm>
            <a:custGeom>
              <a:avLst/>
              <a:gdLst/>
              <a:ahLst/>
              <a:rect l="l" t="t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59"/>
            <p:cNvSpPr/>
            <p:nvPr/>
          </p:nvSpPr>
          <p:spPr>
            <a:xfrm rot="11369400">
              <a:off x="5173560" y="5831640"/>
              <a:ext cx="282960" cy="284400"/>
            </a:xfrm>
            <a:custGeom>
              <a:avLst/>
              <a:gdLst/>
              <a:ahLst/>
              <a:rect l="l" t="t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60"/>
            <p:cNvSpPr/>
            <p:nvPr/>
          </p:nvSpPr>
          <p:spPr>
            <a:xfrm rot="11369400">
              <a:off x="-2277360" y="8107560"/>
              <a:ext cx="286200" cy="28440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61"/>
            <p:cNvSpPr/>
            <p:nvPr/>
          </p:nvSpPr>
          <p:spPr>
            <a:xfrm rot="11369400">
              <a:off x="7014240" y="5578200"/>
              <a:ext cx="1618560" cy="94608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62"/>
            <p:cNvSpPr/>
            <p:nvPr/>
          </p:nvSpPr>
          <p:spPr>
            <a:xfrm rot="11369400">
              <a:off x="-681120" y="5396760"/>
              <a:ext cx="1618560" cy="94608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282400" y="2109960"/>
            <a:ext cx="592740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{1, … , n} is the set of given rectangles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Item i has weight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1200" spc="-1" strike="noStrike">
                <a:solidFill>
                  <a:srgbClr val="dbdbdb"/>
                </a:solidFill>
                <a:latin typeface="Arial"/>
                <a:ea typeface="Arial"/>
              </a:rPr>
              <a:t> 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and height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269080" y="3429000"/>
            <a:ext cx="541944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{1, … , m} is the set of available bins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Bin k has width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height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and cost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c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942920" y="976320"/>
            <a:ext cx="56077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Denotation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 rot="11369400">
            <a:off x="1964520" y="239868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 rot="11369400">
            <a:off x="1964520" y="371736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4" name="Group 6"/>
          <p:cNvGrpSpPr/>
          <p:nvPr/>
        </p:nvGrpSpPr>
        <p:grpSpPr>
          <a:xfrm>
            <a:off x="-1482840" y="-5846760"/>
            <a:ext cx="17398080" cy="7874280"/>
            <a:chOff x="-1482840" y="-5846760"/>
            <a:chExt cx="17398080" cy="7874280"/>
          </a:xfrm>
        </p:grpSpPr>
        <p:sp>
          <p:nvSpPr>
            <p:cNvPr id="115" name="CustomShape 7"/>
            <p:cNvSpPr/>
            <p:nvPr/>
          </p:nvSpPr>
          <p:spPr>
            <a:xfrm rot="543600">
              <a:off x="1350000" y="-49687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8"/>
            <p:cNvSpPr/>
            <p:nvPr/>
          </p:nvSpPr>
          <p:spPr>
            <a:xfrm rot="543600">
              <a:off x="-1388880" y="-153288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9"/>
            <p:cNvSpPr/>
            <p:nvPr/>
          </p:nvSpPr>
          <p:spPr>
            <a:xfrm rot="543600">
              <a:off x="237600" y="-521496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0"/>
            <p:cNvSpPr/>
            <p:nvPr/>
          </p:nvSpPr>
          <p:spPr>
            <a:xfrm rot="543600">
              <a:off x="-736200" y="-164664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1"/>
            <p:cNvSpPr/>
            <p:nvPr/>
          </p:nvSpPr>
          <p:spPr>
            <a:xfrm rot="543600">
              <a:off x="-1283040" y="-138528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2"/>
            <p:cNvSpPr/>
            <p:nvPr/>
          </p:nvSpPr>
          <p:spPr>
            <a:xfrm rot="543600">
              <a:off x="8878320" y="-472680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3"/>
            <p:cNvSpPr/>
            <p:nvPr/>
          </p:nvSpPr>
          <p:spPr>
            <a:xfrm rot="543600">
              <a:off x="950400" y="-361800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4"/>
            <p:cNvSpPr/>
            <p:nvPr/>
          </p:nvSpPr>
          <p:spPr>
            <a:xfrm rot="543600">
              <a:off x="-310680" y="-7200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5"/>
            <p:cNvSpPr/>
            <p:nvPr/>
          </p:nvSpPr>
          <p:spPr>
            <a:xfrm rot="543600">
              <a:off x="9648000" y="-3306600"/>
              <a:ext cx="777600" cy="59580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6"/>
            <p:cNvSpPr/>
            <p:nvPr/>
          </p:nvSpPr>
          <p:spPr>
            <a:xfrm rot="543600">
              <a:off x="-167040" y="-38606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7"/>
            <p:cNvSpPr/>
            <p:nvPr/>
          </p:nvSpPr>
          <p:spPr>
            <a:xfrm rot="543600">
              <a:off x="8514360" y="-358524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8"/>
            <p:cNvSpPr/>
            <p:nvPr/>
          </p:nvSpPr>
          <p:spPr>
            <a:xfrm rot="543600">
              <a:off x="9538560" y="-37234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9"/>
            <p:cNvSpPr/>
            <p:nvPr/>
          </p:nvSpPr>
          <p:spPr>
            <a:xfrm rot="543600">
              <a:off x="-919080" y="-28620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20"/>
            <p:cNvSpPr/>
            <p:nvPr/>
          </p:nvSpPr>
          <p:spPr>
            <a:xfrm rot="543600">
              <a:off x="16560" y="-530208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21"/>
            <p:cNvSpPr/>
            <p:nvPr/>
          </p:nvSpPr>
          <p:spPr>
            <a:xfrm rot="543600">
              <a:off x="3472560" y="-31975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22"/>
            <p:cNvSpPr/>
            <p:nvPr/>
          </p:nvSpPr>
          <p:spPr>
            <a:xfrm rot="543600">
              <a:off x="12231000" y="-353520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23"/>
            <p:cNvSpPr/>
            <p:nvPr/>
          </p:nvSpPr>
          <p:spPr>
            <a:xfrm rot="543600">
              <a:off x="4600800" y="-41785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24"/>
            <p:cNvSpPr/>
            <p:nvPr/>
          </p:nvSpPr>
          <p:spPr>
            <a:xfrm rot="543600">
              <a:off x="3142080" y="-648360"/>
              <a:ext cx="1059840" cy="74124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25"/>
            <p:cNvSpPr/>
            <p:nvPr/>
          </p:nvSpPr>
          <p:spPr>
            <a:xfrm rot="543600">
              <a:off x="13241880" y="-369036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6"/>
            <p:cNvSpPr/>
            <p:nvPr/>
          </p:nvSpPr>
          <p:spPr>
            <a:xfrm rot="543600">
              <a:off x="6239880" y="-243324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27"/>
            <p:cNvSpPr/>
            <p:nvPr/>
          </p:nvSpPr>
          <p:spPr>
            <a:xfrm rot="543600">
              <a:off x="1404720" y="2700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8"/>
            <p:cNvSpPr/>
            <p:nvPr/>
          </p:nvSpPr>
          <p:spPr>
            <a:xfrm rot="543600">
              <a:off x="8427240" y="-254592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29"/>
            <p:cNvSpPr/>
            <p:nvPr/>
          </p:nvSpPr>
          <p:spPr>
            <a:xfrm rot="543600">
              <a:off x="6038640" y="-34286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0"/>
            <p:cNvSpPr/>
            <p:nvPr/>
          </p:nvSpPr>
          <p:spPr>
            <a:xfrm rot="543600">
              <a:off x="4772880" y="11628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31"/>
            <p:cNvSpPr/>
            <p:nvPr/>
          </p:nvSpPr>
          <p:spPr>
            <a:xfrm rot="543600">
              <a:off x="4217040" y="49572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32"/>
            <p:cNvSpPr/>
            <p:nvPr/>
          </p:nvSpPr>
          <p:spPr>
            <a:xfrm rot="543600">
              <a:off x="14679720" y="-29404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33"/>
            <p:cNvSpPr/>
            <p:nvPr/>
          </p:nvSpPr>
          <p:spPr>
            <a:xfrm rot="543600">
              <a:off x="10536120" y="-55080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34"/>
            <p:cNvSpPr/>
            <p:nvPr/>
          </p:nvSpPr>
          <p:spPr>
            <a:xfrm rot="543600">
              <a:off x="2436480" y="-17172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roup 35"/>
          <p:cNvGrpSpPr/>
          <p:nvPr/>
        </p:nvGrpSpPr>
        <p:grpSpPr>
          <a:xfrm>
            <a:off x="-2608920" y="4947840"/>
            <a:ext cx="15175800" cy="5377320"/>
            <a:chOff x="-2608920" y="4947840"/>
            <a:chExt cx="15175800" cy="5377320"/>
          </a:xfrm>
        </p:grpSpPr>
        <p:grpSp>
          <p:nvGrpSpPr>
            <p:cNvPr id="144" name="Group 36"/>
            <p:cNvGrpSpPr/>
            <p:nvPr/>
          </p:nvGrpSpPr>
          <p:grpSpPr>
            <a:xfrm>
              <a:off x="-2608920" y="4947840"/>
              <a:ext cx="15175800" cy="5377320"/>
              <a:chOff x="-2608920" y="4947840"/>
              <a:chExt cx="15175800" cy="5377320"/>
            </a:xfrm>
          </p:grpSpPr>
          <p:sp>
            <p:nvSpPr>
              <p:cNvPr id="145" name="CustomShape 37"/>
              <p:cNvSpPr/>
              <p:nvPr/>
            </p:nvSpPr>
            <p:spPr>
              <a:xfrm rot="11369400">
                <a:off x="4650840" y="6418440"/>
                <a:ext cx="5898960" cy="307584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CustomShape 38"/>
              <p:cNvSpPr/>
              <p:nvPr/>
            </p:nvSpPr>
            <p:spPr>
              <a:xfrm rot="11369400">
                <a:off x="10881360" y="62326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CustomShape 39"/>
              <p:cNvSpPr/>
              <p:nvPr/>
            </p:nvSpPr>
            <p:spPr>
              <a:xfrm rot="11369400">
                <a:off x="5431680" y="6606360"/>
                <a:ext cx="5902200" cy="307584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CustomShape 40"/>
              <p:cNvSpPr/>
              <p:nvPr/>
            </p:nvSpPr>
            <p:spPr>
              <a:xfrm rot="11369400">
                <a:off x="11606760" y="6923160"/>
                <a:ext cx="417960" cy="348120"/>
              </a:xfrm>
              <a:custGeom>
                <a:avLst/>
                <a:gdLst/>
                <a:ah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CustomShape 41"/>
              <p:cNvSpPr/>
              <p:nvPr/>
            </p:nvSpPr>
            <p:spPr>
              <a:xfrm rot="11369400">
                <a:off x="12128760" y="681336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CustomShape 42"/>
              <p:cNvSpPr/>
              <p:nvPr/>
            </p:nvSpPr>
            <p:spPr>
              <a:xfrm rot="11369400">
                <a:off x="4897080" y="902520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CustomShape 43"/>
              <p:cNvSpPr/>
              <p:nvPr/>
            </p:nvSpPr>
            <p:spPr>
              <a:xfrm rot="11369400">
                <a:off x="4950360" y="5475960"/>
                <a:ext cx="5898960" cy="3072600"/>
              </a:xfrm>
              <a:custGeom>
                <a:avLst/>
                <a:gdLst/>
                <a:ah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44"/>
              <p:cNvSpPr/>
              <p:nvPr/>
            </p:nvSpPr>
            <p:spPr>
              <a:xfrm rot="11369400">
                <a:off x="6276600" y="6340680"/>
                <a:ext cx="620640" cy="45036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45"/>
              <p:cNvSpPr/>
              <p:nvPr/>
            </p:nvSpPr>
            <p:spPr>
              <a:xfrm rot="11369400">
                <a:off x="4108680" y="7880400"/>
                <a:ext cx="553320" cy="415440"/>
              </a:xfrm>
              <a:custGeom>
                <a:avLst/>
                <a:gdLst/>
                <a:ah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46"/>
              <p:cNvSpPr/>
              <p:nvPr/>
            </p:nvSpPr>
            <p:spPr>
              <a:xfrm rot="11369400">
                <a:off x="5737680" y="5662080"/>
                <a:ext cx="5902200" cy="307260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47"/>
              <p:cNvSpPr/>
              <p:nvPr/>
            </p:nvSpPr>
            <p:spPr>
              <a:xfrm rot="11369400">
                <a:off x="4840200" y="8052840"/>
                <a:ext cx="617760" cy="45036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CustomShape 48"/>
              <p:cNvSpPr/>
              <p:nvPr/>
            </p:nvSpPr>
            <p:spPr>
              <a:xfrm rot="11369400">
                <a:off x="4440600" y="830772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49"/>
              <p:cNvSpPr/>
              <p:nvPr/>
            </p:nvSpPr>
            <p:spPr>
              <a:xfrm rot="11369400">
                <a:off x="11891160" y="6034680"/>
                <a:ext cx="282960" cy="284400"/>
              </a:xfrm>
              <a:custGeom>
                <a:avLst/>
                <a:gdLst/>
                <a:ah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50"/>
              <p:cNvSpPr/>
              <p:nvPr/>
            </p:nvSpPr>
            <p:spPr>
              <a:xfrm rot="11369400">
                <a:off x="-2421720" y="547956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51"/>
              <p:cNvSpPr/>
              <p:nvPr/>
            </p:nvSpPr>
            <p:spPr>
              <a:xfrm rot="11369400">
                <a:off x="79560" y="6108120"/>
                <a:ext cx="5898960" cy="307584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52"/>
              <p:cNvSpPr/>
              <p:nvPr/>
            </p:nvSpPr>
            <p:spPr>
              <a:xfrm rot="11369400">
                <a:off x="-1873440" y="84232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53"/>
              <p:cNvSpPr/>
              <p:nvPr/>
            </p:nvSpPr>
            <p:spPr>
              <a:xfrm rot="11369400">
                <a:off x="-735840" y="6786720"/>
                <a:ext cx="5902200" cy="307260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CustomShape 54"/>
              <p:cNvSpPr/>
              <p:nvPr/>
            </p:nvSpPr>
            <p:spPr>
              <a:xfrm rot="11369400">
                <a:off x="5450760" y="6959520"/>
                <a:ext cx="752760" cy="517680"/>
              </a:xfrm>
              <a:custGeom>
                <a:avLst/>
                <a:gdLst/>
                <a:ah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CustomShape 55"/>
              <p:cNvSpPr/>
              <p:nvPr/>
            </p:nvSpPr>
            <p:spPr>
              <a:xfrm rot="11369400">
                <a:off x="-1269360" y="919908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" name="CustomShape 56"/>
              <p:cNvSpPr/>
              <p:nvPr/>
            </p:nvSpPr>
            <p:spPr>
              <a:xfrm rot="11369400">
                <a:off x="-516960" y="574236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CustomShape 57"/>
              <p:cNvSpPr/>
              <p:nvPr/>
            </p:nvSpPr>
            <p:spPr>
              <a:xfrm rot="11369400">
                <a:off x="4878720" y="5909760"/>
                <a:ext cx="617760" cy="45036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58"/>
              <p:cNvSpPr/>
              <p:nvPr/>
            </p:nvSpPr>
            <p:spPr>
              <a:xfrm rot="11369400">
                <a:off x="6324840" y="6775920"/>
                <a:ext cx="553320" cy="415440"/>
              </a:xfrm>
              <a:custGeom>
                <a:avLst/>
                <a:gdLst/>
                <a:ah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59"/>
              <p:cNvSpPr/>
              <p:nvPr/>
            </p:nvSpPr>
            <p:spPr>
              <a:xfrm rot="11369400">
                <a:off x="-637200" y="535284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60"/>
              <p:cNvSpPr/>
              <p:nvPr/>
            </p:nvSpPr>
            <p:spPr>
              <a:xfrm rot="11369400">
                <a:off x="-1739880" y="6237720"/>
                <a:ext cx="5902200" cy="307584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61"/>
              <p:cNvSpPr/>
              <p:nvPr/>
            </p:nvSpPr>
            <p:spPr>
              <a:xfrm rot="11369400">
                <a:off x="4438800" y="6469200"/>
                <a:ext cx="620640" cy="45036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CustomShape 62"/>
              <p:cNvSpPr/>
              <p:nvPr/>
            </p:nvSpPr>
            <p:spPr>
              <a:xfrm rot="11369400">
                <a:off x="5173560" y="6379920"/>
                <a:ext cx="282960" cy="284400"/>
              </a:xfrm>
              <a:custGeom>
                <a:avLst/>
                <a:gdLst/>
                <a:ah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CustomShape 63"/>
              <p:cNvSpPr/>
              <p:nvPr/>
            </p:nvSpPr>
            <p:spPr>
              <a:xfrm rot="11369400">
                <a:off x="-2277360" y="865584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CustomShape 64"/>
              <p:cNvSpPr/>
              <p:nvPr/>
            </p:nvSpPr>
            <p:spPr>
              <a:xfrm rot="11369400">
                <a:off x="7014240" y="61264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3" name="CustomShape 65"/>
            <p:cNvSpPr/>
            <p:nvPr/>
          </p:nvSpPr>
          <p:spPr>
            <a:xfrm rot="11369400">
              <a:off x="-681120" y="5945040"/>
              <a:ext cx="1618560" cy="94608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424240" y="1730880"/>
            <a:ext cx="820656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o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∊ {0, 1} represents the orientation of rectangle 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424240" y="3272400"/>
            <a:ext cx="86918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Binary variable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u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is 1 iff bin k is used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1942920" y="976320"/>
            <a:ext cx="56077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Variables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 rot="10800000">
            <a:off x="1964520" y="208836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 rot="11369400">
            <a:off x="1964520" y="280296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9" name="Group 6"/>
          <p:cNvGrpSpPr/>
          <p:nvPr/>
        </p:nvGrpSpPr>
        <p:grpSpPr>
          <a:xfrm>
            <a:off x="-1482840" y="-5846760"/>
            <a:ext cx="17398080" cy="7874280"/>
            <a:chOff x="-1482840" y="-5846760"/>
            <a:chExt cx="17398080" cy="7874280"/>
          </a:xfrm>
        </p:grpSpPr>
        <p:sp>
          <p:nvSpPr>
            <p:cNvPr id="180" name="CustomShape 7"/>
            <p:cNvSpPr/>
            <p:nvPr/>
          </p:nvSpPr>
          <p:spPr>
            <a:xfrm rot="543600">
              <a:off x="1350000" y="-49687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8"/>
            <p:cNvSpPr/>
            <p:nvPr/>
          </p:nvSpPr>
          <p:spPr>
            <a:xfrm rot="543600">
              <a:off x="-1388880" y="-153288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9"/>
            <p:cNvSpPr/>
            <p:nvPr/>
          </p:nvSpPr>
          <p:spPr>
            <a:xfrm rot="543600">
              <a:off x="237600" y="-521496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10"/>
            <p:cNvSpPr/>
            <p:nvPr/>
          </p:nvSpPr>
          <p:spPr>
            <a:xfrm rot="543600">
              <a:off x="-736200" y="-164664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11"/>
            <p:cNvSpPr/>
            <p:nvPr/>
          </p:nvSpPr>
          <p:spPr>
            <a:xfrm rot="543600">
              <a:off x="-1283040" y="-138528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12"/>
            <p:cNvSpPr/>
            <p:nvPr/>
          </p:nvSpPr>
          <p:spPr>
            <a:xfrm rot="543600">
              <a:off x="8878320" y="-472680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13"/>
            <p:cNvSpPr/>
            <p:nvPr/>
          </p:nvSpPr>
          <p:spPr>
            <a:xfrm rot="543600">
              <a:off x="950400" y="-361800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14"/>
            <p:cNvSpPr/>
            <p:nvPr/>
          </p:nvSpPr>
          <p:spPr>
            <a:xfrm rot="543600">
              <a:off x="-310680" y="-7200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5"/>
            <p:cNvSpPr/>
            <p:nvPr/>
          </p:nvSpPr>
          <p:spPr>
            <a:xfrm rot="543600">
              <a:off x="9648000" y="-3306600"/>
              <a:ext cx="777600" cy="59580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6"/>
            <p:cNvSpPr/>
            <p:nvPr/>
          </p:nvSpPr>
          <p:spPr>
            <a:xfrm rot="543600">
              <a:off x="-167040" y="-38606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7"/>
            <p:cNvSpPr/>
            <p:nvPr/>
          </p:nvSpPr>
          <p:spPr>
            <a:xfrm rot="543600">
              <a:off x="8514360" y="-358524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8"/>
            <p:cNvSpPr/>
            <p:nvPr/>
          </p:nvSpPr>
          <p:spPr>
            <a:xfrm rot="543600">
              <a:off x="9538560" y="-37234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9"/>
            <p:cNvSpPr/>
            <p:nvPr/>
          </p:nvSpPr>
          <p:spPr>
            <a:xfrm rot="543600">
              <a:off x="-919080" y="-28620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20"/>
            <p:cNvSpPr/>
            <p:nvPr/>
          </p:nvSpPr>
          <p:spPr>
            <a:xfrm rot="543600">
              <a:off x="16560" y="-530208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21"/>
            <p:cNvSpPr/>
            <p:nvPr/>
          </p:nvSpPr>
          <p:spPr>
            <a:xfrm rot="543600">
              <a:off x="3472560" y="-31975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CustomShape 22"/>
            <p:cNvSpPr/>
            <p:nvPr/>
          </p:nvSpPr>
          <p:spPr>
            <a:xfrm rot="543600">
              <a:off x="12231000" y="-353520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23"/>
            <p:cNvSpPr/>
            <p:nvPr/>
          </p:nvSpPr>
          <p:spPr>
            <a:xfrm rot="543600">
              <a:off x="4600800" y="-41785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24"/>
            <p:cNvSpPr/>
            <p:nvPr/>
          </p:nvSpPr>
          <p:spPr>
            <a:xfrm rot="543600">
              <a:off x="3142080" y="-648360"/>
              <a:ext cx="1059840" cy="74124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25"/>
            <p:cNvSpPr/>
            <p:nvPr/>
          </p:nvSpPr>
          <p:spPr>
            <a:xfrm rot="543600">
              <a:off x="13241880" y="-369036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26"/>
            <p:cNvSpPr/>
            <p:nvPr/>
          </p:nvSpPr>
          <p:spPr>
            <a:xfrm rot="543600">
              <a:off x="6239880" y="-243324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27"/>
            <p:cNvSpPr/>
            <p:nvPr/>
          </p:nvSpPr>
          <p:spPr>
            <a:xfrm rot="543600">
              <a:off x="1404720" y="2700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8"/>
            <p:cNvSpPr/>
            <p:nvPr/>
          </p:nvSpPr>
          <p:spPr>
            <a:xfrm rot="543600">
              <a:off x="8427240" y="-254592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9"/>
            <p:cNvSpPr/>
            <p:nvPr/>
          </p:nvSpPr>
          <p:spPr>
            <a:xfrm rot="543600">
              <a:off x="6038640" y="-34286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30"/>
            <p:cNvSpPr/>
            <p:nvPr/>
          </p:nvSpPr>
          <p:spPr>
            <a:xfrm rot="543600">
              <a:off x="4772880" y="11628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31"/>
            <p:cNvSpPr/>
            <p:nvPr/>
          </p:nvSpPr>
          <p:spPr>
            <a:xfrm rot="543600">
              <a:off x="4217040" y="49572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32"/>
            <p:cNvSpPr/>
            <p:nvPr/>
          </p:nvSpPr>
          <p:spPr>
            <a:xfrm rot="543600">
              <a:off x="14679720" y="-29404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33"/>
            <p:cNvSpPr/>
            <p:nvPr/>
          </p:nvSpPr>
          <p:spPr>
            <a:xfrm rot="543600">
              <a:off x="10536120" y="-55080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34"/>
            <p:cNvSpPr/>
            <p:nvPr/>
          </p:nvSpPr>
          <p:spPr>
            <a:xfrm rot="543600">
              <a:off x="2436480" y="-17172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8" name="Group 35"/>
          <p:cNvGrpSpPr/>
          <p:nvPr/>
        </p:nvGrpSpPr>
        <p:grpSpPr>
          <a:xfrm>
            <a:off x="-2608920" y="4947840"/>
            <a:ext cx="15175800" cy="5377320"/>
            <a:chOff x="-2608920" y="4947840"/>
            <a:chExt cx="15175800" cy="5377320"/>
          </a:xfrm>
        </p:grpSpPr>
        <p:grpSp>
          <p:nvGrpSpPr>
            <p:cNvPr id="209" name="Group 36"/>
            <p:cNvGrpSpPr/>
            <p:nvPr/>
          </p:nvGrpSpPr>
          <p:grpSpPr>
            <a:xfrm>
              <a:off x="-2608920" y="4947840"/>
              <a:ext cx="15175800" cy="5377320"/>
              <a:chOff x="-2608920" y="4947840"/>
              <a:chExt cx="15175800" cy="5377320"/>
            </a:xfrm>
          </p:grpSpPr>
          <p:sp>
            <p:nvSpPr>
              <p:cNvPr id="210" name="CustomShape 37"/>
              <p:cNvSpPr/>
              <p:nvPr/>
            </p:nvSpPr>
            <p:spPr>
              <a:xfrm rot="11369400">
                <a:off x="4650840" y="6418440"/>
                <a:ext cx="5898960" cy="307584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38"/>
              <p:cNvSpPr/>
              <p:nvPr/>
            </p:nvSpPr>
            <p:spPr>
              <a:xfrm rot="11369400">
                <a:off x="10881360" y="62326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39"/>
              <p:cNvSpPr/>
              <p:nvPr/>
            </p:nvSpPr>
            <p:spPr>
              <a:xfrm rot="11369400">
                <a:off x="5431680" y="6606360"/>
                <a:ext cx="5902200" cy="307584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40"/>
              <p:cNvSpPr/>
              <p:nvPr/>
            </p:nvSpPr>
            <p:spPr>
              <a:xfrm rot="11369400">
                <a:off x="11606760" y="6923160"/>
                <a:ext cx="417960" cy="348120"/>
              </a:xfrm>
              <a:custGeom>
                <a:avLst/>
                <a:gdLst/>
                <a:ah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41"/>
              <p:cNvSpPr/>
              <p:nvPr/>
            </p:nvSpPr>
            <p:spPr>
              <a:xfrm rot="11369400">
                <a:off x="12128760" y="681336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42"/>
              <p:cNvSpPr/>
              <p:nvPr/>
            </p:nvSpPr>
            <p:spPr>
              <a:xfrm rot="11369400">
                <a:off x="4897080" y="902520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43"/>
              <p:cNvSpPr/>
              <p:nvPr/>
            </p:nvSpPr>
            <p:spPr>
              <a:xfrm rot="11369400">
                <a:off x="4950360" y="5475960"/>
                <a:ext cx="5898960" cy="3072600"/>
              </a:xfrm>
              <a:custGeom>
                <a:avLst/>
                <a:gdLst/>
                <a:ah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44"/>
              <p:cNvSpPr/>
              <p:nvPr/>
            </p:nvSpPr>
            <p:spPr>
              <a:xfrm rot="11369400">
                <a:off x="6276600" y="6340680"/>
                <a:ext cx="620640" cy="45036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45"/>
              <p:cNvSpPr/>
              <p:nvPr/>
            </p:nvSpPr>
            <p:spPr>
              <a:xfrm rot="11369400">
                <a:off x="4108680" y="7880400"/>
                <a:ext cx="553320" cy="415440"/>
              </a:xfrm>
              <a:custGeom>
                <a:avLst/>
                <a:gdLst/>
                <a:ah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46"/>
              <p:cNvSpPr/>
              <p:nvPr/>
            </p:nvSpPr>
            <p:spPr>
              <a:xfrm rot="11369400">
                <a:off x="5737680" y="5662080"/>
                <a:ext cx="5902200" cy="307260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47"/>
              <p:cNvSpPr/>
              <p:nvPr/>
            </p:nvSpPr>
            <p:spPr>
              <a:xfrm rot="11369400">
                <a:off x="4840200" y="8052840"/>
                <a:ext cx="617760" cy="45036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48"/>
              <p:cNvSpPr/>
              <p:nvPr/>
            </p:nvSpPr>
            <p:spPr>
              <a:xfrm rot="11369400">
                <a:off x="4440600" y="830772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49"/>
              <p:cNvSpPr/>
              <p:nvPr/>
            </p:nvSpPr>
            <p:spPr>
              <a:xfrm rot="11369400">
                <a:off x="11891160" y="6034680"/>
                <a:ext cx="282960" cy="284400"/>
              </a:xfrm>
              <a:custGeom>
                <a:avLst/>
                <a:gdLst/>
                <a:ah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50"/>
              <p:cNvSpPr/>
              <p:nvPr/>
            </p:nvSpPr>
            <p:spPr>
              <a:xfrm rot="11369400">
                <a:off x="-2421720" y="547956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51"/>
              <p:cNvSpPr/>
              <p:nvPr/>
            </p:nvSpPr>
            <p:spPr>
              <a:xfrm rot="11369400">
                <a:off x="79560" y="6108120"/>
                <a:ext cx="5898960" cy="307584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52"/>
              <p:cNvSpPr/>
              <p:nvPr/>
            </p:nvSpPr>
            <p:spPr>
              <a:xfrm rot="11369400">
                <a:off x="-1873440" y="84232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53"/>
              <p:cNvSpPr/>
              <p:nvPr/>
            </p:nvSpPr>
            <p:spPr>
              <a:xfrm rot="11369400">
                <a:off x="-735840" y="6786720"/>
                <a:ext cx="5902200" cy="307260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CustomShape 54"/>
              <p:cNvSpPr/>
              <p:nvPr/>
            </p:nvSpPr>
            <p:spPr>
              <a:xfrm rot="11369400">
                <a:off x="5450760" y="6959520"/>
                <a:ext cx="752760" cy="517680"/>
              </a:xfrm>
              <a:custGeom>
                <a:avLst/>
                <a:gdLst/>
                <a:ah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CustomShape 55"/>
              <p:cNvSpPr/>
              <p:nvPr/>
            </p:nvSpPr>
            <p:spPr>
              <a:xfrm rot="11369400">
                <a:off x="-1269360" y="919908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56"/>
              <p:cNvSpPr/>
              <p:nvPr/>
            </p:nvSpPr>
            <p:spPr>
              <a:xfrm rot="11369400">
                <a:off x="-516960" y="574236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57"/>
              <p:cNvSpPr/>
              <p:nvPr/>
            </p:nvSpPr>
            <p:spPr>
              <a:xfrm rot="11369400">
                <a:off x="4878720" y="5909760"/>
                <a:ext cx="617760" cy="45036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58"/>
              <p:cNvSpPr/>
              <p:nvPr/>
            </p:nvSpPr>
            <p:spPr>
              <a:xfrm rot="11369400">
                <a:off x="6324840" y="6775920"/>
                <a:ext cx="553320" cy="415440"/>
              </a:xfrm>
              <a:custGeom>
                <a:avLst/>
                <a:gdLst/>
                <a:ah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59"/>
              <p:cNvSpPr/>
              <p:nvPr/>
            </p:nvSpPr>
            <p:spPr>
              <a:xfrm rot="11369400">
                <a:off x="-637200" y="535284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CustomShape 60"/>
              <p:cNvSpPr/>
              <p:nvPr/>
            </p:nvSpPr>
            <p:spPr>
              <a:xfrm rot="11369400">
                <a:off x="-1739880" y="6237720"/>
                <a:ext cx="5902200" cy="307584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CustomShape 61"/>
              <p:cNvSpPr/>
              <p:nvPr/>
            </p:nvSpPr>
            <p:spPr>
              <a:xfrm rot="11369400">
                <a:off x="4438800" y="6469200"/>
                <a:ext cx="620640" cy="45036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CustomShape 62"/>
              <p:cNvSpPr/>
              <p:nvPr/>
            </p:nvSpPr>
            <p:spPr>
              <a:xfrm rot="11369400">
                <a:off x="5173560" y="6379920"/>
                <a:ext cx="282960" cy="284400"/>
              </a:xfrm>
              <a:custGeom>
                <a:avLst/>
                <a:gdLst/>
                <a:ah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CustomShape 63"/>
              <p:cNvSpPr/>
              <p:nvPr/>
            </p:nvSpPr>
            <p:spPr>
              <a:xfrm rot="11369400">
                <a:off x="-2277360" y="865584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CustomShape 64"/>
              <p:cNvSpPr/>
              <p:nvPr/>
            </p:nvSpPr>
            <p:spPr>
              <a:xfrm rot="11369400">
                <a:off x="7014240" y="61264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8" name="CustomShape 65"/>
            <p:cNvSpPr/>
            <p:nvPr/>
          </p:nvSpPr>
          <p:spPr>
            <a:xfrm rot="11369400">
              <a:off x="-681120" y="5945040"/>
              <a:ext cx="1618560" cy="94608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9" name="Google Shape;245;p14" descr=""/>
          <p:cNvPicPr/>
          <p:nvPr/>
        </p:nvPicPr>
        <p:blipFill>
          <a:blip r:embed="rId1"/>
          <a:stretch/>
        </p:blipFill>
        <p:spPr>
          <a:xfrm>
            <a:off x="1980720" y="3622320"/>
            <a:ext cx="250200" cy="262080"/>
          </a:xfrm>
          <a:prstGeom prst="rect">
            <a:avLst/>
          </a:prstGeom>
          <a:ln>
            <a:noFill/>
          </a:ln>
        </p:spPr>
      </p:pic>
      <p:sp>
        <p:nvSpPr>
          <p:cNvPr id="240" name="CustomShape 66"/>
          <p:cNvSpPr/>
          <p:nvPr/>
        </p:nvSpPr>
        <p:spPr>
          <a:xfrm>
            <a:off x="2424240" y="2442240"/>
            <a:ext cx="86918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, 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, 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are left, right, top and bottom coordinates of item 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1" name="CustomShape 67"/>
          <p:cNvSpPr/>
          <p:nvPr/>
        </p:nvSpPr>
        <p:spPr>
          <a:xfrm>
            <a:off x="2424240" y="4109760"/>
            <a:ext cx="86918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Binary variable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p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is 1 iff item i is placed in bin k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2" name="CustomShape 68"/>
          <p:cNvSpPr/>
          <p:nvPr/>
        </p:nvSpPr>
        <p:spPr>
          <a:xfrm rot="11369400">
            <a:off x="1964520" y="444888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9"/>
          <p:cNvSpPr/>
          <p:nvPr/>
        </p:nvSpPr>
        <p:spPr>
          <a:xfrm rot="11369400">
            <a:off x="1964520" y="527184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70"/>
          <p:cNvSpPr/>
          <p:nvPr/>
        </p:nvSpPr>
        <p:spPr>
          <a:xfrm>
            <a:off x="2424240" y="4947480"/>
            <a:ext cx="86918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∊{1, … , m}, i.e. item i is placed in bin k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391040" y="1730880"/>
            <a:ext cx="1049760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o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0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+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&amp;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+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(1)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391040" y="2992320"/>
            <a:ext cx="947916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∨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∨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∨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i, j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i &lt; j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926640" y="918000"/>
            <a:ext cx="56077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CP model - Constraints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 rot="10800000">
            <a:off x="1017360" y="180396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 rot="11369400">
            <a:off x="1017360" y="240480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0" name="Group 6"/>
          <p:cNvGrpSpPr/>
          <p:nvPr/>
        </p:nvGrpSpPr>
        <p:grpSpPr>
          <a:xfrm>
            <a:off x="-1482840" y="-5846760"/>
            <a:ext cx="17398080" cy="7874280"/>
            <a:chOff x="-1482840" y="-5846760"/>
            <a:chExt cx="17398080" cy="7874280"/>
          </a:xfrm>
        </p:grpSpPr>
        <p:sp>
          <p:nvSpPr>
            <p:cNvPr id="251" name="CustomShape 7"/>
            <p:cNvSpPr/>
            <p:nvPr/>
          </p:nvSpPr>
          <p:spPr>
            <a:xfrm rot="543600">
              <a:off x="1350000" y="-49687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8"/>
            <p:cNvSpPr/>
            <p:nvPr/>
          </p:nvSpPr>
          <p:spPr>
            <a:xfrm rot="543600">
              <a:off x="-1388880" y="-153288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9"/>
            <p:cNvSpPr/>
            <p:nvPr/>
          </p:nvSpPr>
          <p:spPr>
            <a:xfrm rot="543600">
              <a:off x="237600" y="-521496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10"/>
            <p:cNvSpPr/>
            <p:nvPr/>
          </p:nvSpPr>
          <p:spPr>
            <a:xfrm rot="543600">
              <a:off x="-736200" y="-164664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11"/>
            <p:cNvSpPr/>
            <p:nvPr/>
          </p:nvSpPr>
          <p:spPr>
            <a:xfrm rot="543600">
              <a:off x="-1283040" y="-138528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12"/>
            <p:cNvSpPr/>
            <p:nvPr/>
          </p:nvSpPr>
          <p:spPr>
            <a:xfrm rot="543600">
              <a:off x="8878320" y="-472680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3"/>
            <p:cNvSpPr/>
            <p:nvPr/>
          </p:nvSpPr>
          <p:spPr>
            <a:xfrm rot="543600">
              <a:off x="950400" y="-361800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4"/>
            <p:cNvSpPr/>
            <p:nvPr/>
          </p:nvSpPr>
          <p:spPr>
            <a:xfrm rot="543600">
              <a:off x="-310680" y="-7200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5"/>
            <p:cNvSpPr/>
            <p:nvPr/>
          </p:nvSpPr>
          <p:spPr>
            <a:xfrm rot="543600">
              <a:off x="9648000" y="-3306600"/>
              <a:ext cx="777600" cy="59580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6"/>
            <p:cNvSpPr/>
            <p:nvPr/>
          </p:nvSpPr>
          <p:spPr>
            <a:xfrm rot="543600">
              <a:off x="-167040" y="-38606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7"/>
            <p:cNvSpPr/>
            <p:nvPr/>
          </p:nvSpPr>
          <p:spPr>
            <a:xfrm rot="543600">
              <a:off x="8514360" y="-358524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8"/>
            <p:cNvSpPr/>
            <p:nvPr/>
          </p:nvSpPr>
          <p:spPr>
            <a:xfrm rot="543600">
              <a:off x="9538560" y="-37234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CustomShape 19"/>
            <p:cNvSpPr/>
            <p:nvPr/>
          </p:nvSpPr>
          <p:spPr>
            <a:xfrm rot="543600">
              <a:off x="-919080" y="-28620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CustomShape 20"/>
            <p:cNvSpPr/>
            <p:nvPr/>
          </p:nvSpPr>
          <p:spPr>
            <a:xfrm rot="543600">
              <a:off x="16560" y="-530208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CustomShape 21"/>
            <p:cNvSpPr/>
            <p:nvPr/>
          </p:nvSpPr>
          <p:spPr>
            <a:xfrm rot="543600">
              <a:off x="3472560" y="-31975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CustomShape 22"/>
            <p:cNvSpPr/>
            <p:nvPr/>
          </p:nvSpPr>
          <p:spPr>
            <a:xfrm rot="543600">
              <a:off x="12231000" y="-353520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CustomShape 23"/>
            <p:cNvSpPr/>
            <p:nvPr/>
          </p:nvSpPr>
          <p:spPr>
            <a:xfrm rot="543600">
              <a:off x="4600800" y="-41785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24"/>
            <p:cNvSpPr/>
            <p:nvPr/>
          </p:nvSpPr>
          <p:spPr>
            <a:xfrm rot="543600">
              <a:off x="3142080" y="-648360"/>
              <a:ext cx="1059840" cy="74124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25"/>
            <p:cNvSpPr/>
            <p:nvPr/>
          </p:nvSpPr>
          <p:spPr>
            <a:xfrm rot="543600">
              <a:off x="13241880" y="-369036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26"/>
            <p:cNvSpPr/>
            <p:nvPr/>
          </p:nvSpPr>
          <p:spPr>
            <a:xfrm rot="543600">
              <a:off x="6239880" y="-243324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27"/>
            <p:cNvSpPr/>
            <p:nvPr/>
          </p:nvSpPr>
          <p:spPr>
            <a:xfrm rot="543600">
              <a:off x="1404720" y="2700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28"/>
            <p:cNvSpPr/>
            <p:nvPr/>
          </p:nvSpPr>
          <p:spPr>
            <a:xfrm rot="543600">
              <a:off x="8427240" y="-254592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29"/>
            <p:cNvSpPr/>
            <p:nvPr/>
          </p:nvSpPr>
          <p:spPr>
            <a:xfrm rot="543600">
              <a:off x="6038640" y="-34286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30"/>
            <p:cNvSpPr/>
            <p:nvPr/>
          </p:nvSpPr>
          <p:spPr>
            <a:xfrm rot="543600">
              <a:off x="4772880" y="11628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31"/>
            <p:cNvSpPr/>
            <p:nvPr/>
          </p:nvSpPr>
          <p:spPr>
            <a:xfrm rot="543600">
              <a:off x="4217040" y="49572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32"/>
            <p:cNvSpPr/>
            <p:nvPr/>
          </p:nvSpPr>
          <p:spPr>
            <a:xfrm rot="543600">
              <a:off x="14679720" y="-29404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33"/>
            <p:cNvSpPr/>
            <p:nvPr/>
          </p:nvSpPr>
          <p:spPr>
            <a:xfrm rot="543600">
              <a:off x="10536120" y="-55080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34"/>
            <p:cNvSpPr/>
            <p:nvPr/>
          </p:nvSpPr>
          <p:spPr>
            <a:xfrm rot="543600">
              <a:off x="2436480" y="-17172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" name="Group 35"/>
          <p:cNvGrpSpPr/>
          <p:nvPr/>
        </p:nvGrpSpPr>
        <p:grpSpPr>
          <a:xfrm>
            <a:off x="-2608920" y="4947840"/>
            <a:ext cx="15175800" cy="5377320"/>
            <a:chOff x="-2608920" y="4947840"/>
            <a:chExt cx="15175800" cy="5377320"/>
          </a:xfrm>
        </p:grpSpPr>
        <p:grpSp>
          <p:nvGrpSpPr>
            <p:cNvPr id="280" name="Group 36"/>
            <p:cNvGrpSpPr/>
            <p:nvPr/>
          </p:nvGrpSpPr>
          <p:grpSpPr>
            <a:xfrm>
              <a:off x="-2608920" y="4947840"/>
              <a:ext cx="15175800" cy="5377320"/>
              <a:chOff x="-2608920" y="4947840"/>
              <a:chExt cx="15175800" cy="5377320"/>
            </a:xfrm>
          </p:grpSpPr>
          <p:sp>
            <p:nvSpPr>
              <p:cNvPr id="281" name="CustomShape 37"/>
              <p:cNvSpPr/>
              <p:nvPr/>
            </p:nvSpPr>
            <p:spPr>
              <a:xfrm rot="11369400">
                <a:off x="4650840" y="6418440"/>
                <a:ext cx="5898960" cy="307584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38"/>
              <p:cNvSpPr/>
              <p:nvPr/>
            </p:nvSpPr>
            <p:spPr>
              <a:xfrm rot="11369400">
                <a:off x="10881360" y="62326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39"/>
              <p:cNvSpPr/>
              <p:nvPr/>
            </p:nvSpPr>
            <p:spPr>
              <a:xfrm rot="11369400">
                <a:off x="5431680" y="6606360"/>
                <a:ext cx="5902200" cy="307584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CustomShape 40"/>
              <p:cNvSpPr/>
              <p:nvPr/>
            </p:nvSpPr>
            <p:spPr>
              <a:xfrm rot="11369400">
                <a:off x="11606760" y="6923160"/>
                <a:ext cx="417960" cy="348120"/>
              </a:xfrm>
              <a:custGeom>
                <a:avLst/>
                <a:gdLst/>
                <a:ah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CustomShape 41"/>
              <p:cNvSpPr/>
              <p:nvPr/>
            </p:nvSpPr>
            <p:spPr>
              <a:xfrm rot="11369400">
                <a:off x="12128760" y="681336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CustomShape 42"/>
              <p:cNvSpPr/>
              <p:nvPr/>
            </p:nvSpPr>
            <p:spPr>
              <a:xfrm rot="11369400">
                <a:off x="4897080" y="902520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CustomShape 43"/>
              <p:cNvSpPr/>
              <p:nvPr/>
            </p:nvSpPr>
            <p:spPr>
              <a:xfrm rot="11369400">
                <a:off x="4950360" y="5475960"/>
                <a:ext cx="5898960" cy="3072600"/>
              </a:xfrm>
              <a:custGeom>
                <a:avLst/>
                <a:gdLst/>
                <a:ah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CustomShape 44"/>
              <p:cNvSpPr/>
              <p:nvPr/>
            </p:nvSpPr>
            <p:spPr>
              <a:xfrm rot="11369400">
                <a:off x="6276600" y="6340680"/>
                <a:ext cx="620640" cy="45036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CustomShape 45"/>
              <p:cNvSpPr/>
              <p:nvPr/>
            </p:nvSpPr>
            <p:spPr>
              <a:xfrm rot="11369400">
                <a:off x="4108680" y="7880400"/>
                <a:ext cx="553320" cy="415440"/>
              </a:xfrm>
              <a:custGeom>
                <a:avLst/>
                <a:gdLst/>
                <a:ah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CustomShape 46"/>
              <p:cNvSpPr/>
              <p:nvPr/>
            </p:nvSpPr>
            <p:spPr>
              <a:xfrm rot="11369400">
                <a:off x="5737680" y="5662080"/>
                <a:ext cx="5902200" cy="307260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CustomShape 47"/>
              <p:cNvSpPr/>
              <p:nvPr/>
            </p:nvSpPr>
            <p:spPr>
              <a:xfrm rot="11369400">
                <a:off x="4840200" y="8052840"/>
                <a:ext cx="617760" cy="45036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CustomShape 48"/>
              <p:cNvSpPr/>
              <p:nvPr/>
            </p:nvSpPr>
            <p:spPr>
              <a:xfrm rot="11369400">
                <a:off x="4440600" y="830772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49"/>
              <p:cNvSpPr/>
              <p:nvPr/>
            </p:nvSpPr>
            <p:spPr>
              <a:xfrm rot="11369400">
                <a:off x="11891160" y="6034680"/>
                <a:ext cx="282960" cy="284400"/>
              </a:xfrm>
              <a:custGeom>
                <a:avLst/>
                <a:gdLst/>
                <a:ah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50"/>
              <p:cNvSpPr/>
              <p:nvPr/>
            </p:nvSpPr>
            <p:spPr>
              <a:xfrm rot="11369400">
                <a:off x="-2421720" y="547956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51"/>
              <p:cNvSpPr/>
              <p:nvPr/>
            </p:nvSpPr>
            <p:spPr>
              <a:xfrm rot="11369400">
                <a:off x="79560" y="6108120"/>
                <a:ext cx="5898960" cy="307584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52"/>
              <p:cNvSpPr/>
              <p:nvPr/>
            </p:nvSpPr>
            <p:spPr>
              <a:xfrm rot="11369400">
                <a:off x="-1873440" y="84232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53"/>
              <p:cNvSpPr/>
              <p:nvPr/>
            </p:nvSpPr>
            <p:spPr>
              <a:xfrm rot="11369400">
                <a:off x="-735840" y="6786720"/>
                <a:ext cx="5902200" cy="307260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CustomShape 54"/>
              <p:cNvSpPr/>
              <p:nvPr/>
            </p:nvSpPr>
            <p:spPr>
              <a:xfrm rot="11369400">
                <a:off x="5450760" y="6959520"/>
                <a:ext cx="752760" cy="517680"/>
              </a:xfrm>
              <a:custGeom>
                <a:avLst/>
                <a:gdLst/>
                <a:ah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55"/>
              <p:cNvSpPr/>
              <p:nvPr/>
            </p:nvSpPr>
            <p:spPr>
              <a:xfrm rot="11369400">
                <a:off x="-1269360" y="919908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56"/>
              <p:cNvSpPr/>
              <p:nvPr/>
            </p:nvSpPr>
            <p:spPr>
              <a:xfrm rot="11369400">
                <a:off x="-516960" y="574236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57"/>
              <p:cNvSpPr/>
              <p:nvPr/>
            </p:nvSpPr>
            <p:spPr>
              <a:xfrm rot="11369400">
                <a:off x="4878720" y="5909760"/>
                <a:ext cx="617760" cy="45036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58"/>
              <p:cNvSpPr/>
              <p:nvPr/>
            </p:nvSpPr>
            <p:spPr>
              <a:xfrm rot="11369400">
                <a:off x="6324840" y="6775920"/>
                <a:ext cx="553320" cy="415440"/>
              </a:xfrm>
              <a:custGeom>
                <a:avLst/>
                <a:gdLst/>
                <a:ah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59"/>
              <p:cNvSpPr/>
              <p:nvPr/>
            </p:nvSpPr>
            <p:spPr>
              <a:xfrm rot="11369400">
                <a:off x="-637200" y="535284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60"/>
              <p:cNvSpPr/>
              <p:nvPr/>
            </p:nvSpPr>
            <p:spPr>
              <a:xfrm rot="11369400">
                <a:off x="-1739880" y="6237720"/>
                <a:ext cx="5902200" cy="307584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61"/>
              <p:cNvSpPr/>
              <p:nvPr/>
            </p:nvSpPr>
            <p:spPr>
              <a:xfrm rot="11369400">
                <a:off x="4438800" y="6469200"/>
                <a:ext cx="620640" cy="45036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62"/>
              <p:cNvSpPr/>
              <p:nvPr/>
            </p:nvSpPr>
            <p:spPr>
              <a:xfrm rot="11369400">
                <a:off x="5173560" y="6379920"/>
                <a:ext cx="282960" cy="284400"/>
              </a:xfrm>
              <a:custGeom>
                <a:avLst/>
                <a:gdLst/>
                <a:ah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63"/>
              <p:cNvSpPr/>
              <p:nvPr/>
            </p:nvSpPr>
            <p:spPr>
              <a:xfrm rot="11369400">
                <a:off x="-2277360" y="865584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64"/>
              <p:cNvSpPr/>
              <p:nvPr/>
            </p:nvSpPr>
            <p:spPr>
              <a:xfrm rot="11369400">
                <a:off x="7014240" y="61264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9" name="CustomShape 65"/>
            <p:cNvSpPr/>
            <p:nvPr/>
          </p:nvSpPr>
          <p:spPr>
            <a:xfrm rot="11369400">
              <a:off x="-681120" y="5945040"/>
              <a:ext cx="1618560" cy="94608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10" name="Google Shape;321;p15" descr=""/>
          <p:cNvPicPr/>
          <p:nvPr/>
        </p:nvPicPr>
        <p:blipFill>
          <a:blip r:embed="rId1"/>
          <a:stretch/>
        </p:blipFill>
        <p:spPr>
          <a:xfrm>
            <a:off x="1033560" y="3066120"/>
            <a:ext cx="250200" cy="262080"/>
          </a:xfrm>
          <a:prstGeom prst="rect">
            <a:avLst/>
          </a:prstGeom>
          <a:ln>
            <a:noFill/>
          </a:ln>
        </p:spPr>
      </p:pic>
      <p:sp>
        <p:nvSpPr>
          <p:cNvPr id="311" name="CustomShape 66"/>
          <p:cNvSpPr/>
          <p:nvPr/>
        </p:nvSpPr>
        <p:spPr>
          <a:xfrm>
            <a:off x="1391040" y="2295000"/>
            <a:ext cx="923364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o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1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l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+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&amp;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b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+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(2)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2" name="CustomShape 67"/>
          <p:cNvSpPr/>
          <p:nvPr/>
        </p:nvSpPr>
        <p:spPr>
          <a:xfrm>
            <a:off x="1391040" y="3652200"/>
            <a:ext cx="1025676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k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W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&amp;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t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≤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H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i, j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k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(4)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3" name="CustomShape 68"/>
          <p:cNvSpPr/>
          <p:nvPr/>
        </p:nvSpPr>
        <p:spPr>
          <a:xfrm rot="11369400">
            <a:off x="1017360" y="371448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69"/>
          <p:cNvSpPr/>
          <p:nvPr/>
        </p:nvSpPr>
        <p:spPr>
          <a:xfrm rot="11369400">
            <a:off x="1017360" y="442440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70"/>
          <p:cNvSpPr/>
          <p:nvPr/>
        </p:nvSpPr>
        <p:spPr>
          <a:xfrm>
            <a:off x="1391040" y="4299840"/>
            <a:ext cx="1037736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p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ik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= 1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y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i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R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, k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(5)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6" name="CustomShape 71"/>
          <p:cNvSpPr/>
          <p:nvPr/>
        </p:nvSpPr>
        <p:spPr>
          <a:xfrm rot="11369400">
            <a:off x="1017360" y="505044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72"/>
          <p:cNvSpPr/>
          <p:nvPr/>
        </p:nvSpPr>
        <p:spPr>
          <a:xfrm>
            <a:off x="1391040" y="4947480"/>
            <a:ext cx="10377360" cy="71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∑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p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ik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≥ 1 ⇒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u</a:t>
            </a:r>
            <a:r>
              <a:rPr b="1" i="1" lang="en-US" sz="2200" spc="-1" strike="noStrike" baseline="-25000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 = 1, i = 1, … , n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∀ k ∈ </a:t>
            </a:r>
            <a:r>
              <a:rPr b="1" i="1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K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	</a:t>
            </a: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(6)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95160" y="1764000"/>
            <a:ext cx="1049760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(1) If the item then its right = its left + its width and its top = its bottom + its height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95160" y="3007440"/>
            <a:ext cx="94791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(3) If two items are placed in the same bin, they can’t overlap each other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237960" y="950760"/>
            <a:ext cx="56077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Arial"/>
                <a:ea typeface="Arial"/>
              </a:rPr>
              <a:t>Constraints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 rot="10800000">
            <a:off x="311400" y="208836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5"/>
          <p:cNvSpPr/>
          <p:nvPr/>
        </p:nvSpPr>
        <p:spPr>
          <a:xfrm rot="11369400">
            <a:off x="311400" y="267300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3" name="Group 6"/>
          <p:cNvGrpSpPr/>
          <p:nvPr/>
        </p:nvGrpSpPr>
        <p:grpSpPr>
          <a:xfrm>
            <a:off x="-1482840" y="-5846760"/>
            <a:ext cx="17398080" cy="7874280"/>
            <a:chOff x="-1482840" y="-5846760"/>
            <a:chExt cx="17398080" cy="7874280"/>
          </a:xfrm>
        </p:grpSpPr>
        <p:sp>
          <p:nvSpPr>
            <p:cNvPr id="324" name="CustomShape 7"/>
            <p:cNvSpPr/>
            <p:nvPr/>
          </p:nvSpPr>
          <p:spPr>
            <a:xfrm rot="543600">
              <a:off x="1350000" y="-49687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8"/>
            <p:cNvSpPr/>
            <p:nvPr/>
          </p:nvSpPr>
          <p:spPr>
            <a:xfrm rot="543600">
              <a:off x="-1388880" y="-153288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9"/>
            <p:cNvSpPr/>
            <p:nvPr/>
          </p:nvSpPr>
          <p:spPr>
            <a:xfrm rot="543600">
              <a:off x="237600" y="-521496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0"/>
            <p:cNvSpPr/>
            <p:nvPr/>
          </p:nvSpPr>
          <p:spPr>
            <a:xfrm rot="543600">
              <a:off x="-736200" y="-164664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1"/>
            <p:cNvSpPr/>
            <p:nvPr/>
          </p:nvSpPr>
          <p:spPr>
            <a:xfrm rot="543600">
              <a:off x="-1283040" y="-138528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2"/>
            <p:cNvSpPr/>
            <p:nvPr/>
          </p:nvSpPr>
          <p:spPr>
            <a:xfrm rot="543600">
              <a:off x="8878320" y="-472680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CustomShape 13"/>
            <p:cNvSpPr/>
            <p:nvPr/>
          </p:nvSpPr>
          <p:spPr>
            <a:xfrm rot="543600">
              <a:off x="950400" y="-361800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CustomShape 14"/>
            <p:cNvSpPr/>
            <p:nvPr/>
          </p:nvSpPr>
          <p:spPr>
            <a:xfrm rot="543600">
              <a:off x="-310680" y="-7200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CustomShape 15"/>
            <p:cNvSpPr/>
            <p:nvPr/>
          </p:nvSpPr>
          <p:spPr>
            <a:xfrm rot="543600">
              <a:off x="9648000" y="-3306600"/>
              <a:ext cx="777600" cy="595800"/>
            </a:xfrm>
            <a:custGeom>
              <a:avLst/>
              <a:gdLst/>
              <a:ahLst/>
              <a:rect l="l" t="t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CustomShape 16"/>
            <p:cNvSpPr/>
            <p:nvPr/>
          </p:nvSpPr>
          <p:spPr>
            <a:xfrm rot="543600">
              <a:off x="-167040" y="-38606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CustomShape 17"/>
            <p:cNvSpPr/>
            <p:nvPr/>
          </p:nvSpPr>
          <p:spPr>
            <a:xfrm rot="543600">
              <a:off x="8514360" y="-358524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18"/>
            <p:cNvSpPr/>
            <p:nvPr/>
          </p:nvSpPr>
          <p:spPr>
            <a:xfrm rot="543600">
              <a:off x="9538560" y="-37234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19"/>
            <p:cNvSpPr/>
            <p:nvPr/>
          </p:nvSpPr>
          <p:spPr>
            <a:xfrm rot="543600">
              <a:off x="-919080" y="-28620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20"/>
            <p:cNvSpPr/>
            <p:nvPr/>
          </p:nvSpPr>
          <p:spPr>
            <a:xfrm rot="543600">
              <a:off x="16560" y="-530208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21"/>
            <p:cNvSpPr/>
            <p:nvPr/>
          </p:nvSpPr>
          <p:spPr>
            <a:xfrm rot="543600">
              <a:off x="3472560" y="-31975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22"/>
            <p:cNvSpPr/>
            <p:nvPr/>
          </p:nvSpPr>
          <p:spPr>
            <a:xfrm rot="543600">
              <a:off x="12231000" y="-353520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23"/>
            <p:cNvSpPr/>
            <p:nvPr/>
          </p:nvSpPr>
          <p:spPr>
            <a:xfrm rot="543600">
              <a:off x="4600800" y="-417852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24"/>
            <p:cNvSpPr/>
            <p:nvPr/>
          </p:nvSpPr>
          <p:spPr>
            <a:xfrm rot="543600">
              <a:off x="3142080" y="-648360"/>
              <a:ext cx="1059840" cy="741240"/>
            </a:xfrm>
            <a:custGeom>
              <a:avLst/>
              <a:gdLst/>
              <a:ahLst/>
              <a:rect l="l" t="t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25"/>
            <p:cNvSpPr/>
            <p:nvPr/>
          </p:nvSpPr>
          <p:spPr>
            <a:xfrm rot="543600">
              <a:off x="13241880" y="-369036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26"/>
            <p:cNvSpPr/>
            <p:nvPr/>
          </p:nvSpPr>
          <p:spPr>
            <a:xfrm rot="543600">
              <a:off x="6239880" y="-243324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CustomShape 27"/>
            <p:cNvSpPr/>
            <p:nvPr/>
          </p:nvSpPr>
          <p:spPr>
            <a:xfrm rot="543600">
              <a:off x="1404720" y="27000"/>
              <a:ext cx="873000" cy="645840"/>
            </a:xfrm>
            <a:custGeom>
              <a:avLst/>
              <a:gdLst/>
              <a:ahLst/>
              <a:rect l="l" t="t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CustomShape 28"/>
            <p:cNvSpPr/>
            <p:nvPr/>
          </p:nvSpPr>
          <p:spPr>
            <a:xfrm rot="543600">
              <a:off x="8427240" y="-2545920"/>
              <a:ext cx="7224480" cy="3916800"/>
            </a:xfrm>
            <a:custGeom>
              <a:avLst/>
              <a:gdLst/>
              <a:ahLst/>
              <a:rect l="l" t="t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29"/>
            <p:cNvSpPr/>
            <p:nvPr/>
          </p:nvSpPr>
          <p:spPr>
            <a:xfrm rot="543600">
              <a:off x="6038640" y="-3428640"/>
              <a:ext cx="8293680" cy="4467240"/>
            </a:xfrm>
            <a:custGeom>
              <a:avLst/>
              <a:gdLst/>
              <a:ahLst/>
              <a:rect l="l" t="t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30"/>
            <p:cNvSpPr/>
            <p:nvPr/>
          </p:nvSpPr>
          <p:spPr>
            <a:xfrm rot="543600">
              <a:off x="4772880" y="116280"/>
              <a:ext cx="873000" cy="645840"/>
            </a:xfrm>
            <a:custGeom>
              <a:avLst/>
              <a:gdLst/>
              <a:ahLst/>
              <a:rect l="l" t="t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31"/>
            <p:cNvSpPr/>
            <p:nvPr/>
          </p:nvSpPr>
          <p:spPr>
            <a:xfrm rot="543600">
              <a:off x="4217040" y="495720"/>
              <a:ext cx="404640" cy="404640"/>
            </a:xfrm>
            <a:custGeom>
              <a:avLst/>
              <a:gdLst/>
              <a:ahLst/>
              <a:rect l="l" t="t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32"/>
            <p:cNvSpPr/>
            <p:nvPr/>
          </p:nvSpPr>
          <p:spPr>
            <a:xfrm rot="543600">
              <a:off x="14679720" y="-2940480"/>
              <a:ext cx="404640" cy="404640"/>
            </a:xfrm>
            <a:custGeom>
              <a:avLst/>
              <a:gdLst/>
              <a:ahLst/>
              <a:rect l="l" t="t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33"/>
            <p:cNvSpPr/>
            <p:nvPr/>
          </p:nvSpPr>
          <p:spPr>
            <a:xfrm rot="543600">
              <a:off x="10536120" y="-550800"/>
              <a:ext cx="2274480" cy="1369080"/>
            </a:xfrm>
            <a:custGeom>
              <a:avLst/>
              <a:gdLst/>
              <a:ahLst/>
              <a:rect l="l" t="t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34"/>
            <p:cNvSpPr/>
            <p:nvPr/>
          </p:nvSpPr>
          <p:spPr>
            <a:xfrm rot="543600">
              <a:off x="2436480" y="-171720"/>
              <a:ext cx="591120" cy="500040"/>
            </a:xfrm>
            <a:custGeom>
              <a:avLst/>
              <a:gdLst/>
              <a:ahLst/>
              <a:rect l="l" t="t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2" name="Group 35"/>
          <p:cNvGrpSpPr/>
          <p:nvPr/>
        </p:nvGrpSpPr>
        <p:grpSpPr>
          <a:xfrm>
            <a:off x="-2608920" y="4947840"/>
            <a:ext cx="15175800" cy="5377320"/>
            <a:chOff x="-2608920" y="4947840"/>
            <a:chExt cx="15175800" cy="5377320"/>
          </a:xfrm>
        </p:grpSpPr>
        <p:grpSp>
          <p:nvGrpSpPr>
            <p:cNvPr id="353" name="Group 36"/>
            <p:cNvGrpSpPr/>
            <p:nvPr/>
          </p:nvGrpSpPr>
          <p:grpSpPr>
            <a:xfrm>
              <a:off x="-2608920" y="4947840"/>
              <a:ext cx="15175800" cy="5377320"/>
              <a:chOff x="-2608920" y="4947840"/>
              <a:chExt cx="15175800" cy="5377320"/>
            </a:xfrm>
          </p:grpSpPr>
          <p:sp>
            <p:nvSpPr>
              <p:cNvPr id="354" name="CustomShape 37"/>
              <p:cNvSpPr/>
              <p:nvPr/>
            </p:nvSpPr>
            <p:spPr>
              <a:xfrm rot="11369400">
                <a:off x="4650840" y="6418440"/>
                <a:ext cx="5898960" cy="307584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CustomShape 38"/>
              <p:cNvSpPr/>
              <p:nvPr/>
            </p:nvSpPr>
            <p:spPr>
              <a:xfrm rot="11369400">
                <a:off x="10881360" y="62326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39"/>
              <p:cNvSpPr/>
              <p:nvPr/>
            </p:nvSpPr>
            <p:spPr>
              <a:xfrm rot="11369400">
                <a:off x="5431680" y="6606360"/>
                <a:ext cx="5902200" cy="307584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40"/>
              <p:cNvSpPr/>
              <p:nvPr/>
            </p:nvSpPr>
            <p:spPr>
              <a:xfrm rot="11369400">
                <a:off x="11606760" y="6923160"/>
                <a:ext cx="417960" cy="348120"/>
              </a:xfrm>
              <a:custGeom>
                <a:avLst/>
                <a:gdLst/>
                <a:ahLst/>
                <a:rect l="l" t="t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CustomShape 41"/>
              <p:cNvSpPr/>
              <p:nvPr/>
            </p:nvSpPr>
            <p:spPr>
              <a:xfrm rot="11369400">
                <a:off x="12128760" y="681336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CustomShape 42"/>
              <p:cNvSpPr/>
              <p:nvPr/>
            </p:nvSpPr>
            <p:spPr>
              <a:xfrm rot="11369400">
                <a:off x="4897080" y="902520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0" name="CustomShape 43"/>
              <p:cNvSpPr/>
              <p:nvPr/>
            </p:nvSpPr>
            <p:spPr>
              <a:xfrm rot="11369400">
                <a:off x="4950360" y="5475960"/>
                <a:ext cx="5898960" cy="3072600"/>
              </a:xfrm>
              <a:custGeom>
                <a:avLst/>
                <a:gdLst/>
                <a:ahLst/>
                <a:rect l="l" t="t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CustomShape 44"/>
              <p:cNvSpPr/>
              <p:nvPr/>
            </p:nvSpPr>
            <p:spPr>
              <a:xfrm rot="11369400">
                <a:off x="6276600" y="6340680"/>
                <a:ext cx="620640" cy="45036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CustomShape 45"/>
              <p:cNvSpPr/>
              <p:nvPr/>
            </p:nvSpPr>
            <p:spPr>
              <a:xfrm rot="11369400">
                <a:off x="4108680" y="7880400"/>
                <a:ext cx="553320" cy="415440"/>
              </a:xfrm>
              <a:custGeom>
                <a:avLst/>
                <a:gdLst/>
                <a:ahLst/>
                <a:rect l="l" t="t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46"/>
              <p:cNvSpPr/>
              <p:nvPr/>
            </p:nvSpPr>
            <p:spPr>
              <a:xfrm rot="11369400">
                <a:off x="5737680" y="5662080"/>
                <a:ext cx="5902200" cy="307260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47"/>
              <p:cNvSpPr/>
              <p:nvPr/>
            </p:nvSpPr>
            <p:spPr>
              <a:xfrm rot="11369400">
                <a:off x="4840200" y="8052840"/>
                <a:ext cx="617760" cy="45036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48"/>
              <p:cNvSpPr/>
              <p:nvPr/>
            </p:nvSpPr>
            <p:spPr>
              <a:xfrm rot="11369400">
                <a:off x="4440600" y="830772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49"/>
              <p:cNvSpPr/>
              <p:nvPr/>
            </p:nvSpPr>
            <p:spPr>
              <a:xfrm rot="11369400">
                <a:off x="11891160" y="6034680"/>
                <a:ext cx="282960" cy="284400"/>
              </a:xfrm>
              <a:custGeom>
                <a:avLst/>
                <a:gdLst/>
                <a:ahLst/>
                <a:rect l="l" t="t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CustomShape 50"/>
              <p:cNvSpPr/>
              <p:nvPr/>
            </p:nvSpPr>
            <p:spPr>
              <a:xfrm rot="11369400">
                <a:off x="-2421720" y="547956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51"/>
              <p:cNvSpPr/>
              <p:nvPr/>
            </p:nvSpPr>
            <p:spPr>
              <a:xfrm rot="11369400">
                <a:off x="79560" y="6108120"/>
                <a:ext cx="5898960" cy="3075840"/>
              </a:xfrm>
              <a:custGeom>
                <a:avLst/>
                <a:gdLst/>
                <a:ahLst/>
                <a:rect l="l" t="t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52"/>
              <p:cNvSpPr/>
              <p:nvPr/>
            </p:nvSpPr>
            <p:spPr>
              <a:xfrm rot="11369400">
                <a:off x="-1873440" y="84232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53"/>
              <p:cNvSpPr/>
              <p:nvPr/>
            </p:nvSpPr>
            <p:spPr>
              <a:xfrm rot="11369400">
                <a:off x="-735840" y="6786720"/>
                <a:ext cx="5902200" cy="3072600"/>
              </a:xfrm>
              <a:custGeom>
                <a:avLst/>
                <a:gdLst/>
                <a:ahLst/>
                <a:rect l="l" t="t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54"/>
              <p:cNvSpPr/>
              <p:nvPr/>
            </p:nvSpPr>
            <p:spPr>
              <a:xfrm rot="11369400">
                <a:off x="5450760" y="6959520"/>
                <a:ext cx="752760" cy="517680"/>
              </a:xfrm>
              <a:custGeom>
                <a:avLst/>
                <a:gdLst/>
                <a:ahLst/>
                <a:rect l="l" t="t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55"/>
              <p:cNvSpPr/>
              <p:nvPr/>
            </p:nvSpPr>
            <p:spPr>
              <a:xfrm rot="11369400">
                <a:off x="-1269360" y="919908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56"/>
              <p:cNvSpPr/>
              <p:nvPr/>
            </p:nvSpPr>
            <p:spPr>
              <a:xfrm rot="11369400">
                <a:off x="-516960" y="574236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57"/>
              <p:cNvSpPr/>
              <p:nvPr/>
            </p:nvSpPr>
            <p:spPr>
              <a:xfrm rot="11369400">
                <a:off x="4878720" y="5909760"/>
                <a:ext cx="617760" cy="450360"/>
              </a:xfrm>
              <a:custGeom>
                <a:avLst/>
                <a:gdLst/>
                <a:ahLst/>
                <a:rect l="l" t="t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58"/>
              <p:cNvSpPr/>
              <p:nvPr/>
            </p:nvSpPr>
            <p:spPr>
              <a:xfrm rot="11369400">
                <a:off x="6324840" y="6775920"/>
                <a:ext cx="553320" cy="415440"/>
              </a:xfrm>
              <a:custGeom>
                <a:avLst/>
                <a:gdLst/>
                <a:ahLst/>
                <a:rect l="l" t="t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59"/>
              <p:cNvSpPr/>
              <p:nvPr/>
            </p:nvSpPr>
            <p:spPr>
              <a:xfrm rot="11369400">
                <a:off x="-637200" y="5352840"/>
                <a:ext cx="5139360" cy="2695320"/>
              </a:xfrm>
              <a:custGeom>
                <a:avLst/>
                <a:gdLst/>
                <a:ahLst/>
                <a:rect l="l" t="t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60"/>
              <p:cNvSpPr/>
              <p:nvPr/>
            </p:nvSpPr>
            <p:spPr>
              <a:xfrm rot="11369400">
                <a:off x="-1739880" y="6237720"/>
                <a:ext cx="5902200" cy="3075840"/>
              </a:xfrm>
              <a:custGeom>
                <a:avLst/>
                <a:gdLst/>
                <a:ahLst/>
                <a:rect l="l" t="t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CustomShape 61"/>
              <p:cNvSpPr/>
              <p:nvPr/>
            </p:nvSpPr>
            <p:spPr>
              <a:xfrm rot="11369400">
                <a:off x="4438800" y="6469200"/>
                <a:ext cx="620640" cy="450360"/>
              </a:xfrm>
              <a:custGeom>
                <a:avLst/>
                <a:gdLst/>
                <a:ahLst/>
                <a:rect l="l" t="t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CustomShape 62"/>
              <p:cNvSpPr/>
              <p:nvPr/>
            </p:nvSpPr>
            <p:spPr>
              <a:xfrm rot="11369400">
                <a:off x="5173560" y="6379920"/>
                <a:ext cx="282960" cy="284400"/>
              </a:xfrm>
              <a:custGeom>
                <a:avLst/>
                <a:gdLst/>
                <a:ahLst/>
                <a:rect l="l" t="t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CustomShape 63"/>
              <p:cNvSpPr/>
              <p:nvPr/>
            </p:nvSpPr>
            <p:spPr>
              <a:xfrm rot="11369400">
                <a:off x="-2277360" y="8655840"/>
                <a:ext cx="286200" cy="284400"/>
              </a:xfrm>
              <a:custGeom>
                <a:avLst/>
                <a:gdLst/>
                <a:ahLst/>
                <a:rect l="l" t="t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CustomShape 64"/>
              <p:cNvSpPr/>
              <p:nvPr/>
            </p:nvSpPr>
            <p:spPr>
              <a:xfrm rot="11369400">
                <a:off x="7014240" y="6126480"/>
                <a:ext cx="1618560" cy="946080"/>
              </a:xfrm>
              <a:custGeom>
                <a:avLst/>
                <a:gdLst/>
                <a:ahLst/>
                <a:rect l="l" t="t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2" name="CustomShape 65"/>
            <p:cNvSpPr/>
            <p:nvPr/>
          </p:nvSpPr>
          <p:spPr>
            <a:xfrm rot="11369400">
              <a:off x="-681120" y="5945040"/>
              <a:ext cx="1618560" cy="946080"/>
            </a:xfrm>
            <a:custGeom>
              <a:avLst/>
              <a:gdLst/>
              <a:ahLst/>
              <a:rect l="l" t="t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83" name="Google Shape;399;p16" descr=""/>
          <p:cNvPicPr/>
          <p:nvPr/>
        </p:nvPicPr>
        <p:blipFill>
          <a:blip r:embed="rId1"/>
          <a:stretch/>
        </p:blipFill>
        <p:spPr>
          <a:xfrm>
            <a:off x="327600" y="3338640"/>
            <a:ext cx="250200" cy="262080"/>
          </a:xfrm>
          <a:prstGeom prst="rect">
            <a:avLst/>
          </a:prstGeom>
          <a:ln>
            <a:noFill/>
          </a:ln>
        </p:spPr>
      </p:pic>
      <p:sp>
        <p:nvSpPr>
          <p:cNvPr id="384" name="CustomShape 66"/>
          <p:cNvSpPr/>
          <p:nvPr/>
        </p:nvSpPr>
        <p:spPr>
          <a:xfrm>
            <a:off x="695160" y="2361600"/>
            <a:ext cx="102567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(2) If the item then its right = its left + its height and its top = its bottom + its width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5" name="CustomShape 67"/>
          <p:cNvSpPr/>
          <p:nvPr/>
        </p:nvSpPr>
        <p:spPr>
          <a:xfrm>
            <a:off x="695520" y="3654000"/>
            <a:ext cx="108007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(4) If one item is place in a bin then its right and top coordinates can’t exceed the bin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6" name="CustomShape 68"/>
          <p:cNvSpPr/>
          <p:nvPr/>
        </p:nvSpPr>
        <p:spPr>
          <a:xfrm rot="11369400">
            <a:off x="311400" y="395316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69"/>
          <p:cNvSpPr/>
          <p:nvPr/>
        </p:nvSpPr>
        <p:spPr>
          <a:xfrm rot="11369400">
            <a:off x="295560" y="459324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70"/>
          <p:cNvSpPr/>
          <p:nvPr/>
        </p:nvSpPr>
        <p:spPr>
          <a:xfrm>
            <a:off x="695520" y="4300560"/>
            <a:ext cx="103773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(5) Item i is placed in bin k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9" name="CustomShape 71"/>
          <p:cNvSpPr/>
          <p:nvPr/>
        </p:nvSpPr>
        <p:spPr>
          <a:xfrm rot="11369400">
            <a:off x="311400" y="5271840"/>
            <a:ext cx="282960" cy="284400"/>
          </a:xfrm>
          <a:custGeom>
            <a:avLst/>
            <a:gdLst/>
            <a:ahLst/>
            <a:rect l="l" t="t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72"/>
          <p:cNvSpPr/>
          <p:nvPr/>
        </p:nvSpPr>
        <p:spPr>
          <a:xfrm>
            <a:off x="695520" y="4947480"/>
            <a:ext cx="1037736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6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bdbdb"/>
                </a:solidFill>
                <a:latin typeface="Arial"/>
                <a:ea typeface="Arial"/>
              </a:rPr>
              <a:t>(6) Bin k is used when at least one item is placed in it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2021-12-22T23:34:08Z</dcterms:modified>
  <cp:revision>1</cp:revision>
  <dc:subject/>
  <dc:title/>
</cp:coreProperties>
</file>