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 id="264" r:id="rId21"/>
    <p:sldId id="265"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mputer Says No" charset="1" panose="00000400000000000000"/>
      <p:regular r:id="rId10"/>
    </p:embeddedFont>
    <p:embeddedFont>
      <p:font typeface="Computer Says No Italics" charset="1" panose="00000400000000000000"/>
      <p:regular r:id="rId11"/>
    </p:embeddedFont>
    <p:embeddedFont>
      <p:font typeface="HK Modular" charset="1" panose="000008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jpe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514350" y="553605"/>
            <a:ext cx="17259300" cy="9179790"/>
          </a:xfrm>
          <a:prstGeom prst="rect">
            <a:avLst/>
          </a:prstGeom>
        </p:spPr>
      </p:pic>
      <p:sp>
        <p:nvSpPr>
          <p:cNvPr name="TextBox 4" id="4"/>
          <p:cNvSpPr txBox="true"/>
          <p:nvPr/>
        </p:nvSpPr>
        <p:spPr>
          <a:xfrm rot="0">
            <a:off x="1028700" y="3477895"/>
            <a:ext cx="16230600" cy="2235623"/>
          </a:xfrm>
          <a:prstGeom prst="rect">
            <a:avLst/>
          </a:prstGeom>
        </p:spPr>
        <p:txBody>
          <a:bodyPr anchor="t" rtlCol="false" tIns="0" lIns="0" bIns="0" rIns="0">
            <a:spAutoFit/>
          </a:bodyPr>
          <a:lstStyle/>
          <a:p>
            <a:pPr algn="ctr" marL="0" indent="0" lvl="0">
              <a:lnSpc>
                <a:spcPts val="8959"/>
              </a:lnSpc>
              <a:spcBef>
                <a:spcPct val="0"/>
              </a:spcBef>
            </a:pPr>
            <a:r>
              <a:rPr lang="en-US" sz="6399" spc="1087" u="none">
                <a:solidFill>
                  <a:srgbClr val="FFFFFF"/>
                </a:solidFill>
                <a:latin typeface="HK Modular Bold Italics"/>
              </a:rPr>
              <a:t>STEPS TO BECOMING</a:t>
            </a:r>
          </a:p>
          <a:p>
            <a:pPr algn="ctr" marL="0" indent="0" lvl="0">
              <a:lnSpc>
                <a:spcPts val="8959"/>
              </a:lnSpc>
              <a:spcBef>
                <a:spcPct val="0"/>
              </a:spcBef>
            </a:pPr>
            <a:r>
              <a:rPr lang="en-US" sz="6399" spc="1087" u="none">
                <a:solidFill>
                  <a:srgbClr val="FFFFFF"/>
                </a:solidFill>
                <a:latin typeface="HK Modular Bold Italics"/>
              </a:rPr>
              <a:t>A PRO GAME PLAYER</a:t>
            </a:r>
          </a:p>
        </p:txBody>
      </p:sp>
      <p:sp>
        <p:nvSpPr>
          <p:cNvPr name="TextBox 5" id="5"/>
          <p:cNvSpPr txBox="true"/>
          <p:nvPr/>
        </p:nvSpPr>
        <p:spPr>
          <a:xfrm rot="0">
            <a:off x="3781079" y="6259830"/>
            <a:ext cx="10725842" cy="758825"/>
          </a:xfrm>
          <a:prstGeom prst="rect">
            <a:avLst/>
          </a:prstGeom>
        </p:spPr>
        <p:txBody>
          <a:bodyPr anchor="t" rtlCol="false" tIns="0" lIns="0" bIns="0" rIns="0">
            <a:spAutoFit/>
          </a:bodyPr>
          <a:lstStyle/>
          <a:p>
            <a:pPr algn="ctr" marL="0" indent="0" lvl="0">
              <a:lnSpc>
                <a:spcPts val="5040"/>
              </a:lnSpc>
              <a:spcBef>
                <a:spcPct val="0"/>
              </a:spcBef>
            </a:pPr>
            <a:r>
              <a:rPr lang="en-US" sz="7200" spc="359" u="none">
                <a:solidFill>
                  <a:srgbClr val="00FFFF"/>
                </a:solidFill>
                <a:latin typeface="Computer Says No Bold"/>
              </a:rPr>
              <a:t>A BASIC GUIDE FOR BEGINNERS</a:t>
            </a:r>
          </a:p>
        </p:txBody>
      </p:sp>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8905319" y="8831061"/>
            <a:ext cx="477363" cy="427239"/>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8161812" y="8831061"/>
            <a:ext cx="477363" cy="427239"/>
          </a:xfrm>
          <a:prstGeom prst="rect">
            <a:avLst/>
          </a:prstGeom>
        </p:spPr>
      </p:pic>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9648825" y="8831061"/>
            <a:ext cx="477363" cy="427239"/>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sp>
        <p:nvSpPr>
          <p:cNvPr name="AutoShape 3" id="3"/>
          <p:cNvSpPr/>
          <p:nvPr/>
        </p:nvSpPr>
        <p:spPr>
          <a:xfrm rot="0">
            <a:off x="3825053" y="923925"/>
            <a:ext cx="10637893" cy="0"/>
          </a:xfrm>
          <a:prstGeom prst="line">
            <a:avLst/>
          </a:prstGeom>
          <a:ln cap="flat" w="47625">
            <a:solidFill>
              <a:srgbClr val="00FFFF"/>
            </a:solidFill>
            <a:prstDash val="solid"/>
            <a:headEnd type="oval" len="lg" w="lg"/>
            <a:tailEnd type="oval" len="lg" w="lg"/>
          </a:ln>
        </p:spPr>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905319" y="757930"/>
            <a:ext cx="477363" cy="427239"/>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161812" y="757930"/>
            <a:ext cx="477363" cy="427239"/>
          </a:xfrm>
          <a:prstGeom prst="rect">
            <a:avLst/>
          </a:prstGeom>
        </p:spPr>
      </p:pic>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9648825" y="757930"/>
            <a:ext cx="477363" cy="427239"/>
          </a:xfrm>
          <a:prstGeom prst="rect">
            <a:avLst/>
          </a:prstGeom>
        </p:spPr>
      </p:pic>
      <p:sp>
        <p:nvSpPr>
          <p:cNvPr name="TextBox 7" id="7"/>
          <p:cNvSpPr txBox="true"/>
          <p:nvPr/>
        </p:nvSpPr>
        <p:spPr>
          <a:xfrm rot="0">
            <a:off x="2400760" y="3465087"/>
            <a:ext cx="13486480" cy="1777365"/>
          </a:xfrm>
          <a:prstGeom prst="rect">
            <a:avLst/>
          </a:prstGeom>
        </p:spPr>
        <p:txBody>
          <a:bodyPr anchor="t" rtlCol="false" tIns="0" lIns="0" bIns="0" rIns="0">
            <a:spAutoFit/>
          </a:bodyPr>
          <a:lstStyle/>
          <a:p>
            <a:pPr algn="ctr" marL="0" indent="0" lvl="0">
              <a:lnSpc>
                <a:spcPts val="14560"/>
              </a:lnSpc>
              <a:spcBef>
                <a:spcPct val="0"/>
              </a:spcBef>
            </a:pPr>
            <a:r>
              <a:rPr lang="en-US" sz="10400" spc="1768">
                <a:solidFill>
                  <a:srgbClr val="FFFFFF"/>
                </a:solidFill>
                <a:latin typeface="HK Modular Bold Italics"/>
              </a:rPr>
              <a:t>THANK YOU</a:t>
            </a:r>
          </a:p>
        </p:txBody>
      </p:sp>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39427" r="50454" b="0"/>
          <a:stretch>
            <a:fillRect/>
          </a:stretch>
        </p:blipFill>
        <p:spPr>
          <a:xfrm flipH="false" flipV="false" rot="0">
            <a:off x="557645" y="6466325"/>
            <a:ext cx="5333070" cy="3374145"/>
          </a:xfrm>
          <a:prstGeom prst="rect">
            <a:avLst/>
          </a:prstGeom>
        </p:spPr>
      </p:pic>
      <p:sp>
        <p:nvSpPr>
          <p:cNvPr name="TextBox 9" id="9"/>
          <p:cNvSpPr txBox="true"/>
          <p:nvPr/>
        </p:nvSpPr>
        <p:spPr>
          <a:xfrm rot="0">
            <a:off x="4354554" y="6026046"/>
            <a:ext cx="9578892" cy="595842"/>
          </a:xfrm>
          <a:prstGeom prst="rect">
            <a:avLst/>
          </a:prstGeom>
        </p:spPr>
        <p:txBody>
          <a:bodyPr anchor="t" rtlCol="false" tIns="0" lIns="0" bIns="0" rIns="0">
            <a:spAutoFit/>
          </a:bodyPr>
          <a:lstStyle/>
          <a:p>
            <a:pPr algn="ctr" marL="0" indent="0" lvl="0">
              <a:lnSpc>
                <a:spcPts val="3920"/>
              </a:lnSpc>
              <a:spcBef>
                <a:spcPct val="0"/>
              </a:spcBef>
            </a:pPr>
            <a:r>
              <a:rPr lang="en-US" sz="5600" spc="280">
                <a:solidFill>
                  <a:srgbClr val="00FFFF"/>
                </a:solidFill>
                <a:latin typeface="Computer Says No Bold"/>
              </a:rPr>
              <a:t>I HOPE YOU LEARNED SOMETHING NEW!</a:t>
            </a:r>
          </a:p>
        </p:txBody>
      </p:sp>
      <p:pic>
        <p:nvPicPr>
          <p:cNvPr name="Picture 10" id="10"/>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0454" t="39427" r="0" b="0"/>
          <a:stretch>
            <a:fillRect/>
          </a:stretch>
        </p:blipFill>
        <p:spPr>
          <a:xfrm flipH="false" flipV="false" rot="0">
            <a:off x="12397285" y="6466325"/>
            <a:ext cx="5333070" cy="337414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78867"/>
          <a:stretch>
            <a:fillRect/>
          </a:stretch>
        </p:blipFill>
        <p:spPr>
          <a:xfrm flipH="false" flipV="false" rot="-5400000">
            <a:off x="-2601902" y="4659302"/>
            <a:ext cx="8177065" cy="915861"/>
          </a:xfrm>
          <a:prstGeom prst="rect">
            <a:avLst/>
          </a:prstGeom>
        </p:spPr>
      </p:pic>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78867"/>
          <a:stretch>
            <a:fillRect/>
          </a:stretch>
        </p:blipFill>
        <p:spPr>
          <a:xfrm flipH="false" flipV="false" rot="5400000">
            <a:off x="12712837" y="4659302"/>
            <a:ext cx="8177065" cy="915861"/>
          </a:xfrm>
          <a:prstGeom prst="rect">
            <a:avLst/>
          </a:prstGeom>
        </p:spPr>
      </p:pic>
      <p:sp>
        <p:nvSpPr>
          <p:cNvPr name="TextBox 5" id="5"/>
          <p:cNvSpPr txBox="true"/>
          <p:nvPr/>
        </p:nvSpPr>
        <p:spPr>
          <a:xfrm rot="0">
            <a:off x="4351743" y="3162191"/>
            <a:ext cx="9584514" cy="3368040"/>
          </a:xfrm>
          <a:prstGeom prst="rect">
            <a:avLst/>
          </a:prstGeom>
        </p:spPr>
        <p:txBody>
          <a:bodyPr anchor="t" rtlCol="false" tIns="0" lIns="0" bIns="0" rIns="0">
            <a:spAutoFit/>
          </a:bodyPr>
          <a:lstStyle/>
          <a:p>
            <a:pPr algn="ctr" marL="0" indent="0" lvl="0">
              <a:lnSpc>
                <a:spcPts val="8959"/>
              </a:lnSpc>
              <a:spcBef>
                <a:spcPct val="0"/>
              </a:spcBef>
            </a:pPr>
            <a:r>
              <a:rPr lang="en-US" sz="6399" spc="1087" u="none">
                <a:solidFill>
                  <a:srgbClr val="FFFFFF"/>
                </a:solidFill>
                <a:latin typeface="HK Modular Bold Italics"/>
              </a:rPr>
              <a:t>GAMING IS THE PEAK OF CREATIVITY</a:t>
            </a:r>
          </a:p>
        </p:txBody>
      </p:sp>
      <p:sp>
        <p:nvSpPr>
          <p:cNvPr name="TextBox 6" id="6"/>
          <p:cNvSpPr txBox="true"/>
          <p:nvPr/>
        </p:nvSpPr>
        <p:spPr>
          <a:xfrm rot="0">
            <a:off x="4893735" y="7181478"/>
            <a:ext cx="8500530" cy="1093259"/>
          </a:xfrm>
          <a:prstGeom prst="rect">
            <a:avLst/>
          </a:prstGeom>
        </p:spPr>
        <p:txBody>
          <a:bodyPr anchor="t" rtlCol="false" tIns="0" lIns="0" bIns="0" rIns="0">
            <a:spAutoFit/>
          </a:bodyPr>
          <a:lstStyle/>
          <a:p>
            <a:pPr algn="ctr" marL="0" indent="0" lvl="0">
              <a:lnSpc>
                <a:spcPts val="3920"/>
              </a:lnSpc>
              <a:spcBef>
                <a:spcPct val="0"/>
              </a:spcBef>
            </a:pPr>
            <a:r>
              <a:rPr lang="en-US" sz="5600" spc="280">
                <a:solidFill>
                  <a:srgbClr val="00FFFF"/>
                </a:solidFill>
                <a:latin typeface="Computer Says No Bold"/>
              </a:rPr>
              <a:t>I</a:t>
            </a:r>
            <a:r>
              <a:rPr lang="en-US" sz="5600" spc="280" u="none">
                <a:solidFill>
                  <a:srgbClr val="00FFFF"/>
                </a:solidFill>
                <a:latin typeface="Computer Says No Bold"/>
              </a:rPr>
              <a:t>t's not easy to become a pro player but it is possible</a:t>
            </a:r>
          </a:p>
        </p:txBody>
      </p:sp>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8739056" y="2088464"/>
            <a:ext cx="809889" cy="508205"/>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9901106" y="2088464"/>
            <a:ext cx="809889" cy="508205"/>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7577006" y="2088464"/>
            <a:ext cx="809889" cy="508205"/>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57899" b="0"/>
          <a:stretch>
            <a:fillRect/>
          </a:stretch>
        </p:blipFill>
        <p:spPr>
          <a:xfrm flipH="false" flipV="false" rot="-5400000">
            <a:off x="1606195" y="3641482"/>
            <a:ext cx="5039323" cy="6194313"/>
          </a:xfrm>
          <a:prstGeom prst="rect">
            <a:avLst/>
          </a:prstGeom>
        </p:spPr>
      </p:pic>
      <p:sp>
        <p:nvSpPr>
          <p:cNvPr name="AutoShape 4" id="4"/>
          <p:cNvSpPr/>
          <p:nvPr/>
        </p:nvSpPr>
        <p:spPr>
          <a:xfrm rot="0">
            <a:off x="6621407" y="1162950"/>
            <a:ext cx="10637893" cy="0"/>
          </a:xfrm>
          <a:prstGeom prst="line">
            <a:avLst/>
          </a:prstGeom>
          <a:ln cap="flat" w="28575">
            <a:solidFill>
              <a:srgbClr val="00FFFF"/>
            </a:solidFill>
            <a:prstDash val="solid"/>
            <a:headEnd type="none" len="sm" w="sm"/>
            <a:tailEnd type="oval" len="lg" w="lg"/>
          </a:ln>
        </p:spPr>
      </p:sp>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57899" b="0"/>
          <a:stretch>
            <a:fillRect/>
          </a:stretch>
        </p:blipFill>
        <p:spPr>
          <a:xfrm flipH="false" flipV="false" rot="5400000">
            <a:off x="1606195" y="451205"/>
            <a:ext cx="5039323" cy="6194313"/>
          </a:xfrm>
          <a:prstGeom prst="rect">
            <a:avLst/>
          </a:prstGeom>
        </p:spPr>
      </p:pic>
      <p:grpSp>
        <p:nvGrpSpPr>
          <p:cNvPr name="Group 6" id="6"/>
          <p:cNvGrpSpPr/>
          <p:nvPr/>
        </p:nvGrpSpPr>
        <p:grpSpPr>
          <a:xfrm rot="0">
            <a:off x="1630306" y="1681506"/>
            <a:ext cx="4991101" cy="6923987"/>
            <a:chOff x="0" y="0"/>
            <a:chExt cx="6654801" cy="9231983"/>
          </a:xfrm>
        </p:grpSpPr>
        <p:pic>
          <p:nvPicPr>
            <p:cNvPr name="Picture 7" id="7"/>
            <p:cNvPicPr>
              <a:picLocks noChangeAspect="true"/>
            </p:cNvPicPr>
            <p:nvPr/>
          </p:nvPicPr>
          <p:blipFill>
            <a:blip r:embed="rId5"/>
            <a:srcRect l="44026" t="11370" r="20036" b="0"/>
            <a:stretch>
              <a:fillRect/>
            </a:stretch>
          </p:blipFill>
          <p:spPr>
            <a:xfrm>
              <a:off x="0" y="0"/>
              <a:ext cx="6654801" cy="9231983"/>
            </a:xfrm>
            <a:prstGeom prst="rect">
              <a:avLst/>
            </a:prstGeom>
          </p:spPr>
        </p:pic>
      </p:gr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172450" y="3923702"/>
            <a:ext cx="809889" cy="508205"/>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172450" y="6640607"/>
            <a:ext cx="809889" cy="508205"/>
          </a:xfrm>
          <a:prstGeom prst="rect">
            <a:avLst/>
          </a:prstGeom>
        </p:spPr>
      </p:pic>
      <p:sp>
        <p:nvSpPr>
          <p:cNvPr name="TextBox 10" id="10"/>
          <p:cNvSpPr txBox="true"/>
          <p:nvPr/>
        </p:nvSpPr>
        <p:spPr>
          <a:xfrm rot="0">
            <a:off x="8172450" y="1713423"/>
            <a:ext cx="9086850" cy="819997"/>
          </a:xfrm>
          <a:prstGeom prst="rect">
            <a:avLst/>
          </a:prstGeom>
        </p:spPr>
        <p:txBody>
          <a:bodyPr anchor="t" rtlCol="false" tIns="0" lIns="0" bIns="0" rIns="0">
            <a:spAutoFit/>
          </a:bodyPr>
          <a:lstStyle/>
          <a:p>
            <a:pPr marL="0" indent="0" lvl="0">
              <a:lnSpc>
                <a:spcPts val="6719"/>
              </a:lnSpc>
              <a:spcBef>
                <a:spcPct val="0"/>
              </a:spcBef>
            </a:pPr>
            <a:r>
              <a:rPr lang="en-US" sz="4800" spc="720">
                <a:solidFill>
                  <a:srgbClr val="FFFFFF"/>
                </a:solidFill>
                <a:latin typeface="HK Modular Bold Italics"/>
              </a:rPr>
              <a:t>CIA RODRIGUEZ</a:t>
            </a:r>
          </a:p>
        </p:txBody>
      </p:sp>
      <p:sp>
        <p:nvSpPr>
          <p:cNvPr name="TextBox 11" id="11"/>
          <p:cNvSpPr txBox="true"/>
          <p:nvPr/>
        </p:nvSpPr>
        <p:spPr>
          <a:xfrm rot="0">
            <a:off x="8172450" y="2762019"/>
            <a:ext cx="9086850" cy="595842"/>
          </a:xfrm>
          <a:prstGeom prst="rect">
            <a:avLst/>
          </a:prstGeom>
        </p:spPr>
        <p:txBody>
          <a:bodyPr anchor="t" rtlCol="false" tIns="0" lIns="0" bIns="0" rIns="0">
            <a:spAutoFit/>
          </a:bodyPr>
          <a:lstStyle/>
          <a:p>
            <a:pPr marL="0" indent="0" lvl="0">
              <a:lnSpc>
                <a:spcPts val="3920"/>
              </a:lnSpc>
              <a:spcBef>
                <a:spcPct val="0"/>
              </a:spcBef>
            </a:pPr>
            <a:r>
              <a:rPr lang="en-US" sz="5600" spc="280" u="none">
                <a:solidFill>
                  <a:srgbClr val="00FFFF"/>
                </a:solidFill>
                <a:latin typeface="Computer Says No Bold"/>
              </a:rPr>
              <a:t>TECH WRITER AND PRO GAME PLAYER</a:t>
            </a:r>
          </a:p>
        </p:txBody>
      </p:sp>
      <p:sp>
        <p:nvSpPr>
          <p:cNvPr name="TextBox 12" id="12"/>
          <p:cNvSpPr txBox="true"/>
          <p:nvPr/>
        </p:nvSpPr>
        <p:spPr>
          <a:xfrm rot="0">
            <a:off x="9820275" y="3876077"/>
            <a:ext cx="6686550" cy="436668"/>
          </a:xfrm>
          <a:prstGeom prst="rect">
            <a:avLst/>
          </a:prstGeom>
        </p:spPr>
        <p:txBody>
          <a:bodyPr anchor="t" rtlCol="false" tIns="0" lIns="0" bIns="0" rIns="0">
            <a:spAutoFit/>
          </a:bodyPr>
          <a:lstStyle/>
          <a:p>
            <a:pPr algn="l" marL="0" indent="0" lvl="0">
              <a:lnSpc>
                <a:spcPts val="3640"/>
              </a:lnSpc>
              <a:spcBef>
                <a:spcPct val="0"/>
              </a:spcBef>
            </a:pPr>
            <a:r>
              <a:rPr lang="en-US" sz="2600" spc="442" u="none">
                <a:solidFill>
                  <a:srgbClr val="FFFFFF"/>
                </a:solidFill>
                <a:latin typeface="HK Modular Bold Italics"/>
              </a:rPr>
              <a:t>BACKGROUND</a:t>
            </a:r>
          </a:p>
        </p:txBody>
      </p:sp>
      <p:sp>
        <p:nvSpPr>
          <p:cNvPr name="TextBox 13" id="13"/>
          <p:cNvSpPr txBox="true"/>
          <p:nvPr/>
        </p:nvSpPr>
        <p:spPr>
          <a:xfrm rot="0">
            <a:off x="9820275" y="4745192"/>
            <a:ext cx="5863590" cy="1240155"/>
          </a:xfrm>
          <a:prstGeom prst="rect">
            <a:avLst/>
          </a:prstGeom>
        </p:spPr>
        <p:txBody>
          <a:bodyPr anchor="t" rtlCol="false" tIns="0" lIns="0" bIns="0" rIns="0">
            <a:spAutoFit/>
          </a:bodyPr>
          <a:lstStyle/>
          <a:p>
            <a:pPr marL="0" indent="0" lvl="0">
              <a:lnSpc>
                <a:spcPts val="3200"/>
              </a:lnSpc>
            </a:pPr>
            <a:r>
              <a:rPr lang="en-US" sz="3200" spc="160" u="none">
                <a:solidFill>
                  <a:srgbClr val="FFFFFF"/>
                </a:solidFill>
                <a:latin typeface="Computer Says No Bold"/>
              </a:rPr>
              <a:t>Eleanor writes for a tech blog and runs a personal gaming channel. He was also a professional gamer for Fradel E-Sport</a:t>
            </a:r>
          </a:p>
        </p:txBody>
      </p:sp>
      <p:sp>
        <p:nvSpPr>
          <p:cNvPr name="TextBox 14" id="14"/>
          <p:cNvSpPr txBox="true"/>
          <p:nvPr/>
        </p:nvSpPr>
        <p:spPr>
          <a:xfrm rot="0">
            <a:off x="9820275" y="6592982"/>
            <a:ext cx="6686550" cy="436668"/>
          </a:xfrm>
          <a:prstGeom prst="rect">
            <a:avLst/>
          </a:prstGeom>
        </p:spPr>
        <p:txBody>
          <a:bodyPr anchor="t" rtlCol="false" tIns="0" lIns="0" bIns="0" rIns="0">
            <a:spAutoFit/>
          </a:bodyPr>
          <a:lstStyle/>
          <a:p>
            <a:pPr algn="l" marL="0" indent="0" lvl="0">
              <a:lnSpc>
                <a:spcPts val="3640"/>
              </a:lnSpc>
              <a:spcBef>
                <a:spcPct val="0"/>
              </a:spcBef>
            </a:pPr>
            <a:r>
              <a:rPr lang="en-US" sz="2600" spc="442" u="none">
                <a:solidFill>
                  <a:srgbClr val="FFFFFF"/>
                </a:solidFill>
                <a:latin typeface="HK Modular Bold Italics"/>
              </a:rPr>
              <a:t>BEST ACHIEVEMENTS</a:t>
            </a:r>
          </a:p>
        </p:txBody>
      </p:sp>
      <p:sp>
        <p:nvSpPr>
          <p:cNvPr name="TextBox 15" id="15"/>
          <p:cNvSpPr txBox="true"/>
          <p:nvPr/>
        </p:nvSpPr>
        <p:spPr>
          <a:xfrm rot="0">
            <a:off x="9820275" y="7462097"/>
            <a:ext cx="6147369" cy="1240155"/>
          </a:xfrm>
          <a:prstGeom prst="rect">
            <a:avLst/>
          </a:prstGeom>
        </p:spPr>
        <p:txBody>
          <a:bodyPr anchor="t" rtlCol="false" tIns="0" lIns="0" bIns="0" rIns="0">
            <a:spAutoFit/>
          </a:bodyPr>
          <a:lstStyle/>
          <a:p>
            <a:pPr algn="l" marL="0" indent="0" lvl="0">
              <a:lnSpc>
                <a:spcPts val="3200"/>
              </a:lnSpc>
              <a:spcBef>
                <a:spcPct val="0"/>
              </a:spcBef>
            </a:pPr>
            <a:r>
              <a:rPr lang="en-US" sz="3200" spc="160" u="none">
                <a:solidFill>
                  <a:srgbClr val="FFFFFF"/>
                </a:solidFill>
                <a:latin typeface="Computer Says No Bold"/>
              </a:rPr>
              <a:t>His career-high for kills in a single game is 25. He achieved this feat while playing for Aldenaire Game </a:t>
            </a:r>
          </a:p>
        </p:txBody>
      </p:sp>
      <p:sp>
        <p:nvSpPr>
          <p:cNvPr name="AutoShape 16" id="16"/>
          <p:cNvSpPr/>
          <p:nvPr/>
        </p:nvSpPr>
        <p:spPr>
          <a:xfrm rot="0">
            <a:off x="6621407" y="9095475"/>
            <a:ext cx="10637893" cy="0"/>
          </a:xfrm>
          <a:prstGeom prst="line">
            <a:avLst/>
          </a:prstGeom>
          <a:ln cap="flat" w="28575">
            <a:solidFill>
              <a:srgbClr val="00FFFF"/>
            </a:solidFill>
            <a:prstDash val="solid"/>
            <a:headEnd type="none" len="sm" w="sm"/>
            <a:tailEnd type="oval" len="lg" w="lg"/>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586230" y="832523"/>
            <a:ext cx="17115540" cy="8621953"/>
          </a:xfrm>
          <a:prstGeom prst="rect">
            <a:avLst/>
          </a:prstGeom>
        </p:spPr>
      </p:pic>
      <p:grpSp>
        <p:nvGrpSpPr>
          <p:cNvPr name="Group 4" id="4"/>
          <p:cNvGrpSpPr/>
          <p:nvPr/>
        </p:nvGrpSpPr>
        <p:grpSpPr>
          <a:xfrm rot="0">
            <a:off x="12043920" y="2287857"/>
            <a:ext cx="5657850" cy="565785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FFFF"/>
            </a:solidFill>
          </p:spPr>
        </p:sp>
      </p:grpSp>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2524579" y="3564342"/>
            <a:ext cx="5177191" cy="3539316"/>
          </a:xfrm>
          <a:prstGeom prst="rect">
            <a:avLst/>
          </a:prstGeom>
        </p:spPr>
      </p:pic>
      <p:sp>
        <p:nvSpPr>
          <p:cNvPr name="TextBox 7" id="7"/>
          <p:cNvSpPr txBox="true"/>
          <p:nvPr/>
        </p:nvSpPr>
        <p:spPr>
          <a:xfrm rot="0">
            <a:off x="2553740" y="3780060"/>
            <a:ext cx="8561771" cy="1666663"/>
          </a:xfrm>
          <a:prstGeom prst="rect">
            <a:avLst/>
          </a:prstGeom>
        </p:spPr>
        <p:txBody>
          <a:bodyPr anchor="t" rtlCol="false" tIns="0" lIns="0" bIns="0" rIns="0">
            <a:spAutoFit/>
          </a:bodyPr>
          <a:lstStyle/>
          <a:p>
            <a:pPr marL="0" indent="0" lvl="0">
              <a:lnSpc>
                <a:spcPts val="6719"/>
              </a:lnSpc>
              <a:spcBef>
                <a:spcPct val="0"/>
              </a:spcBef>
            </a:pPr>
            <a:r>
              <a:rPr lang="en-US" sz="4800" spc="720" u="none">
                <a:solidFill>
                  <a:srgbClr val="FFFFFF"/>
                </a:solidFill>
                <a:latin typeface="HK Modular Bold Italics"/>
              </a:rPr>
              <a:t>FIND THE REASON WHY</a:t>
            </a:r>
          </a:p>
        </p:txBody>
      </p:sp>
      <p:sp>
        <p:nvSpPr>
          <p:cNvPr name="TextBox 8" id="8"/>
          <p:cNvSpPr txBox="true"/>
          <p:nvPr/>
        </p:nvSpPr>
        <p:spPr>
          <a:xfrm rot="0">
            <a:off x="2553740" y="5924808"/>
            <a:ext cx="9171897" cy="1642322"/>
          </a:xfrm>
          <a:prstGeom prst="rect">
            <a:avLst/>
          </a:prstGeom>
        </p:spPr>
        <p:txBody>
          <a:bodyPr anchor="t" rtlCol="false" tIns="0" lIns="0" bIns="0" rIns="0">
            <a:spAutoFit/>
          </a:bodyPr>
          <a:lstStyle/>
          <a:p>
            <a:pPr marL="0" indent="0" lvl="0">
              <a:lnSpc>
                <a:spcPts val="3200"/>
              </a:lnSpc>
              <a:spcBef>
                <a:spcPct val="0"/>
              </a:spcBef>
            </a:pPr>
            <a:r>
              <a:rPr lang="en-US" sz="3200" spc="160" u="none">
                <a:solidFill>
                  <a:srgbClr val="FFFFFF"/>
                </a:solidFill>
                <a:latin typeface="Computer Says No Bold"/>
              </a:rPr>
              <a:t>It's not simple to be a Pro Gammer. Dedication of time and thought is necessary. You must know the exact reason why you choose the professional path. because when you become a professional player, games are no longer just entertainment</a:t>
            </a:r>
          </a:p>
        </p:txBody>
      </p:sp>
      <p:sp>
        <p:nvSpPr>
          <p:cNvPr name="TextBox 9" id="9"/>
          <p:cNvSpPr txBox="true"/>
          <p:nvPr/>
        </p:nvSpPr>
        <p:spPr>
          <a:xfrm rot="0">
            <a:off x="2553740" y="2576846"/>
            <a:ext cx="5751163" cy="1085850"/>
          </a:xfrm>
          <a:prstGeom prst="rect">
            <a:avLst/>
          </a:prstGeom>
        </p:spPr>
        <p:txBody>
          <a:bodyPr anchor="t" rtlCol="false" tIns="0" lIns="0" bIns="0" rIns="0">
            <a:spAutoFit/>
          </a:bodyPr>
          <a:lstStyle/>
          <a:p>
            <a:pPr marL="0" indent="0" lvl="0">
              <a:lnSpc>
                <a:spcPts val="8000"/>
              </a:lnSpc>
              <a:spcBef>
                <a:spcPct val="0"/>
              </a:spcBef>
            </a:pPr>
            <a:r>
              <a:rPr lang="en-US" sz="8000" spc="400" u="none">
                <a:solidFill>
                  <a:srgbClr val="ED1C24"/>
                </a:solidFill>
                <a:latin typeface="Computer Says No Bold"/>
              </a:rPr>
              <a:t>STEP 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586230" y="714854"/>
            <a:ext cx="17115540" cy="8857292"/>
          </a:xfrm>
          <a:prstGeom prst="rect">
            <a:avLst/>
          </a:prstGeom>
        </p:spPr>
      </p:pic>
      <p:sp>
        <p:nvSpPr>
          <p:cNvPr name="TextBox 4" id="4"/>
          <p:cNvSpPr txBox="true"/>
          <p:nvPr/>
        </p:nvSpPr>
        <p:spPr>
          <a:xfrm rot="0">
            <a:off x="7292463" y="3780060"/>
            <a:ext cx="8846574" cy="1666663"/>
          </a:xfrm>
          <a:prstGeom prst="rect">
            <a:avLst/>
          </a:prstGeom>
        </p:spPr>
        <p:txBody>
          <a:bodyPr anchor="t" rtlCol="false" tIns="0" lIns="0" bIns="0" rIns="0">
            <a:spAutoFit/>
          </a:bodyPr>
          <a:lstStyle/>
          <a:p>
            <a:pPr algn="r" marL="0" indent="0" lvl="0">
              <a:lnSpc>
                <a:spcPts val="6719"/>
              </a:lnSpc>
              <a:spcBef>
                <a:spcPct val="0"/>
              </a:spcBef>
            </a:pPr>
            <a:r>
              <a:rPr lang="en-US" sz="4800" spc="720" u="none">
                <a:solidFill>
                  <a:srgbClr val="FFFFFF"/>
                </a:solidFill>
                <a:latin typeface="HK Modular Bold Italics"/>
              </a:rPr>
              <a:t>PICK YOUR GAME AND ROLE</a:t>
            </a:r>
          </a:p>
        </p:txBody>
      </p:sp>
      <p:sp>
        <p:nvSpPr>
          <p:cNvPr name="TextBox 5" id="5"/>
          <p:cNvSpPr txBox="true"/>
          <p:nvPr/>
        </p:nvSpPr>
        <p:spPr>
          <a:xfrm rot="0">
            <a:off x="7292463" y="5924808"/>
            <a:ext cx="8846574" cy="1642322"/>
          </a:xfrm>
          <a:prstGeom prst="rect">
            <a:avLst/>
          </a:prstGeom>
        </p:spPr>
        <p:txBody>
          <a:bodyPr anchor="t" rtlCol="false" tIns="0" lIns="0" bIns="0" rIns="0">
            <a:spAutoFit/>
          </a:bodyPr>
          <a:lstStyle/>
          <a:p>
            <a:pPr algn="r" marL="0" indent="0" lvl="0">
              <a:lnSpc>
                <a:spcPts val="3200"/>
              </a:lnSpc>
              <a:spcBef>
                <a:spcPct val="0"/>
              </a:spcBef>
            </a:pPr>
            <a:r>
              <a:rPr lang="en-US" sz="3200" spc="160" u="none">
                <a:solidFill>
                  <a:srgbClr val="FFFFFF"/>
                </a:solidFill>
                <a:latin typeface="Computer Says No Bold"/>
              </a:rPr>
              <a:t>The next step selects the game. There are two schools of thought here. You can pick a game that is currently popular or follow an established game. This process is important to find your role in the team</a:t>
            </a:r>
          </a:p>
        </p:txBody>
      </p:sp>
      <p:sp>
        <p:nvSpPr>
          <p:cNvPr name="TextBox 6" id="6"/>
          <p:cNvSpPr txBox="true"/>
          <p:nvPr/>
        </p:nvSpPr>
        <p:spPr>
          <a:xfrm rot="0">
            <a:off x="7292463" y="2576846"/>
            <a:ext cx="8846574" cy="1085850"/>
          </a:xfrm>
          <a:prstGeom prst="rect">
            <a:avLst/>
          </a:prstGeom>
        </p:spPr>
        <p:txBody>
          <a:bodyPr anchor="t" rtlCol="false" tIns="0" lIns="0" bIns="0" rIns="0">
            <a:spAutoFit/>
          </a:bodyPr>
          <a:lstStyle/>
          <a:p>
            <a:pPr algn="r" marL="0" indent="0" lvl="0">
              <a:lnSpc>
                <a:spcPts val="8000"/>
              </a:lnSpc>
              <a:spcBef>
                <a:spcPct val="0"/>
              </a:spcBef>
            </a:pPr>
            <a:r>
              <a:rPr lang="en-US" sz="8000" spc="400" u="none">
                <a:solidFill>
                  <a:srgbClr val="ED1C24"/>
                </a:solidFill>
                <a:latin typeface="Computer Says No Bold"/>
              </a:rPr>
              <a:t>STEP 02</a:t>
            </a:r>
          </a:p>
        </p:txBody>
      </p:sp>
      <p:grpSp>
        <p:nvGrpSpPr>
          <p:cNvPr name="Group 7" id="7"/>
          <p:cNvGrpSpPr/>
          <p:nvPr/>
        </p:nvGrpSpPr>
        <p:grpSpPr>
          <a:xfrm rot="0">
            <a:off x="586230" y="2314575"/>
            <a:ext cx="5657850" cy="565785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FFFF"/>
            </a:solidFill>
          </p:spPr>
        </p:sp>
      </p:grpSp>
      <p:pic>
        <p:nvPicPr>
          <p:cNvPr name="Picture 9" id="9"/>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226725" y="3392756"/>
            <a:ext cx="4376861" cy="3501488"/>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3462646" y="-976004"/>
            <a:ext cx="11362708" cy="5681354"/>
          </a:xfrm>
          <a:prstGeom prst="rect">
            <a:avLst/>
          </a:prstGeom>
        </p:spPr>
      </p:pic>
      <p:sp>
        <p:nvSpPr>
          <p:cNvPr name="TextBox 4" id="4"/>
          <p:cNvSpPr txBox="true"/>
          <p:nvPr/>
        </p:nvSpPr>
        <p:spPr>
          <a:xfrm rot="0">
            <a:off x="2910963" y="6588198"/>
            <a:ext cx="12466074" cy="819997"/>
          </a:xfrm>
          <a:prstGeom prst="rect">
            <a:avLst/>
          </a:prstGeom>
        </p:spPr>
        <p:txBody>
          <a:bodyPr anchor="t" rtlCol="false" tIns="0" lIns="0" bIns="0" rIns="0">
            <a:spAutoFit/>
          </a:bodyPr>
          <a:lstStyle/>
          <a:p>
            <a:pPr algn="ctr" marL="0" indent="0" lvl="0">
              <a:lnSpc>
                <a:spcPts val="6719"/>
              </a:lnSpc>
              <a:spcBef>
                <a:spcPct val="0"/>
              </a:spcBef>
            </a:pPr>
            <a:r>
              <a:rPr lang="en-US" sz="4800" spc="720" u="none">
                <a:solidFill>
                  <a:srgbClr val="FFFFFF"/>
                </a:solidFill>
                <a:latin typeface="HK Modular Bold Italics"/>
              </a:rPr>
              <a:t>JOIN THE COMMUNITY</a:t>
            </a:r>
          </a:p>
        </p:txBody>
      </p:sp>
      <p:sp>
        <p:nvSpPr>
          <p:cNvPr name="TextBox 5" id="5"/>
          <p:cNvSpPr txBox="true"/>
          <p:nvPr/>
        </p:nvSpPr>
        <p:spPr>
          <a:xfrm rot="0">
            <a:off x="4072540" y="7909321"/>
            <a:ext cx="10142921" cy="837988"/>
          </a:xfrm>
          <a:prstGeom prst="rect">
            <a:avLst/>
          </a:prstGeom>
        </p:spPr>
        <p:txBody>
          <a:bodyPr anchor="t" rtlCol="false" tIns="0" lIns="0" bIns="0" rIns="0">
            <a:spAutoFit/>
          </a:bodyPr>
          <a:lstStyle/>
          <a:p>
            <a:pPr algn="ctr" marL="0" indent="0" lvl="0">
              <a:lnSpc>
                <a:spcPts val="3200"/>
              </a:lnSpc>
              <a:spcBef>
                <a:spcPct val="0"/>
              </a:spcBef>
            </a:pPr>
            <a:r>
              <a:rPr lang="en-US" sz="3200" spc="160" u="none">
                <a:solidFill>
                  <a:srgbClr val="FFFFFF"/>
                </a:solidFill>
                <a:latin typeface="Computer Says No Bold"/>
              </a:rPr>
              <a:t>Join the community so you can get lots of insights. It can also develop skills and characters in the community</a:t>
            </a:r>
          </a:p>
        </p:txBody>
      </p:sp>
      <p:sp>
        <p:nvSpPr>
          <p:cNvPr name="TextBox 6" id="6"/>
          <p:cNvSpPr txBox="true"/>
          <p:nvPr/>
        </p:nvSpPr>
        <p:spPr>
          <a:xfrm rot="0">
            <a:off x="2910963" y="5238750"/>
            <a:ext cx="12466074" cy="1085850"/>
          </a:xfrm>
          <a:prstGeom prst="rect">
            <a:avLst/>
          </a:prstGeom>
        </p:spPr>
        <p:txBody>
          <a:bodyPr anchor="t" rtlCol="false" tIns="0" lIns="0" bIns="0" rIns="0">
            <a:spAutoFit/>
          </a:bodyPr>
          <a:lstStyle/>
          <a:p>
            <a:pPr algn="ctr" marL="0" indent="0" lvl="0">
              <a:lnSpc>
                <a:spcPts val="8000"/>
              </a:lnSpc>
              <a:spcBef>
                <a:spcPct val="0"/>
              </a:spcBef>
            </a:pPr>
            <a:r>
              <a:rPr lang="en-US" sz="8000" spc="400" u="none">
                <a:solidFill>
                  <a:srgbClr val="ED1C24"/>
                </a:solidFill>
                <a:latin typeface="Computer Says No Bold"/>
              </a:rPr>
              <a:t>STEP 03</a:t>
            </a:r>
          </a:p>
        </p:txBody>
      </p:sp>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2120" r="0" b="0"/>
          <a:stretch>
            <a:fillRect/>
          </a:stretch>
        </p:blipFill>
        <p:spPr>
          <a:xfrm flipH="false" flipV="false" rot="0">
            <a:off x="5550110" y="721783"/>
            <a:ext cx="7187781" cy="2980447"/>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78867"/>
          <a:stretch>
            <a:fillRect/>
          </a:stretch>
        </p:blipFill>
        <p:spPr>
          <a:xfrm flipH="false" flipV="false" rot="-5400000">
            <a:off x="-2601902" y="4659302"/>
            <a:ext cx="8177065" cy="915861"/>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78867"/>
          <a:stretch>
            <a:fillRect/>
          </a:stretch>
        </p:blipFill>
        <p:spPr>
          <a:xfrm flipH="false" flipV="false" rot="5400000">
            <a:off x="12712837" y="4659302"/>
            <a:ext cx="8177065" cy="915861"/>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sp>
        <p:nvSpPr>
          <p:cNvPr name="TextBox 3" id="3"/>
          <p:cNvSpPr txBox="true"/>
          <p:nvPr/>
        </p:nvSpPr>
        <p:spPr>
          <a:xfrm rot="0">
            <a:off x="4187313" y="5286375"/>
            <a:ext cx="9913374" cy="1666663"/>
          </a:xfrm>
          <a:prstGeom prst="rect">
            <a:avLst/>
          </a:prstGeom>
        </p:spPr>
        <p:txBody>
          <a:bodyPr anchor="t" rtlCol="false" tIns="0" lIns="0" bIns="0" rIns="0">
            <a:spAutoFit/>
          </a:bodyPr>
          <a:lstStyle/>
          <a:p>
            <a:pPr algn="ctr" marL="0" indent="0" lvl="0">
              <a:lnSpc>
                <a:spcPts val="6719"/>
              </a:lnSpc>
              <a:spcBef>
                <a:spcPct val="0"/>
              </a:spcBef>
            </a:pPr>
            <a:r>
              <a:rPr lang="en-US" sz="4800" spc="720" u="none">
                <a:solidFill>
                  <a:srgbClr val="FFFFFF"/>
                </a:solidFill>
                <a:latin typeface="HK Modular Bold Italics"/>
              </a:rPr>
              <a:t>PRACTICE MAKES IT PERFECT</a:t>
            </a:r>
          </a:p>
        </p:txBody>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79076" r="0" b="1351"/>
          <a:stretch>
            <a:fillRect/>
          </a:stretch>
        </p:blipFill>
        <p:spPr>
          <a:xfrm flipH="false" flipV="false" rot="0">
            <a:off x="0" y="8356417"/>
            <a:ext cx="18288000" cy="1930583"/>
          </a:xfrm>
          <a:prstGeom prst="rect">
            <a:avLst/>
          </a:prstGeom>
        </p:spPr>
      </p:pic>
      <p:sp>
        <p:nvSpPr>
          <p:cNvPr name="TextBox 5" id="5"/>
          <p:cNvSpPr txBox="true"/>
          <p:nvPr/>
        </p:nvSpPr>
        <p:spPr>
          <a:xfrm rot="0">
            <a:off x="3573425" y="7320703"/>
            <a:ext cx="11724071" cy="1642322"/>
          </a:xfrm>
          <a:prstGeom prst="rect">
            <a:avLst/>
          </a:prstGeom>
        </p:spPr>
        <p:txBody>
          <a:bodyPr anchor="t" rtlCol="false" tIns="0" lIns="0" bIns="0" rIns="0">
            <a:spAutoFit/>
          </a:bodyPr>
          <a:lstStyle/>
          <a:p>
            <a:pPr algn="ctr" marL="0" indent="0" lvl="0">
              <a:lnSpc>
                <a:spcPts val="3200"/>
              </a:lnSpc>
              <a:spcBef>
                <a:spcPct val="0"/>
              </a:spcBef>
            </a:pPr>
            <a:r>
              <a:rPr lang="en-US" sz="3200" spc="160" u="none">
                <a:solidFill>
                  <a:srgbClr val="FFFFFF"/>
                </a:solidFill>
                <a:latin typeface="Computer Says No Bold"/>
              </a:rPr>
              <a:t>First, master the game’s mechanics. Concentrate on learning game-specific skills until they become ingrained in your muscle memory. Pro players practice mechanics tirelessly to stay sharp and make minute improvements, but players who are just starting out should improve dramatically with practice.</a:t>
            </a:r>
          </a:p>
        </p:txBody>
      </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81126"/>
          <a:stretch>
            <a:fillRect/>
          </a:stretch>
        </p:blipFill>
        <p:spPr>
          <a:xfrm flipH="false" flipV="false" rot="0">
            <a:off x="886023" y="-200025"/>
            <a:ext cx="16515953" cy="1681344"/>
          </a:xfrm>
          <a:prstGeom prst="rect">
            <a:avLst/>
          </a:prstGeom>
        </p:spPr>
      </p:pic>
      <p:sp>
        <p:nvSpPr>
          <p:cNvPr name="TextBox 7" id="7"/>
          <p:cNvSpPr txBox="true"/>
          <p:nvPr/>
        </p:nvSpPr>
        <p:spPr>
          <a:xfrm rot="0">
            <a:off x="2910963" y="640647"/>
            <a:ext cx="12466074" cy="1085850"/>
          </a:xfrm>
          <a:prstGeom prst="rect">
            <a:avLst/>
          </a:prstGeom>
        </p:spPr>
        <p:txBody>
          <a:bodyPr anchor="t" rtlCol="false" tIns="0" lIns="0" bIns="0" rIns="0">
            <a:spAutoFit/>
          </a:bodyPr>
          <a:lstStyle/>
          <a:p>
            <a:pPr algn="ctr" marL="0" indent="0" lvl="0">
              <a:lnSpc>
                <a:spcPts val="8000"/>
              </a:lnSpc>
              <a:spcBef>
                <a:spcPct val="0"/>
              </a:spcBef>
            </a:pPr>
            <a:r>
              <a:rPr lang="en-US" sz="8000" spc="400" u="none">
                <a:solidFill>
                  <a:srgbClr val="ED1C24"/>
                </a:solidFill>
                <a:latin typeface="Computer Says No Bold"/>
              </a:rPr>
              <a:t>STEP 04</a:t>
            </a:r>
          </a:p>
        </p:txBody>
      </p:sp>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6913403" y="1904471"/>
            <a:ext cx="4461194" cy="2936277"/>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29352" b="82249"/>
          <a:stretch>
            <a:fillRect/>
          </a:stretch>
        </p:blipFill>
        <p:spPr>
          <a:xfrm flipH="false" flipV="false" rot="-10800000">
            <a:off x="9784074" y="9181306"/>
            <a:ext cx="8503926" cy="1105694"/>
          </a:xfrm>
          <a:prstGeom prst="rect">
            <a:avLst/>
          </a:prstGeom>
        </p:spPr>
      </p:pic>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29352" b="82249"/>
          <a:stretch>
            <a:fillRect/>
          </a:stretch>
        </p:blipFill>
        <p:spPr>
          <a:xfrm flipH="false" flipV="false" rot="0">
            <a:off x="0" y="0"/>
            <a:ext cx="8503926" cy="1105694"/>
          </a:xfrm>
          <a:prstGeom prst="rect">
            <a:avLst/>
          </a:prstGeom>
        </p:spPr>
      </p:pic>
      <p:grpSp>
        <p:nvGrpSpPr>
          <p:cNvPr name="Group 5" id="5"/>
          <p:cNvGrpSpPr/>
          <p:nvPr/>
        </p:nvGrpSpPr>
        <p:grpSpPr>
          <a:xfrm rot="0">
            <a:off x="8403913" y="0"/>
            <a:ext cx="9884087" cy="241720"/>
            <a:chOff x="0" y="0"/>
            <a:chExt cx="7960771" cy="194684"/>
          </a:xfrm>
        </p:grpSpPr>
        <p:sp>
          <p:nvSpPr>
            <p:cNvPr name="Freeform 6" id="6"/>
            <p:cNvSpPr/>
            <p:nvPr/>
          </p:nvSpPr>
          <p:spPr>
            <a:xfrm>
              <a:off x="0" y="0"/>
              <a:ext cx="7960771" cy="194684"/>
            </a:xfrm>
            <a:custGeom>
              <a:avLst/>
              <a:gdLst/>
              <a:ahLst/>
              <a:cxnLst/>
              <a:rect r="r" b="b" t="t" l="l"/>
              <a:pathLst>
                <a:path h="194684" w="7960771">
                  <a:moveTo>
                    <a:pt x="0" y="0"/>
                  </a:moveTo>
                  <a:lnTo>
                    <a:pt x="7960771" y="0"/>
                  </a:lnTo>
                  <a:lnTo>
                    <a:pt x="7960771" y="194684"/>
                  </a:lnTo>
                  <a:lnTo>
                    <a:pt x="0" y="194684"/>
                  </a:lnTo>
                  <a:close/>
                </a:path>
              </a:pathLst>
            </a:custGeom>
            <a:solidFill>
              <a:srgbClr val="00FFFF"/>
            </a:solidFill>
          </p:spPr>
        </p:sp>
      </p:grpSp>
      <p:grpSp>
        <p:nvGrpSpPr>
          <p:cNvPr name="Group 7" id="7"/>
          <p:cNvGrpSpPr/>
          <p:nvPr/>
        </p:nvGrpSpPr>
        <p:grpSpPr>
          <a:xfrm rot="0">
            <a:off x="0" y="10045280"/>
            <a:ext cx="9884087" cy="241720"/>
            <a:chOff x="0" y="0"/>
            <a:chExt cx="7960771" cy="194684"/>
          </a:xfrm>
        </p:grpSpPr>
        <p:sp>
          <p:nvSpPr>
            <p:cNvPr name="Freeform 8" id="8"/>
            <p:cNvSpPr/>
            <p:nvPr/>
          </p:nvSpPr>
          <p:spPr>
            <a:xfrm>
              <a:off x="0" y="0"/>
              <a:ext cx="7960771" cy="194684"/>
            </a:xfrm>
            <a:custGeom>
              <a:avLst/>
              <a:gdLst/>
              <a:ahLst/>
              <a:cxnLst/>
              <a:rect r="r" b="b" t="t" l="l"/>
              <a:pathLst>
                <a:path h="194684" w="7960771">
                  <a:moveTo>
                    <a:pt x="0" y="0"/>
                  </a:moveTo>
                  <a:lnTo>
                    <a:pt x="7960771" y="0"/>
                  </a:lnTo>
                  <a:lnTo>
                    <a:pt x="7960771" y="194684"/>
                  </a:lnTo>
                  <a:lnTo>
                    <a:pt x="0" y="194684"/>
                  </a:lnTo>
                  <a:close/>
                </a:path>
              </a:pathLst>
            </a:custGeom>
            <a:solidFill>
              <a:srgbClr val="00FFFF"/>
            </a:solidFill>
          </p:spPr>
        </p:sp>
      </p:grpSp>
      <p:grpSp>
        <p:nvGrpSpPr>
          <p:cNvPr name="Group 9" id="9"/>
          <p:cNvGrpSpPr/>
          <p:nvPr/>
        </p:nvGrpSpPr>
        <p:grpSpPr>
          <a:xfrm rot="0">
            <a:off x="1695581" y="2702998"/>
            <a:ext cx="8468623" cy="4881004"/>
            <a:chOff x="0" y="0"/>
            <a:chExt cx="11291497" cy="6508005"/>
          </a:xfrm>
        </p:grpSpPr>
        <p:sp>
          <p:nvSpPr>
            <p:cNvPr name="TextBox 10" id="10"/>
            <p:cNvSpPr txBox="true"/>
            <p:nvPr/>
          </p:nvSpPr>
          <p:spPr>
            <a:xfrm rot="0">
              <a:off x="0" y="-95250"/>
              <a:ext cx="11291497" cy="3319357"/>
            </a:xfrm>
            <a:prstGeom prst="rect">
              <a:avLst/>
            </a:prstGeom>
          </p:spPr>
          <p:txBody>
            <a:bodyPr anchor="t" rtlCol="false" tIns="0" lIns="0" bIns="0" rIns="0">
              <a:spAutoFit/>
            </a:bodyPr>
            <a:lstStyle/>
            <a:p>
              <a:pPr marL="0" indent="0" lvl="0">
                <a:lnSpc>
                  <a:spcPts val="6719"/>
                </a:lnSpc>
                <a:spcBef>
                  <a:spcPct val="0"/>
                </a:spcBef>
              </a:pPr>
              <a:r>
                <a:rPr lang="en-US" sz="4800" spc="720" u="none">
                  <a:solidFill>
                    <a:srgbClr val="FFFFFF"/>
                  </a:solidFill>
                  <a:latin typeface="HK Modular Bold Italics"/>
                </a:rPr>
                <a:t>BUILD YOUR PERSONAL BRANDING</a:t>
              </a:r>
            </a:p>
          </p:txBody>
        </p:sp>
        <p:sp>
          <p:nvSpPr>
            <p:cNvPr name="TextBox 11" id="11"/>
            <p:cNvSpPr txBox="true"/>
            <p:nvPr/>
          </p:nvSpPr>
          <p:spPr>
            <a:xfrm rot="0">
              <a:off x="0" y="3766146"/>
              <a:ext cx="11291497" cy="2741860"/>
            </a:xfrm>
            <a:prstGeom prst="rect">
              <a:avLst/>
            </a:prstGeom>
          </p:spPr>
          <p:txBody>
            <a:bodyPr anchor="t" rtlCol="false" tIns="0" lIns="0" bIns="0" rIns="0">
              <a:spAutoFit/>
            </a:bodyPr>
            <a:lstStyle/>
            <a:p>
              <a:pPr marL="0" indent="0" lvl="0">
                <a:lnSpc>
                  <a:spcPts val="3200"/>
                </a:lnSpc>
                <a:spcBef>
                  <a:spcPct val="0"/>
                </a:spcBef>
              </a:pPr>
              <a:r>
                <a:rPr lang="en-US" sz="3200" spc="160" u="none">
                  <a:solidFill>
                    <a:srgbClr val="FFFFFF"/>
                  </a:solidFill>
                  <a:latin typeface="Computer Says No Bold"/>
                </a:rPr>
                <a:t>Create a channel to live stream while you're practicing. Professional esports teams can see your potential through channels or recommendations. One of them is that by establishing a positive image, you can go a step closer to becoming a professional game player.</a:t>
              </a:r>
            </a:p>
          </p:txBody>
        </p:sp>
      </p:grpSp>
      <p:sp>
        <p:nvSpPr>
          <p:cNvPr name="TextBox 12" id="12"/>
          <p:cNvSpPr txBox="true"/>
          <p:nvPr/>
        </p:nvSpPr>
        <p:spPr>
          <a:xfrm rot="0">
            <a:off x="4793226" y="552450"/>
            <a:ext cx="12466074" cy="1085850"/>
          </a:xfrm>
          <a:prstGeom prst="rect">
            <a:avLst/>
          </a:prstGeom>
        </p:spPr>
        <p:txBody>
          <a:bodyPr anchor="t" rtlCol="false" tIns="0" lIns="0" bIns="0" rIns="0">
            <a:spAutoFit/>
          </a:bodyPr>
          <a:lstStyle/>
          <a:p>
            <a:pPr algn="r" marL="0" indent="0" lvl="0">
              <a:lnSpc>
                <a:spcPts val="8000"/>
              </a:lnSpc>
              <a:spcBef>
                <a:spcPct val="0"/>
              </a:spcBef>
            </a:pPr>
            <a:r>
              <a:rPr lang="en-US" sz="8000" spc="400" u="none">
                <a:solidFill>
                  <a:srgbClr val="ED1C24"/>
                </a:solidFill>
                <a:latin typeface="Computer Says No Bold"/>
              </a:rPr>
              <a:t>STEP 05</a:t>
            </a:r>
          </a:p>
        </p:txBody>
      </p:sp>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1051054" y="2539059"/>
            <a:ext cx="5541364" cy="5208882"/>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664" t="6364" r="3760" b="4156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91808" b="13021"/>
          <a:stretch>
            <a:fillRect/>
          </a:stretch>
        </p:blipFill>
        <p:spPr>
          <a:xfrm flipH="false" flipV="false" rot="5400000">
            <a:off x="13885703" y="6913403"/>
            <a:ext cx="1070527" cy="5676668"/>
          </a:xfrm>
          <a:prstGeom prst="rect">
            <a:avLst/>
          </a:prstGeom>
        </p:spPr>
      </p:pic>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91808" b="13021"/>
          <a:stretch>
            <a:fillRect/>
          </a:stretch>
        </p:blipFill>
        <p:spPr>
          <a:xfrm flipH="false" flipV="true" rot="5400000">
            <a:off x="3331771" y="6913403"/>
            <a:ext cx="1070527" cy="5676668"/>
          </a:xfrm>
          <a:prstGeom prst="rect">
            <a:avLst/>
          </a:prstGeom>
        </p:spPr>
      </p:pic>
      <p:sp>
        <p:nvSpPr>
          <p:cNvPr name="TextBox 5" id="5"/>
          <p:cNvSpPr txBox="true"/>
          <p:nvPr/>
        </p:nvSpPr>
        <p:spPr>
          <a:xfrm rot="0">
            <a:off x="3207927" y="3367771"/>
            <a:ext cx="11872146" cy="595842"/>
          </a:xfrm>
          <a:prstGeom prst="rect">
            <a:avLst/>
          </a:prstGeom>
        </p:spPr>
        <p:txBody>
          <a:bodyPr anchor="t" rtlCol="false" tIns="0" lIns="0" bIns="0" rIns="0">
            <a:spAutoFit/>
          </a:bodyPr>
          <a:lstStyle/>
          <a:p>
            <a:pPr algn="ctr" marL="0" indent="0" lvl="0">
              <a:lnSpc>
                <a:spcPts val="3920"/>
              </a:lnSpc>
              <a:spcBef>
                <a:spcPct val="0"/>
              </a:spcBef>
            </a:pPr>
            <a:r>
              <a:rPr lang="en-US" sz="5600" spc="280" u="none">
                <a:solidFill>
                  <a:srgbClr val="00FFFF"/>
                </a:solidFill>
                <a:latin typeface="Computer Says No Bold"/>
              </a:rPr>
              <a:t>ARE YOU READY FOR THE NEXT PRO GAME PLAYER?</a:t>
            </a:r>
          </a:p>
        </p:txBody>
      </p:sp>
      <p:sp>
        <p:nvSpPr>
          <p:cNvPr name="TextBox 6" id="6"/>
          <p:cNvSpPr txBox="true"/>
          <p:nvPr/>
        </p:nvSpPr>
        <p:spPr>
          <a:xfrm rot="0">
            <a:off x="2387063" y="4483580"/>
            <a:ext cx="13513874" cy="2235623"/>
          </a:xfrm>
          <a:prstGeom prst="rect">
            <a:avLst/>
          </a:prstGeom>
        </p:spPr>
        <p:txBody>
          <a:bodyPr anchor="t" rtlCol="false" tIns="0" lIns="0" bIns="0" rIns="0">
            <a:spAutoFit/>
          </a:bodyPr>
          <a:lstStyle/>
          <a:p>
            <a:pPr algn="ctr" marL="0" indent="0" lvl="0">
              <a:lnSpc>
                <a:spcPts val="8959"/>
              </a:lnSpc>
              <a:spcBef>
                <a:spcPct val="0"/>
              </a:spcBef>
            </a:pPr>
            <a:r>
              <a:rPr lang="en-US" sz="6399" spc="1087" u="none">
                <a:solidFill>
                  <a:srgbClr val="FFFFFF"/>
                </a:solidFill>
                <a:latin typeface="HK Modular Bold Italics"/>
              </a:rPr>
              <a:t>KEEP PRACTICING,</a:t>
            </a:r>
          </a:p>
          <a:p>
            <a:pPr algn="ctr" marL="0" indent="0" lvl="0">
              <a:lnSpc>
                <a:spcPts val="8959"/>
              </a:lnSpc>
              <a:spcBef>
                <a:spcPct val="0"/>
              </a:spcBef>
            </a:pPr>
            <a:r>
              <a:rPr lang="en-US" sz="6399" spc="1087" u="none">
                <a:solidFill>
                  <a:srgbClr val="FFFFFF"/>
                </a:solidFill>
                <a:latin typeface="HK Modular Bold Italics"/>
              </a:rPr>
              <a:t>DON'T GIVE UP</a:t>
            </a:r>
          </a:p>
        </p:txBody>
      </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91808" b="13021"/>
          <a:stretch>
            <a:fillRect/>
          </a:stretch>
        </p:blipFill>
        <p:spPr>
          <a:xfrm flipH="false" flipV="false" rot="-5400000">
            <a:off x="3331771" y="-2303071"/>
            <a:ext cx="1070527" cy="5676668"/>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91808" b="13021"/>
          <a:stretch>
            <a:fillRect/>
          </a:stretch>
        </p:blipFill>
        <p:spPr>
          <a:xfrm flipH="false" flipV="true" rot="-5400000">
            <a:off x="13885703" y="-2303071"/>
            <a:ext cx="1070527" cy="5676668"/>
          </a:xfrm>
          <a:prstGeom prst="rect">
            <a:avLst/>
          </a:prstGeom>
        </p:spPr>
      </p:pic>
      <p:pic>
        <p:nvPicPr>
          <p:cNvPr name="Picture 9" id="9"/>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8739056" y="630360"/>
            <a:ext cx="809889" cy="508205"/>
          </a:xfrm>
          <a:prstGeom prst="rect">
            <a:avLst/>
          </a:prstGeom>
        </p:spPr>
      </p:pic>
      <p:pic>
        <p:nvPicPr>
          <p:cNvPr name="Picture 10" id="10"/>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9901106" y="630360"/>
            <a:ext cx="809889" cy="508205"/>
          </a:xfrm>
          <a:prstGeom prst="rect">
            <a:avLst/>
          </a:prstGeom>
        </p:spPr>
      </p:pic>
      <p:pic>
        <p:nvPicPr>
          <p:cNvPr name="Picture 11" id="11"/>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7577006" y="630360"/>
            <a:ext cx="809889" cy="508205"/>
          </a:xfrm>
          <a:prstGeom prst="rect">
            <a:avLst/>
          </a:prstGeom>
        </p:spPr>
      </p:pic>
      <p:pic>
        <p:nvPicPr>
          <p:cNvPr name="Picture 12" id="12"/>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8739056" y="9148435"/>
            <a:ext cx="809889" cy="508205"/>
          </a:xfrm>
          <a:prstGeom prst="rect">
            <a:avLst/>
          </a:prstGeom>
        </p:spPr>
      </p:pic>
      <p:pic>
        <p:nvPicPr>
          <p:cNvPr name="Picture 13" id="13"/>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9901106" y="9148435"/>
            <a:ext cx="809889" cy="508205"/>
          </a:xfrm>
          <a:prstGeom prst="rect">
            <a:avLst/>
          </a:prstGeom>
        </p:spPr>
      </p:pic>
      <p:pic>
        <p:nvPicPr>
          <p:cNvPr name="Picture 14" id="14"/>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7577006" y="9148435"/>
            <a:ext cx="809889" cy="5082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DAFKsH7l1ys</dc:identifier>
  <dcterms:modified xsi:type="dcterms:W3CDTF">2011-08-01T06:04:30Z</dcterms:modified>
  <cp:revision>1</cp:revision>
</cp:coreProperties>
</file>