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5" r:id="rId2"/>
    <p:sldId id="257" r:id="rId3"/>
    <p:sldId id="259" r:id="rId4"/>
    <p:sldId id="286" r:id="rId5"/>
    <p:sldId id="261" r:id="rId6"/>
    <p:sldId id="287" r:id="rId7"/>
    <p:sldId id="260" r:id="rId8"/>
    <p:sldId id="280" r:id="rId9"/>
    <p:sldId id="262" r:id="rId10"/>
    <p:sldId id="266" r:id="rId11"/>
    <p:sldId id="267" r:id="rId12"/>
    <p:sldId id="282" r:id="rId13"/>
    <p:sldId id="283" r:id="rId14"/>
    <p:sldId id="284" r:id="rId15"/>
    <p:sldId id="268" r:id="rId16"/>
    <p:sldId id="269" r:id="rId17"/>
    <p:sldId id="270" r:id="rId18"/>
    <p:sldId id="271" r:id="rId19"/>
    <p:sldId id="289" r:id="rId20"/>
    <p:sldId id="290" r:id="rId21"/>
    <p:sldId id="291" r:id="rId22"/>
    <p:sldId id="293" r:id="rId23"/>
    <p:sldId id="292" r:id="rId24"/>
    <p:sldId id="281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4121"/>
    <a:srgbClr val="E27C60"/>
    <a:srgbClr val="586868"/>
    <a:srgbClr val="B4C0C0"/>
    <a:srgbClr val="202020"/>
    <a:srgbClr val="4C602E"/>
    <a:srgbClr val="A3BF7B"/>
    <a:srgbClr val="716937"/>
    <a:srgbClr val="5A532C"/>
    <a:srgbClr val="CCC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B5F5F-504C-C53C-D008-6E59AC53ED92}" v="32" dt="2023-10-11T16:03:24.938"/>
    <p1510:client id="{4AD8CD67-71C4-E903-8560-78AC908621FB}" v="809" dt="2023-10-11T15:27:21.903"/>
    <p1510:client id="{684BDE11-9E52-FFE2-7F8B-CA83B530160C}" v="111" dt="2023-10-11T15:02:26.650"/>
    <p1510:client id="{A49AA0A1-E270-F1D7-1A69-5057F532FA11}" v="601" dt="2023-10-11T14:35:30.098"/>
    <p1510:client id="{DD7615CF-2683-4538-A686-15539C850F88}" v="6" dt="2023-10-11T14:14:01.763"/>
    <p1510:client id="{EF1C6777-154E-04C3-D1E3-DB9B690AEB47}" v="253" dt="2023-10-05T03:45:05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82" y="4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3E7E1-0617-4EE6-B127-9D89C74A663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B287D-333E-4C73-A617-15C96EE0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B287D-333E-4C73-A617-15C96EE01B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4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F071-D8DF-4651-831F-FFB228F50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80795-DD47-4A0A-AF8C-480F55AE6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C8B2-4F95-4362-867C-40DACB12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84314-3626-45EB-837B-926EBC02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8EF8E-9340-4060-81FC-EE07E83D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9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66CD-6D35-40F4-BA41-9039616C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B8068-10A5-4868-B413-F855FADF1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BF6E9-281C-4550-A9E1-CA77B90F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4ED9-569E-421D-8B38-3BDF36AC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8D213-624B-40C2-B58B-2B4DAE9E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2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6E697-ACD2-4260-A709-BC5C8844B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A95B9-D0C9-42AB-90F6-DC77D4A4E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6AF5-5902-47AE-A056-443398B6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AD28-D585-40A5-BED7-0F426354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C17A-A800-418A-BB90-D4617052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A502-EE21-4168-B9FE-0D315FEB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C096-8C72-4E3F-BF63-8D822172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A5EC-AC2B-4BA0-A9E0-49B5685C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EE68E-5769-47E0-B21C-4B1E13D6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0D79-237C-4EB2-9449-AD1052E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8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A683-6D35-47DB-A3F3-FA01189E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4AB20-69B8-403F-B35B-7AF5EDD9D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7C18-42E6-4296-9DE7-1A9519C6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CD72-2805-457B-BE03-D5436A17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76D6B-0E4B-4916-986C-58EBF20F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D031-EA29-4482-AB73-35975D8B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8EE1-0233-47EA-AFE4-4FAB128AB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47FCA-00BA-4308-B64C-7C539A9D9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76E2E-9450-4FF4-8FD5-AEE013F0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7E32A-A83D-45F5-8A97-119F1EFE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862D0-815F-4882-A9E9-83F2C26E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DCCB-8448-496E-B432-B45F9137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82BF4-0225-43AB-A006-5FCFA8F9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64740-41A6-4B63-AACB-61C0E626C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0DFAC-F470-4B2A-862F-B3B24E043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0901A-7F1A-41C1-922B-D4536360C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558F0-7898-43D8-A14E-F7C87FFD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8B836-379B-4CB1-A8E3-D74D2046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A8C82-FC68-46D9-81E4-810DE5A6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050C-5543-40B5-AAEE-6457FF3A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741AB-14B1-4414-9F50-F37D5F90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959FE-1508-441C-A78D-5531ADEE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5021D-4C11-4996-922C-B3751151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9ED2A-EEB6-47FA-B669-B23C62C3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6D1F2-8A49-4FE3-B565-F496D317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4A8E-EB97-4D8F-9424-0097398F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E396-39D0-4336-8C58-D12E0487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EED9-751E-4294-B6B5-4322B41B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A37AD-DC54-4400-82DE-C041F26C6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E24CA-1C6A-47D2-ADD1-ABD14209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1F575-D5EA-4B04-AC5E-4411120A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45E2A-8FD6-4F1F-9435-8174E3A1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5F68-7DB3-45B4-ABF4-ED6387B4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09F0F-5D97-4970-8EB8-639BBD6C7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5F597-227B-4864-9CCA-9E34B446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2BE7E-333A-435F-83D6-E9E4594A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141C-9541-430B-818C-FF49545EA17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5182A-A3FD-4108-B6FB-588BEB45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89F43-876F-48F1-B846-A9A538B1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6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CC92A-62CD-4E44-991B-77DAA52F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8693D-D413-425B-AA7D-300D18C1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0C24-00B6-403F-A201-5FD1341FB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1141C-9541-430B-818C-FF49545EA17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E714-4CF9-4B54-A366-75CC32772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65AA0-E58B-4313-82CF-14B46EF10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D7687-CD2B-46AF-8F3A-D879002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D521A2-D598-4147-95A8-B1B74B937F62}"/>
              </a:ext>
            </a:extLst>
          </p:cNvPr>
          <p:cNvSpPr/>
          <p:nvPr/>
        </p:nvSpPr>
        <p:spPr>
          <a:xfrm>
            <a:off x="291353" y="233082"/>
            <a:ext cx="11609294" cy="6391836"/>
          </a:xfrm>
          <a:prstGeom prst="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12624-DB6A-4215-BD59-097B8AC0F36A}"/>
              </a:ext>
            </a:extLst>
          </p:cNvPr>
          <p:cNvSpPr/>
          <p:nvPr/>
        </p:nvSpPr>
        <p:spPr>
          <a:xfrm>
            <a:off x="422032" y="398585"/>
            <a:ext cx="11301046" cy="6107723"/>
          </a:xfrm>
          <a:prstGeom prst="rect">
            <a:avLst/>
          </a:prstGeom>
          <a:noFill/>
          <a:ln>
            <a:solidFill>
              <a:srgbClr val="64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AF1CEF-FD16-40C6-BC47-9933FD804CE8}"/>
              </a:ext>
            </a:extLst>
          </p:cNvPr>
          <p:cNvGrpSpPr/>
          <p:nvPr/>
        </p:nvGrpSpPr>
        <p:grpSpPr>
          <a:xfrm>
            <a:off x="878030" y="8325466"/>
            <a:ext cx="2866502" cy="1151626"/>
            <a:chOff x="878030" y="3429000"/>
            <a:chExt cx="2866502" cy="11516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6C4422-128C-4E9B-ADA6-C83663B42CC7}"/>
                </a:ext>
              </a:extLst>
            </p:cNvPr>
            <p:cNvSpPr/>
            <p:nvPr/>
          </p:nvSpPr>
          <p:spPr>
            <a:xfrm>
              <a:off x="878030" y="3429000"/>
              <a:ext cx="2866502" cy="1151626"/>
            </a:xfrm>
            <a:prstGeom prst="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C05324-A9DE-4A4D-A067-D3E9099EE867}"/>
                </a:ext>
              </a:extLst>
            </p:cNvPr>
            <p:cNvSpPr/>
            <p:nvPr/>
          </p:nvSpPr>
          <p:spPr>
            <a:xfrm>
              <a:off x="996220" y="3561773"/>
              <a:ext cx="879075" cy="858343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A09D37-FF0A-4C4C-B075-D6B6E2618323}"/>
                </a:ext>
              </a:extLst>
            </p:cNvPr>
            <p:cNvSpPr txBox="1"/>
            <p:nvPr/>
          </p:nvSpPr>
          <p:spPr>
            <a:xfrm>
              <a:off x="1858182" y="3606114"/>
              <a:ext cx="145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ED2201-1188-4C23-9CF7-5F07BF1E49C3}"/>
                </a:ext>
              </a:extLst>
            </p:cNvPr>
            <p:cNvSpPr txBox="1"/>
            <p:nvPr/>
          </p:nvSpPr>
          <p:spPr>
            <a:xfrm>
              <a:off x="1861129" y="4019787"/>
              <a:ext cx="158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CA9C5A-9C4C-4AD2-A683-F7F57E316B6A}"/>
              </a:ext>
            </a:extLst>
          </p:cNvPr>
          <p:cNvGrpSpPr/>
          <p:nvPr/>
        </p:nvGrpSpPr>
        <p:grpSpPr>
          <a:xfrm>
            <a:off x="4494990" y="12779483"/>
            <a:ext cx="2866502" cy="1151626"/>
            <a:chOff x="878030" y="3429000"/>
            <a:chExt cx="2866502" cy="11516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1CD6B2-C802-45F9-990E-558E88E39D46}"/>
                </a:ext>
              </a:extLst>
            </p:cNvPr>
            <p:cNvSpPr/>
            <p:nvPr/>
          </p:nvSpPr>
          <p:spPr>
            <a:xfrm>
              <a:off x="878030" y="3429000"/>
              <a:ext cx="2866502" cy="1151626"/>
            </a:xfrm>
            <a:prstGeom prst="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B241077-FA3D-4FDA-855A-7CF386C83894}"/>
                </a:ext>
              </a:extLst>
            </p:cNvPr>
            <p:cNvSpPr/>
            <p:nvPr/>
          </p:nvSpPr>
          <p:spPr>
            <a:xfrm>
              <a:off x="996220" y="3561773"/>
              <a:ext cx="879075" cy="858343"/>
            </a:xfrm>
            <a:prstGeom prst="ellipse">
              <a:avLst/>
            </a:prstGeom>
            <a:blipFill dpi="0"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686AE7-3133-4013-99A0-96D370971673}"/>
                </a:ext>
              </a:extLst>
            </p:cNvPr>
            <p:cNvSpPr txBox="1"/>
            <p:nvPr/>
          </p:nvSpPr>
          <p:spPr>
            <a:xfrm>
              <a:off x="1858182" y="3606114"/>
              <a:ext cx="145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6EA8F0-7115-48D9-A50D-6C5EBE94F9F2}"/>
                </a:ext>
              </a:extLst>
            </p:cNvPr>
            <p:cNvSpPr txBox="1"/>
            <p:nvPr/>
          </p:nvSpPr>
          <p:spPr>
            <a:xfrm>
              <a:off x="1861129" y="4019787"/>
              <a:ext cx="158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AE0D3F-DF6A-40A9-A9F8-BBC47C6BE7B8}"/>
              </a:ext>
            </a:extLst>
          </p:cNvPr>
          <p:cNvGrpSpPr/>
          <p:nvPr/>
        </p:nvGrpSpPr>
        <p:grpSpPr>
          <a:xfrm>
            <a:off x="8111950" y="17066441"/>
            <a:ext cx="2866502" cy="1151626"/>
            <a:chOff x="878030" y="3429000"/>
            <a:chExt cx="2866502" cy="115162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F238FC-CA57-4DB4-933C-6950590320F7}"/>
                </a:ext>
              </a:extLst>
            </p:cNvPr>
            <p:cNvSpPr/>
            <p:nvPr/>
          </p:nvSpPr>
          <p:spPr>
            <a:xfrm>
              <a:off x="878030" y="3429000"/>
              <a:ext cx="2866502" cy="1151626"/>
            </a:xfrm>
            <a:prstGeom prst="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1E47FDF-AB43-497B-8586-DBB4539C319B}"/>
                </a:ext>
              </a:extLst>
            </p:cNvPr>
            <p:cNvSpPr/>
            <p:nvPr/>
          </p:nvSpPr>
          <p:spPr>
            <a:xfrm>
              <a:off x="996220" y="3561773"/>
              <a:ext cx="879075" cy="858343"/>
            </a:xfrm>
            <a:prstGeom prst="ellipse">
              <a:avLst/>
            </a:prstGeom>
            <a:blipFill dpi="0"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53" t="-72803" r="353" b="1331"/>
              </a:stretch>
            </a:blip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65AB5D-8A42-4D95-ACF3-DCB2EEE019EA}"/>
                </a:ext>
              </a:extLst>
            </p:cNvPr>
            <p:cNvSpPr txBox="1"/>
            <p:nvPr/>
          </p:nvSpPr>
          <p:spPr>
            <a:xfrm>
              <a:off x="1858182" y="3606114"/>
              <a:ext cx="145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557472-A540-47E2-B1FA-FB625382F266}"/>
                </a:ext>
              </a:extLst>
            </p:cNvPr>
            <p:cNvSpPr txBox="1"/>
            <p:nvPr/>
          </p:nvSpPr>
          <p:spPr>
            <a:xfrm>
              <a:off x="1861129" y="4019787"/>
              <a:ext cx="158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80CD78-7845-48AE-A316-E7912808B1F6}"/>
              </a:ext>
            </a:extLst>
          </p:cNvPr>
          <p:cNvGrpSpPr/>
          <p:nvPr/>
        </p:nvGrpSpPr>
        <p:grpSpPr>
          <a:xfrm>
            <a:off x="2577577" y="19496985"/>
            <a:ext cx="2866502" cy="1151626"/>
            <a:chOff x="878030" y="3429000"/>
            <a:chExt cx="2866502" cy="11516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424505-3241-470A-8D07-FA2F9F52EECE}"/>
                </a:ext>
              </a:extLst>
            </p:cNvPr>
            <p:cNvSpPr/>
            <p:nvPr/>
          </p:nvSpPr>
          <p:spPr>
            <a:xfrm>
              <a:off x="878030" y="3429000"/>
              <a:ext cx="2866502" cy="1151626"/>
            </a:xfrm>
            <a:prstGeom prst="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D4F2D9E-7D94-4B0E-A674-7FB429D86154}"/>
                </a:ext>
              </a:extLst>
            </p:cNvPr>
            <p:cNvSpPr/>
            <p:nvPr/>
          </p:nvSpPr>
          <p:spPr>
            <a:xfrm>
              <a:off x="996220" y="3561773"/>
              <a:ext cx="879075" cy="858343"/>
            </a:xfrm>
            <a:prstGeom prst="ellipse">
              <a:avLst/>
            </a:prstGeom>
            <a:blipFill dpi="0"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E8C9FE-7C59-4C84-BEF7-CEFDD650F5EC}"/>
                </a:ext>
              </a:extLst>
            </p:cNvPr>
            <p:cNvSpPr txBox="1"/>
            <p:nvPr/>
          </p:nvSpPr>
          <p:spPr>
            <a:xfrm>
              <a:off x="1858182" y="3606114"/>
              <a:ext cx="145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A36F75-E159-461C-9A8C-18BBD5AE2381}"/>
                </a:ext>
              </a:extLst>
            </p:cNvPr>
            <p:cNvSpPr txBox="1"/>
            <p:nvPr/>
          </p:nvSpPr>
          <p:spPr>
            <a:xfrm>
              <a:off x="1861129" y="4019787"/>
              <a:ext cx="158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0F21C2-774D-4869-B047-330B570BC264}"/>
              </a:ext>
            </a:extLst>
          </p:cNvPr>
          <p:cNvGrpSpPr/>
          <p:nvPr/>
        </p:nvGrpSpPr>
        <p:grpSpPr>
          <a:xfrm>
            <a:off x="6539977" y="23887799"/>
            <a:ext cx="2866502" cy="1151626"/>
            <a:chOff x="878030" y="3429000"/>
            <a:chExt cx="2866502" cy="11516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E501A2-81D4-4469-92B1-7AECA0397C0D}"/>
                </a:ext>
              </a:extLst>
            </p:cNvPr>
            <p:cNvSpPr/>
            <p:nvPr/>
          </p:nvSpPr>
          <p:spPr>
            <a:xfrm>
              <a:off x="878030" y="3429000"/>
              <a:ext cx="2866502" cy="1151626"/>
            </a:xfrm>
            <a:prstGeom prst="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C5D294F-08C7-4C2B-9838-6A572C2D6B97}"/>
                </a:ext>
              </a:extLst>
            </p:cNvPr>
            <p:cNvSpPr/>
            <p:nvPr/>
          </p:nvSpPr>
          <p:spPr>
            <a:xfrm>
              <a:off x="996220" y="3561773"/>
              <a:ext cx="879075" cy="858343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4304" r="-24304"/>
              </a:stretch>
            </a:blip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CC551D-7B13-4CCF-A8E3-CA9D892D46B9}"/>
                </a:ext>
              </a:extLst>
            </p:cNvPr>
            <p:cNvSpPr txBox="1"/>
            <p:nvPr/>
          </p:nvSpPr>
          <p:spPr>
            <a:xfrm>
              <a:off x="1858182" y="3606114"/>
              <a:ext cx="145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B7E1E6-2815-4B1A-98B4-80EAA059006D}"/>
                </a:ext>
              </a:extLst>
            </p:cNvPr>
            <p:cNvSpPr txBox="1"/>
            <p:nvPr/>
          </p:nvSpPr>
          <p:spPr>
            <a:xfrm>
              <a:off x="1861129" y="4019787"/>
              <a:ext cx="158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</a:p>
          </p:txBody>
        </p:sp>
      </p:grp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AA7B0B7-7A55-4722-B67B-912000A31C1E}"/>
              </a:ext>
            </a:extLst>
          </p:cNvPr>
          <p:cNvSpPr/>
          <p:nvPr/>
        </p:nvSpPr>
        <p:spPr>
          <a:xfrm rot="9059847">
            <a:off x="-3009826" y="-612929"/>
            <a:ext cx="1687398" cy="1225855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D2AF047-8264-42AD-BEAD-F87BF1FB7707}"/>
              </a:ext>
            </a:extLst>
          </p:cNvPr>
          <p:cNvSpPr/>
          <p:nvPr/>
        </p:nvSpPr>
        <p:spPr>
          <a:xfrm rot="6770617">
            <a:off x="13010551" y="-812575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C8D9EEC-0278-432E-ABBC-6275C8DF508C}"/>
              </a:ext>
            </a:extLst>
          </p:cNvPr>
          <p:cNvSpPr/>
          <p:nvPr/>
        </p:nvSpPr>
        <p:spPr>
          <a:xfrm rot="19069305">
            <a:off x="14730055" y="-1030719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05C4163-B99C-4424-928A-C73FB65E5047}"/>
              </a:ext>
            </a:extLst>
          </p:cNvPr>
          <p:cNvSpPr/>
          <p:nvPr/>
        </p:nvSpPr>
        <p:spPr>
          <a:xfrm rot="3176710">
            <a:off x="-2568289" y="6289320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E0E0F74B-725B-4EDC-AAEC-2289989B88A0}"/>
              </a:ext>
            </a:extLst>
          </p:cNvPr>
          <p:cNvSpPr/>
          <p:nvPr/>
        </p:nvSpPr>
        <p:spPr>
          <a:xfrm rot="15973477">
            <a:off x="-3976040" y="6714693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545667C-4BB2-43BC-9298-A0E2D3FAE971}"/>
              </a:ext>
            </a:extLst>
          </p:cNvPr>
          <p:cNvSpPr/>
          <p:nvPr/>
        </p:nvSpPr>
        <p:spPr>
          <a:xfrm rot="5654449">
            <a:off x="14780203" y="5053445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81452-23EE-42D9-E9D6-3312FDCCAD03}"/>
              </a:ext>
            </a:extLst>
          </p:cNvPr>
          <p:cNvSpPr txBox="1"/>
          <p:nvPr/>
        </p:nvSpPr>
        <p:spPr>
          <a:xfrm>
            <a:off x="1549400" y="945130"/>
            <a:ext cx="91347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Trường </a:t>
            </a:r>
            <a:r>
              <a:rPr lang="en-US" sz="3200" err="1">
                <a:latin typeface="Times New Roman"/>
                <a:cs typeface="Times New Roman"/>
              </a:rPr>
              <a:t>đại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học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công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nghệ</a:t>
            </a:r>
            <a:r>
              <a:rPr lang="en-US" sz="3200">
                <a:latin typeface="Times New Roman"/>
                <a:cs typeface="Times New Roman"/>
              </a:rPr>
              <a:t> - Đại </a:t>
            </a:r>
            <a:r>
              <a:rPr lang="en-US" sz="3200" err="1">
                <a:latin typeface="Times New Roman"/>
                <a:cs typeface="Times New Roman"/>
              </a:rPr>
              <a:t>học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quốc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gia</a:t>
            </a:r>
            <a:r>
              <a:rPr lang="en-US" sz="3200">
                <a:latin typeface="Times New Roman"/>
                <a:cs typeface="Times New Roman"/>
              </a:rPr>
              <a:t> Hà </a:t>
            </a:r>
            <a:r>
              <a:rPr lang="en-US" sz="3200" err="1">
                <a:latin typeface="Times New Roman"/>
                <a:cs typeface="Times New Roman"/>
              </a:rPr>
              <a:t>Nội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48BB3-EAA1-92BE-FE22-6716D687F659}"/>
              </a:ext>
            </a:extLst>
          </p:cNvPr>
          <p:cNvSpPr txBox="1"/>
          <p:nvPr/>
        </p:nvSpPr>
        <p:spPr>
          <a:xfrm>
            <a:off x="2946299" y="2018554"/>
            <a:ext cx="651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68AE20-E8D6-F2BD-A2F4-8DDC7815BFE2}"/>
              </a:ext>
            </a:extLst>
          </p:cNvPr>
          <p:cNvSpPr txBox="1"/>
          <p:nvPr/>
        </p:nvSpPr>
        <p:spPr>
          <a:xfrm>
            <a:off x="4445180" y="4910413"/>
            <a:ext cx="309206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             GV : Vũ Thị Thao</a:t>
            </a:r>
          </a:p>
        </p:txBody>
      </p:sp>
    </p:spTree>
    <p:extLst>
      <p:ext uri="{BB962C8B-B14F-4D97-AF65-F5344CB8AC3E}">
        <p14:creationId xmlns:p14="http://schemas.microsoft.com/office/powerpoint/2010/main" val="3502394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5BCA20-B718-405B-B7C6-4345529447C7}"/>
              </a:ext>
            </a:extLst>
          </p:cNvPr>
          <p:cNvSpPr/>
          <p:nvPr/>
        </p:nvSpPr>
        <p:spPr>
          <a:xfrm>
            <a:off x="4276097" y="-1489713"/>
            <a:ext cx="10774018" cy="10058401"/>
          </a:xfrm>
          <a:prstGeom prst="roundRect">
            <a:avLst>
              <a:gd name="adj" fmla="val 50000"/>
            </a:avLst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1C295-4E66-43F4-B42D-39D56B2EE977}"/>
              </a:ext>
            </a:extLst>
          </p:cNvPr>
          <p:cNvSpPr/>
          <p:nvPr/>
        </p:nvSpPr>
        <p:spPr>
          <a:xfrm>
            <a:off x="-1139063" y="-3256256"/>
            <a:ext cx="3945702" cy="3852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9B4AC-CFD0-4C7E-9663-90A9F39850A9}"/>
              </a:ext>
            </a:extLst>
          </p:cNvPr>
          <p:cNvSpPr/>
          <p:nvPr/>
        </p:nvSpPr>
        <p:spPr>
          <a:xfrm>
            <a:off x="-4144080" y="999952"/>
            <a:ext cx="4822201" cy="43159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DB179F-50B7-4463-A580-E02AD33802D7}"/>
              </a:ext>
            </a:extLst>
          </p:cNvPr>
          <p:cNvSpPr/>
          <p:nvPr/>
        </p:nvSpPr>
        <p:spPr>
          <a:xfrm>
            <a:off x="-1927533" y="6024635"/>
            <a:ext cx="6330563" cy="5309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81A7C-1E2F-47D8-8D27-00539FA7B6F8}"/>
              </a:ext>
            </a:extLst>
          </p:cNvPr>
          <p:cNvSpPr txBox="1"/>
          <p:nvPr/>
        </p:nvSpPr>
        <p:spPr>
          <a:xfrm>
            <a:off x="7666455" y="-16161198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31F9E1-7D28-4B67-9DE9-3600F50E016F}"/>
              </a:ext>
            </a:extLst>
          </p:cNvPr>
          <p:cNvSpPr/>
          <p:nvPr/>
        </p:nvSpPr>
        <p:spPr>
          <a:xfrm>
            <a:off x="4281463" y="-12196082"/>
            <a:ext cx="3189644" cy="3474489"/>
          </a:xfrm>
          <a:prstGeom prst="roundRect">
            <a:avLst>
              <a:gd name="adj" fmla="val 69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2528F-70E2-4488-9554-CB2598344235}"/>
              </a:ext>
            </a:extLst>
          </p:cNvPr>
          <p:cNvSpPr txBox="1"/>
          <p:nvPr/>
        </p:nvSpPr>
        <p:spPr>
          <a:xfrm>
            <a:off x="7666455" y="-4978237"/>
            <a:ext cx="318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B46C2C-1F3B-462D-875E-B49E7F00DEFF}"/>
              </a:ext>
            </a:extLst>
          </p:cNvPr>
          <p:cNvGrpSpPr/>
          <p:nvPr/>
        </p:nvGrpSpPr>
        <p:grpSpPr>
          <a:xfrm>
            <a:off x="64935" y="2034254"/>
            <a:ext cx="6892867" cy="4306322"/>
            <a:chOff x="3632816" y="671342"/>
            <a:chExt cx="8067278" cy="530961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D1F5F11-9CC8-4455-AC7B-82BDADF03136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9FC4FDD-7919-418E-B683-F9B12A0FC82E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6362ED2-05C3-45A7-AB29-C85421509120}"/>
              </a:ext>
            </a:extLst>
          </p:cNvPr>
          <p:cNvSpPr/>
          <p:nvPr/>
        </p:nvSpPr>
        <p:spPr>
          <a:xfrm>
            <a:off x="58419" y="31442"/>
            <a:ext cx="3943447" cy="1989719"/>
          </a:xfrm>
          <a:prstGeom prst="rect">
            <a:avLst/>
          </a:prstGeom>
          <a:solidFill>
            <a:srgbClr val="46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D1828FD-43BE-461F-97CD-E3A5063A2087}"/>
              </a:ext>
            </a:extLst>
          </p:cNvPr>
          <p:cNvGrpSpPr/>
          <p:nvPr/>
        </p:nvGrpSpPr>
        <p:grpSpPr>
          <a:xfrm>
            <a:off x="4345792" y="17098459"/>
            <a:ext cx="7481804" cy="2439545"/>
            <a:chOff x="3632816" y="671342"/>
            <a:chExt cx="8067278" cy="530961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13710EC-2BBA-4107-8F95-951CAC25F8DF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CAB1F8E-F26B-4FF5-A078-DD323AE6AA4E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AB9414-21D2-4137-8164-B5217C93BD61}"/>
              </a:ext>
            </a:extLst>
          </p:cNvPr>
          <p:cNvGrpSpPr/>
          <p:nvPr/>
        </p:nvGrpSpPr>
        <p:grpSpPr>
          <a:xfrm>
            <a:off x="4362355" y="25345364"/>
            <a:ext cx="7481804" cy="2439545"/>
            <a:chOff x="3632816" y="671342"/>
            <a:chExt cx="8067278" cy="530961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750E2AE-2245-4620-835E-D8254B03CB18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BBBB83D-60DC-4AA8-9FB2-99D614C00897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A086F09-A8D0-41C8-824E-61CA4C283990}"/>
              </a:ext>
            </a:extLst>
          </p:cNvPr>
          <p:cNvSpPr txBox="1"/>
          <p:nvPr/>
        </p:nvSpPr>
        <p:spPr>
          <a:xfrm>
            <a:off x="6258069" y="8303657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7B18CC-9081-44C5-A326-0334AFD003BC}"/>
              </a:ext>
            </a:extLst>
          </p:cNvPr>
          <p:cNvSpPr txBox="1"/>
          <p:nvPr/>
        </p:nvSpPr>
        <p:spPr>
          <a:xfrm>
            <a:off x="7588677" y="-6171856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1C98A-1347-B785-4F8E-284B43B6B5CA}"/>
              </a:ext>
            </a:extLst>
          </p:cNvPr>
          <p:cNvSpPr txBox="1"/>
          <p:nvPr/>
        </p:nvSpPr>
        <p:spPr>
          <a:xfrm>
            <a:off x="587994" y="390192"/>
            <a:ext cx="2869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Chuyển</a:t>
            </a:r>
            <a:r>
              <a:rPr lang="en-US" sz="360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động</a:t>
            </a:r>
            <a:r>
              <a:rPr lang="en-US" sz="360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tròn</a:t>
            </a:r>
            <a:r>
              <a:rPr lang="en-US" sz="360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đều</a:t>
            </a:r>
            <a:endParaRPr lang="en-US" sz="360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F6B08-2437-28A7-8598-534E5C49AB9C}"/>
              </a:ext>
            </a:extLst>
          </p:cNvPr>
          <p:cNvSpPr txBox="1"/>
          <p:nvPr/>
        </p:nvSpPr>
        <p:spPr>
          <a:xfrm>
            <a:off x="135412" y="2236405"/>
            <a:ext cx="6969260" cy="37087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1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r(t) = r0 + R * cos(</a:t>
            </a:r>
            <a:r>
              <a:rPr lang="en-US" sz="310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ωt</a:t>
            </a:r>
            <a:r>
              <a:rPr lang="en-US" sz="31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* </a:t>
            </a:r>
            <a:r>
              <a:rPr lang="en-US" sz="310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1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R * sin(</a:t>
            </a:r>
            <a:r>
              <a:rPr lang="en-US" sz="310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ωt</a:t>
            </a:r>
            <a:r>
              <a:rPr lang="en-US" sz="31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* j</a:t>
            </a:r>
            <a:endParaRPr lang="en-US" sz="310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-r(t)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-r0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endParaRPr lang="en-US" sz="28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endParaRPr lang="en-US" sz="28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ω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góc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endParaRPr lang="en-US" sz="280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-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i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 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và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j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là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các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đơn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vị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vecto</a:t>
            </a:r>
            <a:endParaRPr lang="en-US" sz="2800">
              <a:solidFill>
                <a:schemeClr val="accent2">
                  <a:lumMod val="50000"/>
                </a:schemeClr>
              </a:solidFill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11" name="Hình ảnh 10" descr="Ảnh có chứa vòng tròn, hàng, biểu đồ, ảnh chụp màn hình&#10;&#10;Mô tả được tự động tạo">
            <a:extLst>
              <a:ext uri="{FF2B5EF4-FFF2-40B4-BE49-F238E27FC236}">
                <a16:creationId xmlns:a16="http://schemas.microsoft.com/office/drawing/2014/main" id="{2454EBBF-9ED9-D1F7-9415-1E82AE1A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892" y="89070"/>
            <a:ext cx="5819954" cy="5472166"/>
          </a:xfrm>
          <a:prstGeom prst="rect">
            <a:avLst/>
          </a:prstGeom>
        </p:spPr>
      </p:pic>
      <p:sp>
        <p:nvSpPr>
          <p:cNvPr id="10" name="Mũi tên: Phải 9">
            <a:extLst>
              <a:ext uri="{FF2B5EF4-FFF2-40B4-BE49-F238E27FC236}">
                <a16:creationId xmlns:a16="http://schemas.microsoft.com/office/drawing/2014/main" id="{C2648438-0A25-CEAF-E03D-6DBEB491B241}"/>
              </a:ext>
            </a:extLst>
          </p:cNvPr>
          <p:cNvSpPr/>
          <p:nvPr/>
        </p:nvSpPr>
        <p:spPr>
          <a:xfrm>
            <a:off x="223990" y="2265652"/>
            <a:ext cx="394651" cy="49595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Mũi tên: Phải 18">
            <a:extLst>
              <a:ext uri="{FF2B5EF4-FFF2-40B4-BE49-F238E27FC236}">
                <a16:creationId xmlns:a16="http://schemas.microsoft.com/office/drawing/2014/main" id="{BE489BBD-BDA4-28F7-3739-B71D52FA14F7}"/>
              </a:ext>
            </a:extLst>
          </p:cNvPr>
          <p:cNvSpPr/>
          <p:nvPr/>
        </p:nvSpPr>
        <p:spPr>
          <a:xfrm>
            <a:off x="1138391" y="2255379"/>
            <a:ext cx="377527" cy="6671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0427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5BCA20-B718-405B-B7C6-4345529447C7}"/>
              </a:ext>
            </a:extLst>
          </p:cNvPr>
          <p:cNvSpPr/>
          <p:nvPr/>
        </p:nvSpPr>
        <p:spPr>
          <a:xfrm>
            <a:off x="5091329" y="-2123215"/>
            <a:ext cx="10774018" cy="10058401"/>
          </a:xfrm>
          <a:prstGeom prst="roundRect">
            <a:avLst>
              <a:gd name="adj" fmla="val 50000"/>
            </a:avLst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1C295-4E66-43F4-B42D-39D56B2EE977}"/>
              </a:ext>
            </a:extLst>
          </p:cNvPr>
          <p:cNvSpPr/>
          <p:nvPr/>
        </p:nvSpPr>
        <p:spPr>
          <a:xfrm>
            <a:off x="646697" y="-2934660"/>
            <a:ext cx="3945702" cy="3852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9B4AC-CFD0-4C7E-9663-90A9F39850A9}"/>
              </a:ext>
            </a:extLst>
          </p:cNvPr>
          <p:cNvSpPr/>
          <p:nvPr/>
        </p:nvSpPr>
        <p:spPr>
          <a:xfrm>
            <a:off x="-3988413" y="2050271"/>
            <a:ext cx="4822201" cy="43159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DB179F-50B7-4463-A580-E02AD33802D7}"/>
              </a:ext>
            </a:extLst>
          </p:cNvPr>
          <p:cNvSpPr/>
          <p:nvPr/>
        </p:nvSpPr>
        <p:spPr>
          <a:xfrm>
            <a:off x="-234563" y="6117293"/>
            <a:ext cx="6330563" cy="5309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81A7C-1E2F-47D8-8D27-00539FA7B6F8}"/>
              </a:ext>
            </a:extLst>
          </p:cNvPr>
          <p:cNvSpPr txBox="1"/>
          <p:nvPr/>
        </p:nvSpPr>
        <p:spPr>
          <a:xfrm>
            <a:off x="7666455" y="-16161198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31F9E1-7D28-4B67-9DE9-3600F50E016F}"/>
              </a:ext>
            </a:extLst>
          </p:cNvPr>
          <p:cNvSpPr/>
          <p:nvPr/>
        </p:nvSpPr>
        <p:spPr>
          <a:xfrm>
            <a:off x="4281463" y="-12196082"/>
            <a:ext cx="3189644" cy="3474489"/>
          </a:xfrm>
          <a:prstGeom prst="roundRect">
            <a:avLst>
              <a:gd name="adj" fmla="val 69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2528F-70E2-4488-9554-CB2598344235}"/>
              </a:ext>
            </a:extLst>
          </p:cNvPr>
          <p:cNvSpPr txBox="1"/>
          <p:nvPr/>
        </p:nvSpPr>
        <p:spPr>
          <a:xfrm>
            <a:off x="7666455" y="-4978237"/>
            <a:ext cx="318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B46C2C-1F3B-462D-875E-B49E7F00DEFF}"/>
              </a:ext>
            </a:extLst>
          </p:cNvPr>
          <p:cNvGrpSpPr/>
          <p:nvPr/>
        </p:nvGrpSpPr>
        <p:grpSpPr>
          <a:xfrm>
            <a:off x="5236048" y="-7780462"/>
            <a:ext cx="8345578" cy="6004560"/>
            <a:chOff x="3632816" y="671342"/>
            <a:chExt cx="8067278" cy="530961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D1F5F11-9CC8-4455-AC7B-82BDADF03136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9FC4FDD-7919-418E-B683-F9B12A0FC82E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6362ED2-05C3-45A7-AB29-C85421509120}"/>
              </a:ext>
            </a:extLst>
          </p:cNvPr>
          <p:cNvSpPr/>
          <p:nvPr/>
        </p:nvSpPr>
        <p:spPr>
          <a:xfrm>
            <a:off x="2998439" y="1300873"/>
            <a:ext cx="6190123" cy="4317562"/>
          </a:xfrm>
          <a:prstGeom prst="rect">
            <a:avLst/>
          </a:prstGeom>
          <a:solidFill>
            <a:srgbClr val="46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33B49B-9A43-4C1C-A928-7C43BFAD66FC}"/>
              </a:ext>
            </a:extLst>
          </p:cNvPr>
          <p:cNvSpPr/>
          <p:nvPr/>
        </p:nvSpPr>
        <p:spPr>
          <a:xfrm>
            <a:off x="5288255" y="-8105353"/>
            <a:ext cx="1620795" cy="1637270"/>
          </a:xfrm>
          <a:prstGeom prst="ellipse">
            <a:avLst/>
          </a:prstGeom>
          <a:blipFill dpi="0"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7994" b="-379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9ED955-E185-43EC-B299-4A7A3227C3D3}"/>
              </a:ext>
            </a:extLst>
          </p:cNvPr>
          <p:cNvSpPr txBox="1"/>
          <p:nvPr/>
        </p:nvSpPr>
        <p:spPr>
          <a:xfrm>
            <a:off x="4565036" y="9632572"/>
            <a:ext cx="30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9E74E8-A82F-42FF-ACC1-146971AA9938}"/>
              </a:ext>
            </a:extLst>
          </p:cNvPr>
          <p:cNvSpPr txBox="1"/>
          <p:nvPr/>
        </p:nvSpPr>
        <p:spPr>
          <a:xfrm>
            <a:off x="3637918" y="13147607"/>
            <a:ext cx="491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991E5FE-5E49-4A75-800F-152C2B153DDF}"/>
              </a:ext>
            </a:extLst>
          </p:cNvPr>
          <p:cNvSpPr/>
          <p:nvPr/>
        </p:nvSpPr>
        <p:spPr>
          <a:xfrm>
            <a:off x="-19051937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473AB6-086D-4862-BE21-B6CA00FA4333}"/>
              </a:ext>
            </a:extLst>
          </p:cNvPr>
          <p:cNvSpPr/>
          <p:nvPr/>
        </p:nvSpPr>
        <p:spPr>
          <a:xfrm>
            <a:off x="-28938247" y="315913"/>
            <a:ext cx="11771661" cy="6261100"/>
          </a:xfrm>
          <a:custGeom>
            <a:avLst/>
            <a:gdLst>
              <a:gd name="connsiteX0" fmla="*/ 383117 w 11771661"/>
              <a:gd name="connsiteY0" fmla="*/ 0 h 6261100"/>
              <a:gd name="connsiteX1" fmla="*/ 10665883 w 11771661"/>
              <a:gd name="connsiteY1" fmla="*/ 0 h 6261100"/>
              <a:gd name="connsiteX2" fmla="*/ 11049000 w 11771661"/>
              <a:gd name="connsiteY2" fmla="*/ 383117 h 6261100"/>
              <a:gd name="connsiteX3" fmla="*/ 11049000 w 11771661"/>
              <a:gd name="connsiteY3" fmla="*/ 1200331 h 6261100"/>
              <a:gd name="connsiteX4" fmla="*/ 11578425 w 11771661"/>
              <a:gd name="connsiteY4" fmla="*/ 1200331 h 6261100"/>
              <a:gd name="connsiteX5" fmla="*/ 11771661 w 11771661"/>
              <a:gd name="connsiteY5" fmla="*/ 1393567 h 6261100"/>
              <a:gd name="connsiteX6" fmla="*/ 11771661 w 11771661"/>
              <a:gd name="connsiteY6" fmla="*/ 1674462 h 6261100"/>
              <a:gd name="connsiteX7" fmla="*/ 11578425 w 11771661"/>
              <a:gd name="connsiteY7" fmla="*/ 1867698 h 6261100"/>
              <a:gd name="connsiteX8" fmla="*/ 11049000 w 11771661"/>
              <a:gd name="connsiteY8" fmla="*/ 1867698 h 6261100"/>
              <a:gd name="connsiteX9" fmla="*/ 11049000 w 11771661"/>
              <a:gd name="connsiteY9" fmla="*/ 5877983 h 6261100"/>
              <a:gd name="connsiteX10" fmla="*/ 10665883 w 11771661"/>
              <a:gd name="connsiteY10" fmla="*/ 6261100 h 6261100"/>
              <a:gd name="connsiteX11" fmla="*/ 383117 w 11771661"/>
              <a:gd name="connsiteY11" fmla="*/ 6261100 h 6261100"/>
              <a:gd name="connsiteX12" fmla="*/ 0 w 11771661"/>
              <a:gd name="connsiteY12" fmla="*/ 5877983 h 6261100"/>
              <a:gd name="connsiteX13" fmla="*/ 0 w 11771661"/>
              <a:gd name="connsiteY13" fmla="*/ 383117 h 6261100"/>
              <a:gd name="connsiteX14" fmla="*/ 383117 w 11771661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1661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1200331"/>
                </a:lnTo>
                <a:lnTo>
                  <a:pt x="11578425" y="1200331"/>
                </a:lnTo>
                <a:cubicBezTo>
                  <a:pt x="11685146" y="1200331"/>
                  <a:pt x="11771661" y="1286846"/>
                  <a:pt x="11771661" y="1393567"/>
                </a:cubicBezTo>
                <a:lnTo>
                  <a:pt x="11771661" y="1674462"/>
                </a:lnTo>
                <a:cubicBezTo>
                  <a:pt x="11771661" y="1781183"/>
                  <a:pt x="11685146" y="1867698"/>
                  <a:pt x="11578425" y="1867698"/>
                </a:cubicBezTo>
                <a:lnTo>
                  <a:pt x="11049000" y="1867698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926C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FA0893-114B-4004-85A0-9A6B8AFC4304}"/>
              </a:ext>
            </a:extLst>
          </p:cNvPr>
          <p:cNvSpPr/>
          <p:nvPr/>
        </p:nvSpPr>
        <p:spPr>
          <a:xfrm>
            <a:off x="-33817492" y="325438"/>
            <a:ext cx="11772512" cy="6261100"/>
          </a:xfrm>
          <a:custGeom>
            <a:avLst/>
            <a:gdLst>
              <a:gd name="connsiteX0" fmla="*/ 383117 w 11772512"/>
              <a:gd name="connsiteY0" fmla="*/ 0 h 6261100"/>
              <a:gd name="connsiteX1" fmla="*/ 10665883 w 11772512"/>
              <a:gd name="connsiteY1" fmla="*/ 0 h 6261100"/>
              <a:gd name="connsiteX2" fmla="*/ 11049000 w 11772512"/>
              <a:gd name="connsiteY2" fmla="*/ 383117 h 6261100"/>
              <a:gd name="connsiteX3" fmla="*/ 11049000 w 11772512"/>
              <a:gd name="connsiteY3" fmla="*/ 2189325 h 6261100"/>
              <a:gd name="connsiteX4" fmla="*/ 11579276 w 11772512"/>
              <a:gd name="connsiteY4" fmla="*/ 2189325 h 6261100"/>
              <a:gd name="connsiteX5" fmla="*/ 11772512 w 11772512"/>
              <a:gd name="connsiteY5" fmla="*/ 2382561 h 6261100"/>
              <a:gd name="connsiteX6" fmla="*/ 11772512 w 11772512"/>
              <a:gd name="connsiteY6" fmla="*/ 2663456 h 6261100"/>
              <a:gd name="connsiteX7" fmla="*/ 11579276 w 11772512"/>
              <a:gd name="connsiteY7" fmla="*/ 2856692 h 6261100"/>
              <a:gd name="connsiteX8" fmla="*/ 11049000 w 11772512"/>
              <a:gd name="connsiteY8" fmla="*/ 2856692 h 6261100"/>
              <a:gd name="connsiteX9" fmla="*/ 11049000 w 11772512"/>
              <a:gd name="connsiteY9" fmla="*/ 5877983 h 6261100"/>
              <a:gd name="connsiteX10" fmla="*/ 10665883 w 11772512"/>
              <a:gd name="connsiteY10" fmla="*/ 6261100 h 6261100"/>
              <a:gd name="connsiteX11" fmla="*/ 383117 w 11772512"/>
              <a:gd name="connsiteY11" fmla="*/ 6261100 h 6261100"/>
              <a:gd name="connsiteX12" fmla="*/ 0 w 11772512"/>
              <a:gd name="connsiteY12" fmla="*/ 5877983 h 6261100"/>
              <a:gd name="connsiteX13" fmla="*/ 0 w 11772512"/>
              <a:gd name="connsiteY13" fmla="*/ 383117 h 6261100"/>
              <a:gd name="connsiteX14" fmla="*/ 383117 w 11772512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2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2189325"/>
                </a:lnTo>
                <a:lnTo>
                  <a:pt x="11579276" y="2189325"/>
                </a:lnTo>
                <a:cubicBezTo>
                  <a:pt x="11685997" y="2189325"/>
                  <a:pt x="11772512" y="2275840"/>
                  <a:pt x="11772512" y="2382561"/>
                </a:cubicBezTo>
                <a:lnTo>
                  <a:pt x="11772512" y="2663456"/>
                </a:lnTo>
                <a:cubicBezTo>
                  <a:pt x="11772512" y="2770177"/>
                  <a:pt x="11685997" y="2856692"/>
                  <a:pt x="11579276" y="2856692"/>
                </a:cubicBezTo>
                <a:lnTo>
                  <a:pt x="11049000" y="2856692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B489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AA58-BDE7-AA95-D518-C0C00292BDCD}"/>
              </a:ext>
            </a:extLst>
          </p:cNvPr>
          <p:cNvSpPr txBox="1"/>
          <p:nvPr/>
        </p:nvSpPr>
        <p:spPr>
          <a:xfrm>
            <a:off x="4206668" y="2722871"/>
            <a:ext cx="377924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Chuyển</a:t>
            </a:r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động</a:t>
            </a:r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ctr"/>
            <a:r>
              <a:rPr lang="en-US" sz="4000" err="1">
                <a:solidFill>
                  <a:schemeClr val="accent4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ném</a:t>
            </a:r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 </a:t>
            </a:r>
            <a:r>
              <a:rPr lang="en-US" sz="4000" err="1">
                <a:solidFill>
                  <a:schemeClr val="accent4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xiên</a:t>
            </a:r>
            <a:endParaRPr lang="en-US" sz="4000" err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40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5BCA20-B718-405B-B7C6-4345529447C7}"/>
              </a:ext>
            </a:extLst>
          </p:cNvPr>
          <p:cNvSpPr/>
          <p:nvPr/>
        </p:nvSpPr>
        <p:spPr>
          <a:xfrm>
            <a:off x="5091329" y="-2123215"/>
            <a:ext cx="10774018" cy="10058401"/>
          </a:xfrm>
          <a:prstGeom prst="roundRect">
            <a:avLst>
              <a:gd name="adj" fmla="val 50000"/>
            </a:avLst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1C295-4E66-43F4-B42D-39D56B2EE977}"/>
              </a:ext>
            </a:extLst>
          </p:cNvPr>
          <p:cNvSpPr/>
          <p:nvPr/>
        </p:nvSpPr>
        <p:spPr>
          <a:xfrm>
            <a:off x="646697" y="-2934660"/>
            <a:ext cx="3945702" cy="3852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9B4AC-CFD0-4C7E-9663-90A9F39850A9}"/>
              </a:ext>
            </a:extLst>
          </p:cNvPr>
          <p:cNvSpPr/>
          <p:nvPr/>
        </p:nvSpPr>
        <p:spPr>
          <a:xfrm>
            <a:off x="-3988413" y="2050271"/>
            <a:ext cx="4822201" cy="43159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DB179F-50B7-4463-A580-E02AD33802D7}"/>
              </a:ext>
            </a:extLst>
          </p:cNvPr>
          <p:cNvSpPr/>
          <p:nvPr/>
        </p:nvSpPr>
        <p:spPr>
          <a:xfrm>
            <a:off x="-234563" y="6117293"/>
            <a:ext cx="6330563" cy="5309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81A7C-1E2F-47D8-8D27-00539FA7B6F8}"/>
              </a:ext>
            </a:extLst>
          </p:cNvPr>
          <p:cNvSpPr txBox="1"/>
          <p:nvPr/>
        </p:nvSpPr>
        <p:spPr>
          <a:xfrm>
            <a:off x="7666455" y="-16161198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31F9E1-7D28-4B67-9DE9-3600F50E016F}"/>
              </a:ext>
            </a:extLst>
          </p:cNvPr>
          <p:cNvSpPr/>
          <p:nvPr/>
        </p:nvSpPr>
        <p:spPr>
          <a:xfrm>
            <a:off x="4281463" y="-12196082"/>
            <a:ext cx="3189644" cy="3474489"/>
          </a:xfrm>
          <a:prstGeom prst="roundRect">
            <a:avLst>
              <a:gd name="adj" fmla="val 69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2528F-70E2-4488-9554-CB2598344235}"/>
              </a:ext>
            </a:extLst>
          </p:cNvPr>
          <p:cNvSpPr txBox="1"/>
          <p:nvPr/>
        </p:nvSpPr>
        <p:spPr>
          <a:xfrm>
            <a:off x="7666455" y="-4978237"/>
            <a:ext cx="318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B46C2C-1F3B-462D-875E-B49E7F00DEFF}"/>
              </a:ext>
            </a:extLst>
          </p:cNvPr>
          <p:cNvGrpSpPr/>
          <p:nvPr/>
        </p:nvGrpSpPr>
        <p:grpSpPr>
          <a:xfrm>
            <a:off x="5236048" y="-7780462"/>
            <a:ext cx="8345578" cy="6004560"/>
            <a:chOff x="3632816" y="671342"/>
            <a:chExt cx="8067278" cy="530961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D1F5F11-9CC8-4455-AC7B-82BDADF03136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9FC4FDD-7919-418E-B683-F9B12A0FC82E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C1D112-D854-4FA3-87E3-3419BF0B7F44}"/>
              </a:ext>
            </a:extLst>
          </p:cNvPr>
          <p:cNvGrpSpPr/>
          <p:nvPr/>
        </p:nvGrpSpPr>
        <p:grpSpPr>
          <a:xfrm>
            <a:off x="3814731" y="2702660"/>
            <a:ext cx="8079637" cy="3605090"/>
            <a:chOff x="3632816" y="671342"/>
            <a:chExt cx="8067278" cy="530961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21A5DC0-5C41-4657-8881-8127A20563BD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9C7525B-EB81-48A3-9AB1-80C7117EEF5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79ED955-E185-43EC-B299-4A7A3227C3D3}"/>
              </a:ext>
            </a:extLst>
          </p:cNvPr>
          <p:cNvSpPr txBox="1"/>
          <p:nvPr/>
        </p:nvSpPr>
        <p:spPr>
          <a:xfrm>
            <a:off x="4565036" y="9632572"/>
            <a:ext cx="30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9E74E8-A82F-42FF-ACC1-146971AA9938}"/>
              </a:ext>
            </a:extLst>
          </p:cNvPr>
          <p:cNvSpPr txBox="1"/>
          <p:nvPr/>
        </p:nvSpPr>
        <p:spPr>
          <a:xfrm>
            <a:off x="3637918" y="13147607"/>
            <a:ext cx="491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991E5FE-5E49-4A75-800F-152C2B153DDF}"/>
              </a:ext>
            </a:extLst>
          </p:cNvPr>
          <p:cNvSpPr/>
          <p:nvPr/>
        </p:nvSpPr>
        <p:spPr>
          <a:xfrm>
            <a:off x="-19051937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473AB6-086D-4862-BE21-B6CA00FA4333}"/>
              </a:ext>
            </a:extLst>
          </p:cNvPr>
          <p:cNvSpPr/>
          <p:nvPr/>
        </p:nvSpPr>
        <p:spPr>
          <a:xfrm>
            <a:off x="-28938247" y="315913"/>
            <a:ext cx="11771661" cy="6261100"/>
          </a:xfrm>
          <a:custGeom>
            <a:avLst/>
            <a:gdLst>
              <a:gd name="connsiteX0" fmla="*/ 383117 w 11771661"/>
              <a:gd name="connsiteY0" fmla="*/ 0 h 6261100"/>
              <a:gd name="connsiteX1" fmla="*/ 10665883 w 11771661"/>
              <a:gd name="connsiteY1" fmla="*/ 0 h 6261100"/>
              <a:gd name="connsiteX2" fmla="*/ 11049000 w 11771661"/>
              <a:gd name="connsiteY2" fmla="*/ 383117 h 6261100"/>
              <a:gd name="connsiteX3" fmla="*/ 11049000 w 11771661"/>
              <a:gd name="connsiteY3" fmla="*/ 1200331 h 6261100"/>
              <a:gd name="connsiteX4" fmla="*/ 11578425 w 11771661"/>
              <a:gd name="connsiteY4" fmla="*/ 1200331 h 6261100"/>
              <a:gd name="connsiteX5" fmla="*/ 11771661 w 11771661"/>
              <a:gd name="connsiteY5" fmla="*/ 1393567 h 6261100"/>
              <a:gd name="connsiteX6" fmla="*/ 11771661 w 11771661"/>
              <a:gd name="connsiteY6" fmla="*/ 1674462 h 6261100"/>
              <a:gd name="connsiteX7" fmla="*/ 11578425 w 11771661"/>
              <a:gd name="connsiteY7" fmla="*/ 1867698 h 6261100"/>
              <a:gd name="connsiteX8" fmla="*/ 11049000 w 11771661"/>
              <a:gd name="connsiteY8" fmla="*/ 1867698 h 6261100"/>
              <a:gd name="connsiteX9" fmla="*/ 11049000 w 11771661"/>
              <a:gd name="connsiteY9" fmla="*/ 5877983 h 6261100"/>
              <a:gd name="connsiteX10" fmla="*/ 10665883 w 11771661"/>
              <a:gd name="connsiteY10" fmla="*/ 6261100 h 6261100"/>
              <a:gd name="connsiteX11" fmla="*/ 383117 w 11771661"/>
              <a:gd name="connsiteY11" fmla="*/ 6261100 h 6261100"/>
              <a:gd name="connsiteX12" fmla="*/ 0 w 11771661"/>
              <a:gd name="connsiteY12" fmla="*/ 5877983 h 6261100"/>
              <a:gd name="connsiteX13" fmla="*/ 0 w 11771661"/>
              <a:gd name="connsiteY13" fmla="*/ 383117 h 6261100"/>
              <a:gd name="connsiteX14" fmla="*/ 383117 w 11771661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1661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1200331"/>
                </a:lnTo>
                <a:lnTo>
                  <a:pt x="11578425" y="1200331"/>
                </a:lnTo>
                <a:cubicBezTo>
                  <a:pt x="11685146" y="1200331"/>
                  <a:pt x="11771661" y="1286846"/>
                  <a:pt x="11771661" y="1393567"/>
                </a:cubicBezTo>
                <a:lnTo>
                  <a:pt x="11771661" y="1674462"/>
                </a:lnTo>
                <a:cubicBezTo>
                  <a:pt x="11771661" y="1781183"/>
                  <a:pt x="11685146" y="1867698"/>
                  <a:pt x="11578425" y="1867698"/>
                </a:cubicBezTo>
                <a:lnTo>
                  <a:pt x="11049000" y="1867698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926C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FA0893-114B-4004-85A0-9A6B8AFC4304}"/>
              </a:ext>
            </a:extLst>
          </p:cNvPr>
          <p:cNvSpPr/>
          <p:nvPr/>
        </p:nvSpPr>
        <p:spPr>
          <a:xfrm>
            <a:off x="-33817492" y="325438"/>
            <a:ext cx="11772512" cy="6261100"/>
          </a:xfrm>
          <a:custGeom>
            <a:avLst/>
            <a:gdLst>
              <a:gd name="connsiteX0" fmla="*/ 383117 w 11772512"/>
              <a:gd name="connsiteY0" fmla="*/ 0 h 6261100"/>
              <a:gd name="connsiteX1" fmla="*/ 10665883 w 11772512"/>
              <a:gd name="connsiteY1" fmla="*/ 0 h 6261100"/>
              <a:gd name="connsiteX2" fmla="*/ 11049000 w 11772512"/>
              <a:gd name="connsiteY2" fmla="*/ 383117 h 6261100"/>
              <a:gd name="connsiteX3" fmla="*/ 11049000 w 11772512"/>
              <a:gd name="connsiteY3" fmla="*/ 2189325 h 6261100"/>
              <a:gd name="connsiteX4" fmla="*/ 11579276 w 11772512"/>
              <a:gd name="connsiteY4" fmla="*/ 2189325 h 6261100"/>
              <a:gd name="connsiteX5" fmla="*/ 11772512 w 11772512"/>
              <a:gd name="connsiteY5" fmla="*/ 2382561 h 6261100"/>
              <a:gd name="connsiteX6" fmla="*/ 11772512 w 11772512"/>
              <a:gd name="connsiteY6" fmla="*/ 2663456 h 6261100"/>
              <a:gd name="connsiteX7" fmla="*/ 11579276 w 11772512"/>
              <a:gd name="connsiteY7" fmla="*/ 2856692 h 6261100"/>
              <a:gd name="connsiteX8" fmla="*/ 11049000 w 11772512"/>
              <a:gd name="connsiteY8" fmla="*/ 2856692 h 6261100"/>
              <a:gd name="connsiteX9" fmla="*/ 11049000 w 11772512"/>
              <a:gd name="connsiteY9" fmla="*/ 5877983 h 6261100"/>
              <a:gd name="connsiteX10" fmla="*/ 10665883 w 11772512"/>
              <a:gd name="connsiteY10" fmla="*/ 6261100 h 6261100"/>
              <a:gd name="connsiteX11" fmla="*/ 383117 w 11772512"/>
              <a:gd name="connsiteY11" fmla="*/ 6261100 h 6261100"/>
              <a:gd name="connsiteX12" fmla="*/ 0 w 11772512"/>
              <a:gd name="connsiteY12" fmla="*/ 5877983 h 6261100"/>
              <a:gd name="connsiteX13" fmla="*/ 0 w 11772512"/>
              <a:gd name="connsiteY13" fmla="*/ 383117 h 6261100"/>
              <a:gd name="connsiteX14" fmla="*/ 383117 w 11772512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2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2189325"/>
                </a:lnTo>
                <a:lnTo>
                  <a:pt x="11579276" y="2189325"/>
                </a:lnTo>
                <a:cubicBezTo>
                  <a:pt x="11685997" y="2189325"/>
                  <a:pt x="11772512" y="2275840"/>
                  <a:pt x="11772512" y="2382561"/>
                </a:cubicBezTo>
                <a:lnTo>
                  <a:pt x="11772512" y="2663456"/>
                </a:lnTo>
                <a:cubicBezTo>
                  <a:pt x="11772512" y="2770177"/>
                  <a:pt x="11685997" y="2856692"/>
                  <a:pt x="11579276" y="2856692"/>
                </a:cubicBezTo>
                <a:lnTo>
                  <a:pt x="11049000" y="2856692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B489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8E984162-70FE-AF89-5162-00A89470CE9D}"/>
              </a:ext>
            </a:extLst>
          </p:cNvPr>
          <p:cNvGrpSpPr/>
          <p:nvPr/>
        </p:nvGrpSpPr>
        <p:grpSpPr>
          <a:xfrm>
            <a:off x="5238089" y="1322433"/>
            <a:ext cx="5304807" cy="1247204"/>
            <a:chOff x="3632816" y="481142"/>
            <a:chExt cx="8067278" cy="5499816"/>
          </a:xfrm>
        </p:grpSpPr>
        <p:sp>
          <p:nvSpPr>
            <p:cNvPr id="10" name="Rectangle: Rounded Corners 19">
              <a:extLst>
                <a:ext uri="{FF2B5EF4-FFF2-40B4-BE49-F238E27FC236}">
                  <a16:creationId xmlns:a16="http://schemas.microsoft.com/office/drawing/2014/main" id="{96A52609-5C81-6C01-AD08-3A54592FA5B2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20">
              <a:extLst>
                <a:ext uri="{FF2B5EF4-FFF2-40B4-BE49-F238E27FC236}">
                  <a16:creationId xmlns:a16="http://schemas.microsoft.com/office/drawing/2014/main" id="{37F8F132-2B3A-0DCD-DFE5-23671F3BFAC5}"/>
                </a:ext>
              </a:extLst>
            </p:cNvPr>
            <p:cNvSpPr/>
            <p:nvPr/>
          </p:nvSpPr>
          <p:spPr>
            <a:xfrm>
              <a:off x="3632816" y="481142"/>
              <a:ext cx="8067278" cy="5103916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6">
            <a:extLst>
              <a:ext uri="{FF2B5EF4-FFF2-40B4-BE49-F238E27FC236}">
                <a16:creationId xmlns:a16="http://schemas.microsoft.com/office/drawing/2014/main" id="{83B2745C-B6EA-8395-3E6B-9B2E0D2E77B1}"/>
              </a:ext>
            </a:extLst>
          </p:cNvPr>
          <p:cNvSpPr txBox="1"/>
          <p:nvPr/>
        </p:nvSpPr>
        <p:spPr>
          <a:xfrm>
            <a:off x="5290760" y="1323804"/>
            <a:ext cx="507696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000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      </a:t>
            </a:r>
            <a:r>
              <a:rPr lang="en-US" sz="6000">
                <a:solidFill>
                  <a:srgbClr val="000000"/>
                </a:solidFill>
                <a:ea typeface="+mn-lt"/>
                <a:cs typeface="+mn-lt"/>
              </a:rPr>
              <a:t>rₓ(t) = v₀ₓt</a:t>
            </a:r>
            <a:endParaRPr lang="vi-VN" sz="6000">
              <a:solidFill>
                <a:schemeClr val="accent2">
                  <a:lumMod val="50000"/>
                </a:schemeClr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C477022B-005B-4509-30BF-7A35BB098A39}"/>
              </a:ext>
            </a:extLst>
          </p:cNvPr>
          <p:cNvSpPr txBox="1"/>
          <p:nvPr/>
        </p:nvSpPr>
        <p:spPr>
          <a:xfrm>
            <a:off x="3876136" y="3027872"/>
            <a:ext cx="9356784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>
                <a:ea typeface="+mn-lt"/>
                <a:cs typeface="+mn-lt"/>
              </a:rPr>
              <a:t>rₓ(t) </a:t>
            </a:r>
            <a:r>
              <a:rPr lang="en-US" sz="4000" err="1">
                <a:ea typeface="+mn-lt"/>
                <a:cs typeface="+mn-lt"/>
              </a:rPr>
              <a:t>là</a:t>
            </a:r>
            <a:r>
              <a:rPr lang="en-US" sz="4000">
                <a:ea typeface="+mn-lt"/>
                <a:cs typeface="+mn-lt"/>
              </a:rPr>
              <a:t> vector </a:t>
            </a:r>
            <a:r>
              <a:rPr lang="en-US" sz="4000" err="1">
                <a:ea typeface="+mn-lt"/>
                <a:cs typeface="+mn-lt"/>
              </a:rPr>
              <a:t>vị</a:t>
            </a:r>
            <a:r>
              <a:rPr lang="en-US" sz="400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trí</a:t>
            </a:r>
            <a:r>
              <a:rPr lang="en-US" sz="400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ngang</a:t>
            </a:r>
            <a:r>
              <a:rPr lang="en-US" sz="400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của</a:t>
            </a:r>
            <a:r>
              <a:rPr lang="en-US" sz="400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vật</a:t>
            </a:r>
            <a:r>
              <a:rPr lang="en-US" sz="400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thể</a:t>
            </a:r>
            <a:endParaRPr lang="vi-VN" sz="4000" err="1">
              <a:latin typeface="Arial"/>
              <a:ea typeface="+mn-lt"/>
              <a:cs typeface="Arial"/>
            </a:endParaRPr>
          </a:p>
          <a:p>
            <a:r>
              <a:rPr lang="en-US" sz="4000">
                <a:ea typeface="+mn-lt"/>
                <a:cs typeface="+mn-lt"/>
              </a:rPr>
              <a:t>  </a:t>
            </a:r>
            <a:r>
              <a:rPr lang="en-US" sz="4000" err="1">
                <a:ea typeface="+mn-lt"/>
                <a:cs typeface="+mn-lt"/>
              </a:rPr>
              <a:t>tại</a:t>
            </a:r>
            <a:r>
              <a:rPr lang="en-US" sz="400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thời</a:t>
            </a:r>
            <a:r>
              <a:rPr lang="en-US" sz="400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điểm</a:t>
            </a:r>
            <a:r>
              <a:rPr lang="en-US" sz="4000">
                <a:ea typeface="+mn-lt"/>
                <a:cs typeface="+mn-lt"/>
              </a:rPr>
              <a:t> t.</a:t>
            </a:r>
            <a:endParaRPr lang="vi-VN" sz="40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4000">
                <a:ea typeface="+mn-lt"/>
                <a:cs typeface="+mn-lt"/>
              </a:rPr>
              <a:t>v₀ₓ </a:t>
            </a:r>
            <a:r>
              <a:rPr lang="en-US" sz="4000" err="1">
                <a:ea typeface="+mn-lt"/>
                <a:cs typeface="+mn-lt"/>
              </a:rPr>
              <a:t>là</a:t>
            </a:r>
            <a:r>
              <a:rPr lang="en-US" sz="400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thành</a:t>
            </a:r>
            <a:r>
              <a:rPr lang="en-US" sz="400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phần</a:t>
            </a:r>
            <a:r>
              <a:rPr lang="en-US" sz="400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ngang</a:t>
            </a:r>
            <a:r>
              <a:rPr lang="en-US" sz="400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của</a:t>
            </a:r>
            <a:r>
              <a:rPr lang="en-US" sz="4000">
                <a:ea typeface="+mn-lt"/>
                <a:cs typeface="+mn-lt"/>
              </a:rPr>
              <a:t> vector </a:t>
            </a:r>
          </a:p>
          <a:p>
            <a:r>
              <a:rPr lang="en-US" sz="4000">
                <a:ea typeface="+mn-lt"/>
                <a:cs typeface="+mn-lt"/>
              </a:rPr>
              <a:t>  </a:t>
            </a:r>
            <a:r>
              <a:rPr lang="en-US" sz="4000" err="1">
                <a:ea typeface="+mn-lt"/>
                <a:cs typeface="+mn-lt"/>
              </a:rPr>
              <a:t>vận</a:t>
            </a:r>
            <a:r>
              <a:rPr lang="en-US" sz="400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tốc</a:t>
            </a:r>
            <a:r>
              <a:rPr lang="en-US" sz="4000">
                <a:ea typeface="+mn-lt"/>
                <a:cs typeface="+mn-lt"/>
              </a:rPr>
              <a:t> ban </a:t>
            </a:r>
            <a:r>
              <a:rPr lang="en-US" sz="4000" err="1">
                <a:ea typeface="+mn-lt"/>
                <a:cs typeface="+mn-lt"/>
              </a:rPr>
              <a:t>đầu</a:t>
            </a:r>
            <a:r>
              <a:rPr lang="en-US" sz="400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của</a:t>
            </a:r>
            <a:r>
              <a:rPr lang="en-US" sz="400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vật</a:t>
            </a:r>
            <a:r>
              <a:rPr lang="en-US" sz="400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thể</a:t>
            </a:r>
            <a:r>
              <a:rPr lang="en-US" sz="4000">
                <a:ea typeface="+mn-lt"/>
                <a:cs typeface="+mn-lt"/>
              </a:rPr>
              <a:t>.</a:t>
            </a:r>
            <a:endParaRPr lang="en-US" sz="4000">
              <a:cs typeface="Calibri"/>
            </a:endParaRPr>
          </a:p>
          <a:p>
            <a:endParaRPr lang="en-US" sz="4000">
              <a:latin typeface="-apple-system"/>
            </a:endParaRPr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4386C611-9584-3479-BE00-A14A04E84BAD}"/>
              </a:ext>
            </a:extLst>
          </p:cNvPr>
          <p:cNvSpPr/>
          <p:nvPr/>
        </p:nvSpPr>
        <p:spPr>
          <a:xfrm>
            <a:off x="457934" y="940340"/>
            <a:ext cx="3421811" cy="2817962"/>
          </a:xfrm>
          <a:prstGeom prst="ellipse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6FCAB59E-A4ED-0947-8CE1-77476D2E3FF9}"/>
              </a:ext>
            </a:extLst>
          </p:cNvPr>
          <p:cNvSpPr/>
          <p:nvPr/>
        </p:nvSpPr>
        <p:spPr>
          <a:xfrm>
            <a:off x="601708" y="1059642"/>
            <a:ext cx="3119886" cy="25735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Thành phần ngang</a:t>
            </a:r>
          </a:p>
        </p:txBody>
      </p:sp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FAB44EE3-C4DB-8494-12EE-370B9169B80F}"/>
              </a:ext>
            </a:extLst>
          </p:cNvPr>
          <p:cNvSpPr/>
          <p:nvPr/>
        </p:nvSpPr>
        <p:spPr>
          <a:xfrm>
            <a:off x="6499788" y="1477969"/>
            <a:ext cx="634380" cy="1095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Mũi tên: Phải 17">
            <a:extLst>
              <a:ext uri="{FF2B5EF4-FFF2-40B4-BE49-F238E27FC236}">
                <a16:creationId xmlns:a16="http://schemas.microsoft.com/office/drawing/2014/main" id="{267927F5-60AB-8E3E-FDC9-08BA02F95950}"/>
              </a:ext>
            </a:extLst>
          </p:cNvPr>
          <p:cNvSpPr/>
          <p:nvPr/>
        </p:nvSpPr>
        <p:spPr>
          <a:xfrm>
            <a:off x="8460440" y="1477969"/>
            <a:ext cx="583010" cy="109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6383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5BCA20-B718-405B-B7C6-4345529447C7}"/>
              </a:ext>
            </a:extLst>
          </p:cNvPr>
          <p:cNvSpPr/>
          <p:nvPr/>
        </p:nvSpPr>
        <p:spPr>
          <a:xfrm>
            <a:off x="5091329" y="-2123215"/>
            <a:ext cx="10774018" cy="10058401"/>
          </a:xfrm>
          <a:prstGeom prst="roundRect">
            <a:avLst>
              <a:gd name="adj" fmla="val 50000"/>
            </a:avLst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1C295-4E66-43F4-B42D-39D56B2EE977}"/>
              </a:ext>
            </a:extLst>
          </p:cNvPr>
          <p:cNvSpPr/>
          <p:nvPr/>
        </p:nvSpPr>
        <p:spPr>
          <a:xfrm>
            <a:off x="646697" y="-2934660"/>
            <a:ext cx="3945702" cy="3852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9B4AC-CFD0-4C7E-9663-90A9F39850A9}"/>
              </a:ext>
            </a:extLst>
          </p:cNvPr>
          <p:cNvSpPr/>
          <p:nvPr/>
        </p:nvSpPr>
        <p:spPr>
          <a:xfrm>
            <a:off x="-3988413" y="2050271"/>
            <a:ext cx="4822201" cy="43159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DB179F-50B7-4463-A580-E02AD33802D7}"/>
              </a:ext>
            </a:extLst>
          </p:cNvPr>
          <p:cNvSpPr/>
          <p:nvPr/>
        </p:nvSpPr>
        <p:spPr>
          <a:xfrm>
            <a:off x="-234563" y="6117293"/>
            <a:ext cx="6330563" cy="5309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81A7C-1E2F-47D8-8D27-00539FA7B6F8}"/>
              </a:ext>
            </a:extLst>
          </p:cNvPr>
          <p:cNvSpPr txBox="1"/>
          <p:nvPr/>
        </p:nvSpPr>
        <p:spPr>
          <a:xfrm>
            <a:off x="7666455" y="-16161198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31F9E1-7D28-4B67-9DE9-3600F50E016F}"/>
              </a:ext>
            </a:extLst>
          </p:cNvPr>
          <p:cNvSpPr/>
          <p:nvPr/>
        </p:nvSpPr>
        <p:spPr>
          <a:xfrm>
            <a:off x="4281463" y="-12196082"/>
            <a:ext cx="3189644" cy="3474489"/>
          </a:xfrm>
          <a:prstGeom prst="roundRect">
            <a:avLst>
              <a:gd name="adj" fmla="val 69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2528F-70E2-4488-9554-CB2598344235}"/>
              </a:ext>
            </a:extLst>
          </p:cNvPr>
          <p:cNvSpPr txBox="1"/>
          <p:nvPr/>
        </p:nvSpPr>
        <p:spPr>
          <a:xfrm>
            <a:off x="7666455" y="-4978237"/>
            <a:ext cx="318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B46C2C-1F3B-462D-875E-B49E7F00DEFF}"/>
              </a:ext>
            </a:extLst>
          </p:cNvPr>
          <p:cNvGrpSpPr/>
          <p:nvPr/>
        </p:nvGrpSpPr>
        <p:grpSpPr>
          <a:xfrm>
            <a:off x="5236048" y="-7780462"/>
            <a:ext cx="8345578" cy="6004560"/>
            <a:chOff x="3632816" y="671342"/>
            <a:chExt cx="8067278" cy="530961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D1F5F11-9CC8-4455-AC7B-82BDADF03136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9FC4FDD-7919-418E-B683-F9B12A0FC82E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C1D112-D854-4FA3-87E3-3419BF0B7F44}"/>
              </a:ext>
            </a:extLst>
          </p:cNvPr>
          <p:cNvGrpSpPr/>
          <p:nvPr/>
        </p:nvGrpSpPr>
        <p:grpSpPr>
          <a:xfrm>
            <a:off x="3642203" y="2903943"/>
            <a:ext cx="9215448" cy="3676976"/>
            <a:chOff x="3632816" y="671342"/>
            <a:chExt cx="8067278" cy="530961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21A5DC0-5C41-4657-8881-8127A20563BD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9C7525B-EB81-48A3-9AB1-80C7117EEF5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1733B49B-9A43-4C1C-A928-7C43BFAD66FC}"/>
              </a:ext>
            </a:extLst>
          </p:cNvPr>
          <p:cNvSpPr/>
          <p:nvPr/>
        </p:nvSpPr>
        <p:spPr>
          <a:xfrm>
            <a:off x="5288255" y="-8105353"/>
            <a:ext cx="1620795" cy="1637270"/>
          </a:xfrm>
          <a:prstGeom prst="ellipse">
            <a:avLst/>
          </a:prstGeom>
          <a:blipFill dpi="0"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7994" b="-379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9ED955-E185-43EC-B299-4A7A3227C3D3}"/>
              </a:ext>
            </a:extLst>
          </p:cNvPr>
          <p:cNvSpPr txBox="1"/>
          <p:nvPr/>
        </p:nvSpPr>
        <p:spPr>
          <a:xfrm>
            <a:off x="4565036" y="9632572"/>
            <a:ext cx="30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9E74E8-A82F-42FF-ACC1-146971AA9938}"/>
              </a:ext>
            </a:extLst>
          </p:cNvPr>
          <p:cNvSpPr txBox="1"/>
          <p:nvPr/>
        </p:nvSpPr>
        <p:spPr>
          <a:xfrm>
            <a:off x="3637918" y="13147607"/>
            <a:ext cx="491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991E5FE-5E49-4A75-800F-152C2B153DDF}"/>
              </a:ext>
            </a:extLst>
          </p:cNvPr>
          <p:cNvSpPr/>
          <p:nvPr/>
        </p:nvSpPr>
        <p:spPr>
          <a:xfrm>
            <a:off x="-19051937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473AB6-086D-4862-BE21-B6CA00FA4333}"/>
              </a:ext>
            </a:extLst>
          </p:cNvPr>
          <p:cNvSpPr/>
          <p:nvPr/>
        </p:nvSpPr>
        <p:spPr>
          <a:xfrm>
            <a:off x="-28938247" y="315913"/>
            <a:ext cx="11771661" cy="6261100"/>
          </a:xfrm>
          <a:custGeom>
            <a:avLst/>
            <a:gdLst>
              <a:gd name="connsiteX0" fmla="*/ 383117 w 11771661"/>
              <a:gd name="connsiteY0" fmla="*/ 0 h 6261100"/>
              <a:gd name="connsiteX1" fmla="*/ 10665883 w 11771661"/>
              <a:gd name="connsiteY1" fmla="*/ 0 h 6261100"/>
              <a:gd name="connsiteX2" fmla="*/ 11049000 w 11771661"/>
              <a:gd name="connsiteY2" fmla="*/ 383117 h 6261100"/>
              <a:gd name="connsiteX3" fmla="*/ 11049000 w 11771661"/>
              <a:gd name="connsiteY3" fmla="*/ 1200331 h 6261100"/>
              <a:gd name="connsiteX4" fmla="*/ 11578425 w 11771661"/>
              <a:gd name="connsiteY4" fmla="*/ 1200331 h 6261100"/>
              <a:gd name="connsiteX5" fmla="*/ 11771661 w 11771661"/>
              <a:gd name="connsiteY5" fmla="*/ 1393567 h 6261100"/>
              <a:gd name="connsiteX6" fmla="*/ 11771661 w 11771661"/>
              <a:gd name="connsiteY6" fmla="*/ 1674462 h 6261100"/>
              <a:gd name="connsiteX7" fmla="*/ 11578425 w 11771661"/>
              <a:gd name="connsiteY7" fmla="*/ 1867698 h 6261100"/>
              <a:gd name="connsiteX8" fmla="*/ 11049000 w 11771661"/>
              <a:gd name="connsiteY8" fmla="*/ 1867698 h 6261100"/>
              <a:gd name="connsiteX9" fmla="*/ 11049000 w 11771661"/>
              <a:gd name="connsiteY9" fmla="*/ 5877983 h 6261100"/>
              <a:gd name="connsiteX10" fmla="*/ 10665883 w 11771661"/>
              <a:gd name="connsiteY10" fmla="*/ 6261100 h 6261100"/>
              <a:gd name="connsiteX11" fmla="*/ 383117 w 11771661"/>
              <a:gd name="connsiteY11" fmla="*/ 6261100 h 6261100"/>
              <a:gd name="connsiteX12" fmla="*/ 0 w 11771661"/>
              <a:gd name="connsiteY12" fmla="*/ 5877983 h 6261100"/>
              <a:gd name="connsiteX13" fmla="*/ 0 w 11771661"/>
              <a:gd name="connsiteY13" fmla="*/ 383117 h 6261100"/>
              <a:gd name="connsiteX14" fmla="*/ 383117 w 11771661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1661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1200331"/>
                </a:lnTo>
                <a:lnTo>
                  <a:pt x="11578425" y="1200331"/>
                </a:lnTo>
                <a:cubicBezTo>
                  <a:pt x="11685146" y="1200331"/>
                  <a:pt x="11771661" y="1286846"/>
                  <a:pt x="11771661" y="1393567"/>
                </a:cubicBezTo>
                <a:lnTo>
                  <a:pt x="11771661" y="1674462"/>
                </a:lnTo>
                <a:cubicBezTo>
                  <a:pt x="11771661" y="1781183"/>
                  <a:pt x="11685146" y="1867698"/>
                  <a:pt x="11578425" y="1867698"/>
                </a:cubicBezTo>
                <a:lnTo>
                  <a:pt x="11049000" y="1867698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926C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FA0893-114B-4004-85A0-9A6B8AFC4304}"/>
              </a:ext>
            </a:extLst>
          </p:cNvPr>
          <p:cNvSpPr/>
          <p:nvPr/>
        </p:nvSpPr>
        <p:spPr>
          <a:xfrm>
            <a:off x="-33817492" y="325438"/>
            <a:ext cx="11772512" cy="6261100"/>
          </a:xfrm>
          <a:custGeom>
            <a:avLst/>
            <a:gdLst>
              <a:gd name="connsiteX0" fmla="*/ 383117 w 11772512"/>
              <a:gd name="connsiteY0" fmla="*/ 0 h 6261100"/>
              <a:gd name="connsiteX1" fmla="*/ 10665883 w 11772512"/>
              <a:gd name="connsiteY1" fmla="*/ 0 h 6261100"/>
              <a:gd name="connsiteX2" fmla="*/ 11049000 w 11772512"/>
              <a:gd name="connsiteY2" fmla="*/ 383117 h 6261100"/>
              <a:gd name="connsiteX3" fmla="*/ 11049000 w 11772512"/>
              <a:gd name="connsiteY3" fmla="*/ 2189325 h 6261100"/>
              <a:gd name="connsiteX4" fmla="*/ 11579276 w 11772512"/>
              <a:gd name="connsiteY4" fmla="*/ 2189325 h 6261100"/>
              <a:gd name="connsiteX5" fmla="*/ 11772512 w 11772512"/>
              <a:gd name="connsiteY5" fmla="*/ 2382561 h 6261100"/>
              <a:gd name="connsiteX6" fmla="*/ 11772512 w 11772512"/>
              <a:gd name="connsiteY6" fmla="*/ 2663456 h 6261100"/>
              <a:gd name="connsiteX7" fmla="*/ 11579276 w 11772512"/>
              <a:gd name="connsiteY7" fmla="*/ 2856692 h 6261100"/>
              <a:gd name="connsiteX8" fmla="*/ 11049000 w 11772512"/>
              <a:gd name="connsiteY8" fmla="*/ 2856692 h 6261100"/>
              <a:gd name="connsiteX9" fmla="*/ 11049000 w 11772512"/>
              <a:gd name="connsiteY9" fmla="*/ 5877983 h 6261100"/>
              <a:gd name="connsiteX10" fmla="*/ 10665883 w 11772512"/>
              <a:gd name="connsiteY10" fmla="*/ 6261100 h 6261100"/>
              <a:gd name="connsiteX11" fmla="*/ 383117 w 11772512"/>
              <a:gd name="connsiteY11" fmla="*/ 6261100 h 6261100"/>
              <a:gd name="connsiteX12" fmla="*/ 0 w 11772512"/>
              <a:gd name="connsiteY12" fmla="*/ 5877983 h 6261100"/>
              <a:gd name="connsiteX13" fmla="*/ 0 w 11772512"/>
              <a:gd name="connsiteY13" fmla="*/ 383117 h 6261100"/>
              <a:gd name="connsiteX14" fmla="*/ 383117 w 11772512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2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2189325"/>
                </a:lnTo>
                <a:lnTo>
                  <a:pt x="11579276" y="2189325"/>
                </a:lnTo>
                <a:cubicBezTo>
                  <a:pt x="11685997" y="2189325"/>
                  <a:pt x="11772512" y="2275840"/>
                  <a:pt x="11772512" y="2382561"/>
                </a:cubicBezTo>
                <a:lnTo>
                  <a:pt x="11772512" y="2663456"/>
                </a:lnTo>
                <a:cubicBezTo>
                  <a:pt x="11772512" y="2770177"/>
                  <a:pt x="11685997" y="2856692"/>
                  <a:pt x="11579276" y="2856692"/>
                </a:cubicBezTo>
                <a:lnTo>
                  <a:pt x="11049000" y="2856692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B489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8E984162-70FE-AF89-5162-00A89470CE9D}"/>
              </a:ext>
            </a:extLst>
          </p:cNvPr>
          <p:cNvGrpSpPr/>
          <p:nvPr/>
        </p:nvGrpSpPr>
        <p:grpSpPr>
          <a:xfrm>
            <a:off x="5238089" y="1322433"/>
            <a:ext cx="5923033" cy="1275958"/>
            <a:chOff x="3632816" y="481142"/>
            <a:chExt cx="8067278" cy="5499816"/>
          </a:xfrm>
        </p:grpSpPr>
        <p:sp>
          <p:nvSpPr>
            <p:cNvPr id="10" name="Rectangle: Rounded Corners 19">
              <a:extLst>
                <a:ext uri="{FF2B5EF4-FFF2-40B4-BE49-F238E27FC236}">
                  <a16:creationId xmlns:a16="http://schemas.microsoft.com/office/drawing/2014/main" id="{96A52609-5C81-6C01-AD08-3A54592FA5B2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20">
              <a:extLst>
                <a:ext uri="{FF2B5EF4-FFF2-40B4-BE49-F238E27FC236}">
                  <a16:creationId xmlns:a16="http://schemas.microsoft.com/office/drawing/2014/main" id="{37F8F132-2B3A-0DCD-DFE5-23671F3BFAC5}"/>
                </a:ext>
              </a:extLst>
            </p:cNvPr>
            <p:cNvSpPr/>
            <p:nvPr/>
          </p:nvSpPr>
          <p:spPr>
            <a:xfrm>
              <a:off x="3632816" y="481142"/>
              <a:ext cx="8067278" cy="5103916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6">
            <a:extLst>
              <a:ext uri="{FF2B5EF4-FFF2-40B4-BE49-F238E27FC236}">
                <a16:creationId xmlns:a16="http://schemas.microsoft.com/office/drawing/2014/main" id="{83B2745C-B6EA-8395-3E6B-9B2E0D2E77B1}"/>
              </a:ext>
            </a:extLst>
          </p:cNvPr>
          <p:cNvSpPr txBox="1"/>
          <p:nvPr/>
        </p:nvSpPr>
        <p:spPr>
          <a:xfrm>
            <a:off x="4485628" y="1410068"/>
            <a:ext cx="7075412" cy="7995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      </a:t>
            </a:r>
            <a:r>
              <a:rPr lang="en-US" sz="4400">
                <a:solidFill>
                  <a:srgbClr val="000000"/>
                </a:solidFill>
                <a:ea typeface="+mn-lt"/>
                <a:cs typeface="+mn-lt"/>
              </a:rPr>
              <a:t>rᵧ(t) = r₀ᵧ + v₀ᵧt - (1/2)gt²</a:t>
            </a:r>
            <a:endParaRPr lang="vi-VN" sz="4400">
              <a:solidFill>
                <a:schemeClr val="accent2">
                  <a:lumMod val="50000"/>
                </a:schemeClr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C477022B-005B-4509-30BF-7A35BB098A39}"/>
              </a:ext>
            </a:extLst>
          </p:cNvPr>
          <p:cNvSpPr txBox="1"/>
          <p:nvPr/>
        </p:nvSpPr>
        <p:spPr>
          <a:xfrm>
            <a:off x="3646098" y="3171645"/>
            <a:ext cx="9356784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rᵧ(t) </a:t>
            </a:r>
            <a:r>
              <a:rPr lang="en-US" sz="3200" err="1">
                <a:ea typeface="+mn-lt"/>
                <a:cs typeface="+mn-lt"/>
              </a:rPr>
              <a:t>là</a:t>
            </a:r>
            <a:r>
              <a:rPr lang="en-US" sz="3200">
                <a:ea typeface="+mn-lt"/>
                <a:cs typeface="+mn-lt"/>
              </a:rPr>
              <a:t> vector </a:t>
            </a:r>
            <a:r>
              <a:rPr lang="en-US" sz="3200" err="1">
                <a:ea typeface="+mn-lt"/>
                <a:cs typeface="+mn-lt"/>
              </a:rPr>
              <a:t>vị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trí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dọc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của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vật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thể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tại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thời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điểm</a:t>
            </a:r>
            <a:r>
              <a:rPr lang="en-US" sz="3200">
                <a:ea typeface="+mn-lt"/>
                <a:cs typeface="+mn-lt"/>
              </a:rPr>
              <a:t> t.</a:t>
            </a:r>
            <a:endParaRPr lang="vi-VN" sz="3200">
              <a:latin typeface="Arial"/>
              <a:ea typeface="+mn-lt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r₀ᵧ </a:t>
            </a:r>
            <a:r>
              <a:rPr lang="en-US" sz="3200" err="1">
                <a:ea typeface="+mn-lt"/>
                <a:cs typeface="+mn-lt"/>
              </a:rPr>
              <a:t>là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thành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phần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dọc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của</a:t>
            </a:r>
            <a:r>
              <a:rPr lang="en-US" sz="3200">
                <a:ea typeface="+mn-lt"/>
                <a:cs typeface="+mn-lt"/>
              </a:rPr>
              <a:t> vector </a:t>
            </a:r>
            <a:r>
              <a:rPr lang="en-US" sz="3200" err="1">
                <a:ea typeface="+mn-lt"/>
                <a:cs typeface="+mn-lt"/>
              </a:rPr>
              <a:t>vị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trí</a:t>
            </a:r>
            <a:r>
              <a:rPr lang="en-US" sz="3200">
                <a:ea typeface="+mn-lt"/>
                <a:cs typeface="+mn-lt"/>
              </a:rPr>
              <a:t> ban </a:t>
            </a:r>
            <a:r>
              <a:rPr lang="en-US" sz="3200" err="1">
                <a:ea typeface="+mn-lt"/>
                <a:cs typeface="+mn-lt"/>
              </a:rPr>
              <a:t>đầu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của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vật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thể</a:t>
            </a:r>
            <a:r>
              <a:rPr lang="en-US" sz="3200">
                <a:ea typeface="+mn-lt"/>
                <a:cs typeface="+mn-lt"/>
              </a:rPr>
              <a:t>.</a:t>
            </a:r>
            <a:endParaRPr lang="en-US" sz="32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v₀ᵧ </a:t>
            </a:r>
            <a:r>
              <a:rPr lang="en-US" sz="3200" err="1">
                <a:ea typeface="+mn-lt"/>
                <a:cs typeface="+mn-lt"/>
              </a:rPr>
              <a:t>là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thành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phần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dọc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của</a:t>
            </a:r>
            <a:r>
              <a:rPr lang="en-US" sz="3200">
                <a:ea typeface="+mn-lt"/>
                <a:cs typeface="+mn-lt"/>
              </a:rPr>
              <a:t> vector </a:t>
            </a:r>
            <a:r>
              <a:rPr lang="en-US" sz="3200" err="1">
                <a:ea typeface="+mn-lt"/>
                <a:cs typeface="+mn-lt"/>
              </a:rPr>
              <a:t>vận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tốc</a:t>
            </a:r>
            <a:r>
              <a:rPr lang="en-US" sz="3200">
                <a:ea typeface="+mn-lt"/>
                <a:cs typeface="+mn-lt"/>
              </a:rPr>
              <a:t> ban </a:t>
            </a:r>
            <a:r>
              <a:rPr lang="en-US" sz="3200" err="1">
                <a:ea typeface="+mn-lt"/>
                <a:cs typeface="+mn-lt"/>
              </a:rPr>
              <a:t>đầu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của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vật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thể</a:t>
            </a:r>
            <a:r>
              <a:rPr lang="en-US" sz="3200"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g </a:t>
            </a:r>
            <a:r>
              <a:rPr lang="en-US" sz="3200" err="1">
                <a:ea typeface="+mn-lt"/>
                <a:cs typeface="+mn-lt"/>
              </a:rPr>
              <a:t>là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gia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tốc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trọng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trường</a:t>
            </a:r>
            <a:r>
              <a:rPr lang="en-US" sz="3200">
                <a:ea typeface="+mn-lt"/>
                <a:cs typeface="+mn-lt"/>
              </a:rPr>
              <a:t>.</a:t>
            </a:r>
            <a:endParaRPr lang="en-US" sz="32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3200">
              <a:cs typeface="Calibri"/>
            </a:endParaRPr>
          </a:p>
          <a:p>
            <a:endParaRPr lang="en-US" sz="3200">
              <a:latin typeface="-apple-system"/>
            </a:endParaRPr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4386C611-9584-3479-BE00-A14A04E84BAD}"/>
              </a:ext>
            </a:extLst>
          </p:cNvPr>
          <p:cNvSpPr/>
          <p:nvPr/>
        </p:nvSpPr>
        <p:spPr>
          <a:xfrm>
            <a:off x="457934" y="940340"/>
            <a:ext cx="3421811" cy="2817962"/>
          </a:xfrm>
          <a:prstGeom prst="ellipse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4" name="Camera 33">
            <a:extLst>
              <a:ext uri="{FF2B5EF4-FFF2-40B4-BE49-F238E27FC236}">
                <a16:creationId xmlns:a16="http://schemas.microsoft.com/office/drawing/2014/main" id="{2FD4110E-606E-586D-A99C-D191EF36E61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01587" y="6716757"/>
            <a:ext cx="2057400" cy="2057400"/>
          </a:xfrm>
          <a:prstGeom prst="ellipse">
            <a:avLst/>
          </a:prstGeom>
        </p:spPr>
      </p:pic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6FCAB59E-A4ED-0947-8CE1-77476D2E3FF9}"/>
              </a:ext>
            </a:extLst>
          </p:cNvPr>
          <p:cNvSpPr/>
          <p:nvPr/>
        </p:nvSpPr>
        <p:spPr>
          <a:xfrm>
            <a:off x="601708" y="1059642"/>
            <a:ext cx="3119886" cy="25735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320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Thành phần </a:t>
            </a:r>
            <a:endParaRPr lang="vi-VN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vi-VN" sz="320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dọc</a:t>
            </a:r>
            <a:endParaRPr lang="vi-V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16E65EE9-F676-7CAF-7BA1-1D795CEADD6A}"/>
              </a:ext>
            </a:extLst>
          </p:cNvPr>
          <p:cNvSpPr/>
          <p:nvPr/>
        </p:nvSpPr>
        <p:spPr>
          <a:xfrm>
            <a:off x="5335384" y="1477969"/>
            <a:ext cx="634380" cy="1095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Mũi tên: Phải 17">
            <a:extLst>
              <a:ext uri="{FF2B5EF4-FFF2-40B4-BE49-F238E27FC236}">
                <a16:creationId xmlns:a16="http://schemas.microsoft.com/office/drawing/2014/main" id="{FB0A865C-F7C6-5B62-96C3-BAD9E552F68D}"/>
              </a:ext>
            </a:extLst>
          </p:cNvPr>
          <p:cNvSpPr/>
          <p:nvPr/>
        </p:nvSpPr>
        <p:spPr>
          <a:xfrm>
            <a:off x="6643626" y="1476257"/>
            <a:ext cx="634380" cy="1095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Mũi tên: Phải 24">
            <a:extLst>
              <a:ext uri="{FF2B5EF4-FFF2-40B4-BE49-F238E27FC236}">
                <a16:creationId xmlns:a16="http://schemas.microsoft.com/office/drawing/2014/main" id="{6B9DB08A-2090-84C3-063B-6FDD9AB24143}"/>
              </a:ext>
            </a:extLst>
          </p:cNvPr>
          <p:cNvSpPr/>
          <p:nvPr/>
        </p:nvSpPr>
        <p:spPr>
          <a:xfrm>
            <a:off x="7917622" y="1474544"/>
            <a:ext cx="634380" cy="1095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5718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5BCA20-B718-405B-B7C6-4345529447C7}"/>
              </a:ext>
            </a:extLst>
          </p:cNvPr>
          <p:cNvSpPr/>
          <p:nvPr/>
        </p:nvSpPr>
        <p:spPr>
          <a:xfrm>
            <a:off x="5091329" y="-2123215"/>
            <a:ext cx="10774018" cy="10058401"/>
          </a:xfrm>
          <a:prstGeom prst="roundRect">
            <a:avLst>
              <a:gd name="adj" fmla="val 50000"/>
            </a:avLst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1C295-4E66-43F4-B42D-39D56B2EE977}"/>
              </a:ext>
            </a:extLst>
          </p:cNvPr>
          <p:cNvSpPr/>
          <p:nvPr/>
        </p:nvSpPr>
        <p:spPr>
          <a:xfrm>
            <a:off x="646697" y="-2934660"/>
            <a:ext cx="3945702" cy="3852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9B4AC-CFD0-4C7E-9663-90A9F39850A9}"/>
              </a:ext>
            </a:extLst>
          </p:cNvPr>
          <p:cNvSpPr/>
          <p:nvPr/>
        </p:nvSpPr>
        <p:spPr>
          <a:xfrm>
            <a:off x="-3988413" y="2050271"/>
            <a:ext cx="4822201" cy="43159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DB179F-50B7-4463-A580-E02AD33802D7}"/>
              </a:ext>
            </a:extLst>
          </p:cNvPr>
          <p:cNvSpPr/>
          <p:nvPr/>
        </p:nvSpPr>
        <p:spPr>
          <a:xfrm>
            <a:off x="-234563" y="6117293"/>
            <a:ext cx="6330563" cy="5309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81A7C-1E2F-47D8-8D27-00539FA7B6F8}"/>
              </a:ext>
            </a:extLst>
          </p:cNvPr>
          <p:cNvSpPr txBox="1"/>
          <p:nvPr/>
        </p:nvSpPr>
        <p:spPr>
          <a:xfrm>
            <a:off x="7666455" y="-16161198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31F9E1-7D28-4B67-9DE9-3600F50E016F}"/>
              </a:ext>
            </a:extLst>
          </p:cNvPr>
          <p:cNvSpPr/>
          <p:nvPr/>
        </p:nvSpPr>
        <p:spPr>
          <a:xfrm>
            <a:off x="4281463" y="-12196082"/>
            <a:ext cx="3189644" cy="3474489"/>
          </a:xfrm>
          <a:prstGeom prst="roundRect">
            <a:avLst>
              <a:gd name="adj" fmla="val 69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2528F-70E2-4488-9554-CB2598344235}"/>
              </a:ext>
            </a:extLst>
          </p:cNvPr>
          <p:cNvSpPr txBox="1"/>
          <p:nvPr/>
        </p:nvSpPr>
        <p:spPr>
          <a:xfrm>
            <a:off x="7666455" y="-4978237"/>
            <a:ext cx="318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B46C2C-1F3B-462D-875E-B49E7F00DEFF}"/>
              </a:ext>
            </a:extLst>
          </p:cNvPr>
          <p:cNvGrpSpPr/>
          <p:nvPr/>
        </p:nvGrpSpPr>
        <p:grpSpPr>
          <a:xfrm>
            <a:off x="5236048" y="-7780462"/>
            <a:ext cx="8345578" cy="6004560"/>
            <a:chOff x="3632816" y="671342"/>
            <a:chExt cx="8067278" cy="530961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D1F5F11-9CC8-4455-AC7B-82BDADF03136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9FC4FDD-7919-418E-B683-F9B12A0FC82E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6362ED2-05C3-45A7-AB29-C85421509120}"/>
              </a:ext>
            </a:extLst>
          </p:cNvPr>
          <p:cNvSpPr/>
          <p:nvPr/>
        </p:nvSpPr>
        <p:spPr>
          <a:xfrm>
            <a:off x="716963" y="1088283"/>
            <a:ext cx="3271520" cy="4720128"/>
          </a:xfrm>
          <a:prstGeom prst="rect">
            <a:avLst/>
          </a:prstGeom>
          <a:solidFill>
            <a:srgbClr val="46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C1D112-D854-4FA3-87E3-3419BF0B7F44}"/>
              </a:ext>
            </a:extLst>
          </p:cNvPr>
          <p:cNvGrpSpPr/>
          <p:nvPr/>
        </p:nvGrpSpPr>
        <p:grpSpPr>
          <a:xfrm>
            <a:off x="4821147" y="4169150"/>
            <a:ext cx="7332016" cy="1275959"/>
            <a:chOff x="3632816" y="671342"/>
            <a:chExt cx="8067278" cy="530961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21A5DC0-5C41-4657-8881-8127A20563BD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9C7525B-EB81-48A3-9AB1-80C7117EEF5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1733B49B-9A43-4C1C-A928-7C43BFAD66FC}"/>
              </a:ext>
            </a:extLst>
          </p:cNvPr>
          <p:cNvSpPr/>
          <p:nvPr/>
        </p:nvSpPr>
        <p:spPr>
          <a:xfrm>
            <a:off x="5288255" y="-8105353"/>
            <a:ext cx="1620795" cy="1637270"/>
          </a:xfrm>
          <a:prstGeom prst="ellipse">
            <a:avLst/>
          </a:prstGeom>
          <a:blipFill dpi="0"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7994" b="-379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9ED955-E185-43EC-B299-4A7A3227C3D3}"/>
              </a:ext>
            </a:extLst>
          </p:cNvPr>
          <p:cNvSpPr txBox="1"/>
          <p:nvPr/>
        </p:nvSpPr>
        <p:spPr>
          <a:xfrm>
            <a:off x="4565036" y="9632572"/>
            <a:ext cx="30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9E74E8-A82F-42FF-ACC1-146971AA9938}"/>
              </a:ext>
            </a:extLst>
          </p:cNvPr>
          <p:cNvSpPr txBox="1"/>
          <p:nvPr/>
        </p:nvSpPr>
        <p:spPr>
          <a:xfrm>
            <a:off x="3637918" y="13147607"/>
            <a:ext cx="491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991E5FE-5E49-4A75-800F-152C2B153DDF}"/>
              </a:ext>
            </a:extLst>
          </p:cNvPr>
          <p:cNvSpPr/>
          <p:nvPr/>
        </p:nvSpPr>
        <p:spPr>
          <a:xfrm>
            <a:off x="-19051937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473AB6-086D-4862-BE21-B6CA00FA4333}"/>
              </a:ext>
            </a:extLst>
          </p:cNvPr>
          <p:cNvSpPr/>
          <p:nvPr/>
        </p:nvSpPr>
        <p:spPr>
          <a:xfrm>
            <a:off x="-28938247" y="315913"/>
            <a:ext cx="11771661" cy="6261100"/>
          </a:xfrm>
          <a:custGeom>
            <a:avLst/>
            <a:gdLst>
              <a:gd name="connsiteX0" fmla="*/ 383117 w 11771661"/>
              <a:gd name="connsiteY0" fmla="*/ 0 h 6261100"/>
              <a:gd name="connsiteX1" fmla="*/ 10665883 w 11771661"/>
              <a:gd name="connsiteY1" fmla="*/ 0 h 6261100"/>
              <a:gd name="connsiteX2" fmla="*/ 11049000 w 11771661"/>
              <a:gd name="connsiteY2" fmla="*/ 383117 h 6261100"/>
              <a:gd name="connsiteX3" fmla="*/ 11049000 w 11771661"/>
              <a:gd name="connsiteY3" fmla="*/ 1200331 h 6261100"/>
              <a:gd name="connsiteX4" fmla="*/ 11578425 w 11771661"/>
              <a:gd name="connsiteY4" fmla="*/ 1200331 h 6261100"/>
              <a:gd name="connsiteX5" fmla="*/ 11771661 w 11771661"/>
              <a:gd name="connsiteY5" fmla="*/ 1393567 h 6261100"/>
              <a:gd name="connsiteX6" fmla="*/ 11771661 w 11771661"/>
              <a:gd name="connsiteY6" fmla="*/ 1674462 h 6261100"/>
              <a:gd name="connsiteX7" fmla="*/ 11578425 w 11771661"/>
              <a:gd name="connsiteY7" fmla="*/ 1867698 h 6261100"/>
              <a:gd name="connsiteX8" fmla="*/ 11049000 w 11771661"/>
              <a:gd name="connsiteY8" fmla="*/ 1867698 h 6261100"/>
              <a:gd name="connsiteX9" fmla="*/ 11049000 w 11771661"/>
              <a:gd name="connsiteY9" fmla="*/ 5877983 h 6261100"/>
              <a:gd name="connsiteX10" fmla="*/ 10665883 w 11771661"/>
              <a:gd name="connsiteY10" fmla="*/ 6261100 h 6261100"/>
              <a:gd name="connsiteX11" fmla="*/ 383117 w 11771661"/>
              <a:gd name="connsiteY11" fmla="*/ 6261100 h 6261100"/>
              <a:gd name="connsiteX12" fmla="*/ 0 w 11771661"/>
              <a:gd name="connsiteY12" fmla="*/ 5877983 h 6261100"/>
              <a:gd name="connsiteX13" fmla="*/ 0 w 11771661"/>
              <a:gd name="connsiteY13" fmla="*/ 383117 h 6261100"/>
              <a:gd name="connsiteX14" fmla="*/ 383117 w 11771661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1661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1200331"/>
                </a:lnTo>
                <a:lnTo>
                  <a:pt x="11578425" y="1200331"/>
                </a:lnTo>
                <a:cubicBezTo>
                  <a:pt x="11685146" y="1200331"/>
                  <a:pt x="11771661" y="1286846"/>
                  <a:pt x="11771661" y="1393567"/>
                </a:cubicBezTo>
                <a:lnTo>
                  <a:pt x="11771661" y="1674462"/>
                </a:lnTo>
                <a:cubicBezTo>
                  <a:pt x="11771661" y="1781183"/>
                  <a:pt x="11685146" y="1867698"/>
                  <a:pt x="11578425" y="1867698"/>
                </a:cubicBezTo>
                <a:lnTo>
                  <a:pt x="11049000" y="1867698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926C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FA0893-114B-4004-85A0-9A6B8AFC4304}"/>
              </a:ext>
            </a:extLst>
          </p:cNvPr>
          <p:cNvSpPr/>
          <p:nvPr/>
        </p:nvSpPr>
        <p:spPr>
          <a:xfrm>
            <a:off x="-33817492" y="325438"/>
            <a:ext cx="11772512" cy="6261100"/>
          </a:xfrm>
          <a:custGeom>
            <a:avLst/>
            <a:gdLst>
              <a:gd name="connsiteX0" fmla="*/ 383117 w 11772512"/>
              <a:gd name="connsiteY0" fmla="*/ 0 h 6261100"/>
              <a:gd name="connsiteX1" fmla="*/ 10665883 w 11772512"/>
              <a:gd name="connsiteY1" fmla="*/ 0 h 6261100"/>
              <a:gd name="connsiteX2" fmla="*/ 11049000 w 11772512"/>
              <a:gd name="connsiteY2" fmla="*/ 383117 h 6261100"/>
              <a:gd name="connsiteX3" fmla="*/ 11049000 w 11772512"/>
              <a:gd name="connsiteY3" fmla="*/ 2189325 h 6261100"/>
              <a:gd name="connsiteX4" fmla="*/ 11579276 w 11772512"/>
              <a:gd name="connsiteY4" fmla="*/ 2189325 h 6261100"/>
              <a:gd name="connsiteX5" fmla="*/ 11772512 w 11772512"/>
              <a:gd name="connsiteY5" fmla="*/ 2382561 h 6261100"/>
              <a:gd name="connsiteX6" fmla="*/ 11772512 w 11772512"/>
              <a:gd name="connsiteY6" fmla="*/ 2663456 h 6261100"/>
              <a:gd name="connsiteX7" fmla="*/ 11579276 w 11772512"/>
              <a:gd name="connsiteY7" fmla="*/ 2856692 h 6261100"/>
              <a:gd name="connsiteX8" fmla="*/ 11049000 w 11772512"/>
              <a:gd name="connsiteY8" fmla="*/ 2856692 h 6261100"/>
              <a:gd name="connsiteX9" fmla="*/ 11049000 w 11772512"/>
              <a:gd name="connsiteY9" fmla="*/ 5877983 h 6261100"/>
              <a:gd name="connsiteX10" fmla="*/ 10665883 w 11772512"/>
              <a:gd name="connsiteY10" fmla="*/ 6261100 h 6261100"/>
              <a:gd name="connsiteX11" fmla="*/ 383117 w 11772512"/>
              <a:gd name="connsiteY11" fmla="*/ 6261100 h 6261100"/>
              <a:gd name="connsiteX12" fmla="*/ 0 w 11772512"/>
              <a:gd name="connsiteY12" fmla="*/ 5877983 h 6261100"/>
              <a:gd name="connsiteX13" fmla="*/ 0 w 11772512"/>
              <a:gd name="connsiteY13" fmla="*/ 383117 h 6261100"/>
              <a:gd name="connsiteX14" fmla="*/ 383117 w 11772512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2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2189325"/>
                </a:lnTo>
                <a:lnTo>
                  <a:pt x="11579276" y="2189325"/>
                </a:lnTo>
                <a:cubicBezTo>
                  <a:pt x="11685997" y="2189325"/>
                  <a:pt x="11772512" y="2275840"/>
                  <a:pt x="11772512" y="2382561"/>
                </a:cubicBezTo>
                <a:lnTo>
                  <a:pt x="11772512" y="2663456"/>
                </a:lnTo>
                <a:cubicBezTo>
                  <a:pt x="11772512" y="2770177"/>
                  <a:pt x="11685997" y="2856692"/>
                  <a:pt x="11579276" y="2856692"/>
                </a:cubicBezTo>
                <a:lnTo>
                  <a:pt x="11049000" y="2856692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B489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AA58-BDE7-AA95-D518-C0C00292BDCD}"/>
              </a:ext>
            </a:extLst>
          </p:cNvPr>
          <p:cNvSpPr txBox="1"/>
          <p:nvPr/>
        </p:nvSpPr>
        <p:spPr>
          <a:xfrm>
            <a:off x="1384667" y="2315781"/>
            <a:ext cx="212584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Chuyển</a:t>
            </a:r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động</a:t>
            </a:r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ctr"/>
            <a:r>
              <a:rPr lang="en-US" sz="4000" err="1">
                <a:solidFill>
                  <a:schemeClr val="accent4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ném</a:t>
            </a:r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 </a:t>
            </a:r>
            <a:r>
              <a:rPr lang="en-US" sz="4000" err="1">
                <a:solidFill>
                  <a:schemeClr val="accent4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xiên</a:t>
            </a:r>
            <a:endParaRPr lang="en-US" sz="4000" err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2C6F6-2516-1079-CA41-B2E524DC16AD}"/>
              </a:ext>
            </a:extLst>
          </p:cNvPr>
          <p:cNvSpPr txBox="1"/>
          <p:nvPr/>
        </p:nvSpPr>
        <p:spPr>
          <a:xfrm>
            <a:off x="5549552" y="4371804"/>
            <a:ext cx="688850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Times New Roman"/>
              </a:rPr>
              <a:t>     </a:t>
            </a:r>
            <a:r>
              <a:rPr lang="en-US" sz="4400">
                <a:solidFill>
                  <a:srgbClr val="000000"/>
                </a:solidFill>
                <a:effectLst/>
                <a:ea typeface="+mn-lt"/>
                <a:cs typeface="+mn-lt"/>
              </a:rPr>
              <a:t>r(t) = </a:t>
            </a:r>
            <a:r>
              <a:rPr lang="en-US" sz="4400">
                <a:solidFill>
                  <a:srgbClr val="000000"/>
                </a:solidFill>
                <a:ea typeface="+mn-lt"/>
                <a:cs typeface="+mn-lt"/>
              </a:rPr>
              <a:t>rₓ(</a:t>
            </a:r>
            <a:r>
              <a:rPr lang="en-US" sz="4400">
                <a:solidFill>
                  <a:srgbClr val="000000"/>
                </a:solidFill>
                <a:effectLst/>
                <a:ea typeface="+mn-lt"/>
                <a:cs typeface="+mn-lt"/>
              </a:rPr>
              <a:t>t</a:t>
            </a:r>
            <a:r>
              <a:rPr lang="en-US" sz="4400">
                <a:solidFill>
                  <a:srgbClr val="000000"/>
                </a:solidFill>
                <a:ea typeface="+mn-lt"/>
                <a:cs typeface="+mn-lt"/>
              </a:rPr>
              <a:t>)</a:t>
            </a:r>
            <a:r>
              <a:rPr lang="en-US" sz="4400" err="1">
                <a:solidFill>
                  <a:srgbClr val="000000"/>
                </a:solidFill>
                <a:effectLst/>
                <a:ea typeface="+mn-lt"/>
                <a:cs typeface="+mn-lt"/>
              </a:rPr>
              <a:t>i</a:t>
            </a:r>
            <a:r>
              <a:rPr lang="en-US" sz="4400">
                <a:solidFill>
                  <a:srgbClr val="000000"/>
                </a:solidFill>
                <a:effectLst/>
                <a:ea typeface="+mn-lt"/>
                <a:cs typeface="+mn-lt"/>
              </a:rPr>
              <a:t> + </a:t>
            </a:r>
            <a:r>
              <a:rPr lang="en-US" sz="4400">
                <a:solidFill>
                  <a:srgbClr val="000000"/>
                </a:solidFill>
                <a:ea typeface="+mn-lt"/>
                <a:cs typeface="+mn-lt"/>
              </a:rPr>
              <a:t>rᵧ</a:t>
            </a:r>
            <a:r>
              <a:rPr lang="en-US" sz="4400">
                <a:solidFill>
                  <a:srgbClr val="000000"/>
                </a:solidFill>
                <a:effectLst/>
                <a:ea typeface="+mn-lt"/>
                <a:cs typeface="+mn-lt"/>
              </a:rPr>
              <a:t>(t)</a:t>
            </a:r>
            <a:r>
              <a:rPr lang="en-US" sz="4400">
                <a:solidFill>
                  <a:srgbClr val="000000"/>
                </a:solidFill>
                <a:ea typeface="+mn-lt"/>
                <a:cs typeface="+mn-lt"/>
              </a:rPr>
              <a:t>j</a:t>
            </a:r>
            <a:endParaRPr lang="vi-VN" sz="4400">
              <a:solidFill>
                <a:srgbClr val="000000"/>
              </a:solidFill>
              <a:ea typeface="+mn-lt"/>
              <a:cs typeface="+mn-lt"/>
            </a:endParaRPr>
          </a:p>
          <a:p>
            <a:br>
              <a:rPr lang="en-US"/>
            </a:br>
            <a:endParaRPr lang="en-US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79F6D471-3C88-E770-852D-DEAB27ABEC7E}"/>
              </a:ext>
            </a:extLst>
          </p:cNvPr>
          <p:cNvSpPr/>
          <p:nvPr/>
        </p:nvSpPr>
        <p:spPr>
          <a:xfrm>
            <a:off x="5233052" y="633827"/>
            <a:ext cx="6369169" cy="20415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D4EA559A-4A64-B68E-7625-C4F816D829D2}"/>
              </a:ext>
            </a:extLst>
          </p:cNvPr>
          <p:cNvSpPr/>
          <p:nvPr/>
        </p:nvSpPr>
        <p:spPr>
          <a:xfrm>
            <a:off x="5237336" y="721008"/>
            <a:ext cx="6369168" cy="1854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DD64B074-5E6B-2AE4-E6C6-76A73B71CE0A}"/>
              </a:ext>
            </a:extLst>
          </p:cNvPr>
          <p:cNvSpPr txBox="1"/>
          <p:nvPr/>
        </p:nvSpPr>
        <p:spPr>
          <a:xfrm>
            <a:off x="5333890" y="834973"/>
            <a:ext cx="6658470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Tổng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hàm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 vector </a:t>
            </a:r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chuyển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động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của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chuyển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động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ném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xiên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là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tổng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của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vi-VN" sz="320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thành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phần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ngang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và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thành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phần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dọc</a:t>
            </a:r>
            <a:endParaRPr lang="en-US" sz="3200" err="1">
              <a:latin typeface="Calibri"/>
              <a:cs typeface="Calibri"/>
            </a:endParaRPr>
          </a:p>
          <a:p>
            <a:br>
              <a:rPr lang="en-US"/>
            </a:br>
            <a:endParaRPr lang="en-US"/>
          </a:p>
        </p:txBody>
      </p:sp>
      <p:sp>
        <p:nvSpPr>
          <p:cNvPr id="18" name="Mũi tên: Xuống 17">
            <a:extLst>
              <a:ext uri="{FF2B5EF4-FFF2-40B4-BE49-F238E27FC236}">
                <a16:creationId xmlns:a16="http://schemas.microsoft.com/office/drawing/2014/main" id="{2967B55A-2308-DDBD-DE34-8E6055C059C6}"/>
              </a:ext>
            </a:extLst>
          </p:cNvPr>
          <p:cNvSpPr/>
          <p:nvPr/>
        </p:nvSpPr>
        <p:spPr>
          <a:xfrm>
            <a:off x="8077934" y="2668376"/>
            <a:ext cx="805132" cy="140898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Mũi tên: Phải 22">
            <a:extLst>
              <a:ext uri="{FF2B5EF4-FFF2-40B4-BE49-F238E27FC236}">
                <a16:creationId xmlns:a16="http://schemas.microsoft.com/office/drawing/2014/main" id="{02271161-C4E5-03FC-D00F-0EEE8CAD3EB6}"/>
              </a:ext>
            </a:extLst>
          </p:cNvPr>
          <p:cNvSpPr/>
          <p:nvPr/>
        </p:nvSpPr>
        <p:spPr>
          <a:xfrm>
            <a:off x="6354237" y="4371857"/>
            <a:ext cx="634380" cy="1095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Mũi tên: Phải 24">
            <a:extLst>
              <a:ext uri="{FF2B5EF4-FFF2-40B4-BE49-F238E27FC236}">
                <a16:creationId xmlns:a16="http://schemas.microsoft.com/office/drawing/2014/main" id="{95416297-A919-D862-FE71-49D4FE987967}"/>
              </a:ext>
            </a:extLst>
          </p:cNvPr>
          <p:cNvSpPr/>
          <p:nvPr/>
        </p:nvSpPr>
        <p:spPr>
          <a:xfrm>
            <a:off x="9907384" y="4380419"/>
            <a:ext cx="403212" cy="1009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Mũi tên: Phải 32">
            <a:extLst>
              <a:ext uri="{FF2B5EF4-FFF2-40B4-BE49-F238E27FC236}">
                <a16:creationId xmlns:a16="http://schemas.microsoft.com/office/drawing/2014/main" id="{1CBA97A8-5BA6-F943-F6A1-5F81957FF395}"/>
              </a:ext>
            </a:extLst>
          </p:cNvPr>
          <p:cNvSpPr/>
          <p:nvPr/>
        </p:nvSpPr>
        <p:spPr>
          <a:xfrm>
            <a:off x="8338863" y="4370144"/>
            <a:ext cx="428897" cy="1009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056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5BCA20-B718-405B-B7C6-4345529447C7}"/>
              </a:ext>
            </a:extLst>
          </p:cNvPr>
          <p:cNvSpPr/>
          <p:nvPr/>
        </p:nvSpPr>
        <p:spPr>
          <a:xfrm>
            <a:off x="21655135" y="-2008524"/>
            <a:ext cx="10774018" cy="10058401"/>
          </a:xfrm>
          <a:prstGeom prst="roundRect">
            <a:avLst>
              <a:gd name="adj" fmla="val 50000"/>
            </a:avLst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1C295-4E66-43F4-B42D-39D56B2EE977}"/>
              </a:ext>
            </a:extLst>
          </p:cNvPr>
          <p:cNvSpPr/>
          <p:nvPr/>
        </p:nvSpPr>
        <p:spPr>
          <a:xfrm>
            <a:off x="646697" y="-17173160"/>
            <a:ext cx="3945702" cy="3852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9B4AC-CFD0-4C7E-9663-90A9F39850A9}"/>
              </a:ext>
            </a:extLst>
          </p:cNvPr>
          <p:cNvSpPr/>
          <p:nvPr/>
        </p:nvSpPr>
        <p:spPr>
          <a:xfrm>
            <a:off x="-17900342" y="2050271"/>
            <a:ext cx="4822201" cy="43159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DB179F-50B7-4463-A580-E02AD33802D7}"/>
              </a:ext>
            </a:extLst>
          </p:cNvPr>
          <p:cNvSpPr/>
          <p:nvPr/>
        </p:nvSpPr>
        <p:spPr>
          <a:xfrm>
            <a:off x="-234563" y="15457228"/>
            <a:ext cx="6330563" cy="5309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81A7C-1E2F-47D8-8D27-00539FA7B6F8}"/>
              </a:ext>
            </a:extLst>
          </p:cNvPr>
          <p:cNvSpPr txBox="1"/>
          <p:nvPr/>
        </p:nvSpPr>
        <p:spPr>
          <a:xfrm>
            <a:off x="7666455" y="-16161198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362ED2-05C3-45A7-AB29-C85421509120}"/>
              </a:ext>
            </a:extLst>
          </p:cNvPr>
          <p:cNvSpPr/>
          <p:nvPr/>
        </p:nvSpPr>
        <p:spPr>
          <a:xfrm>
            <a:off x="-6252797" y="1088283"/>
            <a:ext cx="3271520" cy="4720128"/>
          </a:xfrm>
          <a:prstGeom prst="rect">
            <a:avLst/>
          </a:prstGeom>
          <a:solidFill>
            <a:srgbClr val="46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D4F41F84-A5D9-4736-9ED2-FA5904C27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89" t="29954" r="99929" b="29586"/>
          <a:stretch/>
        </p:blipFill>
        <p:spPr>
          <a:xfrm>
            <a:off x="-6041549" y="1290675"/>
            <a:ext cx="2849024" cy="43159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3C1D112-D854-4FA3-87E3-3419BF0B7F44}"/>
              </a:ext>
            </a:extLst>
          </p:cNvPr>
          <p:cNvGrpSpPr/>
          <p:nvPr/>
        </p:nvGrpSpPr>
        <p:grpSpPr>
          <a:xfrm>
            <a:off x="7666455" y="-12518418"/>
            <a:ext cx="7481804" cy="2439545"/>
            <a:chOff x="3632816" y="671342"/>
            <a:chExt cx="8067278" cy="530961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21A5DC0-5C41-4657-8881-8127A20563BD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9C7525B-EB81-48A3-9AB1-80C7117EEF5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B93C61-89DB-4E54-80E7-9512DFF1680A}"/>
              </a:ext>
            </a:extLst>
          </p:cNvPr>
          <p:cNvGrpSpPr/>
          <p:nvPr/>
        </p:nvGrpSpPr>
        <p:grpSpPr>
          <a:xfrm>
            <a:off x="6639218" y="-7238489"/>
            <a:ext cx="7481804" cy="2439545"/>
            <a:chOff x="3632816" y="671342"/>
            <a:chExt cx="8067278" cy="53096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83137E-13CD-4EFB-A476-141B97094FA1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4F28F9F-D5B6-43E5-94C0-330E96EF5B9F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6D6491E-876E-4094-AC5D-E04F321D9009}"/>
              </a:ext>
            </a:extLst>
          </p:cNvPr>
          <p:cNvSpPr txBox="1"/>
          <p:nvPr/>
        </p:nvSpPr>
        <p:spPr>
          <a:xfrm>
            <a:off x="11724401" y="-15453312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A5411-789A-49B3-B6F7-EEBCCEFD728E}"/>
              </a:ext>
            </a:extLst>
          </p:cNvPr>
          <p:cNvGrpSpPr/>
          <p:nvPr/>
        </p:nvGrpSpPr>
        <p:grpSpPr>
          <a:xfrm>
            <a:off x="16031867" y="-14417236"/>
            <a:ext cx="8345578" cy="6004560"/>
            <a:chOff x="3632816" y="671342"/>
            <a:chExt cx="8067278" cy="530961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0DF8F03-19CA-4A8D-826F-7FDBD2DB7D44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3BF79D7-3998-4F3D-B4D3-BA8D89DF4E4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155A419-616A-4A01-8098-511B4A0158D4}"/>
              </a:ext>
            </a:extLst>
          </p:cNvPr>
          <p:cNvSpPr/>
          <p:nvPr/>
        </p:nvSpPr>
        <p:spPr>
          <a:xfrm>
            <a:off x="-9159797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CC99F65-7DE4-46D2-9E8E-0DC41626CE35}"/>
              </a:ext>
            </a:extLst>
          </p:cNvPr>
          <p:cNvSpPr/>
          <p:nvPr/>
        </p:nvSpPr>
        <p:spPr>
          <a:xfrm>
            <a:off x="-9379601" y="315913"/>
            <a:ext cx="11771661" cy="6261100"/>
          </a:xfrm>
          <a:custGeom>
            <a:avLst/>
            <a:gdLst>
              <a:gd name="connsiteX0" fmla="*/ 383117 w 11771661"/>
              <a:gd name="connsiteY0" fmla="*/ 0 h 6261100"/>
              <a:gd name="connsiteX1" fmla="*/ 10665883 w 11771661"/>
              <a:gd name="connsiteY1" fmla="*/ 0 h 6261100"/>
              <a:gd name="connsiteX2" fmla="*/ 11049000 w 11771661"/>
              <a:gd name="connsiteY2" fmla="*/ 383117 h 6261100"/>
              <a:gd name="connsiteX3" fmla="*/ 11049000 w 11771661"/>
              <a:gd name="connsiteY3" fmla="*/ 1200331 h 6261100"/>
              <a:gd name="connsiteX4" fmla="*/ 11578425 w 11771661"/>
              <a:gd name="connsiteY4" fmla="*/ 1200331 h 6261100"/>
              <a:gd name="connsiteX5" fmla="*/ 11771661 w 11771661"/>
              <a:gd name="connsiteY5" fmla="*/ 1393567 h 6261100"/>
              <a:gd name="connsiteX6" fmla="*/ 11771661 w 11771661"/>
              <a:gd name="connsiteY6" fmla="*/ 1674462 h 6261100"/>
              <a:gd name="connsiteX7" fmla="*/ 11578425 w 11771661"/>
              <a:gd name="connsiteY7" fmla="*/ 1867698 h 6261100"/>
              <a:gd name="connsiteX8" fmla="*/ 11049000 w 11771661"/>
              <a:gd name="connsiteY8" fmla="*/ 1867698 h 6261100"/>
              <a:gd name="connsiteX9" fmla="*/ 11049000 w 11771661"/>
              <a:gd name="connsiteY9" fmla="*/ 5877983 h 6261100"/>
              <a:gd name="connsiteX10" fmla="*/ 10665883 w 11771661"/>
              <a:gd name="connsiteY10" fmla="*/ 6261100 h 6261100"/>
              <a:gd name="connsiteX11" fmla="*/ 383117 w 11771661"/>
              <a:gd name="connsiteY11" fmla="*/ 6261100 h 6261100"/>
              <a:gd name="connsiteX12" fmla="*/ 0 w 11771661"/>
              <a:gd name="connsiteY12" fmla="*/ 5877983 h 6261100"/>
              <a:gd name="connsiteX13" fmla="*/ 0 w 11771661"/>
              <a:gd name="connsiteY13" fmla="*/ 383117 h 6261100"/>
              <a:gd name="connsiteX14" fmla="*/ 383117 w 11771661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1661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1200331"/>
                </a:lnTo>
                <a:lnTo>
                  <a:pt x="11578425" y="1200331"/>
                </a:lnTo>
                <a:cubicBezTo>
                  <a:pt x="11685146" y="1200331"/>
                  <a:pt x="11771661" y="1286846"/>
                  <a:pt x="11771661" y="1393567"/>
                </a:cubicBezTo>
                <a:lnTo>
                  <a:pt x="11771661" y="1674462"/>
                </a:lnTo>
                <a:cubicBezTo>
                  <a:pt x="11771661" y="1781183"/>
                  <a:pt x="11685146" y="1867698"/>
                  <a:pt x="11578425" y="1867698"/>
                </a:cubicBezTo>
                <a:lnTo>
                  <a:pt x="11049000" y="1867698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926C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AB97F1-51AA-4086-ACDC-8C2C8647E251}"/>
              </a:ext>
            </a:extLst>
          </p:cNvPr>
          <p:cNvSpPr/>
          <p:nvPr/>
        </p:nvSpPr>
        <p:spPr>
          <a:xfrm>
            <a:off x="-9686852" y="325438"/>
            <a:ext cx="11772512" cy="6261100"/>
          </a:xfrm>
          <a:custGeom>
            <a:avLst/>
            <a:gdLst>
              <a:gd name="connsiteX0" fmla="*/ 383117 w 11772512"/>
              <a:gd name="connsiteY0" fmla="*/ 0 h 6261100"/>
              <a:gd name="connsiteX1" fmla="*/ 10665883 w 11772512"/>
              <a:gd name="connsiteY1" fmla="*/ 0 h 6261100"/>
              <a:gd name="connsiteX2" fmla="*/ 11049000 w 11772512"/>
              <a:gd name="connsiteY2" fmla="*/ 383117 h 6261100"/>
              <a:gd name="connsiteX3" fmla="*/ 11049000 w 11772512"/>
              <a:gd name="connsiteY3" fmla="*/ 2189325 h 6261100"/>
              <a:gd name="connsiteX4" fmla="*/ 11579276 w 11772512"/>
              <a:gd name="connsiteY4" fmla="*/ 2189325 h 6261100"/>
              <a:gd name="connsiteX5" fmla="*/ 11772512 w 11772512"/>
              <a:gd name="connsiteY5" fmla="*/ 2382561 h 6261100"/>
              <a:gd name="connsiteX6" fmla="*/ 11772512 w 11772512"/>
              <a:gd name="connsiteY6" fmla="*/ 2663456 h 6261100"/>
              <a:gd name="connsiteX7" fmla="*/ 11579276 w 11772512"/>
              <a:gd name="connsiteY7" fmla="*/ 2856692 h 6261100"/>
              <a:gd name="connsiteX8" fmla="*/ 11049000 w 11772512"/>
              <a:gd name="connsiteY8" fmla="*/ 2856692 h 6261100"/>
              <a:gd name="connsiteX9" fmla="*/ 11049000 w 11772512"/>
              <a:gd name="connsiteY9" fmla="*/ 5877983 h 6261100"/>
              <a:gd name="connsiteX10" fmla="*/ 10665883 w 11772512"/>
              <a:gd name="connsiteY10" fmla="*/ 6261100 h 6261100"/>
              <a:gd name="connsiteX11" fmla="*/ 383117 w 11772512"/>
              <a:gd name="connsiteY11" fmla="*/ 6261100 h 6261100"/>
              <a:gd name="connsiteX12" fmla="*/ 0 w 11772512"/>
              <a:gd name="connsiteY12" fmla="*/ 5877983 h 6261100"/>
              <a:gd name="connsiteX13" fmla="*/ 0 w 11772512"/>
              <a:gd name="connsiteY13" fmla="*/ 383117 h 6261100"/>
              <a:gd name="connsiteX14" fmla="*/ 383117 w 11772512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2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2189325"/>
                </a:lnTo>
                <a:lnTo>
                  <a:pt x="11579276" y="2189325"/>
                </a:lnTo>
                <a:cubicBezTo>
                  <a:pt x="11685997" y="2189325"/>
                  <a:pt x="11772512" y="2275840"/>
                  <a:pt x="11772512" y="2382561"/>
                </a:cubicBezTo>
                <a:lnTo>
                  <a:pt x="11772512" y="2663456"/>
                </a:lnTo>
                <a:cubicBezTo>
                  <a:pt x="11772512" y="2770177"/>
                  <a:pt x="11685997" y="2856692"/>
                  <a:pt x="11579276" y="2856692"/>
                </a:cubicBezTo>
                <a:lnTo>
                  <a:pt x="11049000" y="2856692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B489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A0531-496D-DF97-B3F0-E46A607B2C7D}"/>
              </a:ext>
            </a:extLst>
          </p:cNvPr>
          <p:cNvSpPr txBox="1"/>
          <p:nvPr/>
        </p:nvSpPr>
        <p:spPr>
          <a:xfrm>
            <a:off x="3888571" y="1828801"/>
            <a:ext cx="5520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3600" b="1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3600" b="1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3600" b="1">
              <a:solidFill>
                <a:srgbClr val="644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22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5BCA20-B718-405B-B7C6-4345529447C7}"/>
              </a:ext>
            </a:extLst>
          </p:cNvPr>
          <p:cNvSpPr/>
          <p:nvPr/>
        </p:nvSpPr>
        <p:spPr>
          <a:xfrm>
            <a:off x="21655135" y="-2008524"/>
            <a:ext cx="10774018" cy="10058401"/>
          </a:xfrm>
          <a:prstGeom prst="roundRect">
            <a:avLst>
              <a:gd name="adj" fmla="val 50000"/>
            </a:avLst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1C295-4E66-43F4-B42D-39D56B2EE977}"/>
              </a:ext>
            </a:extLst>
          </p:cNvPr>
          <p:cNvSpPr/>
          <p:nvPr/>
        </p:nvSpPr>
        <p:spPr>
          <a:xfrm>
            <a:off x="646697" y="-17173160"/>
            <a:ext cx="3945702" cy="3852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9B4AC-CFD0-4C7E-9663-90A9F39850A9}"/>
              </a:ext>
            </a:extLst>
          </p:cNvPr>
          <p:cNvSpPr/>
          <p:nvPr/>
        </p:nvSpPr>
        <p:spPr>
          <a:xfrm>
            <a:off x="-17900342" y="2050271"/>
            <a:ext cx="4822201" cy="43159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DB179F-50B7-4463-A580-E02AD33802D7}"/>
              </a:ext>
            </a:extLst>
          </p:cNvPr>
          <p:cNvSpPr/>
          <p:nvPr/>
        </p:nvSpPr>
        <p:spPr>
          <a:xfrm>
            <a:off x="-234563" y="15457228"/>
            <a:ext cx="6330563" cy="5309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81A7C-1E2F-47D8-8D27-00539FA7B6F8}"/>
              </a:ext>
            </a:extLst>
          </p:cNvPr>
          <p:cNvSpPr txBox="1"/>
          <p:nvPr/>
        </p:nvSpPr>
        <p:spPr>
          <a:xfrm>
            <a:off x="7666455" y="-16161198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362ED2-05C3-45A7-AB29-C85421509120}"/>
              </a:ext>
            </a:extLst>
          </p:cNvPr>
          <p:cNvSpPr/>
          <p:nvPr/>
        </p:nvSpPr>
        <p:spPr>
          <a:xfrm>
            <a:off x="-6252797" y="1088283"/>
            <a:ext cx="3271520" cy="4720128"/>
          </a:xfrm>
          <a:prstGeom prst="rect">
            <a:avLst/>
          </a:prstGeom>
          <a:solidFill>
            <a:srgbClr val="46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D4F41F84-A5D9-4736-9ED2-FA5904C27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89" t="29954" r="99929" b="29586"/>
          <a:stretch/>
        </p:blipFill>
        <p:spPr>
          <a:xfrm>
            <a:off x="-6041549" y="1290675"/>
            <a:ext cx="2849024" cy="43159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3C1D112-D854-4FA3-87E3-3419BF0B7F44}"/>
              </a:ext>
            </a:extLst>
          </p:cNvPr>
          <p:cNvGrpSpPr/>
          <p:nvPr/>
        </p:nvGrpSpPr>
        <p:grpSpPr>
          <a:xfrm>
            <a:off x="7666455" y="-12518418"/>
            <a:ext cx="7481804" cy="2439545"/>
            <a:chOff x="3632816" y="671342"/>
            <a:chExt cx="8067278" cy="530961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21A5DC0-5C41-4657-8881-8127A20563BD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9C7525B-EB81-48A3-9AB1-80C7117EEF5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B93C61-89DB-4E54-80E7-9512DFF1680A}"/>
              </a:ext>
            </a:extLst>
          </p:cNvPr>
          <p:cNvGrpSpPr/>
          <p:nvPr/>
        </p:nvGrpSpPr>
        <p:grpSpPr>
          <a:xfrm>
            <a:off x="6639218" y="-7238489"/>
            <a:ext cx="7481804" cy="2439545"/>
            <a:chOff x="3632816" y="671342"/>
            <a:chExt cx="8067278" cy="53096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83137E-13CD-4EFB-A476-141B97094FA1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4F28F9F-D5B6-43E5-94C0-330E96EF5B9F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6D6491E-876E-4094-AC5D-E04F321D9009}"/>
              </a:ext>
            </a:extLst>
          </p:cNvPr>
          <p:cNvSpPr txBox="1"/>
          <p:nvPr/>
        </p:nvSpPr>
        <p:spPr>
          <a:xfrm>
            <a:off x="11724401" y="-15453312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A5411-789A-49B3-B6F7-EEBCCEFD728E}"/>
              </a:ext>
            </a:extLst>
          </p:cNvPr>
          <p:cNvGrpSpPr/>
          <p:nvPr/>
        </p:nvGrpSpPr>
        <p:grpSpPr>
          <a:xfrm>
            <a:off x="16031867" y="-14417236"/>
            <a:ext cx="8345578" cy="6004560"/>
            <a:chOff x="3632816" y="671342"/>
            <a:chExt cx="8067278" cy="530961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0DF8F03-19CA-4A8D-826F-7FDBD2DB7D44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3BF79D7-3998-4F3D-B4D3-BA8D89DF4E4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837C6F95-3EC9-425A-A6B6-00C606623341}"/>
              </a:ext>
            </a:extLst>
          </p:cNvPr>
          <p:cNvSpPr/>
          <p:nvPr/>
        </p:nvSpPr>
        <p:spPr>
          <a:xfrm>
            <a:off x="5288255" y="1684099"/>
            <a:ext cx="1620795" cy="1637270"/>
          </a:xfrm>
          <a:prstGeom prst="ellipse">
            <a:avLst/>
          </a:prstGeom>
          <a:blipFill dpi="0"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7994" b="-379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2D160-FE34-4BE4-A058-5267441A91A2}"/>
              </a:ext>
            </a:extLst>
          </p:cNvPr>
          <p:cNvSpPr txBox="1"/>
          <p:nvPr/>
        </p:nvSpPr>
        <p:spPr>
          <a:xfrm>
            <a:off x="4565036" y="3429000"/>
            <a:ext cx="30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2C9F4-F75D-42E9-BAA1-038A5C9446B6}"/>
              </a:ext>
            </a:extLst>
          </p:cNvPr>
          <p:cNvSpPr txBox="1"/>
          <p:nvPr/>
        </p:nvSpPr>
        <p:spPr>
          <a:xfrm>
            <a:off x="3637918" y="4075331"/>
            <a:ext cx="491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155A419-616A-4A01-8098-511B4A0158D4}"/>
              </a:ext>
            </a:extLst>
          </p:cNvPr>
          <p:cNvSpPr/>
          <p:nvPr/>
        </p:nvSpPr>
        <p:spPr>
          <a:xfrm>
            <a:off x="238723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CC99F65-7DE4-46D2-9E8E-0DC41626CE35}"/>
              </a:ext>
            </a:extLst>
          </p:cNvPr>
          <p:cNvSpPr/>
          <p:nvPr/>
        </p:nvSpPr>
        <p:spPr>
          <a:xfrm>
            <a:off x="-9379601" y="315913"/>
            <a:ext cx="11771661" cy="6261100"/>
          </a:xfrm>
          <a:custGeom>
            <a:avLst/>
            <a:gdLst>
              <a:gd name="connsiteX0" fmla="*/ 383117 w 11771661"/>
              <a:gd name="connsiteY0" fmla="*/ 0 h 6261100"/>
              <a:gd name="connsiteX1" fmla="*/ 10665883 w 11771661"/>
              <a:gd name="connsiteY1" fmla="*/ 0 h 6261100"/>
              <a:gd name="connsiteX2" fmla="*/ 11049000 w 11771661"/>
              <a:gd name="connsiteY2" fmla="*/ 383117 h 6261100"/>
              <a:gd name="connsiteX3" fmla="*/ 11049000 w 11771661"/>
              <a:gd name="connsiteY3" fmla="*/ 1200331 h 6261100"/>
              <a:gd name="connsiteX4" fmla="*/ 11578425 w 11771661"/>
              <a:gd name="connsiteY4" fmla="*/ 1200331 h 6261100"/>
              <a:gd name="connsiteX5" fmla="*/ 11771661 w 11771661"/>
              <a:gd name="connsiteY5" fmla="*/ 1393567 h 6261100"/>
              <a:gd name="connsiteX6" fmla="*/ 11771661 w 11771661"/>
              <a:gd name="connsiteY6" fmla="*/ 1674462 h 6261100"/>
              <a:gd name="connsiteX7" fmla="*/ 11578425 w 11771661"/>
              <a:gd name="connsiteY7" fmla="*/ 1867698 h 6261100"/>
              <a:gd name="connsiteX8" fmla="*/ 11049000 w 11771661"/>
              <a:gd name="connsiteY8" fmla="*/ 1867698 h 6261100"/>
              <a:gd name="connsiteX9" fmla="*/ 11049000 w 11771661"/>
              <a:gd name="connsiteY9" fmla="*/ 5877983 h 6261100"/>
              <a:gd name="connsiteX10" fmla="*/ 10665883 w 11771661"/>
              <a:gd name="connsiteY10" fmla="*/ 6261100 h 6261100"/>
              <a:gd name="connsiteX11" fmla="*/ 383117 w 11771661"/>
              <a:gd name="connsiteY11" fmla="*/ 6261100 h 6261100"/>
              <a:gd name="connsiteX12" fmla="*/ 0 w 11771661"/>
              <a:gd name="connsiteY12" fmla="*/ 5877983 h 6261100"/>
              <a:gd name="connsiteX13" fmla="*/ 0 w 11771661"/>
              <a:gd name="connsiteY13" fmla="*/ 383117 h 6261100"/>
              <a:gd name="connsiteX14" fmla="*/ 383117 w 11771661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1661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1200331"/>
                </a:lnTo>
                <a:lnTo>
                  <a:pt x="11578425" y="1200331"/>
                </a:lnTo>
                <a:cubicBezTo>
                  <a:pt x="11685146" y="1200331"/>
                  <a:pt x="11771661" y="1286846"/>
                  <a:pt x="11771661" y="1393567"/>
                </a:cubicBezTo>
                <a:lnTo>
                  <a:pt x="11771661" y="1674462"/>
                </a:lnTo>
                <a:cubicBezTo>
                  <a:pt x="11771661" y="1781183"/>
                  <a:pt x="11685146" y="1867698"/>
                  <a:pt x="11578425" y="1867698"/>
                </a:cubicBezTo>
                <a:lnTo>
                  <a:pt x="11049000" y="1867698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926C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AB97F1-51AA-4086-ACDC-8C2C8647E251}"/>
              </a:ext>
            </a:extLst>
          </p:cNvPr>
          <p:cNvSpPr/>
          <p:nvPr/>
        </p:nvSpPr>
        <p:spPr>
          <a:xfrm>
            <a:off x="-9686852" y="325438"/>
            <a:ext cx="11772512" cy="6261100"/>
          </a:xfrm>
          <a:custGeom>
            <a:avLst/>
            <a:gdLst>
              <a:gd name="connsiteX0" fmla="*/ 383117 w 11772512"/>
              <a:gd name="connsiteY0" fmla="*/ 0 h 6261100"/>
              <a:gd name="connsiteX1" fmla="*/ 10665883 w 11772512"/>
              <a:gd name="connsiteY1" fmla="*/ 0 h 6261100"/>
              <a:gd name="connsiteX2" fmla="*/ 11049000 w 11772512"/>
              <a:gd name="connsiteY2" fmla="*/ 383117 h 6261100"/>
              <a:gd name="connsiteX3" fmla="*/ 11049000 w 11772512"/>
              <a:gd name="connsiteY3" fmla="*/ 2189325 h 6261100"/>
              <a:gd name="connsiteX4" fmla="*/ 11579276 w 11772512"/>
              <a:gd name="connsiteY4" fmla="*/ 2189325 h 6261100"/>
              <a:gd name="connsiteX5" fmla="*/ 11772512 w 11772512"/>
              <a:gd name="connsiteY5" fmla="*/ 2382561 h 6261100"/>
              <a:gd name="connsiteX6" fmla="*/ 11772512 w 11772512"/>
              <a:gd name="connsiteY6" fmla="*/ 2663456 h 6261100"/>
              <a:gd name="connsiteX7" fmla="*/ 11579276 w 11772512"/>
              <a:gd name="connsiteY7" fmla="*/ 2856692 h 6261100"/>
              <a:gd name="connsiteX8" fmla="*/ 11049000 w 11772512"/>
              <a:gd name="connsiteY8" fmla="*/ 2856692 h 6261100"/>
              <a:gd name="connsiteX9" fmla="*/ 11049000 w 11772512"/>
              <a:gd name="connsiteY9" fmla="*/ 5877983 h 6261100"/>
              <a:gd name="connsiteX10" fmla="*/ 10665883 w 11772512"/>
              <a:gd name="connsiteY10" fmla="*/ 6261100 h 6261100"/>
              <a:gd name="connsiteX11" fmla="*/ 383117 w 11772512"/>
              <a:gd name="connsiteY11" fmla="*/ 6261100 h 6261100"/>
              <a:gd name="connsiteX12" fmla="*/ 0 w 11772512"/>
              <a:gd name="connsiteY12" fmla="*/ 5877983 h 6261100"/>
              <a:gd name="connsiteX13" fmla="*/ 0 w 11772512"/>
              <a:gd name="connsiteY13" fmla="*/ 383117 h 6261100"/>
              <a:gd name="connsiteX14" fmla="*/ 383117 w 11772512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2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2189325"/>
                </a:lnTo>
                <a:lnTo>
                  <a:pt x="11579276" y="2189325"/>
                </a:lnTo>
                <a:cubicBezTo>
                  <a:pt x="11685997" y="2189325"/>
                  <a:pt x="11772512" y="2275840"/>
                  <a:pt x="11772512" y="2382561"/>
                </a:cubicBezTo>
                <a:lnTo>
                  <a:pt x="11772512" y="2663456"/>
                </a:lnTo>
                <a:cubicBezTo>
                  <a:pt x="11772512" y="2770177"/>
                  <a:pt x="11685997" y="2856692"/>
                  <a:pt x="11579276" y="2856692"/>
                </a:cubicBezTo>
                <a:lnTo>
                  <a:pt x="11049000" y="2856692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B489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8E569F6-E2A3-2AC8-1C71-6FAF1C4E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189" y="3425189"/>
            <a:ext cx="7621" cy="7621"/>
          </a:xfrm>
          <a:prstGeom prst="rect">
            <a:avLst/>
          </a:prstGeom>
        </p:spPr>
      </p:pic>
      <p:pic>
        <p:nvPicPr>
          <p:cNvPr id="39" name="Picture 38" descr="A robot holding a light up device&#10;&#10;Description automatically generated with medium confidence">
            <a:extLst>
              <a:ext uri="{FF2B5EF4-FFF2-40B4-BE49-F238E27FC236}">
                <a16:creationId xmlns:a16="http://schemas.microsoft.com/office/drawing/2014/main" id="{C3C91830-51DE-F174-CDA3-7127B1C6E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536" y="884966"/>
            <a:ext cx="3064475" cy="20144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A4E6DFE-F059-01FE-852D-41AC91B46E3C}"/>
              </a:ext>
            </a:extLst>
          </p:cNvPr>
          <p:cNvSpPr txBox="1"/>
          <p:nvPr/>
        </p:nvSpPr>
        <p:spPr>
          <a:xfrm>
            <a:off x="2699311" y="1088283"/>
            <a:ext cx="4032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Robotics: Quỹ đạo chuyển động rất cần thiết để lập trình và điều khiển chuyển động của robot</a:t>
            </a:r>
            <a:endParaRPr 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410DB7-F549-6812-17E0-E24F3DB26CAB}"/>
              </a:ext>
            </a:extLst>
          </p:cNvPr>
          <p:cNvSpPr txBox="1"/>
          <p:nvPr/>
        </p:nvSpPr>
        <p:spPr>
          <a:xfrm>
            <a:off x="6865721" y="3604241"/>
            <a:ext cx="3983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Hoạt hình và Hiệu ứng Hình ảnh: Quỹ đạo chuyển động làm cho các nhân vật và vật thể ảo trở nên sống động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A cartoon of a lion king&#10;&#10;Description automatically generated">
            <a:extLst>
              <a:ext uri="{FF2B5EF4-FFF2-40B4-BE49-F238E27FC236}">
                <a16:creationId xmlns:a16="http://schemas.microsoft.com/office/drawing/2014/main" id="{3DE8A2CB-C3DB-B6D9-F6C7-E7A694193F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96" y="3425189"/>
            <a:ext cx="3779762" cy="202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3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5BCA20-B718-405B-B7C6-4345529447C7}"/>
              </a:ext>
            </a:extLst>
          </p:cNvPr>
          <p:cNvSpPr/>
          <p:nvPr/>
        </p:nvSpPr>
        <p:spPr>
          <a:xfrm>
            <a:off x="21655135" y="-2008524"/>
            <a:ext cx="10774018" cy="10058401"/>
          </a:xfrm>
          <a:prstGeom prst="roundRect">
            <a:avLst>
              <a:gd name="adj" fmla="val 50000"/>
            </a:avLst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1C295-4E66-43F4-B42D-39D56B2EE977}"/>
              </a:ext>
            </a:extLst>
          </p:cNvPr>
          <p:cNvSpPr/>
          <p:nvPr/>
        </p:nvSpPr>
        <p:spPr>
          <a:xfrm>
            <a:off x="646697" y="-17173160"/>
            <a:ext cx="3945702" cy="3852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9B4AC-CFD0-4C7E-9663-90A9F39850A9}"/>
              </a:ext>
            </a:extLst>
          </p:cNvPr>
          <p:cNvSpPr/>
          <p:nvPr/>
        </p:nvSpPr>
        <p:spPr>
          <a:xfrm>
            <a:off x="-17900342" y="2050271"/>
            <a:ext cx="4822201" cy="43159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DB179F-50B7-4463-A580-E02AD33802D7}"/>
              </a:ext>
            </a:extLst>
          </p:cNvPr>
          <p:cNvSpPr/>
          <p:nvPr/>
        </p:nvSpPr>
        <p:spPr>
          <a:xfrm>
            <a:off x="-234563" y="15457228"/>
            <a:ext cx="6330563" cy="5309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81A7C-1E2F-47D8-8D27-00539FA7B6F8}"/>
              </a:ext>
            </a:extLst>
          </p:cNvPr>
          <p:cNvSpPr txBox="1"/>
          <p:nvPr/>
        </p:nvSpPr>
        <p:spPr>
          <a:xfrm>
            <a:off x="7666455" y="-16161198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362ED2-05C3-45A7-AB29-C85421509120}"/>
              </a:ext>
            </a:extLst>
          </p:cNvPr>
          <p:cNvSpPr/>
          <p:nvPr/>
        </p:nvSpPr>
        <p:spPr>
          <a:xfrm>
            <a:off x="-6252797" y="1088283"/>
            <a:ext cx="3271520" cy="4720128"/>
          </a:xfrm>
          <a:prstGeom prst="rect">
            <a:avLst/>
          </a:prstGeom>
          <a:solidFill>
            <a:srgbClr val="46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D4F41F84-A5D9-4736-9ED2-FA5904C27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89" t="29954" r="99929" b="29586"/>
          <a:stretch/>
        </p:blipFill>
        <p:spPr>
          <a:xfrm>
            <a:off x="-6041549" y="1290675"/>
            <a:ext cx="2849024" cy="43159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3C1D112-D854-4FA3-87E3-3419BF0B7F44}"/>
              </a:ext>
            </a:extLst>
          </p:cNvPr>
          <p:cNvGrpSpPr/>
          <p:nvPr/>
        </p:nvGrpSpPr>
        <p:grpSpPr>
          <a:xfrm>
            <a:off x="7666455" y="-12518418"/>
            <a:ext cx="7481804" cy="2439545"/>
            <a:chOff x="3632816" y="671342"/>
            <a:chExt cx="8067278" cy="530961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21A5DC0-5C41-4657-8881-8127A20563BD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9C7525B-EB81-48A3-9AB1-80C7117EEF5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B93C61-89DB-4E54-80E7-9512DFF1680A}"/>
              </a:ext>
            </a:extLst>
          </p:cNvPr>
          <p:cNvGrpSpPr/>
          <p:nvPr/>
        </p:nvGrpSpPr>
        <p:grpSpPr>
          <a:xfrm>
            <a:off x="6639218" y="-7238489"/>
            <a:ext cx="7481804" cy="2439545"/>
            <a:chOff x="3632816" y="671342"/>
            <a:chExt cx="8067278" cy="53096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83137E-13CD-4EFB-A476-141B97094FA1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4F28F9F-D5B6-43E5-94C0-330E96EF5B9F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6D6491E-876E-4094-AC5D-E04F321D9009}"/>
              </a:ext>
            </a:extLst>
          </p:cNvPr>
          <p:cNvSpPr txBox="1"/>
          <p:nvPr/>
        </p:nvSpPr>
        <p:spPr>
          <a:xfrm>
            <a:off x="11724401" y="-15453312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A5411-789A-49B3-B6F7-EEBCCEFD728E}"/>
              </a:ext>
            </a:extLst>
          </p:cNvPr>
          <p:cNvGrpSpPr/>
          <p:nvPr/>
        </p:nvGrpSpPr>
        <p:grpSpPr>
          <a:xfrm>
            <a:off x="16031867" y="-14417236"/>
            <a:ext cx="8345578" cy="6004560"/>
            <a:chOff x="3632816" y="671342"/>
            <a:chExt cx="8067278" cy="530961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0DF8F03-19CA-4A8D-826F-7FDBD2DB7D44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3BF79D7-3998-4F3D-B4D3-BA8D89DF4E4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F2D160-FE34-4BE4-A058-5267441A91A2}"/>
              </a:ext>
            </a:extLst>
          </p:cNvPr>
          <p:cNvSpPr txBox="1"/>
          <p:nvPr/>
        </p:nvSpPr>
        <p:spPr>
          <a:xfrm>
            <a:off x="4565036" y="3429000"/>
            <a:ext cx="30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2C9F4-F75D-42E9-BAA1-038A5C9446B6}"/>
              </a:ext>
            </a:extLst>
          </p:cNvPr>
          <p:cNvSpPr txBox="1"/>
          <p:nvPr/>
        </p:nvSpPr>
        <p:spPr>
          <a:xfrm>
            <a:off x="3637918" y="4075331"/>
            <a:ext cx="491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155A419-616A-4A01-8098-511B4A0158D4}"/>
              </a:ext>
            </a:extLst>
          </p:cNvPr>
          <p:cNvSpPr/>
          <p:nvPr/>
        </p:nvSpPr>
        <p:spPr>
          <a:xfrm>
            <a:off x="238723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CC99F65-7DE4-46D2-9E8E-0DC41626CE35}"/>
              </a:ext>
            </a:extLst>
          </p:cNvPr>
          <p:cNvSpPr/>
          <p:nvPr/>
        </p:nvSpPr>
        <p:spPr>
          <a:xfrm>
            <a:off x="-207043" y="325438"/>
            <a:ext cx="11771661" cy="6261100"/>
          </a:xfrm>
          <a:custGeom>
            <a:avLst/>
            <a:gdLst>
              <a:gd name="connsiteX0" fmla="*/ 383117 w 11771661"/>
              <a:gd name="connsiteY0" fmla="*/ 0 h 6261100"/>
              <a:gd name="connsiteX1" fmla="*/ 10665883 w 11771661"/>
              <a:gd name="connsiteY1" fmla="*/ 0 h 6261100"/>
              <a:gd name="connsiteX2" fmla="*/ 11049000 w 11771661"/>
              <a:gd name="connsiteY2" fmla="*/ 383117 h 6261100"/>
              <a:gd name="connsiteX3" fmla="*/ 11049000 w 11771661"/>
              <a:gd name="connsiteY3" fmla="*/ 1200331 h 6261100"/>
              <a:gd name="connsiteX4" fmla="*/ 11578425 w 11771661"/>
              <a:gd name="connsiteY4" fmla="*/ 1200331 h 6261100"/>
              <a:gd name="connsiteX5" fmla="*/ 11771661 w 11771661"/>
              <a:gd name="connsiteY5" fmla="*/ 1393567 h 6261100"/>
              <a:gd name="connsiteX6" fmla="*/ 11771661 w 11771661"/>
              <a:gd name="connsiteY6" fmla="*/ 1674462 h 6261100"/>
              <a:gd name="connsiteX7" fmla="*/ 11578425 w 11771661"/>
              <a:gd name="connsiteY7" fmla="*/ 1867698 h 6261100"/>
              <a:gd name="connsiteX8" fmla="*/ 11049000 w 11771661"/>
              <a:gd name="connsiteY8" fmla="*/ 1867698 h 6261100"/>
              <a:gd name="connsiteX9" fmla="*/ 11049000 w 11771661"/>
              <a:gd name="connsiteY9" fmla="*/ 5877983 h 6261100"/>
              <a:gd name="connsiteX10" fmla="*/ 10665883 w 11771661"/>
              <a:gd name="connsiteY10" fmla="*/ 6261100 h 6261100"/>
              <a:gd name="connsiteX11" fmla="*/ 383117 w 11771661"/>
              <a:gd name="connsiteY11" fmla="*/ 6261100 h 6261100"/>
              <a:gd name="connsiteX12" fmla="*/ 0 w 11771661"/>
              <a:gd name="connsiteY12" fmla="*/ 5877983 h 6261100"/>
              <a:gd name="connsiteX13" fmla="*/ 0 w 11771661"/>
              <a:gd name="connsiteY13" fmla="*/ 383117 h 6261100"/>
              <a:gd name="connsiteX14" fmla="*/ 383117 w 11771661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1661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1200331"/>
                </a:lnTo>
                <a:lnTo>
                  <a:pt x="11578425" y="1200331"/>
                </a:lnTo>
                <a:cubicBezTo>
                  <a:pt x="11685146" y="1200331"/>
                  <a:pt x="11771661" y="1286846"/>
                  <a:pt x="11771661" y="1393567"/>
                </a:cubicBezTo>
                <a:lnTo>
                  <a:pt x="11771661" y="1674462"/>
                </a:lnTo>
                <a:cubicBezTo>
                  <a:pt x="11771661" y="1781183"/>
                  <a:pt x="11685146" y="1867698"/>
                  <a:pt x="11578425" y="1867698"/>
                </a:cubicBezTo>
                <a:lnTo>
                  <a:pt x="11049000" y="1867698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926C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AB97F1-51AA-4086-ACDC-8C2C8647E251}"/>
              </a:ext>
            </a:extLst>
          </p:cNvPr>
          <p:cNvSpPr/>
          <p:nvPr/>
        </p:nvSpPr>
        <p:spPr>
          <a:xfrm>
            <a:off x="-9686852" y="325438"/>
            <a:ext cx="11772512" cy="6261100"/>
          </a:xfrm>
          <a:custGeom>
            <a:avLst/>
            <a:gdLst>
              <a:gd name="connsiteX0" fmla="*/ 383117 w 11772512"/>
              <a:gd name="connsiteY0" fmla="*/ 0 h 6261100"/>
              <a:gd name="connsiteX1" fmla="*/ 10665883 w 11772512"/>
              <a:gd name="connsiteY1" fmla="*/ 0 h 6261100"/>
              <a:gd name="connsiteX2" fmla="*/ 11049000 w 11772512"/>
              <a:gd name="connsiteY2" fmla="*/ 383117 h 6261100"/>
              <a:gd name="connsiteX3" fmla="*/ 11049000 w 11772512"/>
              <a:gd name="connsiteY3" fmla="*/ 2189325 h 6261100"/>
              <a:gd name="connsiteX4" fmla="*/ 11579276 w 11772512"/>
              <a:gd name="connsiteY4" fmla="*/ 2189325 h 6261100"/>
              <a:gd name="connsiteX5" fmla="*/ 11772512 w 11772512"/>
              <a:gd name="connsiteY5" fmla="*/ 2382561 h 6261100"/>
              <a:gd name="connsiteX6" fmla="*/ 11772512 w 11772512"/>
              <a:gd name="connsiteY6" fmla="*/ 2663456 h 6261100"/>
              <a:gd name="connsiteX7" fmla="*/ 11579276 w 11772512"/>
              <a:gd name="connsiteY7" fmla="*/ 2856692 h 6261100"/>
              <a:gd name="connsiteX8" fmla="*/ 11049000 w 11772512"/>
              <a:gd name="connsiteY8" fmla="*/ 2856692 h 6261100"/>
              <a:gd name="connsiteX9" fmla="*/ 11049000 w 11772512"/>
              <a:gd name="connsiteY9" fmla="*/ 5877983 h 6261100"/>
              <a:gd name="connsiteX10" fmla="*/ 10665883 w 11772512"/>
              <a:gd name="connsiteY10" fmla="*/ 6261100 h 6261100"/>
              <a:gd name="connsiteX11" fmla="*/ 383117 w 11772512"/>
              <a:gd name="connsiteY11" fmla="*/ 6261100 h 6261100"/>
              <a:gd name="connsiteX12" fmla="*/ 0 w 11772512"/>
              <a:gd name="connsiteY12" fmla="*/ 5877983 h 6261100"/>
              <a:gd name="connsiteX13" fmla="*/ 0 w 11772512"/>
              <a:gd name="connsiteY13" fmla="*/ 383117 h 6261100"/>
              <a:gd name="connsiteX14" fmla="*/ 383117 w 11772512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2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2189325"/>
                </a:lnTo>
                <a:lnTo>
                  <a:pt x="11579276" y="2189325"/>
                </a:lnTo>
                <a:cubicBezTo>
                  <a:pt x="11685997" y="2189325"/>
                  <a:pt x="11772512" y="2275840"/>
                  <a:pt x="11772512" y="2382561"/>
                </a:cubicBezTo>
                <a:lnTo>
                  <a:pt x="11772512" y="2663456"/>
                </a:lnTo>
                <a:cubicBezTo>
                  <a:pt x="11772512" y="2770177"/>
                  <a:pt x="11685997" y="2856692"/>
                  <a:pt x="11579276" y="2856692"/>
                </a:cubicBezTo>
                <a:lnTo>
                  <a:pt x="11049000" y="2856692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B489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1E8485-196B-49D4-BC60-DCDC7CFED588}"/>
              </a:ext>
            </a:extLst>
          </p:cNvPr>
          <p:cNvSpPr txBox="1"/>
          <p:nvPr/>
        </p:nvSpPr>
        <p:spPr>
          <a:xfrm>
            <a:off x="1713801" y="1266624"/>
            <a:ext cx="4210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+mj-lt"/>
              </a:rPr>
              <a:t>Kỹ thuật hàng không vũ trụ: Quỹ đạo chuyển được sử dụng để tính toán và dự đoán đường đi của tàu vũ trụ, vệ tinh và tên lửa</a:t>
            </a:r>
            <a:endParaRPr lang="en-US" sz="2000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B6E2C3-D03B-7DE4-DC56-E819DB3614CC}"/>
              </a:ext>
            </a:extLst>
          </p:cNvPr>
          <p:cNvSpPr txBox="1"/>
          <p:nvPr/>
        </p:nvSpPr>
        <p:spPr>
          <a:xfrm>
            <a:off x="6391442" y="1266624"/>
            <a:ext cx="4210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 lý thiên văn và Cơ học thiên thể: Quỹ đạo chuyển động đóng một vai trò quan trọng trong việc tìm hiểu chuyển động của các thiên thể</a:t>
            </a:r>
            <a:endParaRPr lang="en-US" sz="2000"/>
          </a:p>
        </p:txBody>
      </p:sp>
      <p:pic>
        <p:nvPicPr>
          <p:cNvPr id="39" name="Picture 38" descr="Planets in space with stars&#10;&#10;Description automatically generated">
            <a:extLst>
              <a:ext uri="{FF2B5EF4-FFF2-40B4-BE49-F238E27FC236}">
                <a16:creationId xmlns:a16="http://schemas.microsoft.com/office/drawing/2014/main" id="{13D957DD-8D7A-3D79-4CF8-63E52C696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92" y="3159203"/>
            <a:ext cx="3856659" cy="2098103"/>
          </a:xfrm>
          <a:prstGeom prst="rect">
            <a:avLst/>
          </a:prstGeom>
        </p:spPr>
      </p:pic>
      <p:pic>
        <p:nvPicPr>
          <p:cNvPr id="2" name="Picture 1" descr="A satellite in space above earth&#10;&#10;Description automatically generated">
            <a:extLst>
              <a:ext uri="{FF2B5EF4-FFF2-40B4-BE49-F238E27FC236}">
                <a16:creationId xmlns:a16="http://schemas.microsoft.com/office/drawing/2014/main" id="{08536C62-26F0-9645-2923-A4B92048D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49" y="3159203"/>
            <a:ext cx="3795261" cy="203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70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5BCA20-B718-405B-B7C6-4345529447C7}"/>
              </a:ext>
            </a:extLst>
          </p:cNvPr>
          <p:cNvSpPr/>
          <p:nvPr/>
        </p:nvSpPr>
        <p:spPr>
          <a:xfrm>
            <a:off x="21655135" y="-2008524"/>
            <a:ext cx="10774018" cy="10058401"/>
          </a:xfrm>
          <a:prstGeom prst="roundRect">
            <a:avLst>
              <a:gd name="adj" fmla="val 50000"/>
            </a:avLst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B1C295-4E66-43F4-B42D-39D56B2EE977}"/>
              </a:ext>
            </a:extLst>
          </p:cNvPr>
          <p:cNvSpPr/>
          <p:nvPr/>
        </p:nvSpPr>
        <p:spPr>
          <a:xfrm>
            <a:off x="646697" y="-17173160"/>
            <a:ext cx="3945702" cy="3852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39B4AC-CFD0-4C7E-9663-90A9F39850A9}"/>
              </a:ext>
            </a:extLst>
          </p:cNvPr>
          <p:cNvSpPr/>
          <p:nvPr/>
        </p:nvSpPr>
        <p:spPr>
          <a:xfrm>
            <a:off x="-17900342" y="2050271"/>
            <a:ext cx="4822201" cy="43159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DB179F-50B7-4463-A580-E02AD33802D7}"/>
              </a:ext>
            </a:extLst>
          </p:cNvPr>
          <p:cNvSpPr/>
          <p:nvPr/>
        </p:nvSpPr>
        <p:spPr>
          <a:xfrm>
            <a:off x="-234563" y="15457228"/>
            <a:ext cx="6330563" cy="53096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81A7C-1E2F-47D8-8D27-00539FA7B6F8}"/>
              </a:ext>
            </a:extLst>
          </p:cNvPr>
          <p:cNvSpPr txBox="1"/>
          <p:nvPr/>
        </p:nvSpPr>
        <p:spPr>
          <a:xfrm>
            <a:off x="7666455" y="-16161198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362ED2-05C3-45A7-AB29-C85421509120}"/>
              </a:ext>
            </a:extLst>
          </p:cNvPr>
          <p:cNvSpPr/>
          <p:nvPr/>
        </p:nvSpPr>
        <p:spPr>
          <a:xfrm>
            <a:off x="-6252797" y="1088283"/>
            <a:ext cx="3271520" cy="4720128"/>
          </a:xfrm>
          <a:prstGeom prst="rect">
            <a:avLst/>
          </a:prstGeom>
          <a:solidFill>
            <a:srgbClr val="46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D4F41F84-A5D9-4736-9ED2-FA5904C27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89" t="29954" r="99929" b="29586"/>
          <a:stretch/>
        </p:blipFill>
        <p:spPr>
          <a:xfrm>
            <a:off x="-6041549" y="1290675"/>
            <a:ext cx="2849024" cy="43159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3C1D112-D854-4FA3-87E3-3419BF0B7F44}"/>
              </a:ext>
            </a:extLst>
          </p:cNvPr>
          <p:cNvGrpSpPr/>
          <p:nvPr/>
        </p:nvGrpSpPr>
        <p:grpSpPr>
          <a:xfrm>
            <a:off x="7666455" y="-12518418"/>
            <a:ext cx="7481804" cy="2439545"/>
            <a:chOff x="3632816" y="671342"/>
            <a:chExt cx="8067278" cy="530961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21A5DC0-5C41-4657-8881-8127A20563BD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9C7525B-EB81-48A3-9AB1-80C7117EEF5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B93C61-89DB-4E54-80E7-9512DFF1680A}"/>
              </a:ext>
            </a:extLst>
          </p:cNvPr>
          <p:cNvGrpSpPr/>
          <p:nvPr/>
        </p:nvGrpSpPr>
        <p:grpSpPr>
          <a:xfrm>
            <a:off x="6639218" y="-7238489"/>
            <a:ext cx="7481804" cy="2439545"/>
            <a:chOff x="3632816" y="671342"/>
            <a:chExt cx="8067278" cy="53096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83137E-13CD-4EFB-A476-141B97094FA1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4F28F9F-D5B6-43E5-94C0-330E96EF5B9F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2259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6D6491E-876E-4094-AC5D-E04F321D9009}"/>
              </a:ext>
            </a:extLst>
          </p:cNvPr>
          <p:cNvSpPr txBox="1"/>
          <p:nvPr/>
        </p:nvSpPr>
        <p:spPr>
          <a:xfrm>
            <a:off x="11724401" y="-15453312"/>
            <a:ext cx="348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A5411-789A-49B3-B6F7-EEBCCEFD728E}"/>
              </a:ext>
            </a:extLst>
          </p:cNvPr>
          <p:cNvGrpSpPr/>
          <p:nvPr/>
        </p:nvGrpSpPr>
        <p:grpSpPr>
          <a:xfrm>
            <a:off x="16031867" y="-14417236"/>
            <a:ext cx="8345578" cy="6004560"/>
            <a:chOff x="3632816" y="671342"/>
            <a:chExt cx="8067278" cy="530961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0DF8F03-19CA-4A8D-826F-7FDBD2DB7D44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3BF79D7-3998-4F3D-B4D3-BA8D89DF4E46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837C6F95-3EC9-425A-A6B6-00C606623341}"/>
              </a:ext>
            </a:extLst>
          </p:cNvPr>
          <p:cNvSpPr/>
          <p:nvPr/>
        </p:nvSpPr>
        <p:spPr>
          <a:xfrm>
            <a:off x="5288255" y="1684099"/>
            <a:ext cx="1620795" cy="1637270"/>
          </a:xfrm>
          <a:prstGeom prst="ellipse">
            <a:avLst/>
          </a:prstGeom>
          <a:blipFill dpi="0"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7994" b="-379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2D160-FE34-4BE4-A058-5267441A91A2}"/>
              </a:ext>
            </a:extLst>
          </p:cNvPr>
          <p:cNvSpPr txBox="1"/>
          <p:nvPr/>
        </p:nvSpPr>
        <p:spPr>
          <a:xfrm>
            <a:off x="4565036" y="3429000"/>
            <a:ext cx="30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2C9F4-F75D-42E9-BAA1-038A5C9446B6}"/>
              </a:ext>
            </a:extLst>
          </p:cNvPr>
          <p:cNvSpPr txBox="1"/>
          <p:nvPr/>
        </p:nvSpPr>
        <p:spPr>
          <a:xfrm>
            <a:off x="3637918" y="4075331"/>
            <a:ext cx="491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155A419-616A-4A01-8098-511B4A0158D4}"/>
              </a:ext>
            </a:extLst>
          </p:cNvPr>
          <p:cNvSpPr/>
          <p:nvPr/>
        </p:nvSpPr>
        <p:spPr>
          <a:xfrm>
            <a:off x="238723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CC99F65-7DE4-46D2-9E8E-0DC41626CE35}"/>
              </a:ext>
            </a:extLst>
          </p:cNvPr>
          <p:cNvSpPr/>
          <p:nvPr/>
        </p:nvSpPr>
        <p:spPr>
          <a:xfrm>
            <a:off x="-169617" y="315913"/>
            <a:ext cx="11771661" cy="6261100"/>
          </a:xfrm>
          <a:custGeom>
            <a:avLst/>
            <a:gdLst>
              <a:gd name="connsiteX0" fmla="*/ 383117 w 11771661"/>
              <a:gd name="connsiteY0" fmla="*/ 0 h 6261100"/>
              <a:gd name="connsiteX1" fmla="*/ 10665883 w 11771661"/>
              <a:gd name="connsiteY1" fmla="*/ 0 h 6261100"/>
              <a:gd name="connsiteX2" fmla="*/ 11049000 w 11771661"/>
              <a:gd name="connsiteY2" fmla="*/ 383117 h 6261100"/>
              <a:gd name="connsiteX3" fmla="*/ 11049000 w 11771661"/>
              <a:gd name="connsiteY3" fmla="*/ 1200331 h 6261100"/>
              <a:gd name="connsiteX4" fmla="*/ 11578425 w 11771661"/>
              <a:gd name="connsiteY4" fmla="*/ 1200331 h 6261100"/>
              <a:gd name="connsiteX5" fmla="*/ 11771661 w 11771661"/>
              <a:gd name="connsiteY5" fmla="*/ 1393567 h 6261100"/>
              <a:gd name="connsiteX6" fmla="*/ 11771661 w 11771661"/>
              <a:gd name="connsiteY6" fmla="*/ 1674462 h 6261100"/>
              <a:gd name="connsiteX7" fmla="*/ 11578425 w 11771661"/>
              <a:gd name="connsiteY7" fmla="*/ 1867698 h 6261100"/>
              <a:gd name="connsiteX8" fmla="*/ 11049000 w 11771661"/>
              <a:gd name="connsiteY8" fmla="*/ 1867698 h 6261100"/>
              <a:gd name="connsiteX9" fmla="*/ 11049000 w 11771661"/>
              <a:gd name="connsiteY9" fmla="*/ 5877983 h 6261100"/>
              <a:gd name="connsiteX10" fmla="*/ 10665883 w 11771661"/>
              <a:gd name="connsiteY10" fmla="*/ 6261100 h 6261100"/>
              <a:gd name="connsiteX11" fmla="*/ 383117 w 11771661"/>
              <a:gd name="connsiteY11" fmla="*/ 6261100 h 6261100"/>
              <a:gd name="connsiteX12" fmla="*/ 0 w 11771661"/>
              <a:gd name="connsiteY12" fmla="*/ 5877983 h 6261100"/>
              <a:gd name="connsiteX13" fmla="*/ 0 w 11771661"/>
              <a:gd name="connsiteY13" fmla="*/ 383117 h 6261100"/>
              <a:gd name="connsiteX14" fmla="*/ 383117 w 11771661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1661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1200331"/>
                </a:lnTo>
                <a:lnTo>
                  <a:pt x="11578425" y="1200331"/>
                </a:lnTo>
                <a:cubicBezTo>
                  <a:pt x="11685146" y="1200331"/>
                  <a:pt x="11771661" y="1286846"/>
                  <a:pt x="11771661" y="1393567"/>
                </a:cubicBezTo>
                <a:lnTo>
                  <a:pt x="11771661" y="1674462"/>
                </a:lnTo>
                <a:cubicBezTo>
                  <a:pt x="11771661" y="1781183"/>
                  <a:pt x="11685146" y="1867698"/>
                  <a:pt x="11578425" y="1867698"/>
                </a:cubicBezTo>
                <a:lnTo>
                  <a:pt x="11049000" y="1867698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926C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AB97F1-51AA-4086-ACDC-8C2C8647E251}"/>
              </a:ext>
            </a:extLst>
          </p:cNvPr>
          <p:cNvSpPr/>
          <p:nvPr/>
        </p:nvSpPr>
        <p:spPr>
          <a:xfrm>
            <a:off x="-486295" y="325438"/>
            <a:ext cx="11772512" cy="6261100"/>
          </a:xfrm>
          <a:custGeom>
            <a:avLst/>
            <a:gdLst>
              <a:gd name="connsiteX0" fmla="*/ 383117 w 11772512"/>
              <a:gd name="connsiteY0" fmla="*/ 0 h 6261100"/>
              <a:gd name="connsiteX1" fmla="*/ 10665883 w 11772512"/>
              <a:gd name="connsiteY1" fmla="*/ 0 h 6261100"/>
              <a:gd name="connsiteX2" fmla="*/ 11049000 w 11772512"/>
              <a:gd name="connsiteY2" fmla="*/ 383117 h 6261100"/>
              <a:gd name="connsiteX3" fmla="*/ 11049000 w 11772512"/>
              <a:gd name="connsiteY3" fmla="*/ 2189325 h 6261100"/>
              <a:gd name="connsiteX4" fmla="*/ 11579276 w 11772512"/>
              <a:gd name="connsiteY4" fmla="*/ 2189325 h 6261100"/>
              <a:gd name="connsiteX5" fmla="*/ 11772512 w 11772512"/>
              <a:gd name="connsiteY5" fmla="*/ 2382561 h 6261100"/>
              <a:gd name="connsiteX6" fmla="*/ 11772512 w 11772512"/>
              <a:gd name="connsiteY6" fmla="*/ 2663456 h 6261100"/>
              <a:gd name="connsiteX7" fmla="*/ 11579276 w 11772512"/>
              <a:gd name="connsiteY7" fmla="*/ 2856692 h 6261100"/>
              <a:gd name="connsiteX8" fmla="*/ 11049000 w 11772512"/>
              <a:gd name="connsiteY8" fmla="*/ 2856692 h 6261100"/>
              <a:gd name="connsiteX9" fmla="*/ 11049000 w 11772512"/>
              <a:gd name="connsiteY9" fmla="*/ 5877983 h 6261100"/>
              <a:gd name="connsiteX10" fmla="*/ 10665883 w 11772512"/>
              <a:gd name="connsiteY10" fmla="*/ 6261100 h 6261100"/>
              <a:gd name="connsiteX11" fmla="*/ 383117 w 11772512"/>
              <a:gd name="connsiteY11" fmla="*/ 6261100 h 6261100"/>
              <a:gd name="connsiteX12" fmla="*/ 0 w 11772512"/>
              <a:gd name="connsiteY12" fmla="*/ 5877983 h 6261100"/>
              <a:gd name="connsiteX13" fmla="*/ 0 w 11772512"/>
              <a:gd name="connsiteY13" fmla="*/ 383117 h 6261100"/>
              <a:gd name="connsiteX14" fmla="*/ 383117 w 11772512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2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2189325"/>
                </a:lnTo>
                <a:lnTo>
                  <a:pt x="11579276" y="2189325"/>
                </a:lnTo>
                <a:cubicBezTo>
                  <a:pt x="11685997" y="2189325"/>
                  <a:pt x="11772512" y="2275840"/>
                  <a:pt x="11772512" y="2382561"/>
                </a:cubicBezTo>
                <a:lnTo>
                  <a:pt x="11772512" y="2663456"/>
                </a:lnTo>
                <a:cubicBezTo>
                  <a:pt x="11772512" y="2770177"/>
                  <a:pt x="11685997" y="2856692"/>
                  <a:pt x="11579276" y="2856692"/>
                </a:cubicBezTo>
                <a:lnTo>
                  <a:pt x="11049000" y="2856692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B489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4A491-0A84-7717-B283-FB9AA5556022}"/>
              </a:ext>
            </a:extLst>
          </p:cNvPr>
          <p:cNvSpPr txBox="1"/>
          <p:nvPr/>
        </p:nvSpPr>
        <p:spPr>
          <a:xfrm>
            <a:off x="403412" y="868101"/>
            <a:ext cx="8879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 lực học của phương tiện: Quỹ đạo chuyển động được sử dụng trong lĩnh vực động lực học phương tiện để nghiên cứu và tối ưu hóa chuyển động của phương tiện. </a:t>
            </a: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 descr="A small white car on a street&#10;&#10;Description automatically generated">
            <a:extLst>
              <a:ext uri="{FF2B5EF4-FFF2-40B4-BE49-F238E27FC236}">
                <a16:creationId xmlns:a16="http://schemas.microsoft.com/office/drawing/2014/main" id="{505F7760-8268-C62D-C72A-DA0405F96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0" y="2693134"/>
            <a:ext cx="3044430" cy="2293207"/>
          </a:xfrm>
          <a:prstGeom prst="rect">
            <a:avLst/>
          </a:prstGeom>
        </p:spPr>
      </p:pic>
      <p:pic>
        <p:nvPicPr>
          <p:cNvPr id="10" name="Picture 9" descr="A white train on a track&#10;&#10;Description automatically generated">
            <a:extLst>
              <a:ext uri="{FF2B5EF4-FFF2-40B4-BE49-F238E27FC236}">
                <a16:creationId xmlns:a16="http://schemas.microsoft.com/office/drawing/2014/main" id="{F45B985F-C480-2AF2-F9FB-0CF77F87E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08" y="2686764"/>
            <a:ext cx="5570703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85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math program&#10;&#10;Description automatically generated">
            <a:extLst>
              <a:ext uri="{FF2B5EF4-FFF2-40B4-BE49-F238E27FC236}">
                <a16:creationId xmlns:a16="http://schemas.microsoft.com/office/drawing/2014/main" id="{FF7FAE7F-5090-170E-A6BE-EAC40A28C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2" y="2467302"/>
            <a:ext cx="10109875" cy="3493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0ED7B5-55BF-4C57-8914-EC70BFBC1FD1}"/>
              </a:ext>
            </a:extLst>
          </p:cNvPr>
          <p:cNvSpPr txBox="1"/>
          <p:nvPr/>
        </p:nvSpPr>
        <p:spPr>
          <a:xfrm rot="5400000">
            <a:off x="-2801771" y="2261971"/>
            <a:ext cx="306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8F969C-89BB-44D3-A943-7A92B5AEFF54}"/>
              </a:ext>
            </a:extLst>
          </p:cNvPr>
          <p:cNvSpPr/>
          <p:nvPr/>
        </p:nvSpPr>
        <p:spPr>
          <a:xfrm>
            <a:off x="893135" y="-7643839"/>
            <a:ext cx="2721935" cy="5910706"/>
          </a:xfrm>
          <a:prstGeom prst="roundRect">
            <a:avLst>
              <a:gd name="adj" fmla="val 10531"/>
            </a:avLst>
          </a:prstGeom>
          <a:solidFill>
            <a:srgbClr val="CCC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717F6D-3F63-44AD-8303-65E8018B8CAB}"/>
              </a:ext>
            </a:extLst>
          </p:cNvPr>
          <p:cNvSpPr/>
          <p:nvPr/>
        </p:nvSpPr>
        <p:spPr>
          <a:xfrm>
            <a:off x="4291124" y="9362735"/>
            <a:ext cx="7489750" cy="2521319"/>
          </a:xfrm>
          <a:prstGeom prst="roundRect">
            <a:avLst>
              <a:gd name="adj" fmla="val 10531"/>
            </a:avLst>
          </a:prstGeom>
          <a:solidFill>
            <a:srgbClr val="E27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6F00C-7C88-4A46-9E25-A3D4CFE9EC74}"/>
              </a:ext>
            </a:extLst>
          </p:cNvPr>
          <p:cNvSpPr/>
          <p:nvPr/>
        </p:nvSpPr>
        <p:spPr>
          <a:xfrm>
            <a:off x="4291123" y="-3848332"/>
            <a:ext cx="3534440" cy="2208573"/>
          </a:xfrm>
          <a:prstGeom prst="roundRect">
            <a:avLst>
              <a:gd name="adj" fmla="val 10531"/>
            </a:avLst>
          </a:prstGeom>
          <a:solidFill>
            <a:srgbClr val="A3B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3499F-02C7-4B47-8894-06057F77C07E}"/>
              </a:ext>
            </a:extLst>
          </p:cNvPr>
          <p:cNvSpPr/>
          <p:nvPr/>
        </p:nvSpPr>
        <p:spPr>
          <a:xfrm>
            <a:off x="8246435" y="-5454716"/>
            <a:ext cx="3534440" cy="2208574"/>
          </a:xfrm>
          <a:prstGeom prst="roundRect">
            <a:avLst>
              <a:gd name="adj" fmla="val 10531"/>
            </a:avLst>
          </a:prstGeom>
          <a:solidFill>
            <a:srgbClr val="B4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47700E8-589A-4A8A-AB3E-15930F586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5926">
            <a:off x="1260808" y="-8518277"/>
            <a:ext cx="2929318" cy="29293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6C2C65-163D-4771-A61C-3ACE4B87CFC1}"/>
              </a:ext>
            </a:extLst>
          </p:cNvPr>
          <p:cNvSpPr txBox="1"/>
          <p:nvPr/>
        </p:nvSpPr>
        <p:spPr>
          <a:xfrm>
            <a:off x="1007459" y="-5642593"/>
            <a:ext cx="2218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1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54287E-3EFB-4705-938C-811BCA382D43}"/>
              </a:ext>
            </a:extLst>
          </p:cNvPr>
          <p:cNvCxnSpPr>
            <a:cxnSpLocks/>
          </p:cNvCxnSpPr>
          <p:nvPr/>
        </p:nvCxnSpPr>
        <p:spPr>
          <a:xfrm>
            <a:off x="1222743" y="-4630503"/>
            <a:ext cx="2218981" cy="0"/>
          </a:xfrm>
          <a:prstGeom prst="line">
            <a:avLst/>
          </a:prstGeom>
          <a:ln>
            <a:solidFill>
              <a:srgbClr val="5A53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FA4C2A-8DE3-4D23-B8C2-C27AE3902961}"/>
              </a:ext>
            </a:extLst>
          </p:cNvPr>
          <p:cNvSpPr txBox="1"/>
          <p:nvPr/>
        </p:nvSpPr>
        <p:spPr>
          <a:xfrm>
            <a:off x="1138694" y="-4492164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A53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1 </a:t>
            </a:r>
          </a:p>
        </p:txBody>
      </p: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605B7692-BC72-4455-91F0-D49C7A25F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94" y="8686313"/>
            <a:ext cx="2583407" cy="2583407"/>
          </a:xfrm>
          <a:prstGeom prst="rect">
            <a:avLst/>
          </a:prstGeom>
        </p:spPr>
      </p:pic>
      <p:pic>
        <p:nvPicPr>
          <p:cNvPr id="26" name="Picture 25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9E03FB53-D104-421E-B5E4-B72FC5502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75" y="-3535888"/>
            <a:ext cx="1477487" cy="14774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1A41F5-6C66-4090-BEE6-1276548462CB}"/>
              </a:ext>
            </a:extLst>
          </p:cNvPr>
          <p:cNvSpPr txBox="1"/>
          <p:nvPr/>
        </p:nvSpPr>
        <p:spPr>
          <a:xfrm>
            <a:off x="5920962" y="-3535888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4C6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1</a:t>
            </a:r>
          </a:p>
        </p:txBody>
      </p:sp>
      <p:pic>
        <p:nvPicPr>
          <p:cNvPr id="28" name="Picture 27" descr="A picture containing person&#10;&#10;Description automatically generated">
            <a:extLst>
              <a:ext uri="{FF2B5EF4-FFF2-40B4-BE49-F238E27FC236}">
                <a16:creationId xmlns:a16="http://schemas.microsoft.com/office/drawing/2014/main" id="{38102E43-6D0A-49E2-8F11-F0827CC89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92" y="-5145316"/>
            <a:ext cx="1462983" cy="14629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ADA7DB-67C2-491B-A9C0-F7F6D9381349}"/>
              </a:ext>
            </a:extLst>
          </p:cNvPr>
          <p:cNvSpPr txBox="1"/>
          <p:nvPr/>
        </p:nvSpPr>
        <p:spPr>
          <a:xfrm>
            <a:off x="9804399" y="-5214571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5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888E9-A78A-4E5D-9B39-D030DB63518C}"/>
              </a:ext>
            </a:extLst>
          </p:cNvPr>
          <p:cNvSpPr txBox="1"/>
          <p:nvPr/>
        </p:nvSpPr>
        <p:spPr>
          <a:xfrm>
            <a:off x="6096000" y="9463578"/>
            <a:ext cx="313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17337B-DA4C-481F-B1F6-EBC41F4B4906}"/>
              </a:ext>
            </a:extLst>
          </p:cNvPr>
          <p:cNvCxnSpPr>
            <a:cxnSpLocks/>
          </p:cNvCxnSpPr>
          <p:nvPr/>
        </p:nvCxnSpPr>
        <p:spPr>
          <a:xfrm>
            <a:off x="6467102" y="10108903"/>
            <a:ext cx="4992928" cy="0"/>
          </a:xfrm>
          <a:prstGeom prst="line">
            <a:avLst/>
          </a:prstGeom>
          <a:ln>
            <a:solidFill>
              <a:srgbClr val="B54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36E916-4CAD-402E-9E4E-0BB666A1A04C}"/>
              </a:ext>
            </a:extLst>
          </p:cNvPr>
          <p:cNvSpPr txBox="1"/>
          <p:nvPr/>
        </p:nvSpPr>
        <p:spPr>
          <a:xfrm>
            <a:off x="6366182" y="10231009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2 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B6194BA-9373-4F88-BB2F-76D967B877B8}"/>
              </a:ext>
            </a:extLst>
          </p:cNvPr>
          <p:cNvSpPr/>
          <p:nvPr/>
        </p:nvSpPr>
        <p:spPr>
          <a:xfrm rot="2945088">
            <a:off x="-323474" y="-69115"/>
            <a:ext cx="1687398" cy="1225855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D688F5E-6791-4A20-BBF7-86BC2D55702C}"/>
              </a:ext>
            </a:extLst>
          </p:cNvPr>
          <p:cNvSpPr/>
          <p:nvPr/>
        </p:nvSpPr>
        <p:spPr>
          <a:xfrm rot="19638844">
            <a:off x="11236326" y="5776776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BD19A69-6FD6-4BCC-A5A1-AD99444E4F5F}"/>
              </a:ext>
            </a:extLst>
          </p:cNvPr>
          <p:cNvSpPr/>
          <p:nvPr/>
        </p:nvSpPr>
        <p:spPr>
          <a:xfrm rot="11639956">
            <a:off x="10690432" y="111163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D0EEE0E-B9A8-42C1-8FF4-BF37AA755C3C}"/>
              </a:ext>
            </a:extLst>
          </p:cNvPr>
          <p:cNvSpPr/>
          <p:nvPr/>
        </p:nvSpPr>
        <p:spPr>
          <a:xfrm rot="11639956">
            <a:off x="10787516" y="206917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4BD4B7-C984-41ED-A66F-0C7A173AB64D}"/>
              </a:ext>
            </a:extLst>
          </p:cNvPr>
          <p:cNvSpPr/>
          <p:nvPr/>
        </p:nvSpPr>
        <p:spPr>
          <a:xfrm rot="10118352">
            <a:off x="98739" y="5247166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5FF1298-2029-4A13-88C3-F086318AB3CD}"/>
              </a:ext>
            </a:extLst>
          </p:cNvPr>
          <p:cNvSpPr/>
          <p:nvPr/>
        </p:nvSpPr>
        <p:spPr>
          <a:xfrm rot="10118352">
            <a:off x="229827" y="5313824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86706-8751-3DE9-43BF-B6C1CC8F2F49}"/>
              </a:ext>
            </a:extLst>
          </p:cNvPr>
          <p:cNvSpPr txBox="1"/>
          <p:nvPr/>
        </p:nvSpPr>
        <p:spPr>
          <a:xfrm>
            <a:off x="2771884" y="866296"/>
            <a:ext cx="657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48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753396C-A6AD-4C7B-A24A-80FBFF395387}"/>
              </a:ext>
            </a:extLst>
          </p:cNvPr>
          <p:cNvSpPr/>
          <p:nvPr/>
        </p:nvSpPr>
        <p:spPr>
          <a:xfrm>
            <a:off x="4010828" y="634841"/>
            <a:ext cx="1252288" cy="122585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i="1">
                <a:solidFill>
                  <a:srgbClr val="FFFF00"/>
                </a:solidFill>
              </a:rPr>
              <a:t>CD</a:t>
            </a:r>
            <a:endParaRPr lang="en-US" sz="3600" b="1" i="1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3E068-BFF6-435D-AF4D-5258F0F81ED3}"/>
              </a:ext>
            </a:extLst>
          </p:cNvPr>
          <p:cNvSpPr txBox="1"/>
          <p:nvPr/>
        </p:nvSpPr>
        <p:spPr>
          <a:xfrm>
            <a:off x="5242469" y="936481"/>
            <a:ext cx="356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vi-VN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lang="en-US" sz="3600" b="1">
              <a:solidFill>
                <a:srgbClr val="644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21A2-D598-4147-95A8-B1B74B937F62}"/>
              </a:ext>
            </a:extLst>
          </p:cNvPr>
          <p:cNvSpPr/>
          <p:nvPr/>
        </p:nvSpPr>
        <p:spPr>
          <a:xfrm>
            <a:off x="3359889" y="2155415"/>
            <a:ext cx="5486400" cy="635630"/>
          </a:xfrm>
          <a:prstGeom prst="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359E-0233-4081-BC2F-C56431A90E7F}"/>
              </a:ext>
            </a:extLst>
          </p:cNvPr>
          <p:cNvSpPr/>
          <p:nvPr/>
        </p:nvSpPr>
        <p:spPr>
          <a:xfrm>
            <a:off x="3447311" y="2235200"/>
            <a:ext cx="5301673" cy="460743"/>
          </a:xfrm>
          <a:prstGeom prst="rect">
            <a:avLst/>
          </a:prstGeom>
          <a:noFill/>
          <a:ln>
            <a:solidFill>
              <a:srgbClr val="64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F30B3-AD97-479B-BA3E-782595AF546C}"/>
              </a:ext>
            </a:extLst>
          </p:cNvPr>
          <p:cNvSpPr txBox="1"/>
          <p:nvPr/>
        </p:nvSpPr>
        <p:spPr>
          <a:xfrm>
            <a:off x="3491833" y="2238129"/>
            <a:ext cx="367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sz="2400">
              <a:solidFill>
                <a:srgbClr val="644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C3E5C9E9-A275-4E62-BD8A-234D94DDDE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5761" y="2265697"/>
            <a:ext cx="380980" cy="415066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F8048CC-1291-4116-88CC-88FADB0FC7B9}"/>
              </a:ext>
            </a:extLst>
          </p:cNvPr>
          <p:cNvSpPr/>
          <p:nvPr/>
        </p:nvSpPr>
        <p:spPr>
          <a:xfrm rot="2945088">
            <a:off x="-323474" y="-69115"/>
            <a:ext cx="1687398" cy="1225855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D3811B0-D8E2-4722-A239-EDE5AC680CAB}"/>
              </a:ext>
            </a:extLst>
          </p:cNvPr>
          <p:cNvSpPr/>
          <p:nvPr/>
        </p:nvSpPr>
        <p:spPr>
          <a:xfrm rot="19638844">
            <a:off x="11236326" y="5776776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753CC-212A-446F-8B79-CAC0731053DF}"/>
              </a:ext>
            </a:extLst>
          </p:cNvPr>
          <p:cNvGrpSpPr/>
          <p:nvPr/>
        </p:nvGrpSpPr>
        <p:grpSpPr>
          <a:xfrm>
            <a:off x="2210807" y="3937947"/>
            <a:ext cx="3553224" cy="1589122"/>
            <a:chOff x="878029" y="3429000"/>
            <a:chExt cx="3415957" cy="12656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DA2E8F-9E8F-4849-B1AD-6FB190869770}"/>
                </a:ext>
              </a:extLst>
            </p:cNvPr>
            <p:cNvSpPr/>
            <p:nvPr/>
          </p:nvSpPr>
          <p:spPr>
            <a:xfrm>
              <a:off x="878029" y="3429000"/>
              <a:ext cx="3365419" cy="1265630"/>
            </a:xfrm>
            <a:prstGeom prst="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113D13-D0B5-43AD-A320-BD6E1B4D1AC7}"/>
                </a:ext>
              </a:extLst>
            </p:cNvPr>
            <p:cNvSpPr/>
            <p:nvPr/>
          </p:nvSpPr>
          <p:spPr>
            <a:xfrm>
              <a:off x="996220" y="3561773"/>
              <a:ext cx="879075" cy="858343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9824C5-9763-4645-A04C-89CC149E5F8A}"/>
                </a:ext>
              </a:extLst>
            </p:cNvPr>
            <p:cNvSpPr txBox="1"/>
            <p:nvPr/>
          </p:nvSpPr>
          <p:spPr>
            <a:xfrm>
              <a:off x="2026909" y="3606114"/>
              <a:ext cx="2267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Vũ Mạnh Cường</a:t>
              </a:r>
              <a:endParaRPr lang="en-US" b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90B6-4972-487A-A51B-B46FC1C2688A}"/>
                </a:ext>
              </a:extLst>
            </p:cNvPr>
            <p:cNvSpPr txBox="1"/>
            <p:nvPr/>
          </p:nvSpPr>
          <p:spPr>
            <a:xfrm>
              <a:off x="2072783" y="4011872"/>
              <a:ext cx="1757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</a:t>
              </a:r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err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Sinh</a:t>
              </a:r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err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r>
                <a:rPr lang="vi-VN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: 23020590 </a:t>
              </a:r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83E3FBB7-B12F-41EA-8FE9-39875C6A8690}"/>
              </a:ext>
            </a:extLst>
          </p:cNvPr>
          <p:cNvSpPr/>
          <p:nvPr/>
        </p:nvSpPr>
        <p:spPr>
          <a:xfrm rot="11639956">
            <a:off x="10690432" y="111163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1035B9A-9384-41B0-8685-C6C70C46B519}"/>
              </a:ext>
            </a:extLst>
          </p:cNvPr>
          <p:cNvSpPr/>
          <p:nvPr/>
        </p:nvSpPr>
        <p:spPr>
          <a:xfrm rot="11639956">
            <a:off x="10787516" y="206917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C419ADD-4028-4C63-A5DF-49E2823CEF17}"/>
              </a:ext>
            </a:extLst>
          </p:cNvPr>
          <p:cNvSpPr/>
          <p:nvPr/>
        </p:nvSpPr>
        <p:spPr>
          <a:xfrm rot="10118352">
            <a:off x="98739" y="5247166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7DA4BF9-A106-440D-A967-79D245529BE1}"/>
              </a:ext>
            </a:extLst>
          </p:cNvPr>
          <p:cNvSpPr/>
          <p:nvPr/>
        </p:nvSpPr>
        <p:spPr>
          <a:xfrm rot="10118352">
            <a:off x="229827" y="5313824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DB62FF-0621-4164-B525-275054DA17E7}"/>
              </a:ext>
            </a:extLst>
          </p:cNvPr>
          <p:cNvSpPr txBox="1"/>
          <p:nvPr/>
        </p:nvSpPr>
        <p:spPr>
          <a:xfrm>
            <a:off x="4688408" y="2932563"/>
            <a:ext cx="2848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1415C6-F3C3-4002-B46F-C5912E23AA72}"/>
              </a:ext>
            </a:extLst>
          </p:cNvPr>
          <p:cNvSpPr/>
          <p:nvPr/>
        </p:nvSpPr>
        <p:spPr>
          <a:xfrm>
            <a:off x="6826102" y="8931377"/>
            <a:ext cx="4348717" cy="6060558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69347F1F-4AC0-44A3-ADD7-4C319BBE52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2" t="33820" r="23820" b="17612"/>
          <a:stretch/>
        </p:blipFill>
        <p:spPr>
          <a:xfrm>
            <a:off x="7199108" y="9201027"/>
            <a:ext cx="3604585" cy="546056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643B4E1-02EE-4A60-A75A-7A885367DA3E}"/>
              </a:ext>
            </a:extLst>
          </p:cNvPr>
          <p:cNvSpPr txBox="1"/>
          <p:nvPr/>
        </p:nvSpPr>
        <p:spPr>
          <a:xfrm>
            <a:off x="1038978" y="-1912878"/>
            <a:ext cx="521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463500"/>
                </a:solidFill>
                <a:latin typeface="Adobe Caslon Pro" panose="0205050205050A020403"/>
              </a:rPr>
              <a:t>Nội dung Thuyết trình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9394C16-B5E6-424C-857F-FF41E980E118}"/>
              </a:ext>
            </a:extLst>
          </p:cNvPr>
          <p:cNvGrpSpPr/>
          <p:nvPr/>
        </p:nvGrpSpPr>
        <p:grpSpPr>
          <a:xfrm>
            <a:off x="1038978" y="12586380"/>
            <a:ext cx="4216191" cy="1061545"/>
            <a:chOff x="1038978" y="1417929"/>
            <a:chExt cx="4216191" cy="106154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D2DDAE9-3799-4479-836C-1030ED3DA6C5}"/>
                </a:ext>
              </a:extLst>
            </p:cNvPr>
            <p:cNvGrpSpPr/>
            <p:nvPr/>
          </p:nvGrpSpPr>
          <p:grpSpPr>
            <a:xfrm>
              <a:off x="1038978" y="1417929"/>
              <a:ext cx="4216191" cy="1061545"/>
              <a:chOff x="1038978" y="1417929"/>
              <a:chExt cx="4216191" cy="1061545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BB682463-D1A8-4825-91CF-F1079ADA5890}"/>
                  </a:ext>
                </a:extLst>
              </p:cNvPr>
              <p:cNvSpPr/>
              <p:nvPr/>
            </p:nvSpPr>
            <p:spPr>
              <a:xfrm>
                <a:off x="1038978" y="1417929"/>
                <a:ext cx="4216191" cy="1061545"/>
              </a:xfrm>
              <a:prstGeom prst="roundRect">
                <a:avLst/>
              </a:prstGeom>
              <a:solidFill>
                <a:srgbClr val="644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7E5F5C6-F14F-48FB-B611-CCBE1C975315}"/>
                  </a:ext>
                </a:extLst>
              </p:cNvPr>
              <p:cNvSpPr/>
              <p:nvPr/>
            </p:nvSpPr>
            <p:spPr>
              <a:xfrm>
                <a:off x="1219200" y="1542336"/>
                <a:ext cx="819807" cy="74891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ABA89C-980A-486C-A870-D1161481EC99}"/>
                  </a:ext>
                </a:extLst>
              </p:cNvPr>
              <p:cNvSpPr txBox="1"/>
              <p:nvPr/>
            </p:nvSpPr>
            <p:spPr>
              <a:xfrm>
                <a:off x="2039007" y="1518631"/>
                <a:ext cx="1891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Nội dung 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462AD8-F6F1-423A-86D8-FBC16CDEF780}"/>
                </a:ext>
              </a:extLst>
            </p:cNvPr>
            <p:cNvSpPr txBox="1"/>
            <p:nvPr/>
          </p:nvSpPr>
          <p:spPr>
            <a:xfrm>
              <a:off x="2070538" y="1923075"/>
              <a:ext cx="2921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Ghi chú nội dung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801CE5D-43D8-43E9-B023-9A1D1BCC6A4D}"/>
              </a:ext>
            </a:extLst>
          </p:cNvPr>
          <p:cNvGrpSpPr/>
          <p:nvPr/>
        </p:nvGrpSpPr>
        <p:grpSpPr>
          <a:xfrm>
            <a:off x="1038979" y="18267204"/>
            <a:ext cx="4216191" cy="1061545"/>
            <a:chOff x="1038979" y="2669628"/>
            <a:chExt cx="4216191" cy="106154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147F630-11F8-4772-8D8A-BA277F5C7CE3}"/>
                </a:ext>
              </a:extLst>
            </p:cNvPr>
            <p:cNvGrpSpPr/>
            <p:nvPr/>
          </p:nvGrpSpPr>
          <p:grpSpPr>
            <a:xfrm>
              <a:off x="1038979" y="2669628"/>
              <a:ext cx="4216191" cy="1061545"/>
              <a:chOff x="1038979" y="2669628"/>
              <a:chExt cx="4216191" cy="106154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49B3B335-0D7C-4AAD-A4E9-18B6145F3223}"/>
                  </a:ext>
                </a:extLst>
              </p:cNvPr>
              <p:cNvSpPr/>
              <p:nvPr/>
            </p:nvSpPr>
            <p:spPr>
              <a:xfrm>
                <a:off x="1038979" y="2669628"/>
                <a:ext cx="4216191" cy="1061545"/>
              </a:xfrm>
              <a:prstGeom prst="roundRect">
                <a:avLst/>
              </a:prstGeom>
              <a:solidFill>
                <a:srgbClr val="644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D6DADC0-6040-43DF-954B-F6C75237AE32}"/>
                  </a:ext>
                </a:extLst>
              </p:cNvPr>
              <p:cNvSpPr/>
              <p:nvPr/>
            </p:nvSpPr>
            <p:spPr>
              <a:xfrm>
                <a:off x="1219200" y="2825940"/>
                <a:ext cx="819807" cy="74891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184CEF-ECD0-4842-A3DF-31982AD74043}"/>
                  </a:ext>
                </a:extLst>
              </p:cNvPr>
              <p:cNvSpPr txBox="1"/>
              <p:nvPr/>
            </p:nvSpPr>
            <p:spPr>
              <a:xfrm>
                <a:off x="2062594" y="2759727"/>
                <a:ext cx="1891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Nội dung 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36DFE0-9C58-4905-8E7A-4876E641003A}"/>
                </a:ext>
              </a:extLst>
            </p:cNvPr>
            <p:cNvSpPr txBox="1"/>
            <p:nvPr/>
          </p:nvSpPr>
          <p:spPr>
            <a:xfrm>
              <a:off x="2062594" y="3153897"/>
              <a:ext cx="2921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Ghi chú nội dung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D44AAA5-E115-4615-BE27-D41F2802DFFB}"/>
              </a:ext>
            </a:extLst>
          </p:cNvPr>
          <p:cNvGrpSpPr/>
          <p:nvPr/>
        </p:nvGrpSpPr>
        <p:grpSpPr>
          <a:xfrm>
            <a:off x="1038978" y="24680157"/>
            <a:ext cx="4216191" cy="1061545"/>
            <a:chOff x="1038978" y="3967656"/>
            <a:chExt cx="4216191" cy="1061545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82876D2-0BEB-4AF1-AA6A-94D863D0EA90}"/>
                </a:ext>
              </a:extLst>
            </p:cNvPr>
            <p:cNvSpPr/>
            <p:nvPr/>
          </p:nvSpPr>
          <p:spPr>
            <a:xfrm>
              <a:off x="1038978" y="3967656"/>
              <a:ext cx="4216191" cy="1061545"/>
            </a:xfrm>
            <a:prstGeom prst="round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31FE442-F93D-4808-A42D-D6313BC2332D}"/>
                </a:ext>
              </a:extLst>
            </p:cNvPr>
            <p:cNvSpPr/>
            <p:nvPr/>
          </p:nvSpPr>
          <p:spPr>
            <a:xfrm>
              <a:off x="1219200" y="4123968"/>
              <a:ext cx="819807" cy="7489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8709AB2-31E6-40B5-8A4B-6BDF419A09EC}"/>
                </a:ext>
              </a:extLst>
            </p:cNvPr>
            <p:cNvSpPr txBox="1"/>
            <p:nvPr/>
          </p:nvSpPr>
          <p:spPr>
            <a:xfrm>
              <a:off x="2029780" y="4070921"/>
              <a:ext cx="189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A9FAED4-81B1-46C8-80A1-E80E1E0C50DD}"/>
                </a:ext>
              </a:extLst>
            </p:cNvPr>
            <p:cNvSpPr txBox="1"/>
            <p:nvPr/>
          </p:nvSpPr>
          <p:spPr>
            <a:xfrm>
              <a:off x="2029780" y="4465091"/>
              <a:ext cx="2921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Ghi chú nội dung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EC85584-FECC-453A-89B3-4948603AA003}"/>
              </a:ext>
            </a:extLst>
          </p:cNvPr>
          <p:cNvGrpSpPr/>
          <p:nvPr/>
        </p:nvGrpSpPr>
        <p:grpSpPr>
          <a:xfrm>
            <a:off x="1038978" y="31158235"/>
            <a:ext cx="4216191" cy="1061545"/>
            <a:chOff x="1038978" y="5334001"/>
            <a:chExt cx="4216191" cy="1061545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761A811-E293-4416-AF27-55AFF628510A}"/>
                </a:ext>
              </a:extLst>
            </p:cNvPr>
            <p:cNvSpPr/>
            <p:nvPr/>
          </p:nvSpPr>
          <p:spPr>
            <a:xfrm>
              <a:off x="1038978" y="5334001"/>
              <a:ext cx="4216191" cy="1061545"/>
            </a:xfrm>
            <a:prstGeom prst="round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EE099CD2-E3D5-4700-9C70-4B30B436CBE9}"/>
                </a:ext>
              </a:extLst>
            </p:cNvPr>
            <p:cNvSpPr/>
            <p:nvPr/>
          </p:nvSpPr>
          <p:spPr>
            <a:xfrm>
              <a:off x="1219200" y="5490313"/>
              <a:ext cx="819807" cy="7489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52419BC-7F6D-487B-B2D8-5B2DC96D110A}"/>
                </a:ext>
              </a:extLst>
            </p:cNvPr>
            <p:cNvSpPr txBox="1"/>
            <p:nvPr/>
          </p:nvSpPr>
          <p:spPr>
            <a:xfrm>
              <a:off x="2070538" y="5435783"/>
              <a:ext cx="189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A4E169D-D100-43CA-8B66-3DF859793767}"/>
                </a:ext>
              </a:extLst>
            </p:cNvPr>
            <p:cNvSpPr txBox="1"/>
            <p:nvPr/>
          </p:nvSpPr>
          <p:spPr>
            <a:xfrm>
              <a:off x="2070538" y="5876222"/>
              <a:ext cx="2921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Ghi chú nội dung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4D2134C-DE21-4F78-801D-F7D038530D6D}"/>
              </a:ext>
            </a:extLst>
          </p:cNvPr>
          <p:cNvSpPr/>
          <p:nvPr/>
        </p:nvSpPr>
        <p:spPr>
          <a:xfrm>
            <a:off x="-82706" y="-7237197"/>
            <a:ext cx="2669308" cy="6858000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C5753CC-212A-446F-8B79-CAC0731053DF}"/>
              </a:ext>
            </a:extLst>
          </p:cNvPr>
          <p:cNvGrpSpPr/>
          <p:nvPr/>
        </p:nvGrpSpPr>
        <p:grpSpPr>
          <a:xfrm>
            <a:off x="6755176" y="3937946"/>
            <a:ext cx="3553224" cy="1932181"/>
            <a:chOff x="878029" y="3429000"/>
            <a:chExt cx="3415957" cy="153885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3DA2E8F-9E8F-4849-B1AD-6FB190869770}"/>
                </a:ext>
              </a:extLst>
            </p:cNvPr>
            <p:cNvSpPr/>
            <p:nvPr/>
          </p:nvSpPr>
          <p:spPr>
            <a:xfrm>
              <a:off x="878029" y="3429000"/>
              <a:ext cx="3365419" cy="1265630"/>
            </a:xfrm>
            <a:prstGeom prst="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B113D13-D0B5-43AD-A320-BD6E1B4D1AC7}"/>
                </a:ext>
              </a:extLst>
            </p:cNvPr>
            <p:cNvSpPr/>
            <p:nvPr/>
          </p:nvSpPr>
          <p:spPr>
            <a:xfrm>
              <a:off x="996220" y="3561773"/>
              <a:ext cx="879075" cy="858343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9824C5-9763-4645-A04C-89CC149E5F8A}"/>
                </a:ext>
              </a:extLst>
            </p:cNvPr>
            <p:cNvSpPr txBox="1"/>
            <p:nvPr/>
          </p:nvSpPr>
          <p:spPr>
            <a:xfrm>
              <a:off x="2026909" y="3606114"/>
              <a:ext cx="2267077" cy="294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Nguyễn Tiến Dũng</a:t>
              </a:r>
              <a:endParaRPr lang="en-US" b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7C690B6-4972-487A-A51B-B46FC1C2688A}"/>
                </a:ext>
              </a:extLst>
            </p:cNvPr>
            <p:cNvSpPr txBox="1"/>
            <p:nvPr/>
          </p:nvSpPr>
          <p:spPr>
            <a:xfrm>
              <a:off x="2072783" y="4011872"/>
              <a:ext cx="1757749" cy="955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</a:t>
              </a:r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err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Sinh</a:t>
              </a:r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err="1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r>
                <a:rPr lang="vi-VN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: </a:t>
              </a:r>
              <a:r>
                <a:rPr lang="en-US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23020592</a:t>
              </a:r>
            </a:p>
            <a:p>
              <a:br>
                <a:rPr lang="en-US"/>
              </a:br>
              <a:r>
                <a:rPr lang="vi-VN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991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0ED7B5-55BF-4C57-8914-EC70BFBC1FD1}"/>
              </a:ext>
            </a:extLst>
          </p:cNvPr>
          <p:cNvSpPr txBox="1"/>
          <p:nvPr/>
        </p:nvSpPr>
        <p:spPr>
          <a:xfrm rot="5400000">
            <a:off x="-2801771" y="2261971"/>
            <a:ext cx="306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8F969C-89BB-44D3-A943-7A92B5AEFF54}"/>
              </a:ext>
            </a:extLst>
          </p:cNvPr>
          <p:cNvSpPr/>
          <p:nvPr/>
        </p:nvSpPr>
        <p:spPr>
          <a:xfrm>
            <a:off x="893135" y="-7643839"/>
            <a:ext cx="2721935" cy="5910706"/>
          </a:xfrm>
          <a:prstGeom prst="roundRect">
            <a:avLst>
              <a:gd name="adj" fmla="val 10531"/>
            </a:avLst>
          </a:prstGeom>
          <a:solidFill>
            <a:srgbClr val="CCC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717F6D-3F63-44AD-8303-65E8018B8CAB}"/>
              </a:ext>
            </a:extLst>
          </p:cNvPr>
          <p:cNvSpPr/>
          <p:nvPr/>
        </p:nvSpPr>
        <p:spPr>
          <a:xfrm>
            <a:off x="4291124" y="9362735"/>
            <a:ext cx="7489750" cy="2521319"/>
          </a:xfrm>
          <a:prstGeom prst="roundRect">
            <a:avLst>
              <a:gd name="adj" fmla="val 10531"/>
            </a:avLst>
          </a:prstGeom>
          <a:solidFill>
            <a:srgbClr val="E27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6F00C-7C88-4A46-9E25-A3D4CFE9EC74}"/>
              </a:ext>
            </a:extLst>
          </p:cNvPr>
          <p:cNvSpPr/>
          <p:nvPr/>
        </p:nvSpPr>
        <p:spPr>
          <a:xfrm>
            <a:off x="4291123" y="-3848332"/>
            <a:ext cx="3534440" cy="2208573"/>
          </a:xfrm>
          <a:prstGeom prst="roundRect">
            <a:avLst>
              <a:gd name="adj" fmla="val 10531"/>
            </a:avLst>
          </a:prstGeom>
          <a:solidFill>
            <a:srgbClr val="A3B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3499F-02C7-4B47-8894-06057F77C07E}"/>
              </a:ext>
            </a:extLst>
          </p:cNvPr>
          <p:cNvSpPr/>
          <p:nvPr/>
        </p:nvSpPr>
        <p:spPr>
          <a:xfrm>
            <a:off x="8246435" y="-5454716"/>
            <a:ext cx="3534440" cy="2208574"/>
          </a:xfrm>
          <a:prstGeom prst="roundRect">
            <a:avLst>
              <a:gd name="adj" fmla="val 10531"/>
            </a:avLst>
          </a:prstGeom>
          <a:solidFill>
            <a:srgbClr val="B4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47700E8-589A-4A8A-AB3E-15930F586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5926">
            <a:off x="1260808" y="-8518277"/>
            <a:ext cx="2929318" cy="29293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6C2C65-163D-4771-A61C-3ACE4B87CFC1}"/>
              </a:ext>
            </a:extLst>
          </p:cNvPr>
          <p:cNvSpPr txBox="1"/>
          <p:nvPr/>
        </p:nvSpPr>
        <p:spPr>
          <a:xfrm>
            <a:off x="1007459" y="-5642593"/>
            <a:ext cx="2218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1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54287E-3EFB-4705-938C-811BCA382D43}"/>
              </a:ext>
            </a:extLst>
          </p:cNvPr>
          <p:cNvCxnSpPr>
            <a:cxnSpLocks/>
          </p:cNvCxnSpPr>
          <p:nvPr/>
        </p:nvCxnSpPr>
        <p:spPr>
          <a:xfrm>
            <a:off x="1222743" y="-4630503"/>
            <a:ext cx="2218981" cy="0"/>
          </a:xfrm>
          <a:prstGeom prst="line">
            <a:avLst/>
          </a:prstGeom>
          <a:ln>
            <a:solidFill>
              <a:srgbClr val="5A53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FA4C2A-8DE3-4D23-B8C2-C27AE3902961}"/>
              </a:ext>
            </a:extLst>
          </p:cNvPr>
          <p:cNvSpPr txBox="1"/>
          <p:nvPr/>
        </p:nvSpPr>
        <p:spPr>
          <a:xfrm>
            <a:off x="1138694" y="-4492164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A53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1 </a:t>
            </a:r>
          </a:p>
        </p:txBody>
      </p: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605B7692-BC72-4455-91F0-D49C7A25F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94" y="8686313"/>
            <a:ext cx="2583407" cy="2583407"/>
          </a:xfrm>
          <a:prstGeom prst="rect">
            <a:avLst/>
          </a:prstGeom>
        </p:spPr>
      </p:pic>
      <p:pic>
        <p:nvPicPr>
          <p:cNvPr id="26" name="Picture 25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9E03FB53-D104-421E-B5E4-B72FC5502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75" y="-3535888"/>
            <a:ext cx="1477487" cy="14774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1A41F5-6C66-4090-BEE6-1276548462CB}"/>
              </a:ext>
            </a:extLst>
          </p:cNvPr>
          <p:cNvSpPr txBox="1"/>
          <p:nvPr/>
        </p:nvSpPr>
        <p:spPr>
          <a:xfrm>
            <a:off x="5920962" y="-3535888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4C6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1</a:t>
            </a:r>
          </a:p>
        </p:txBody>
      </p:sp>
      <p:pic>
        <p:nvPicPr>
          <p:cNvPr id="28" name="Picture 27" descr="A picture containing person&#10;&#10;Description automatically generated">
            <a:extLst>
              <a:ext uri="{FF2B5EF4-FFF2-40B4-BE49-F238E27FC236}">
                <a16:creationId xmlns:a16="http://schemas.microsoft.com/office/drawing/2014/main" id="{38102E43-6D0A-49E2-8F11-F0827CC89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92" y="-5145316"/>
            <a:ext cx="1462983" cy="14629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ADA7DB-67C2-491B-A9C0-F7F6D9381349}"/>
              </a:ext>
            </a:extLst>
          </p:cNvPr>
          <p:cNvSpPr txBox="1"/>
          <p:nvPr/>
        </p:nvSpPr>
        <p:spPr>
          <a:xfrm>
            <a:off x="9804399" y="-5214571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5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888E9-A78A-4E5D-9B39-D030DB63518C}"/>
              </a:ext>
            </a:extLst>
          </p:cNvPr>
          <p:cNvSpPr txBox="1"/>
          <p:nvPr/>
        </p:nvSpPr>
        <p:spPr>
          <a:xfrm>
            <a:off x="6096000" y="9463578"/>
            <a:ext cx="313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17337B-DA4C-481F-B1F6-EBC41F4B4906}"/>
              </a:ext>
            </a:extLst>
          </p:cNvPr>
          <p:cNvCxnSpPr>
            <a:cxnSpLocks/>
          </p:cNvCxnSpPr>
          <p:nvPr/>
        </p:nvCxnSpPr>
        <p:spPr>
          <a:xfrm>
            <a:off x="6467102" y="10108903"/>
            <a:ext cx="4992928" cy="0"/>
          </a:xfrm>
          <a:prstGeom prst="line">
            <a:avLst/>
          </a:prstGeom>
          <a:ln>
            <a:solidFill>
              <a:srgbClr val="B54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36E916-4CAD-402E-9E4E-0BB666A1A04C}"/>
              </a:ext>
            </a:extLst>
          </p:cNvPr>
          <p:cNvSpPr txBox="1"/>
          <p:nvPr/>
        </p:nvSpPr>
        <p:spPr>
          <a:xfrm>
            <a:off x="6366182" y="10231009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2 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B6194BA-9373-4F88-BB2F-76D967B877B8}"/>
              </a:ext>
            </a:extLst>
          </p:cNvPr>
          <p:cNvSpPr/>
          <p:nvPr/>
        </p:nvSpPr>
        <p:spPr>
          <a:xfrm rot="2945088">
            <a:off x="-323474" y="-69115"/>
            <a:ext cx="1687398" cy="1225855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D688F5E-6791-4A20-BBF7-86BC2D55702C}"/>
              </a:ext>
            </a:extLst>
          </p:cNvPr>
          <p:cNvSpPr/>
          <p:nvPr/>
        </p:nvSpPr>
        <p:spPr>
          <a:xfrm rot="19638844">
            <a:off x="11236326" y="5776776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BD19A69-6FD6-4BCC-A5A1-AD99444E4F5F}"/>
              </a:ext>
            </a:extLst>
          </p:cNvPr>
          <p:cNvSpPr/>
          <p:nvPr/>
        </p:nvSpPr>
        <p:spPr>
          <a:xfrm rot="11639956">
            <a:off x="10690432" y="111163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D0EEE0E-B9A8-42C1-8FF4-BF37AA755C3C}"/>
              </a:ext>
            </a:extLst>
          </p:cNvPr>
          <p:cNvSpPr/>
          <p:nvPr/>
        </p:nvSpPr>
        <p:spPr>
          <a:xfrm rot="11639956">
            <a:off x="10787516" y="206917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4BD4B7-C984-41ED-A66F-0C7A173AB64D}"/>
              </a:ext>
            </a:extLst>
          </p:cNvPr>
          <p:cNvSpPr/>
          <p:nvPr/>
        </p:nvSpPr>
        <p:spPr>
          <a:xfrm rot="10118352">
            <a:off x="98739" y="5247166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5FF1298-2029-4A13-88C3-F086318AB3CD}"/>
              </a:ext>
            </a:extLst>
          </p:cNvPr>
          <p:cNvSpPr/>
          <p:nvPr/>
        </p:nvSpPr>
        <p:spPr>
          <a:xfrm rot="10118352">
            <a:off x="229827" y="5313824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44BB8-AFC4-ED0A-2E0E-EEBA78A73B1F}"/>
              </a:ext>
            </a:extLst>
          </p:cNvPr>
          <p:cNvSpPr txBox="1"/>
          <p:nvPr/>
        </p:nvSpPr>
        <p:spPr>
          <a:xfrm>
            <a:off x="2640047" y="601750"/>
            <a:ext cx="6698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14BDE-2215-927C-0745-5DE83EBBC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3" y="2754571"/>
            <a:ext cx="10804048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6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07F23D0F-32E7-7126-A62A-23452995C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54" y="906233"/>
            <a:ext cx="10534134" cy="4907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0ED7B5-55BF-4C57-8914-EC70BFBC1FD1}"/>
              </a:ext>
            </a:extLst>
          </p:cNvPr>
          <p:cNvSpPr txBox="1"/>
          <p:nvPr/>
        </p:nvSpPr>
        <p:spPr>
          <a:xfrm rot="5400000">
            <a:off x="-2801771" y="2261971"/>
            <a:ext cx="306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8F969C-89BB-44D3-A943-7A92B5AEFF54}"/>
              </a:ext>
            </a:extLst>
          </p:cNvPr>
          <p:cNvSpPr/>
          <p:nvPr/>
        </p:nvSpPr>
        <p:spPr>
          <a:xfrm>
            <a:off x="893135" y="-7643839"/>
            <a:ext cx="2721935" cy="5910706"/>
          </a:xfrm>
          <a:prstGeom prst="roundRect">
            <a:avLst>
              <a:gd name="adj" fmla="val 10531"/>
            </a:avLst>
          </a:prstGeom>
          <a:solidFill>
            <a:srgbClr val="CCC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717F6D-3F63-44AD-8303-65E8018B8CAB}"/>
              </a:ext>
            </a:extLst>
          </p:cNvPr>
          <p:cNvSpPr/>
          <p:nvPr/>
        </p:nvSpPr>
        <p:spPr>
          <a:xfrm>
            <a:off x="4291124" y="9362735"/>
            <a:ext cx="7489750" cy="2521319"/>
          </a:xfrm>
          <a:prstGeom prst="roundRect">
            <a:avLst>
              <a:gd name="adj" fmla="val 10531"/>
            </a:avLst>
          </a:prstGeom>
          <a:solidFill>
            <a:srgbClr val="E27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6F00C-7C88-4A46-9E25-A3D4CFE9EC74}"/>
              </a:ext>
            </a:extLst>
          </p:cNvPr>
          <p:cNvSpPr/>
          <p:nvPr/>
        </p:nvSpPr>
        <p:spPr>
          <a:xfrm>
            <a:off x="4291123" y="-3848332"/>
            <a:ext cx="3534440" cy="2208573"/>
          </a:xfrm>
          <a:prstGeom prst="roundRect">
            <a:avLst>
              <a:gd name="adj" fmla="val 10531"/>
            </a:avLst>
          </a:prstGeom>
          <a:solidFill>
            <a:srgbClr val="A3B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3499F-02C7-4B47-8894-06057F77C07E}"/>
              </a:ext>
            </a:extLst>
          </p:cNvPr>
          <p:cNvSpPr/>
          <p:nvPr/>
        </p:nvSpPr>
        <p:spPr>
          <a:xfrm>
            <a:off x="8246435" y="-5454716"/>
            <a:ext cx="3534440" cy="2208574"/>
          </a:xfrm>
          <a:prstGeom prst="roundRect">
            <a:avLst>
              <a:gd name="adj" fmla="val 10531"/>
            </a:avLst>
          </a:prstGeom>
          <a:solidFill>
            <a:srgbClr val="B4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47700E8-589A-4A8A-AB3E-15930F586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5926">
            <a:off x="1260808" y="-8518277"/>
            <a:ext cx="2929318" cy="29293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6C2C65-163D-4771-A61C-3ACE4B87CFC1}"/>
              </a:ext>
            </a:extLst>
          </p:cNvPr>
          <p:cNvSpPr txBox="1"/>
          <p:nvPr/>
        </p:nvSpPr>
        <p:spPr>
          <a:xfrm>
            <a:off x="1007459" y="-5642593"/>
            <a:ext cx="2218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1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54287E-3EFB-4705-938C-811BCA382D43}"/>
              </a:ext>
            </a:extLst>
          </p:cNvPr>
          <p:cNvCxnSpPr>
            <a:cxnSpLocks/>
          </p:cNvCxnSpPr>
          <p:nvPr/>
        </p:nvCxnSpPr>
        <p:spPr>
          <a:xfrm>
            <a:off x="1222743" y="-4630503"/>
            <a:ext cx="2218981" cy="0"/>
          </a:xfrm>
          <a:prstGeom prst="line">
            <a:avLst/>
          </a:prstGeom>
          <a:ln>
            <a:solidFill>
              <a:srgbClr val="5A53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FA4C2A-8DE3-4D23-B8C2-C27AE3902961}"/>
              </a:ext>
            </a:extLst>
          </p:cNvPr>
          <p:cNvSpPr txBox="1"/>
          <p:nvPr/>
        </p:nvSpPr>
        <p:spPr>
          <a:xfrm>
            <a:off x="1138694" y="-4492164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A53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1 </a:t>
            </a:r>
          </a:p>
        </p:txBody>
      </p: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605B7692-BC72-4455-91F0-D49C7A25F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94" y="8686313"/>
            <a:ext cx="2583407" cy="2583407"/>
          </a:xfrm>
          <a:prstGeom prst="rect">
            <a:avLst/>
          </a:prstGeom>
        </p:spPr>
      </p:pic>
      <p:pic>
        <p:nvPicPr>
          <p:cNvPr id="26" name="Picture 25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9E03FB53-D104-421E-B5E4-B72FC5502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75" y="-3535888"/>
            <a:ext cx="1477487" cy="14774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1A41F5-6C66-4090-BEE6-1276548462CB}"/>
              </a:ext>
            </a:extLst>
          </p:cNvPr>
          <p:cNvSpPr txBox="1"/>
          <p:nvPr/>
        </p:nvSpPr>
        <p:spPr>
          <a:xfrm>
            <a:off x="5920962" y="-3535888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4C6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1</a:t>
            </a:r>
          </a:p>
        </p:txBody>
      </p:sp>
      <p:pic>
        <p:nvPicPr>
          <p:cNvPr id="28" name="Picture 27" descr="A picture containing person&#10;&#10;Description automatically generated">
            <a:extLst>
              <a:ext uri="{FF2B5EF4-FFF2-40B4-BE49-F238E27FC236}">
                <a16:creationId xmlns:a16="http://schemas.microsoft.com/office/drawing/2014/main" id="{38102E43-6D0A-49E2-8F11-F0827CC89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92" y="-5145316"/>
            <a:ext cx="1462983" cy="14629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ADA7DB-67C2-491B-A9C0-F7F6D9381349}"/>
              </a:ext>
            </a:extLst>
          </p:cNvPr>
          <p:cNvSpPr txBox="1"/>
          <p:nvPr/>
        </p:nvSpPr>
        <p:spPr>
          <a:xfrm>
            <a:off x="9804399" y="-5214571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5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888E9-A78A-4E5D-9B39-D030DB63518C}"/>
              </a:ext>
            </a:extLst>
          </p:cNvPr>
          <p:cNvSpPr txBox="1"/>
          <p:nvPr/>
        </p:nvSpPr>
        <p:spPr>
          <a:xfrm>
            <a:off x="6096000" y="9463578"/>
            <a:ext cx="313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17337B-DA4C-481F-B1F6-EBC41F4B4906}"/>
              </a:ext>
            </a:extLst>
          </p:cNvPr>
          <p:cNvCxnSpPr>
            <a:cxnSpLocks/>
          </p:cNvCxnSpPr>
          <p:nvPr/>
        </p:nvCxnSpPr>
        <p:spPr>
          <a:xfrm>
            <a:off x="6467102" y="10108903"/>
            <a:ext cx="4992928" cy="0"/>
          </a:xfrm>
          <a:prstGeom prst="line">
            <a:avLst/>
          </a:prstGeom>
          <a:ln>
            <a:solidFill>
              <a:srgbClr val="B54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36E916-4CAD-402E-9E4E-0BB666A1A04C}"/>
              </a:ext>
            </a:extLst>
          </p:cNvPr>
          <p:cNvSpPr txBox="1"/>
          <p:nvPr/>
        </p:nvSpPr>
        <p:spPr>
          <a:xfrm>
            <a:off x="6366182" y="10231009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2 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B6194BA-9373-4F88-BB2F-76D967B877B8}"/>
              </a:ext>
            </a:extLst>
          </p:cNvPr>
          <p:cNvSpPr/>
          <p:nvPr/>
        </p:nvSpPr>
        <p:spPr>
          <a:xfrm rot="2945088">
            <a:off x="-323474" y="-69115"/>
            <a:ext cx="1687398" cy="1225855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D688F5E-6791-4A20-BBF7-86BC2D55702C}"/>
              </a:ext>
            </a:extLst>
          </p:cNvPr>
          <p:cNvSpPr/>
          <p:nvPr/>
        </p:nvSpPr>
        <p:spPr>
          <a:xfrm rot="19638844">
            <a:off x="11236326" y="5776776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BD19A69-6FD6-4BCC-A5A1-AD99444E4F5F}"/>
              </a:ext>
            </a:extLst>
          </p:cNvPr>
          <p:cNvSpPr/>
          <p:nvPr/>
        </p:nvSpPr>
        <p:spPr>
          <a:xfrm rot="11639956">
            <a:off x="10690432" y="111163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D0EEE0E-B9A8-42C1-8FF4-BF37AA755C3C}"/>
              </a:ext>
            </a:extLst>
          </p:cNvPr>
          <p:cNvSpPr/>
          <p:nvPr/>
        </p:nvSpPr>
        <p:spPr>
          <a:xfrm rot="11639956">
            <a:off x="10787516" y="206917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4BD4B7-C984-41ED-A66F-0C7A173AB64D}"/>
              </a:ext>
            </a:extLst>
          </p:cNvPr>
          <p:cNvSpPr/>
          <p:nvPr/>
        </p:nvSpPr>
        <p:spPr>
          <a:xfrm rot="10118352">
            <a:off x="98739" y="5247166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5FF1298-2029-4A13-88C3-F086318AB3CD}"/>
              </a:ext>
            </a:extLst>
          </p:cNvPr>
          <p:cNvSpPr/>
          <p:nvPr/>
        </p:nvSpPr>
        <p:spPr>
          <a:xfrm rot="10118352">
            <a:off x="229827" y="5313824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40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0ED7B5-55BF-4C57-8914-EC70BFBC1FD1}"/>
              </a:ext>
            </a:extLst>
          </p:cNvPr>
          <p:cNvSpPr txBox="1"/>
          <p:nvPr/>
        </p:nvSpPr>
        <p:spPr>
          <a:xfrm rot="5400000">
            <a:off x="-2801771" y="2261971"/>
            <a:ext cx="306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8F969C-89BB-44D3-A943-7A92B5AEFF54}"/>
              </a:ext>
            </a:extLst>
          </p:cNvPr>
          <p:cNvSpPr/>
          <p:nvPr/>
        </p:nvSpPr>
        <p:spPr>
          <a:xfrm>
            <a:off x="893135" y="-7643839"/>
            <a:ext cx="2721935" cy="5910706"/>
          </a:xfrm>
          <a:prstGeom prst="roundRect">
            <a:avLst>
              <a:gd name="adj" fmla="val 10531"/>
            </a:avLst>
          </a:prstGeom>
          <a:solidFill>
            <a:srgbClr val="CCC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717F6D-3F63-44AD-8303-65E8018B8CAB}"/>
              </a:ext>
            </a:extLst>
          </p:cNvPr>
          <p:cNvSpPr/>
          <p:nvPr/>
        </p:nvSpPr>
        <p:spPr>
          <a:xfrm>
            <a:off x="4291124" y="9362735"/>
            <a:ext cx="7489750" cy="2521319"/>
          </a:xfrm>
          <a:prstGeom prst="roundRect">
            <a:avLst>
              <a:gd name="adj" fmla="val 10531"/>
            </a:avLst>
          </a:prstGeom>
          <a:solidFill>
            <a:srgbClr val="E27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6F00C-7C88-4A46-9E25-A3D4CFE9EC74}"/>
              </a:ext>
            </a:extLst>
          </p:cNvPr>
          <p:cNvSpPr/>
          <p:nvPr/>
        </p:nvSpPr>
        <p:spPr>
          <a:xfrm>
            <a:off x="4291123" y="-3848332"/>
            <a:ext cx="3534440" cy="2208573"/>
          </a:xfrm>
          <a:prstGeom prst="roundRect">
            <a:avLst>
              <a:gd name="adj" fmla="val 10531"/>
            </a:avLst>
          </a:prstGeom>
          <a:solidFill>
            <a:srgbClr val="A3B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3499F-02C7-4B47-8894-06057F77C07E}"/>
              </a:ext>
            </a:extLst>
          </p:cNvPr>
          <p:cNvSpPr/>
          <p:nvPr/>
        </p:nvSpPr>
        <p:spPr>
          <a:xfrm>
            <a:off x="8246435" y="-5454716"/>
            <a:ext cx="3534440" cy="2208574"/>
          </a:xfrm>
          <a:prstGeom prst="roundRect">
            <a:avLst>
              <a:gd name="adj" fmla="val 10531"/>
            </a:avLst>
          </a:prstGeom>
          <a:solidFill>
            <a:srgbClr val="B4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47700E8-589A-4A8A-AB3E-15930F586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5926">
            <a:off x="1260808" y="-8518277"/>
            <a:ext cx="2929318" cy="29293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6C2C65-163D-4771-A61C-3ACE4B87CFC1}"/>
              </a:ext>
            </a:extLst>
          </p:cNvPr>
          <p:cNvSpPr txBox="1"/>
          <p:nvPr/>
        </p:nvSpPr>
        <p:spPr>
          <a:xfrm>
            <a:off x="1007459" y="-5642593"/>
            <a:ext cx="2218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1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54287E-3EFB-4705-938C-811BCA382D43}"/>
              </a:ext>
            </a:extLst>
          </p:cNvPr>
          <p:cNvCxnSpPr>
            <a:cxnSpLocks/>
          </p:cNvCxnSpPr>
          <p:nvPr/>
        </p:nvCxnSpPr>
        <p:spPr>
          <a:xfrm>
            <a:off x="1222743" y="-4630503"/>
            <a:ext cx="2218981" cy="0"/>
          </a:xfrm>
          <a:prstGeom prst="line">
            <a:avLst/>
          </a:prstGeom>
          <a:ln>
            <a:solidFill>
              <a:srgbClr val="5A53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FA4C2A-8DE3-4D23-B8C2-C27AE3902961}"/>
              </a:ext>
            </a:extLst>
          </p:cNvPr>
          <p:cNvSpPr txBox="1"/>
          <p:nvPr/>
        </p:nvSpPr>
        <p:spPr>
          <a:xfrm>
            <a:off x="1138694" y="-4492164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A53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1 </a:t>
            </a:r>
          </a:p>
        </p:txBody>
      </p: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605B7692-BC72-4455-91F0-D49C7A25F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94" y="8686313"/>
            <a:ext cx="2583407" cy="2583407"/>
          </a:xfrm>
          <a:prstGeom prst="rect">
            <a:avLst/>
          </a:prstGeom>
        </p:spPr>
      </p:pic>
      <p:pic>
        <p:nvPicPr>
          <p:cNvPr id="26" name="Picture 25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9E03FB53-D104-421E-B5E4-B72FC5502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75" y="-3535888"/>
            <a:ext cx="1477487" cy="14774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1A41F5-6C66-4090-BEE6-1276548462CB}"/>
              </a:ext>
            </a:extLst>
          </p:cNvPr>
          <p:cNvSpPr txBox="1"/>
          <p:nvPr/>
        </p:nvSpPr>
        <p:spPr>
          <a:xfrm>
            <a:off x="5920962" y="-3535888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4C6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1</a:t>
            </a:r>
          </a:p>
        </p:txBody>
      </p:sp>
      <p:pic>
        <p:nvPicPr>
          <p:cNvPr id="28" name="Picture 27" descr="A picture containing person&#10;&#10;Description automatically generated">
            <a:extLst>
              <a:ext uri="{FF2B5EF4-FFF2-40B4-BE49-F238E27FC236}">
                <a16:creationId xmlns:a16="http://schemas.microsoft.com/office/drawing/2014/main" id="{38102E43-6D0A-49E2-8F11-F0827CC89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92" y="-5145316"/>
            <a:ext cx="1462983" cy="14629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ADA7DB-67C2-491B-A9C0-F7F6D9381349}"/>
              </a:ext>
            </a:extLst>
          </p:cNvPr>
          <p:cNvSpPr txBox="1"/>
          <p:nvPr/>
        </p:nvSpPr>
        <p:spPr>
          <a:xfrm>
            <a:off x="9804399" y="-5214571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5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888E9-A78A-4E5D-9B39-D030DB63518C}"/>
              </a:ext>
            </a:extLst>
          </p:cNvPr>
          <p:cNvSpPr txBox="1"/>
          <p:nvPr/>
        </p:nvSpPr>
        <p:spPr>
          <a:xfrm>
            <a:off x="6096000" y="9463578"/>
            <a:ext cx="313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17337B-DA4C-481F-B1F6-EBC41F4B4906}"/>
              </a:ext>
            </a:extLst>
          </p:cNvPr>
          <p:cNvCxnSpPr>
            <a:cxnSpLocks/>
          </p:cNvCxnSpPr>
          <p:nvPr/>
        </p:nvCxnSpPr>
        <p:spPr>
          <a:xfrm>
            <a:off x="6467102" y="10108903"/>
            <a:ext cx="4992928" cy="0"/>
          </a:xfrm>
          <a:prstGeom prst="line">
            <a:avLst/>
          </a:prstGeom>
          <a:ln>
            <a:solidFill>
              <a:srgbClr val="B54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36E916-4CAD-402E-9E4E-0BB666A1A04C}"/>
              </a:ext>
            </a:extLst>
          </p:cNvPr>
          <p:cNvSpPr txBox="1"/>
          <p:nvPr/>
        </p:nvSpPr>
        <p:spPr>
          <a:xfrm>
            <a:off x="6366182" y="10231009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2 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B6194BA-9373-4F88-BB2F-76D967B877B8}"/>
              </a:ext>
            </a:extLst>
          </p:cNvPr>
          <p:cNvSpPr/>
          <p:nvPr/>
        </p:nvSpPr>
        <p:spPr>
          <a:xfrm rot="2945088">
            <a:off x="-323474" y="-69115"/>
            <a:ext cx="1687398" cy="1225855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D688F5E-6791-4A20-BBF7-86BC2D55702C}"/>
              </a:ext>
            </a:extLst>
          </p:cNvPr>
          <p:cNvSpPr/>
          <p:nvPr/>
        </p:nvSpPr>
        <p:spPr>
          <a:xfrm rot="19638844">
            <a:off x="11236326" y="5776776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BD19A69-6FD6-4BCC-A5A1-AD99444E4F5F}"/>
              </a:ext>
            </a:extLst>
          </p:cNvPr>
          <p:cNvSpPr/>
          <p:nvPr/>
        </p:nvSpPr>
        <p:spPr>
          <a:xfrm rot="11639956">
            <a:off x="10690432" y="111163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D0EEE0E-B9A8-42C1-8FF4-BF37AA755C3C}"/>
              </a:ext>
            </a:extLst>
          </p:cNvPr>
          <p:cNvSpPr/>
          <p:nvPr/>
        </p:nvSpPr>
        <p:spPr>
          <a:xfrm rot="11639956">
            <a:off x="10787516" y="206917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4BD4B7-C984-41ED-A66F-0C7A173AB64D}"/>
              </a:ext>
            </a:extLst>
          </p:cNvPr>
          <p:cNvSpPr/>
          <p:nvPr/>
        </p:nvSpPr>
        <p:spPr>
          <a:xfrm rot="10118352">
            <a:off x="98739" y="5247166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5FF1298-2029-4A13-88C3-F086318AB3CD}"/>
              </a:ext>
            </a:extLst>
          </p:cNvPr>
          <p:cNvSpPr/>
          <p:nvPr/>
        </p:nvSpPr>
        <p:spPr>
          <a:xfrm rot="10118352">
            <a:off x="229827" y="5313824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3F4335BB-485B-3698-9E02-A47051BC1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58" y="744518"/>
            <a:ext cx="8928219" cy="55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01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515BAD2-0AF1-6835-FB90-27E43D644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1" y="1235028"/>
            <a:ext cx="10369068" cy="43362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0ED7B5-55BF-4C57-8914-EC70BFBC1FD1}"/>
              </a:ext>
            </a:extLst>
          </p:cNvPr>
          <p:cNvSpPr txBox="1"/>
          <p:nvPr/>
        </p:nvSpPr>
        <p:spPr>
          <a:xfrm rot="5400000">
            <a:off x="-2801771" y="2261971"/>
            <a:ext cx="306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8F969C-89BB-44D3-A943-7A92B5AEFF54}"/>
              </a:ext>
            </a:extLst>
          </p:cNvPr>
          <p:cNvSpPr/>
          <p:nvPr/>
        </p:nvSpPr>
        <p:spPr>
          <a:xfrm>
            <a:off x="893135" y="-7643839"/>
            <a:ext cx="2721935" cy="5910706"/>
          </a:xfrm>
          <a:prstGeom prst="roundRect">
            <a:avLst>
              <a:gd name="adj" fmla="val 10531"/>
            </a:avLst>
          </a:prstGeom>
          <a:solidFill>
            <a:srgbClr val="CCC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717F6D-3F63-44AD-8303-65E8018B8CAB}"/>
              </a:ext>
            </a:extLst>
          </p:cNvPr>
          <p:cNvSpPr/>
          <p:nvPr/>
        </p:nvSpPr>
        <p:spPr>
          <a:xfrm>
            <a:off x="4291124" y="9362735"/>
            <a:ext cx="7489750" cy="2521319"/>
          </a:xfrm>
          <a:prstGeom prst="roundRect">
            <a:avLst>
              <a:gd name="adj" fmla="val 10531"/>
            </a:avLst>
          </a:prstGeom>
          <a:solidFill>
            <a:srgbClr val="E27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6F00C-7C88-4A46-9E25-A3D4CFE9EC74}"/>
              </a:ext>
            </a:extLst>
          </p:cNvPr>
          <p:cNvSpPr/>
          <p:nvPr/>
        </p:nvSpPr>
        <p:spPr>
          <a:xfrm>
            <a:off x="4291123" y="-3848332"/>
            <a:ext cx="3534440" cy="2208573"/>
          </a:xfrm>
          <a:prstGeom prst="roundRect">
            <a:avLst>
              <a:gd name="adj" fmla="val 10531"/>
            </a:avLst>
          </a:prstGeom>
          <a:solidFill>
            <a:srgbClr val="A3B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3499F-02C7-4B47-8894-06057F77C07E}"/>
              </a:ext>
            </a:extLst>
          </p:cNvPr>
          <p:cNvSpPr/>
          <p:nvPr/>
        </p:nvSpPr>
        <p:spPr>
          <a:xfrm>
            <a:off x="8246435" y="-5454716"/>
            <a:ext cx="3534440" cy="2208574"/>
          </a:xfrm>
          <a:prstGeom prst="roundRect">
            <a:avLst>
              <a:gd name="adj" fmla="val 10531"/>
            </a:avLst>
          </a:prstGeom>
          <a:solidFill>
            <a:srgbClr val="B4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47700E8-589A-4A8A-AB3E-15930F586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5926">
            <a:off x="1260808" y="-8518277"/>
            <a:ext cx="2929318" cy="29293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6C2C65-163D-4771-A61C-3ACE4B87CFC1}"/>
              </a:ext>
            </a:extLst>
          </p:cNvPr>
          <p:cNvSpPr txBox="1"/>
          <p:nvPr/>
        </p:nvSpPr>
        <p:spPr>
          <a:xfrm>
            <a:off x="1007459" y="-5642593"/>
            <a:ext cx="2218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1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54287E-3EFB-4705-938C-811BCA382D43}"/>
              </a:ext>
            </a:extLst>
          </p:cNvPr>
          <p:cNvCxnSpPr>
            <a:cxnSpLocks/>
          </p:cNvCxnSpPr>
          <p:nvPr/>
        </p:nvCxnSpPr>
        <p:spPr>
          <a:xfrm>
            <a:off x="1222743" y="-4630503"/>
            <a:ext cx="2218981" cy="0"/>
          </a:xfrm>
          <a:prstGeom prst="line">
            <a:avLst/>
          </a:prstGeom>
          <a:ln>
            <a:solidFill>
              <a:srgbClr val="5A53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FA4C2A-8DE3-4D23-B8C2-C27AE3902961}"/>
              </a:ext>
            </a:extLst>
          </p:cNvPr>
          <p:cNvSpPr txBox="1"/>
          <p:nvPr/>
        </p:nvSpPr>
        <p:spPr>
          <a:xfrm>
            <a:off x="1138694" y="-4492164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A53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1 </a:t>
            </a:r>
          </a:p>
        </p:txBody>
      </p: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605B7692-BC72-4455-91F0-D49C7A25F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94" y="8686313"/>
            <a:ext cx="2583407" cy="2583407"/>
          </a:xfrm>
          <a:prstGeom prst="rect">
            <a:avLst/>
          </a:prstGeom>
        </p:spPr>
      </p:pic>
      <p:pic>
        <p:nvPicPr>
          <p:cNvPr id="26" name="Picture 25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9E03FB53-D104-421E-B5E4-B72FC5502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75" y="-3535888"/>
            <a:ext cx="1477487" cy="14774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1A41F5-6C66-4090-BEE6-1276548462CB}"/>
              </a:ext>
            </a:extLst>
          </p:cNvPr>
          <p:cNvSpPr txBox="1"/>
          <p:nvPr/>
        </p:nvSpPr>
        <p:spPr>
          <a:xfrm>
            <a:off x="5920962" y="-3535888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4C6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1</a:t>
            </a:r>
          </a:p>
        </p:txBody>
      </p:sp>
      <p:pic>
        <p:nvPicPr>
          <p:cNvPr id="28" name="Picture 27" descr="A picture containing person&#10;&#10;Description automatically generated">
            <a:extLst>
              <a:ext uri="{FF2B5EF4-FFF2-40B4-BE49-F238E27FC236}">
                <a16:creationId xmlns:a16="http://schemas.microsoft.com/office/drawing/2014/main" id="{38102E43-6D0A-49E2-8F11-F0827CC89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92" y="-5145316"/>
            <a:ext cx="1462983" cy="14629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ADA7DB-67C2-491B-A9C0-F7F6D9381349}"/>
              </a:ext>
            </a:extLst>
          </p:cNvPr>
          <p:cNvSpPr txBox="1"/>
          <p:nvPr/>
        </p:nvSpPr>
        <p:spPr>
          <a:xfrm>
            <a:off x="9804399" y="-5214571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5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888E9-A78A-4E5D-9B39-D030DB63518C}"/>
              </a:ext>
            </a:extLst>
          </p:cNvPr>
          <p:cNvSpPr txBox="1"/>
          <p:nvPr/>
        </p:nvSpPr>
        <p:spPr>
          <a:xfrm>
            <a:off x="6096000" y="9463578"/>
            <a:ext cx="313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17337B-DA4C-481F-B1F6-EBC41F4B4906}"/>
              </a:ext>
            </a:extLst>
          </p:cNvPr>
          <p:cNvCxnSpPr>
            <a:cxnSpLocks/>
          </p:cNvCxnSpPr>
          <p:nvPr/>
        </p:nvCxnSpPr>
        <p:spPr>
          <a:xfrm>
            <a:off x="6467102" y="10108903"/>
            <a:ext cx="4992928" cy="0"/>
          </a:xfrm>
          <a:prstGeom prst="line">
            <a:avLst/>
          </a:prstGeom>
          <a:ln>
            <a:solidFill>
              <a:srgbClr val="B54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36E916-4CAD-402E-9E4E-0BB666A1A04C}"/>
              </a:ext>
            </a:extLst>
          </p:cNvPr>
          <p:cNvSpPr txBox="1"/>
          <p:nvPr/>
        </p:nvSpPr>
        <p:spPr>
          <a:xfrm>
            <a:off x="6366182" y="10231009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2 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B6194BA-9373-4F88-BB2F-76D967B877B8}"/>
              </a:ext>
            </a:extLst>
          </p:cNvPr>
          <p:cNvSpPr/>
          <p:nvPr/>
        </p:nvSpPr>
        <p:spPr>
          <a:xfrm rot="2945088">
            <a:off x="-323474" y="-69115"/>
            <a:ext cx="1687398" cy="1225855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D688F5E-6791-4A20-BBF7-86BC2D55702C}"/>
              </a:ext>
            </a:extLst>
          </p:cNvPr>
          <p:cNvSpPr/>
          <p:nvPr/>
        </p:nvSpPr>
        <p:spPr>
          <a:xfrm rot="19638844">
            <a:off x="11236326" y="5776776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BD19A69-6FD6-4BCC-A5A1-AD99444E4F5F}"/>
              </a:ext>
            </a:extLst>
          </p:cNvPr>
          <p:cNvSpPr/>
          <p:nvPr/>
        </p:nvSpPr>
        <p:spPr>
          <a:xfrm rot="11639956">
            <a:off x="10690432" y="111163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D0EEE0E-B9A8-42C1-8FF4-BF37AA755C3C}"/>
              </a:ext>
            </a:extLst>
          </p:cNvPr>
          <p:cNvSpPr/>
          <p:nvPr/>
        </p:nvSpPr>
        <p:spPr>
          <a:xfrm rot="11639956">
            <a:off x="10787516" y="206917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4BD4B7-C984-41ED-A66F-0C7A173AB64D}"/>
              </a:ext>
            </a:extLst>
          </p:cNvPr>
          <p:cNvSpPr/>
          <p:nvPr/>
        </p:nvSpPr>
        <p:spPr>
          <a:xfrm rot="10118352">
            <a:off x="98739" y="5247166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5FF1298-2029-4A13-88C3-F086318AB3CD}"/>
              </a:ext>
            </a:extLst>
          </p:cNvPr>
          <p:cNvSpPr/>
          <p:nvPr/>
        </p:nvSpPr>
        <p:spPr>
          <a:xfrm rot="10118352">
            <a:off x="229827" y="5313824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09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0ED7B5-55BF-4C57-8914-EC70BFBC1FD1}"/>
              </a:ext>
            </a:extLst>
          </p:cNvPr>
          <p:cNvSpPr txBox="1"/>
          <p:nvPr/>
        </p:nvSpPr>
        <p:spPr>
          <a:xfrm rot="5400000">
            <a:off x="-2801771" y="2261971"/>
            <a:ext cx="306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8F969C-89BB-44D3-A943-7A92B5AEFF54}"/>
              </a:ext>
            </a:extLst>
          </p:cNvPr>
          <p:cNvSpPr/>
          <p:nvPr/>
        </p:nvSpPr>
        <p:spPr>
          <a:xfrm>
            <a:off x="893135" y="-7643839"/>
            <a:ext cx="2721935" cy="5910706"/>
          </a:xfrm>
          <a:prstGeom prst="roundRect">
            <a:avLst>
              <a:gd name="adj" fmla="val 10531"/>
            </a:avLst>
          </a:prstGeom>
          <a:solidFill>
            <a:srgbClr val="CCC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717F6D-3F63-44AD-8303-65E8018B8CAB}"/>
              </a:ext>
            </a:extLst>
          </p:cNvPr>
          <p:cNvSpPr/>
          <p:nvPr/>
        </p:nvSpPr>
        <p:spPr>
          <a:xfrm>
            <a:off x="4291124" y="9362735"/>
            <a:ext cx="7489750" cy="2521319"/>
          </a:xfrm>
          <a:prstGeom prst="roundRect">
            <a:avLst>
              <a:gd name="adj" fmla="val 10531"/>
            </a:avLst>
          </a:prstGeom>
          <a:solidFill>
            <a:srgbClr val="E27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6F00C-7C88-4A46-9E25-A3D4CFE9EC74}"/>
              </a:ext>
            </a:extLst>
          </p:cNvPr>
          <p:cNvSpPr/>
          <p:nvPr/>
        </p:nvSpPr>
        <p:spPr>
          <a:xfrm>
            <a:off x="4291123" y="-3848332"/>
            <a:ext cx="3534440" cy="2208573"/>
          </a:xfrm>
          <a:prstGeom prst="roundRect">
            <a:avLst>
              <a:gd name="adj" fmla="val 10531"/>
            </a:avLst>
          </a:prstGeom>
          <a:solidFill>
            <a:srgbClr val="A3B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3499F-02C7-4B47-8894-06057F77C07E}"/>
              </a:ext>
            </a:extLst>
          </p:cNvPr>
          <p:cNvSpPr/>
          <p:nvPr/>
        </p:nvSpPr>
        <p:spPr>
          <a:xfrm>
            <a:off x="8246435" y="-5454716"/>
            <a:ext cx="3534440" cy="2208574"/>
          </a:xfrm>
          <a:prstGeom prst="roundRect">
            <a:avLst>
              <a:gd name="adj" fmla="val 10531"/>
            </a:avLst>
          </a:prstGeom>
          <a:solidFill>
            <a:srgbClr val="B4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47700E8-589A-4A8A-AB3E-15930F586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5926">
            <a:off x="1260808" y="-8518277"/>
            <a:ext cx="2929318" cy="29293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6C2C65-163D-4771-A61C-3ACE4B87CFC1}"/>
              </a:ext>
            </a:extLst>
          </p:cNvPr>
          <p:cNvSpPr txBox="1"/>
          <p:nvPr/>
        </p:nvSpPr>
        <p:spPr>
          <a:xfrm>
            <a:off x="1007459" y="-5642593"/>
            <a:ext cx="2218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1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54287E-3EFB-4705-938C-811BCA382D43}"/>
              </a:ext>
            </a:extLst>
          </p:cNvPr>
          <p:cNvCxnSpPr>
            <a:cxnSpLocks/>
          </p:cNvCxnSpPr>
          <p:nvPr/>
        </p:nvCxnSpPr>
        <p:spPr>
          <a:xfrm>
            <a:off x="1222743" y="-4630503"/>
            <a:ext cx="2218981" cy="0"/>
          </a:xfrm>
          <a:prstGeom prst="line">
            <a:avLst/>
          </a:prstGeom>
          <a:ln>
            <a:solidFill>
              <a:srgbClr val="5A53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FA4C2A-8DE3-4D23-B8C2-C27AE3902961}"/>
              </a:ext>
            </a:extLst>
          </p:cNvPr>
          <p:cNvSpPr txBox="1"/>
          <p:nvPr/>
        </p:nvSpPr>
        <p:spPr>
          <a:xfrm>
            <a:off x="1138694" y="-4492164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A53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1 </a:t>
            </a:r>
          </a:p>
        </p:txBody>
      </p: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605B7692-BC72-4455-91F0-D49C7A25F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94" y="8686313"/>
            <a:ext cx="2583407" cy="2583407"/>
          </a:xfrm>
          <a:prstGeom prst="rect">
            <a:avLst/>
          </a:prstGeom>
        </p:spPr>
      </p:pic>
      <p:pic>
        <p:nvPicPr>
          <p:cNvPr id="26" name="Picture 25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9E03FB53-D104-421E-B5E4-B72FC5502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75" y="-3535888"/>
            <a:ext cx="1477487" cy="14774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1A41F5-6C66-4090-BEE6-1276548462CB}"/>
              </a:ext>
            </a:extLst>
          </p:cNvPr>
          <p:cNvSpPr txBox="1"/>
          <p:nvPr/>
        </p:nvSpPr>
        <p:spPr>
          <a:xfrm>
            <a:off x="5920962" y="-3535888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4C6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1</a:t>
            </a:r>
          </a:p>
        </p:txBody>
      </p:sp>
      <p:pic>
        <p:nvPicPr>
          <p:cNvPr id="28" name="Picture 27" descr="A picture containing person&#10;&#10;Description automatically generated">
            <a:extLst>
              <a:ext uri="{FF2B5EF4-FFF2-40B4-BE49-F238E27FC236}">
                <a16:creationId xmlns:a16="http://schemas.microsoft.com/office/drawing/2014/main" id="{38102E43-6D0A-49E2-8F11-F0827CC89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92" y="-5145316"/>
            <a:ext cx="1462983" cy="14629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ADA7DB-67C2-491B-A9C0-F7F6D9381349}"/>
              </a:ext>
            </a:extLst>
          </p:cNvPr>
          <p:cNvSpPr txBox="1"/>
          <p:nvPr/>
        </p:nvSpPr>
        <p:spPr>
          <a:xfrm>
            <a:off x="9804399" y="-5214571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5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888E9-A78A-4E5D-9B39-D030DB63518C}"/>
              </a:ext>
            </a:extLst>
          </p:cNvPr>
          <p:cNvSpPr txBox="1"/>
          <p:nvPr/>
        </p:nvSpPr>
        <p:spPr>
          <a:xfrm>
            <a:off x="6096000" y="9463578"/>
            <a:ext cx="313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17337B-DA4C-481F-B1F6-EBC41F4B4906}"/>
              </a:ext>
            </a:extLst>
          </p:cNvPr>
          <p:cNvCxnSpPr>
            <a:cxnSpLocks/>
          </p:cNvCxnSpPr>
          <p:nvPr/>
        </p:nvCxnSpPr>
        <p:spPr>
          <a:xfrm>
            <a:off x="6467102" y="10108903"/>
            <a:ext cx="4992928" cy="0"/>
          </a:xfrm>
          <a:prstGeom prst="line">
            <a:avLst/>
          </a:prstGeom>
          <a:ln>
            <a:solidFill>
              <a:srgbClr val="B54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36E916-4CAD-402E-9E4E-0BB666A1A04C}"/>
              </a:ext>
            </a:extLst>
          </p:cNvPr>
          <p:cNvSpPr txBox="1"/>
          <p:nvPr/>
        </p:nvSpPr>
        <p:spPr>
          <a:xfrm>
            <a:off x="6366182" y="10231009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2 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B6194BA-9373-4F88-BB2F-76D967B877B8}"/>
              </a:ext>
            </a:extLst>
          </p:cNvPr>
          <p:cNvSpPr/>
          <p:nvPr/>
        </p:nvSpPr>
        <p:spPr>
          <a:xfrm rot="2945088">
            <a:off x="-323474" y="-69115"/>
            <a:ext cx="1687398" cy="1225855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D688F5E-6791-4A20-BBF7-86BC2D55702C}"/>
              </a:ext>
            </a:extLst>
          </p:cNvPr>
          <p:cNvSpPr/>
          <p:nvPr/>
        </p:nvSpPr>
        <p:spPr>
          <a:xfrm rot="19638844">
            <a:off x="11236326" y="5776776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BD19A69-6FD6-4BCC-A5A1-AD99444E4F5F}"/>
              </a:ext>
            </a:extLst>
          </p:cNvPr>
          <p:cNvSpPr/>
          <p:nvPr/>
        </p:nvSpPr>
        <p:spPr>
          <a:xfrm rot="11639956">
            <a:off x="10690432" y="111163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D0EEE0E-B9A8-42C1-8FF4-BF37AA755C3C}"/>
              </a:ext>
            </a:extLst>
          </p:cNvPr>
          <p:cNvSpPr/>
          <p:nvPr/>
        </p:nvSpPr>
        <p:spPr>
          <a:xfrm rot="11639956">
            <a:off x="10787516" y="206917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4BD4B7-C984-41ED-A66F-0C7A173AB64D}"/>
              </a:ext>
            </a:extLst>
          </p:cNvPr>
          <p:cNvSpPr/>
          <p:nvPr/>
        </p:nvSpPr>
        <p:spPr>
          <a:xfrm rot="10118352">
            <a:off x="98739" y="5247166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5FF1298-2029-4A13-88C3-F086318AB3CD}"/>
              </a:ext>
            </a:extLst>
          </p:cNvPr>
          <p:cNvSpPr/>
          <p:nvPr/>
        </p:nvSpPr>
        <p:spPr>
          <a:xfrm rot="10118352">
            <a:off x="229827" y="5313824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D839CD-4D41-410E-B274-182DBE32D751}"/>
              </a:ext>
            </a:extLst>
          </p:cNvPr>
          <p:cNvSpPr txBox="1"/>
          <p:nvPr/>
        </p:nvSpPr>
        <p:spPr>
          <a:xfrm>
            <a:off x="1004557" y="1051764"/>
            <a:ext cx="963961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err="1">
                <a:solidFill>
                  <a:srgbClr val="644C00"/>
                </a:solidFill>
                <a:latin typeface="Arial"/>
                <a:cs typeface="Arial"/>
              </a:rPr>
              <a:t>Nguồn</a:t>
            </a:r>
            <a:r>
              <a:rPr lang="en-US" sz="3200">
                <a:solidFill>
                  <a:srgbClr val="644C00"/>
                </a:solidFill>
                <a:latin typeface="Arial"/>
                <a:cs typeface="Arial"/>
              </a:rPr>
              <a:t> </a:t>
            </a:r>
            <a:r>
              <a:rPr lang="en-US" sz="3200" err="1">
                <a:solidFill>
                  <a:srgbClr val="644C00"/>
                </a:solidFill>
                <a:latin typeface="Arial"/>
                <a:cs typeface="Arial"/>
              </a:rPr>
              <a:t>tài</a:t>
            </a:r>
            <a:r>
              <a:rPr lang="en-US" sz="3200">
                <a:solidFill>
                  <a:srgbClr val="644C00"/>
                </a:solidFill>
                <a:latin typeface="Arial"/>
                <a:cs typeface="Arial"/>
              </a:rPr>
              <a:t> </a:t>
            </a:r>
            <a:r>
              <a:rPr lang="en-US" sz="3200" err="1">
                <a:solidFill>
                  <a:srgbClr val="644C00"/>
                </a:solidFill>
                <a:latin typeface="Arial"/>
                <a:cs typeface="Arial"/>
              </a:rPr>
              <a:t>liệu</a:t>
            </a:r>
            <a:r>
              <a:rPr lang="en-US" sz="3200">
                <a:solidFill>
                  <a:srgbClr val="644C00"/>
                </a:solidFill>
                <a:latin typeface="Arial"/>
                <a:cs typeface="Arial"/>
              </a:rPr>
              <a:t> </a:t>
            </a:r>
          </a:p>
        </p:txBody>
      </p:sp>
      <p:sp>
        <p:nvSpPr>
          <p:cNvPr id="4" name="TextBox 39">
            <a:extLst>
              <a:ext uri="{FF2B5EF4-FFF2-40B4-BE49-F238E27FC236}">
                <a16:creationId xmlns:a16="http://schemas.microsoft.com/office/drawing/2014/main" id="{F2BDA422-4AAC-C72A-ABCB-E8123351E634}"/>
              </a:ext>
            </a:extLst>
          </p:cNvPr>
          <p:cNvSpPr txBox="1"/>
          <p:nvPr/>
        </p:nvSpPr>
        <p:spPr>
          <a:xfrm>
            <a:off x="-1002620" y="2454930"/>
            <a:ext cx="963961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rgbClr val="644C00"/>
                </a:solidFill>
                <a:latin typeface="Arial"/>
                <a:cs typeface="Arial"/>
              </a:rPr>
              <a:t>               -Tài </a:t>
            </a:r>
            <a:r>
              <a:rPr lang="en-US" sz="3600" err="1">
                <a:solidFill>
                  <a:srgbClr val="644C00"/>
                </a:solidFill>
                <a:latin typeface="Arial"/>
                <a:cs typeface="Arial"/>
              </a:rPr>
              <a:t>liệu</a:t>
            </a:r>
            <a:r>
              <a:rPr lang="en-US" sz="3600">
                <a:solidFill>
                  <a:srgbClr val="644C00"/>
                </a:solidFill>
                <a:latin typeface="Arial"/>
                <a:cs typeface="Arial"/>
              </a:rPr>
              <a:t> </a:t>
            </a:r>
            <a:r>
              <a:rPr lang="en-US" sz="3600" err="1">
                <a:solidFill>
                  <a:srgbClr val="644C00"/>
                </a:solidFill>
                <a:latin typeface="Arial"/>
                <a:cs typeface="Arial"/>
              </a:rPr>
              <a:t>thầy</a:t>
            </a:r>
            <a:r>
              <a:rPr lang="en-US" sz="3600">
                <a:solidFill>
                  <a:srgbClr val="644C00"/>
                </a:solidFill>
                <a:latin typeface="Arial"/>
                <a:cs typeface="Arial"/>
              </a:rPr>
              <a:t> Nguyễn Đức Cường </a:t>
            </a:r>
            <a:endParaRPr lang="vi-V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vi-VN">
              <a:latin typeface="Arial"/>
              <a:cs typeface="Arial" panose="020B0604020202020204" pitchFamily="3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13207B3-C950-7137-2761-D7B935C58433}"/>
              </a:ext>
            </a:extLst>
          </p:cNvPr>
          <p:cNvSpPr txBox="1"/>
          <p:nvPr/>
        </p:nvSpPr>
        <p:spPr>
          <a:xfrm>
            <a:off x="1216325" y="3473570"/>
            <a:ext cx="55755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644C00"/>
                </a:solidFill>
                <a:latin typeface="Arial"/>
              </a:rPr>
              <a:t>-Libretexts Mathematics</a:t>
            </a:r>
            <a:r>
              <a:rPr lang="vi-VN" sz="3600">
                <a:solidFill>
                  <a:srgbClr val="644C00"/>
                </a:solidFill>
                <a:latin typeface="Arial"/>
                <a:cs typeface="Arial"/>
              </a:rPr>
              <a:t>​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6622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0ED7B5-55BF-4C57-8914-EC70BFBC1FD1}"/>
              </a:ext>
            </a:extLst>
          </p:cNvPr>
          <p:cNvSpPr txBox="1"/>
          <p:nvPr/>
        </p:nvSpPr>
        <p:spPr>
          <a:xfrm rot="5400000">
            <a:off x="-2801771" y="2261971"/>
            <a:ext cx="306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8F969C-89BB-44D3-A943-7A92B5AEFF54}"/>
              </a:ext>
            </a:extLst>
          </p:cNvPr>
          <p:cNvSpPr/>
          <p:nvPr/>
        </p:nvSpPr>
        <p:spPr>
          <a:xfrm>
            <a:off x="893135" y="-7643839"/>
            <a:ext cx="2721935" cy="5910706"/>
          </a:xfrm>
          <a:prstGeom prst="roundRect">
            <a:avLst>
              <a:gd name="adj" fmla="val 10531"/>
            </a:avLst>
          </a:prstGeom>
          <a:solidFill>
            <a:srgbClr val="CCC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717F6D-3F63-44AD-8303-65E8018B8CAB}"/>
              </a:ext>
            </a:extLst>
          </p:cNvPr>
          <p:cNvSpPr/>
          <p:nvPr/>
        </p:nvSpPr>
        <p:spPr>
          <a:xfrm>
            <a:off x="4291124" y="9362735"/>
            <a:ext cx="7489750" cy="2521319"/>
          </a:xfrm>
          <a:prstGeom prst="roundRect">
            <a:avLst>
              <a:gd name="adj" fmla="val 10531"/>
            </a:avLst>
          </a:prstGeom>
          <a:solidFill>
            <a:srgbClr val="E27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6F00C-7C88-4A46-9E25-A3D4CFE9EC74}"/>
              </a:ext>
            </a:extLst>
          </p:cNvPr>
          <p:cNvSpPr/>
          <p:nvPr/>
        </p:nvSpPr>
        <p:spPr>
          <a:xfrm>
            <a:off x="4291123" y="-3848332"/>
            <a:ext cx="3534440" cy="2208573"/>
          </a:xfrm>
          <a:prstGeom prst="roundRect">
            <a:avLst>
              <a:gd name="adj" fmla="val 10531"/>
            </a:avLst>
          </a:prstGeom>
          <a:solidFill>
            <a:srgbClr val="A3B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3499F-02C7-4B47-8894-06057F77C07E}"/>
              </a:ext>
            </a:extLst>
          </p:cNvPr>
          <p:cNvSpPr/>
          <p:nvPr/>
        </p:nvSpPr>
        <p:spPr>
          <a:xfrm>
            <a:off x="8246435" y="-5454716"/>
            <a:ext cx="3534440" cy="2208574"/>
          </a:xfrm>
          <a:prstGeom prst="roundRect">
            <a:avLst>
              <a:gd name="adj" fmla="val 10531"/>
            </a:avLst>
          </a:prstGeom>
          <a:solidFill>
            <a:srgbClr val="B4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47700E8-589A-4A8A-AB3E-15930F586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5926">
            <a:off x="1260808" y="-8518277"/>
            <a:ext cx="2929318" cy="29293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6C2C65-163D-4771-A61C-3ACE4B87CFC1}"/>
              </a:ext>
            </a:extLst>
          </p:cNvPr>
          <p:cNvSpPr txBox="1"/>
          <p:nvPr/>
        </p:nvSpPr>
        <p:spPr>
          <a:xfrm>
            <a:off x="1007459" y="-5642593"/>
            <a:ext cx="2218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1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54287E-3EFB-4705-938C-811BCA382D43}"/>
              </a:ext>
            </a:extLst>
          </p:cNvPr>
          <p:cNvCxnSpPr>
            <a:cxnSpLocks/>
          </p:cNvCxnSpPr>
          <p:nvPr/>
        </p:nvCxnSpPr>
        <p:spPr>
          <a:xfrm>
            <a:off x="1222743" y="-4630503"/>
            <a:ext cx="2218981" cy="0"/>
          </a:xfrm>
          <a:prstGeom prst="line">
            <a:avLst/>
          </a:prstGeom>
          <a:ln>
            <a:solidFill>
              <a:srgbClr val="5A53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FA4C2A-8DE3-4D23-B8C2-C27AE3902961}"/>
              </a:ext>
            </a:extLst>
          </p:cNvPr>
          <p:cNvSpPr txBox="1"/>
          <p:nvPr/>
        </p:nvSpPr>
        <p:spPr>
          <a:xfrm>
            <a:off x="1138694" y="-4492164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A53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1 </a:t>
            </a:r>
          </a:p>
        </p:txBody>
      </p: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605B7692-BC72-4455-91F0-D49C7A25F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94" y="8686313"/>
            <a:ext cx="2583407" cy="2583407"/>
          </a:xfrm>
          <a:prstGeom prst="rect">
            <a:avLst/>
          </a:prstGeom>
        </p:spPr>
      </p:pic>
      <p:pic>
        <p:nvPicPr>
          <p:cNvPr id="26" name="Picture 25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9E03FB53-D104-421E-B5E4-B72FC5502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75" y="-3535888"/>
            <a:ext cx="1477487" cy="14774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1A41F5-6C66-4090-BEE6-1276548462CB}"/>
              </a:ext>
            </a:extLst>
          </p:cNvPr>
          <p:cNvSpPr txBox="1"/>
          <p:nvPr/>
        </p:nvSpPr>
        <p:spPr>
          <a:xfrm>
            <a:off x="5920962" y="-3535888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4C6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1</a:t>
            </a:r>
          </a:p>
        </p:txBody>
      </p:sp>
      <p:pic>
        <p:nvPicPr>
          <p:cNvPr id="28" name="Picture 27" descr="A picture containing person&#10;&#10;Description automatically generated">
            <a:extLst>
              <a:ext uri="{FF2B5EF4-FFF2-40B4-BE49-F238E27FC236}">
                <a16:creationId xmlns:a16="http://schemas.microsoft.com/office/drawing/2014/main" id="{38102E43-6D0A-49E2-8F11-F0827CC89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92" y="-5145316"/>
            <a:ext cx="1462983" cy="14629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ADA7DB-67C2-491B-A9C0-F7F6D9381349}"/>
              </a:ext>
            </a:extLst>
          </p:cNvPr>
          <p:cNvSpPr txBox="1"/>
          <p:nvPr/>
        </p:nvSpPr>
        <p:spPr>
          <a:xfrm>
            <a:off x="9804399" y="-5214571"/>
            <a:ext cx="165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58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888E9-A78A-4E5D-9B39-D030DB63518C}"/>
              </a:ext>
            </a:extLst>
          </p:cNvPr>
          <p:cNvSpPr txBox="1"/>
          <p:nvPr/>
        </p:nvSpPr>
        <p:spPr>
          <a:xfrm>
            <a:off x="6096000" y="9463578"/>
            <a:ext cx="313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Ý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17337B-DA4C-481F-B1F6-EBC41F4B4906}"/>
              </a:ext>
            </a:extLst>
          </p:cNvPr>
          <p:cNvCxnSpPr>
            <a:cxnSpLocks/>
          </p:cNvCxnSpPr>
          <p:nvPr/>
        </p:nvCxnSpPr>
        <p:spPr>
          <a:xfrm>
            <a:off x="6467102" y="10108903"/>
            <a:ext cx="4992928" cy="0"/>
          </a:xfrm>
          <a:prstGeom prst="line">
            <a:avLst/>
          </a:prstGeom>
          <a:ln>
            <a:solidFill>
              <a:srgbClr val="B54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36E916-4CAD-402E-9E4E-0BB666A1A04C}"/>
              </a:ext>
            </a:extLst>
          </p:cNvPr>
          <p:cNvSpPr txBox="1"/>
          <p:nvPr/>
        </p:nvSpPr>
        <p:spPr>
          <a:xfrm>
            <a:off x="6366182" y="10231009"/>
            <a:ext cx="26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B54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ý 2 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B6194BA-9373-4F88-BB2F-76D967B877B8}"/>
              </a:ext>
            </a:extLst>
          </p:cNvPr>
          <p:cNvSpPr/>
          <p:nvPr/>
        </p:nvSpPr>
        <p:spPr>
          <a:xfrm rot="2945088">
            <a:off x="-323474" y="-69115"/>
            <a:ext cx="1687398" cy="1225855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D688F5E-6791-4A20-BBF7-86BC2D55702C}"/>
              </a:ext>
            </a:extLst>
          </p:cNvPr>
          <p:cNvSpPr/>
          <p:nvPr/>
        </p:nvSpPr>
        <p:spPr>
          <a:xfrm rot="19638844">
            <a:off x="11236326" y="5776776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BD19A69-6FD6-4BCC-A5A1-AD99444E4F5F}"/>
              </a:ext>
            </a:extLst>
          </p:cNvPr>
          <p:cNvSpPr/>
          <p:nvPr/>
        </p:nvSpPr>
        <p:spPr>
          <a:xfrm rot="11639956">
            <a:off x="10690432" y="111163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D0EEE0E-B9A8-42C1-8FF4-BF37AA755C3C}"/>
              </a:ext>
            </a:extLst>
          </p:cNvPr>
          <p:cNvSpPr/>
          <p:nvPr/>
        </p:nvSpPr>
        <p:spPr>
          <a:xfrm rot="11639956">
            <a:off x="10787516" y="206917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4BD4B7-C984-41ED-A66F-0C7A173AB64D}"/>
              </a:ext>
            </a:extLst>
          </p:cNvPr>
          <p:cNvSpPr/>
          <p:nvPr/>
        </p:nvSpPr>
        <p:spPr>
          <a:xfrm rot="10118352">
            <a:off x="98739" y="5247166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5FF1298-2029-4A13-88C3-F086318AB3CD}"/>
              </a:ext>
            </a:extLst>
          </p:cNvPr>
          <p:cNvSpPr/>
          <p:nvPr/>
        </p:nvSpPr>
        <p:spPr>
          <a:xfrm rot="10118352">
            <a:off x="229827" y="5313824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C5177D-B6CC-49FB-A850-339F1A4F90D6}"/>
              </a:ext>
            </a:extLst>
          </p:cNvPr>
          <p:cNvSpPr txBox="1"/>
          <p:nvPr/>
        </p:nvSpPr>
        <p:spPr>
          <a:xfrm>
            <a:off x="3421497" y="2775918"/>
            <a:ext cx="554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D839CD-4D41-410E-B274-182DBE32D751}"/>
              </a:ext>
            </a:extLst>
          </p:cNvPr>
          <p:cNvSpPr txBox="1"/>
          <p:nvPr/>
        </p:nvSpPr>
        <p:spPr>
          <a:xfrm>
            <a:off x="3324965" y="3504477"/>
            <a:ext cx="554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vi-VN" sz="2400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lang="en-US" sz="2400">
              <a:solidFill>
                <a:srgbClr val="644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66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F8048CC-1291-4116-88CC-88FADB0FC7B9}"/>
              </a:ext>
            </a:extLst>
          </p:cNvPr>
          <p:cNvSpPr/>
          <p:nvPr/>
        </p:nvSpPr>
        <p:spPr>
          <a:xfrm rot="21151382">
            <a:off x="-742802" y="-388990"/>
            <a:ext cx="1687398" cy="1225855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D3811B0-D8E2-4722-A239-EDE5AC680CAB}"/>
              </a:ext>
            </a:extLst>
          </p:cNvPr>
          <p:cNvSpPr/>
          <p:nvPr/>
        </p:nvSpPr>
        <p:spPr>
          <a:xfrm rot="2336309">
            <a:off x="11613794" y="6000060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83E3FBB7-B12F-41EA-8FE9-39875C6A8690}"/>
              </a:ext>
            </a:extLst>
          </p:cNvPr>
          <p:cNvSpPr/>
          <p:nvPr/>
        </p:nvSpPr>
        <p:spPr>
          <a:xfrm rot="4078309">
            <a:off x="11485316" y="-346038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1035B9A-9384-41B0-8685-C6C70C46B519}"/>
              </a:ext>
            </a:extLst>
          </p:cNvPr>
          <p:cNvSpPr/>
          <p:nvPr/>
        </p:nvSpPr>
        <p:spPr>
          <a:xfrm rot="4078309">
            <a:off x="11582400" y="-250284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C419ADD-4028-4C63-A5DF-49E2823CEF17}"/>
              </a:ext>
            </a:extLst>
          </p:cNvPr>
          <p:cNvSpPr/>
          <p:nvPr/>
        </p:nvSpPr>
        <p:spPr>
          <a:xfrm rot="10118352">
            <a:off x="-645540" y="6384850"/>
            <a:ext cx="1219201" cy="100404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7DA4BF9-A106-440D-A967-79D245529BE1}"/>
              </a:ext>
            </a:extLst>
          </p:cNvPr>
          <p:cNvSpPr/>
          <p:nvPr/>
        </p:nvSpPr>
        <p:spPr>
          <a:xfrm rot="10118352">
            <a:off x="-514452" y="6451508"/>
            <a:ext cx="1219201" cy="1004047"/>
          </a:xfrm>
          <a:prstGeom prst="triangl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7B841-CB3C-4FE3-B6AB-EAA8169513F9}"/>
              </a:ext>
            </a:extLst>
          </p:cNvPr>
          <p:cNvSpPr/>
          <p:nvPr/>
        </p:nvSpPr>
        <p:spPr>
          <a:xfrm>
            <a:off x="6826102" y="361507"/>
            <a:ext cx="4348717" cy="6060558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1D8006-8CCC-4B16-866E-3D97478A8798}"/>
              </a:ext>
            </a:extLst>
          </p:cNvPr>
          <p:cNvSpPr txBox="1"/>
          <p:nvPr/>
        </p:nvSpPr>
        <p:spPr>
          <a:xfrm>
            <a:off x="1038978" y="517496"/>
            <a:ext cx="521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463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8634301-1C1F-45FC-B1E5-372986E0AB4B}"/>
              </a:ext>
            </a:extLst>
          </p:cNvPr>
          <p:cNvGrpSpPr/>
          <p:nvPr/>
        </p:nvGrpSpPr>
        <p:grpSpPr>
          <a:xfrm>
            <a:off x="1038978" y="1532908"/>
            <a:ext cx="4216191" cy="1061545"/>
            <a:chOff x="1038978" y="1417929"/>
            <a:chExt cx="4216191" cy="106154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3D42F45-B86E-446C-96EE-920BD4410E7E}"/>
                </a:ext>
              </a:extLst>
            </p:cNvPr>
            <p:cNvGrpSpPr/>
            <p:nvPr/>
          </p:nvGrpSpPr>
          <p:grpSpPr>
            <a:xfrm>
              <a:off x="1038978" y="1417929"/>
              <a:ext cx="4216191" cy="1061545"/>
              <a:chOff x="1038978" y="1417929"/>
              <a:chExt cx="4216191" cy="106154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C7C78504-3ECA-47E5-9FF1-2F42324D543E}"/>
                  </a:ext>
                </a:extLst>
              </p:cNvPr>
              <p:cNvSpPr/>
              <p:nvPr/>
            </p:nvSpPr>
            <p:spPr>
              <a:xfrm>
                <a:off x="1038978" y="1417929"/>
                <a:ext cx="4216191" cy="1061545"/>
              </a:xfrm>
              <a:prstGeom prst="roundRect">
                <a:avLst/>
              </a:prstGeom>
              <a:solidFill>
                <a:srgbClr val="644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659FF0A-865C-485B-8CA5-74420FC7417D}"/>
                  </a:ext>
                </a:extLst>
              </p:cNvPr>
              <p:cNvSpPr txBox="1"/>
              <p:nvPr/>
            </p:nvSpPr>
            <p:spPr>
              <a:xfrm>
                <a:off x="2039007" y="1518631"/>
                <a:ext cx="1891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E2D15DB-A539-4A5B-8E3A-FD8B441FDEFB}"/>
                </a:ext>
              </a:extLst>
            </p:cNvPr>
            <p:cNvSpPr txBox="1"/>
            <p:nvPr/>
          </p:nvSpPr>
          <p:spPr>
            <a:xfrm>
              <a:off x="2070538" y="1923075"/>
              <a:ext cx="2921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3D9812B-1ADD-4EB4-8DA4-A3B0E79D47B0}"/>
              </a:ext>
            </a:extLst>
          </p:cNvPr>
          <p:cNvGrpSpPr/>
          <p:nvPr/>
        </p:nvGrpSpPr>
        <p:grpSpPr>
          <a:xfrm>
            <a:off x="1055945" y="3061045"/>
            <a:ext cx="4229501" cy="1061545"/>
            <a:chOff x="1062952" y="2705077"/>
            <a:chExt cx="4229501" cy="106154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0A75AAE-9125-45F3-B166-4E28EE7135D4}"/>
                </a:ext>
              </a:extLst>
            </p:cNvPr>
            <p:cNvSpPr/>
            <p:nvPr/>
          </p:nvSpPr>
          <p:spPr>
            <a:xfrm>
              <a:off x="1076262" y="2705077"/>
              <a:ext cx="4216191" cy="1061545"/>
            </a:xfrm>
            <a:prstGeom prst="round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903895-9394-41FC-A409-F302FE5016C6}"/>
                </a:ext>
              </a:extLst>
            </p:cNvPr>
            <p:cNvSpPr txBox="1"/>
            <p:nvPr/>
          </p:nvSpPr>
          <p:spPr>
            <a:xfrm>
              <a:off x="1062952" y="2807747"/>
              <a:ext cx="4182256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400" b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/>
                  <a:cs typeface="Arial"/>
                </a:rPr>
                <a:t>Một </a:t>
              </a:r>
              <a:r>
                <a:rPr lang="en-US" sz="2400" b="1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/>
                  <a:cs typeface="Arial"/>
                </a:rPr>
                <a:t>số</a:t>
              </a:r>
              <a:r>
                <a:rPr lang="en-US" sz="2400" b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400" b="1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/>
                  <a:cs typeface="Arial"/>
                </a:rPr>
                <a:t>chuyển</a:t>
              </a:r>
              <a:r>
                <a:rPr lang="en-US" sz="2400" b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400" b="1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/>
                  <a:cs typeface="Arial"/>
                </a:rPr>
                <a:t>động</a:t>
              </a:r>
              <a:r>
                <a:rPr lang="en-US" sz="2400" b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400" b="1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/>
                  <a:cs typeface="Arial"/>
                </a:rPr>
                <a:t>cơ</a:t>
              </a:r>
              <a:r>
                <a:rPr lang="en-US" sz="2400" b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/>
                  <a:cs typeface="Arial"/>
                </a:rPr>
                <a:t> bản và hàm vector</a:t>
              </a:r>
              <a:endParaRPr lang="en-US" sz="24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8D726D0-9DB0-4687-9B4F-27532809C97F}"/>
              </a:ext>
            </a:extLst>
          </p:cNvPr>
          <p:cNvGrpSpPr/>
          <p:nvPr/>
        </p:nvGrpSpPr>
        <p:grpSpPr>
          <a:xfrm>
            <a:off x="1046121" y="4515148"/>
            <a:ext cx="4216191" cy="1061545"/>
            <a:chOff x="1038978" y="3967656"/>
            <a:chExt cx="4216191" cy="1061545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CACC51A-36F8-4FBB-A068-DE4F4D7AF4D0}"/>
                </a:ext>
              </a:extLst>
            </p:cNvPr>
            <p:cNvSpPr/>
            <p:nvPr/>
          </p:nvSpPr>
          <p:spPr>
            <a:xfrm>
              <a:off x="1038978" y="3967656"/>
              <a:ext cx="4216191" cy="1061545"/>
            </a:xfrm>
            <a:prstGeom prst="roundRect">
              <a:avLst/>
            </a:prstGeom>
            <a:solidFill>
              <a:srgbClr val="644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FFEF1A-6BC9-4019-A206-C55388E9668C}"/>
                </a:ext>
              </a:extLst>
            </p:cNvPr>
            <p:cNvSpPr txBox="1"/>
            <p:nvPr/>
          </p:nvSpPr>
          <p:spPr>
            <a:xfrm>
              <a:off x="2222324" y="4207521"/>
              <a:ext cx="189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Ứng Dụng</a:t>
              </a:r>
              <a:endParaRPr lang="en-US" sz="24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98F9D323-0C24-4D70-BAA2-31A211C85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81130">
            <a:off x="5468385" y="8849980"/>
            <a:ext cx="5172058" cy="517205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8A88DDD-427E-4167-8830-19A29EA55807}"/>
              </a:ext>
            </a:extLst>
          </p:cNvPr>
          <p:cNvSpPr/>
          <p:nvPr/>
        </p:nvSpPr>
        <p:spPr>
          <a:xfrm>
            <a:off x="-1" y="-6913397"/>
            <a:ext cx="2669308" cy="6858000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D42A74-31DE-44C1-8BCE-3C70DDCFA8F9}"/>
              </a:ext>
            </a:extLst>
          </p:cNvPr>
          <p:cNvGrpSpPr/>
          <p:nvPr/>
        </p:nvGrpSpPr>
        <p:grpSpPr>
          <a:xfrm>
            <a:off x="1062180" y="7903084"/>
            <a:ext cx="3786910" cy="2093050"/>
            <a:chOff x="1644071" y="892721"/>
            <a:chExt cx="3786910" cy="209305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18C148-3E87-4240-8896-6580E8AA9D6E}"/>
                </a:ext>
              </a:extLst>
            </p:cNvPr>
            <p:cNvSpPr txBox="1"/>
            <p:nvPr/>
          </p:nvSpPr>
          <p:spPr>
            <a:xfrm>
              <a:off x="1644072" y="892721"/>
              <a:ext cx="37869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B20DA1-757F-420C-9573-524F439EA462}"/>
                </a:ext>
              </a:extLst>
            </p:cNvPr>
            <p:cNvSpPr txBox="1"/>
            <p:nvPr/>
          </p:nvSpPr>
          <p:spPr>
            <a:xfrm>
              <a:off x="1644071" y="1785442"/>
              <a:ext cx="37869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Dung 1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EC287D6-BE78-40FB-A5F8-0B1851888E62}"/>
              </a:ext>
            </a:extLst>
          </p:cNvPr>
          <p:cNvSpPr txBox="1"/>
          <p:nvPr/>
        </p:nvSpPr>
        <p:spPr>
          <a:xfrm>
            <a:off x="1126835" y="13420979"/>
            <a:ext cx="405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903895-9394-41FC-A409-F302FE5016C6}"/>
              </a:ext>
            </a:extLst>
          </p:cNvPr>
          <p:cNvSpPr txBox="1"/>
          <p:nvPr/>
        </p:nvSpPr>
        <p:spPr>
          <a:xfrm>
            <a:off x="2162848" y="1749828"/>
            <a:ext cx="360402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-VN" sz="24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Định nghĩa</a:t>
            </a:r>
            <a:endParaRPr lang="vi-VN" sz="2400" b="1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0C5E2-547F-937B-3FF3-5F35BD7A302C}"/>
              </a:ext>
            </a:extLst>
          </p:cNvPr>
          <p:cNvSpPr txBox="1"/>
          <p:nvPr/>
        </p:nvSpPr>
        <p:spPr>
          <a:xfrm>
            <a:off x="7203551" y="963881"/>
            <a:ext cx="359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80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algn="ctr"/>
            <a:r>
              <a:rPr lang="en-US" sz="480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480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80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31430-86AD-1F59-D690-540F48C38D17}"/>
              </a:ext>
            </a:extLst>
          </p:cNvPr>
          <p:cNvSpPr txBox="1"/>
          <p:nvPr/>
        </p:nvSpPr>
        <p:spPr>
          <a:xfrm>
            <a:off x="7398135" y="3677795"/>
            <a:ext cx="320464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algn="ctr"/>
            <a:r>
              <a:rPr lang="vi-VN" sz="2400" b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Quỹ đạo chuyển động và Hàm vecto</a:t>
            </a:r>
            <a:endParaRPr lang="en-US" sz="2400" b="1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14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A81D2-9F50-432C-AE08-142278192C25}"/>
              </a:ext>
            </a:extLst>
          </p:cNvPr>
          <p:cNvSpPr/>
          <p:nvPr/>
        </p:nvSpPr>
        <p:spPr>
          <a:xfrm>
            <a:off x="-1" y="0"/>
            <a:ext cx="2669308" cy="6858000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6074608-B8AD-4786-BB22-7F30AAD4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385" y="481808"/>
            <a:ext cx="5172058" cy="5172058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29746C6-A4AE-4987-A9DE-D7D8D39A8FCA}"/>
              </a:ext>
            </a:extLst>
          </p:cNvPr>
          <p:cNvSpPr/>
          <p:nvPr/>
        </p:nvSpPr>
        <p:spPr>
          <a:xfrm>
            <a:off x="-22463916" y="3750573"/>
            <a:ext cx="5036945" cy="2844799"/>
          </a:xfrm>
          <a:prstGeom prst="roundRect">
            <a:avLst>
              <a:gd name="adj" fmla="val 12092"/>
            </a:avLst>
          </a:prstGeom>
          <a:solidFill>
            <a:srgbClr val="8A4C2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800">
                <a:solidFill>
                  <a:srgbClr val="DF923C"/>
                </a:solidFill>
              </a:rPr>
              <a:t>.</a:t>
            </a:r>
          </a:p>
          <a:p>
            <a:endParaRPr lang="en-MY" sz="1800">
              <a:solidFill>
                <a:srgbClr val="DF923C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0347EA2-88DE-45F8-B1BA-C5621C0E8783}"/>
              </a:ext>
            </a:extLst>
          </p:cNvPr>
          <p:cNvSpPr/>
          <p:nvPr/>
        </p:nvSpPr>
        <p:spPr>
          <a:xfrm>
            <a:off x="-8550702" y="409169"/>
            <a:ext cx="7054432" cy="800998"/>
          </a:xfrm>
          <a:prstGeom prst="roundRect">
            <a:avLst>
              <a:gd name="adj" fmla="val 27551"/>
            </a:avLst>
          </a:prstGeom>
          <a:solidFill>
            <a:srgbClr val="DF923C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>
              <a:solidFill>
                <a:srgbClr val="8A4C2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82718ED-404A-480C-83FB-65B5B75153E4}"/>
              </a:ext>
            </a:extLst>
          </p:cNvPr>
          <p:cNvSpPr/>
          <p:nvPr/>
        </p:nvSpPr>
        <p:spPr>
          <a:xfrm>
            <a:off x="-17264390" y="1427018"/>
            <a:ext cx="7054432" cy="2125473"/>
          </a:xfrm>
          <a:prstGeom prst="roundRect">
            <a:avLst>
              <a:gd name="adj" fmla="val 12981"/>
            </a:avLst>
          </a:prstGeom>
          <a:solidFill>
            <a:srgbClr val="62382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>
              <a:solidFill>
                <a:srgbClr val="DF923C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EAD0C3-09F8-49C1-BB49-38D25CA9D242}"/>
              </a:ext>
            </a:extLst>
          </p:cNvPr>
          <p:cNvSpPr txBox="1"/>
          <p:nvPr/>
        </p:nvSpPr>
        <p:spPr>
          <a:xfrm>
            <a:off x="7925658" y="-1343965"/>
            <a:ext cx="4005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D1A2B-EAEA-EE84-79C4-EF19CC4AF5F9}"/>
              </a:ext>
            </a:extLst>
          </p:cNvPr>
          <p:cNvSpPr txBox="1"/>
          <p:nvPr/>
        </p:nvSpPr>
        <p:spPr>
          <a:xfrm>
            <a:off x="256074" y="729205"/>
            <a:ext cx="241323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Phần</a:t>
            </a:r>
            <a:r>
              <a:rPr lang="en-US" sz="3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 1 :</a:t>
            </a:r>
          </a:p>
          <a:p>
            <a:r>
              <a:rPr lang="vi-VN" sz="3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Arial"/>
              </a:rPr>
              <a:t>Định nghĩa</a:t>
            </a:r>
          </a:p>
        </p:txBody>
      </p:sp>
    </p:spTree>
    <p:extLst>
      <p:ext uri="{BB962C8B-B14F-4D97-AF65-F5344CB8AC3E}">
        <p14:creationId xmlns:p14="http://schemas.microsoft.com/office/powerpoint/2010/main" val="153637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A81D2-9F50-432C-AE08-142278192C25}"/>
              </a:ext>
            </a:extLst>
          </p:cNvPr>
          <p:cNvSpPr/>
          <p:nvPr/>
        </p:nvSpPr>
        <p:spPr>
          <a:xfrm>
            <a:off x="-2617694" y="0"/>
            <a:ext cx="2669308" cy="6858000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6074608-B8AD-4786-BB22-7F30AAD4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17385">
            <a:off x="6096000" y="484094"/>
            <a:ext cx="9018580" cy="901858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30D60D-DE94-4DA9-BDC7-DF744DCBBFCD}"/>
              </a:ext>
            </a:extLst>
          </p:cNvPr>
          <p:cNvSpPr/>
          <p:nvPr/>
        </p:nvSpPr>
        <p:spPr>
          <a:xfrm>
            <a:off x="260768" y="3750573"/>
            <a:ext cx="5055303" cy="2511095"/>
          </a:xfrm>
          <a:prstGeom prst="roundRect">
            <a:avLst>
              <a:gd name="adj" fmla="val 12092"/>
            </a:avLst>
          </a:prstGeom>
          <a:solidFill>
            <a:srgbClr val="8A4C2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800">
                <a:solidFill>
                  <a:srgbClr val="DF923C"/>
                </a:solidFill>
              </a:rPr>
              <a:t>.</a:t>
            </a:r>
          </a:p>
          <a:p>
            <a:endParaRPr lang="en-MY" sz="1800">
              <a:solidFill>
                <a:srgbClr val="DF923C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4B6C00-7842-49FE-B3B5-CAC474F5E904}"/>
              </a:ext>
            </a:extLst>
          </p:cNvPr>
          <p:cNvSpPr/>
          <p:nvPr/>
        </p:nvSpPr>
        <p:spPr>
          <a:xfrm>
            <a:off x="252207" y="456542"/>
            <a:ext cx="6258185" cy="800998"/>
          </a:xfrm>
          <a:prstGeom prst="roundRect">
            <a:avLst>
              <a:gd name="adj" fmla="val 27551"/>
            </a:avLst>
          </a:prstGeom>
          <a:solidFill>
            <a:srgbClr val="DF923C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>
              <a:solidFill>
                <a:srgbClr val="8A4C2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3C0F2D-0A63-4633-8107-25C66B975139}"/>
              </a:ext>
            </a:extLst>
          </p:cNvPr>
          <p:cNvSpPr/>
          <p:nvPr/>
        </p:nvSpPr>
        <p:spPr>
          <a:xfrm>
            <a:off x="260768" y="1427018"/>
            <a:ext cx="7054432" cy="2125473"/>
          </a:xfrm>
          <a:prstGeom prst="roundRect">
            <a:avLst>
              <a:gd name="adj" fmla="val 12981"/>
            </a:avLst>
          </a:prstGeom>
          <a:solidFill>
            <a:srgbClr val="62382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>
              <a:solidFill>
                <a:srgbClr val="DF923C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5D9B46-1B41-4105-86A5-72A738874160}"/>
              </a:ext>
            </a:extLst>
          </p:cNvPr>
          <p:cNvSpPr/>
          <p:nvPr/>
        </p:nvSpPr>
        <p:spPr>
          <a:xfrm>
            <a:off x="252248" y="-4000708"/>
            <a:ext cx="4950372" cy="2597573"/>
          </a:xfrm>
          <a:prstGeom prst="roundRect">
            <a:avLst>
              <a:gd name="adj" fmla="val 699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07398D-1584-4E10-90CB-2A0185B8B35E}"/>
              </a:ext>
            </a:extLst>
          </p:cNvPr>
          <p:cNvSpPr/>
          <p:nvPr/>
        </p:nvSpPr>
        <p:spPr>
          <a:xfrm>
            <a:off x="17315161" y="192924"/>
            <a:ext cx="6637918" cy="6304358"/>
          </a:xfrm>
          <a:prstGeom prst="roundRect">
            <a:avLst>
              <a:gd name="adj" fmla="val 3280"/>
            </a:avLst>
          </a:prstGeom>
          <a:solidFill>
            <a:srgbClr val="7A46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903895-9394-41FC-A409-F302FE5016C6}"/>
              </a:ext>
            </a:extLst>
          </p:cNvPr>
          <p:cNvSpPr txBox="1"/>
          <p:nvPr/>
        </p:nvSpPr>
        <p:spPr>
          <a:xfrm>
            <a:off x="686127" y="1677463"/>
            <a:ext cx="623787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-VN" sz="2400">
                <a:solidFill>
                  <a:schemeClr val="accent4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Quỹ đạo chuyển động</a:t>
            </a:r>
            <a:r>
              <a:rPr lang="vi-VN" sz="2400" b="1">
                <a:solidFill>
                  <a:schemeClr val="accent4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 </a:t>
            </a:r>
            <a:r>
              <a:rPr lang="vi-VN" sz="2400">
                <a:solidFill>
                  <a:schemeClr val="accent4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của một vật là đường mà một vật thể có khối lượng chuyển động vạch ra trong không gian như một hàm của thời gian.</a:t>
            </a:r>
            <a:endParaRPr lang="vi-VN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903895-9394-41FC-A409-F302FE5016C6}"/>
              </a:ext>
            </a:extLst>
          </p:cNvPr>
          <p:cNvSpPr txBox="1"/>
          <p:nvPr/>
        </p:nvSpPr>
        <p:spPr>
          <a:xfrm>
            <a:off x="533887" y="4122726"/>
            <a:ext cx="456877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" sz="2400" dirty="0">
                <a:solidFill>
                  <a:srgbClr val="FFFF00"/>
                </a:solidFill>
                <a:latin typeface="Times New Roman"/>
                <a:cs typeface="Times New Roman"/>
              </a:rPr>
              <a:t>Quỹ đạo chuyển động của một vật có thể được mô tả bằng hàm vector, cung cấp thông tin về vị trí và hướng di chuyển của vật</a:t>
            </a:r>
          </a:p>
          <a:p>
            <a:endParaRPr lang="vi-VN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8B740-367E-1AD6-E27C-6FBCDA16C234}"/>
              </a:ext>
            </a:extLst>
          </p:cNvPr>
          <p:cNvSpPr txBox="1"/>
          <p:nvPr/>
        </p:nvSpPr>
        <p:spPr>
          <a:xfrm>
            <a:off x="532643" y="596332"/>
            <a:ext cx="59852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cs typeface="Times New Roman"/>
              </a:rPr>
              <a:t>A:  </a:t>
            </a:r>
            <a:r>
              <a:rPr lang="en-US" sz="28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cs typeface="Times New Roman"/>
              </a:rPr>
              <a:t>quỹ</a:t>
            </a:r>
            <a:r>
              <a:rPr lang="en-US" sz="28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cs typeface="Times New Roman"/>
              </a:rPr>
              <a:t>đạo</a:t>
            </a:r>
            <a:r>
              <a:rPr lang="en-US" sz="28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cs typeface="Times New Roman"/>
              </a:rPr>
              <a:t>chuyển</a:t>
            </a:r>
            <a:r>
              <a:rPr lang="en-US" sz="28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cs typeface="Times New Roman"/>
              </a:rPr>
              <a:t>động</a:t>
            </a:r>
            <a:r>
              <a:rPr lang="en-US" sz="28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cs typeface="Times New Roman"/>
              </a:rPr>
              <a:t> </a:t>
            </a:r>
            <a:endParaRPr lang="en-US" sz="280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46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A81D2-9F50-432C-AE08-142278192C25}"/>
              </a:ext>
            </a:extLst>
          </p:cNvPr>
          <p:cNvSpPr/>
          <p:nvPr/>
        </p:nvSpPr>
        <p:spPr>
          <a:xfrm>
            <a:off x="-2617694" y="0"/>
            <a:ext cx="2669308" cy="6858000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6074608-B8AD-4786-BB22-7F30AAD4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20000">
            <a:off x="-2979002" y="-3512252"/>
            <a:ext cx="9010019" cy="901858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30D60D-DE94-4DA9-BDC7-DF744DCBBFCD}"/>
              </a:ext>
            </a:extLst>
          </p:cNvPr>
          <p:cNvSpPr/>
          <p:nvPr/>
        </p:nvSpPr>
        <p:spPr>
          <a:xfrm>
            <a:off x="8925309" y="1327584"/>
            <a:ext cx="2845125" cy="3067407"/>
          </a:xfrm>
          <a:prstGeom prst="roundRect">
            <a:avLst>
              <a:gd name="adj" fmla="val 12092"/>
            </a:avLst>
          </a:prstGeom>
          <a:solidFill>
            <a:srgbClr val="8A4C2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MY" sz="1800">
              <a:solidFill>
                <a:srgbClr val="DF923C"/>
              </a:solidFill>
              <a:ea typeface="Calibri"/>
              <a:cs typeface="Calibri"/>
            </a:endParaRPr>
          </a:p>
          <a:p>
            <a:endParaRPr lang="en-MY" sz="1800">
              <a:solidFill>
                <a:srgbClr val="DF923C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4B6C00-7842-49FE-B3B5-CAC474F5E904}"/>
              </a:ext>
            </a:extLst>
          </p:cNvPr>
          <p:cNvSpPr/>
          <p:nvPr/>
        </p:nvSpPr>
        <p:spPr>
          <a:xfrm>
            <a:off x="5680387" y="310991"/>
            <a:ext cx="6258185" cy="800998"/>
          </a:xfrm>
          <a:prstGeom prst="roundRect">
            <a:avLst>
              <a:gd name="adj" fmla="val 27551"/>
            </a:avLst>
          </a:prstGeom>
          <a:solidFill>
            <a:srgbClr val="DF923C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>
              <a:solidFill>
                <a:srgbClr val="8A4C2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3C0F2D-0A63-4633-8107-25C66B975139}"/>
              </a:ext>
            </a:extLst>
          </p:cNvPr>
          <p:cNvSpPr/>
          <p:nvPr/>
        </p:nvSpPr>
        <p:spPr>
          <a:xfrm>
            <a:off x="5817375" y="1324277"/>
            <a:ext cx="2893400" cy="3067269"/>
          </a:xfrm>
          <a:prstGeom prst="roundRect">
            <a:avLst>
              <a:gd name="adj" fmla="val 12981"/>
            </a:avLst>
          </a:prstGeom>
          <a:solidFill>
            <a:srgbClr val="62382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MY">
              <a:solidFill>
                <a:srgbClr val="DF923C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5D9B46-1B41-4105-86A5-72A738874160}"/>
              </a:ext>
            </a:extLst>
          </p:cNvPr>
          <p:cNvSpPr/>
          <p:nvPr/>
        </p:nvSpPr>
        <p:spPr>
          <a:xfrm>
            <a:off x="252248" y="-4000708"/>
            <a:ext cx="4950372" cy="2597573"/>
          </a:xfrm>
          <a:prstGeom prst="roundRect">
            <a:avLst>
              <a:gd name="adj" fmla="val 699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07398D-1584-4E10-90CB-2A0185B8B35E}"/>
              </a:ext>
            </a:extLst>
          </p:cNvPr>
          <p:cNvSpPr/>
          <p:nvPr/>
        </p:nvSpPr>
        <p:spPr>
          <a:xfrm>
            <a:off x="17315161" y="192924"/>
            <a:ext cx="6637918" cy="6304358"/>
          </a:xfrm>
          <a:prstGeom prst="roundRect">
            <a:avLst>
              <a:gd name="adj" fmla="val 3280"/>
            </a:avLst>
          </a:prstGeom>
          <a:solidFill>
            <a:srgbClr val="7A46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903895-9394-41FC-A409-F302FE5016C6}"/>
              </a:ext>
            </a:extLst>
          </p:cNvPr>
          <p:cNvSpPr txBox="1"/>
          <p:nvPr/>
        </p:nvSpPr>
        <p:spPr>
          <a:xfrm>
            <a:off x="686127" y="1677463"/>
            <a:ext cx="623787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vi-VN" sz="2400">
              <a:solidFill>
                <a:schemeClr val="accent4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903895-9394-41FC-A409-F302FE5016C6}"/>
              </a:ext>
            </a:extLst>
          </p:cNvPr>
          <p:cNvSpPr txBox="1"/>
          <p:nvPr/>
        </p:nvSpPr>
        <p:spPr>
          <a:xfrm>
            <a:off x="533887" y="4122726"/>
            <a:ext cx="4568776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vi" sz="240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endParaRPr lang="vi" sz="200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endParaRPr lang="vi-VN" sz="24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8B740-367E-1AD6-E27C-6FBCDA16C234}"/>
              </a:ext>
            </a:extLst>
          </p:cNvPr>
          <p:cNvSpPr txBox="1"/>
          <p:nvPr/>
        </p:nvSpPr>
        <p:spPr>
          <a:xfrm>
            <a:off x="5875205" y="450781"/>
            <a:ext cx="64475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cs typeface="Times New Roman"/>
              </a:rPr>
              <a:t>B: </a:t>
            </a:r>
            <a:r>
              <a:rPr lang="en-US" sz="28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cs typeface="Times New Roman"/>
              </a:rPr>
              <a:t>Hàm</a:t>
            </a:r>
            <a:r>
              <a:rPr lang="en-US" sz="28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cs typeface="Times New Roman"/>
              </a:rPr>
              <a:t> vector</a:t>
            </a:r>
            <a:endParaRPr lang="en-US" sz="280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AEF00AA-7DA8-AE4E-BF6C-EE6F0CEC4F7B}"/>
              </a:ext>
            </a:extLst>
          </p:cNvPr>
          <p:cNvSpPr txBox="1"/>
          <p:nvPr/>
        </p:nvSpPr>
        <p:spPr>
          <a:xfrm>
            <a:off x="6038208" y="1587357"/>
            <a:ext cx="24508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000">
                <a:solidFill>
                  <a:schemeClr val="accent4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 </a:t>
            </a:r>
            <a:r>
              <a:rPr lang="vi-VN" sz="20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Arial"/>
              </a:rPr>
              <a:t>Không gian 2 chiều</a:t>
            </a:r>
            <a:endParaRPr lang="vi-VN" sz="200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435ACA1-85CD-4B53-6FDE-3526B20DD27F}"/>
              </a:ext>
            </a:extLst>
          </p:cNvPr>
          <p:cNvSpPr txBox="1"/>
          <p:nvPr/>
        </p:nvSpPr>
        <p:spPr>
          <a:xfrm>
            <a:off x="9261726" y="1585430"/>
            <a:ext cx="23095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0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Arial"/>
              </a:rPr>
              <a:t>Không gian 3 chiều</a:t>
            </a:r>
            <a:endParaRPr lang="vi-VN" sz="200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E12683E-532A-E81F-295B-EDC2B0AFE725}"/>
              </a:ext>
            </a:extLst>
          </p:cNvPr>
          <p:cNvSpPr txBox="1"/>
          <p:nvPr/>
        </p:nvSpPr>
        <p:spPr>
          <a:xfrm>
            <a:off x="6232989" y="2145800"/>
            <a:ext cx="20591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r(t) = rₓ(t)</a:t>
            </a:r>
            <a:r>
              <a:rPr lang="en-US" sz="2000" err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sz="2000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 + rᵧ(t)j</a:t>
            </a:r>
            <a:endParaRPr lang="vi-VN" sz="2000">
              <a:solidFill>
                <a:schemeClr val="accent4"/>
              </a:solidFill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3666868-37F1-C390-531C-227CAA53B939}"/>
              </a:ext>
            </a:extLst>
          </p:cNvPr>
          <p:cNvSpPr txBox="1"/>
          <p:nvPr/>
        </p:nvSpPr>
        <p:spPr>
          <a:xfrm>
            <a:off x="9079789" y="2143659"/>
            <a:ext cx="26776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4"/>
                </a:solidFill>
                <a:latin typeface="Calibri"/>
              </a:rPr>
              <a:t>r(t) = rₓ(t)</a:t>
            </a:r>
            <a:r>
              <a:rPr lang="en-US" sz="2000" err="1">
                <a:solidFill>
                  <a:schemeClr val="accent4"/>
                </a:solidFill>
                <a:latin typeface="Calibri"/>
              </a:rPr>
              <a:t>i</a:t>
            </a:r>
            <a:r>
              <a:rPr lang="en-US" sz="2000">
                <a:solidFill>
                  <a:schemeClr val="accent4"/>
                </a:solidFill>
                <a:latin typeface="Calibri"/>
              </a:rPr>
              <a:t> + rᵧ(t)j +rᵧ(t)j</a:t>
            </a:r>
            <a:endParaRPr lang="en-US" sz="2000">
              <a:solidFill>
                <a:schemeClr val="accent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B6E4B8F8-1DDE-FD4A-0207-84B99609F4F5}"/>
              </a:ext>
            </a:extLst>
          </p:cNvPr>
          <p:cNvSpPr/>
          <p:nvPr/>
        </p:nvSpPr>
        <p:spPr>
          <a:xfrm>
            <a:off x="5813462" y="4689725"/>
            <a:ext cx="5967570" cy="19349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Arial"/>
              <a:cs typeface="Arial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56C4EC1F-F694-84FC-8093-E3CD4630571D}"/>
              </a:ext>
            </a:extLst>
          </p:cNvPr>
          <p:cNvSpPr txBox="1"/>
          <p:nvPr/>
        </p:nvSpPr>
        <p:spPr>
          <a:xfrm>
            <a:off x="5997539" y="4910191"/>
            <a:ext cx="5432458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" sz="200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Arial"/>
              </a:rPr>
              <a:t>Hàm </a:t>
            </a:r>
            <a:r>
              <a:rPr lang="vi" sz="2000" err="1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Arial"/>
              </a:rPr>
              <a:t>vectơ</a:t>
            </a:r>
            <a:r>
              <a:rPr lang="vi" sz="2000">
                <a:solidFill>
                  <a:schemeClr val="accent2">
                    <a:lumMod val="50000"/>
                  </a:schemeClr>
                </a:solidFill>
                <a:latin typeface="Times New Roman"/>
                <a:ea typeface="+mn-lt"/>
                <a:cs typeface="Arial"/>
              </a:rPr>
              <a:t> quỹ đạo chuyển động rất đa dạng và phụ thuộc vào loại chuyển động cụ thể của vật.</a:t>
            </a:r>
            <a:r>
              <a:rPr lang="vi" sz="2000">
                <a:latin typeface="Times New Roman"/>
                <a:ea typeface="+mn-lt"/>
                <a:cs typeface="Arial"/>
              </a:rPr>
              <a:t> </a:t>
            </a:r>
            <a:endParaRPr lang="vi-VN" sz="2000">
              <a:latin typeface="Times New Roman"/>
              <a:cs typeface="Times New Roman"/>
            </a:endParaRPr>
          </a:p>
          <a:p>
            <a:r>
              <a:rPr lang="vi-VN">
                <a:latin typeface="Arial"/>
                <a:cs typeface="Arial"/>
              </a:rPr>
              <a:t>   </a:t>
            </a:r>
          </a:p>
        </p:txBody>
      </p:sp>
      <p:pic>
        <p:nvPicPr>
          <p:cNvPr id="21" name="Hình ảnh 20" descr="Ảnh có chứa hàng, biểu đồ&#10;&#10;Mô tả được tự động tạo">
            <a:extLst>
              <a:ext uri="{FF2B5EF4-FFF2-40B4-BE49-F238E27FC236}">
                <a16:creationId xmlns:a16="http://schemas.microsoft.com/office/drawing/2014/main" id="{117D93FB-D696-D488-9B1B-DC9CF9CA6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650" y="2867025"/>
            <a:ext cx="1914525" cy="1181100"/>
          </a:xfrm>
          <a:prstGeom prst="rect">
            <a:avLst/>
          </a:prstGeom>
        </p:spPr>
      </p:pic>
      <p:pic>
        <p:nvPicPr>
          <p:cNvPr id="22" name="Hình ảnh 21" descr="Ảnh có chứa hàng, biểu đồ, Sơ đồ&#10;&#10;Mô tả được tự động tạo">
            <a:extLst>
              <a:ext uri="{FF2B5EF4-FFF2-40B4-BE49-F238E27FC236}">
                <a16:creationId xmlns:a16="http://schemas.microsoft.com/office/drawing/2014/main" id="{1CDEDFE4-823C-A30C-5C4D-EBA87E7F7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75" y="2862263"/>
            <a:ext cx="1847850" cy="1181100"/>
          </a:xfrm>
          <a:prstGeom prst="rect">
            <a:avLst/>
          </a:prstGeom>
        </p:spPr>
      </p:pic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AB101736-55C2-0591-3B95-F41461F56B98}"/>
              </a:ext>
            </a:extLst>
          </p:cNvPr>
          <p:cNvSpPr txBox="1"/>
          <p:nvPr/>
        </p:nvSpPr>
        <p:spPr>
          <a:xfrm>
            <a:off x="6237270" y="5894799"/>
            <a:ext cx="49679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>
                <a:latin typeface="Times New Roman"/>
                <a:cs typeface="Arial"/>
              </a:rPr>
              <a:t>VD : chuyển động thẳng ,chuyển động cong,...</a:t>
            </a: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3F3D08C9-E49D-D91E-40B9-6858C5B53969}"/>
              </a:ext>
            </a:extLst>
          </p:cNvPr>
          <p:cNvCxnSpPr/>
          <p:nvPr/>
        </p:nvCxnSpPr>
        <p:spPr>
          <a:xfrm flipV="1">
            <a:off x="6323744" y="2148154"/>
            <a:ext cx="332199" cy="17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3847B14D-F8E4-DD56-CAC6-150406B56C3F}"/>
              </a:ext>
            </a:extLst>
          </p:cNvPr>
          <p:cNvCxnSpPr>
            <a:cxnSpLocks/>
          </p:cNvCxnSpPr>
          <p:nvPr/>
        </p:nvCxnSpPr>
        <p:spPr>
          <a:xfrm flipV="1">
            <a:off x="7188485" y="2148153"/>
            <a:ext cx="255143" cy="17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D0721BB1-05FD-E7CE-6EED-950C7C26AD66}"/>
              </a:ext>
            </a:extLst>
          </p:cNvPr>
          <p:cNvCxnSpPr>
            <a:cxnSpLocks/>
          </p:cNvCxnSpPr>
          <p:nvPr/>
        </p:nvCxnSpPr>
        <p:spPr>
          <a:xfrm flipV="1">
            <a:off x="10724508" y="2148154"/>
            <a:ext cx="255143" cy="17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4D3FDEAE-609C-2AFE-32A4-614AE7A3588A}"/>
              </a:ext>
            </a:extLst>
          </p:cNvPr>
          <p:cNvCxnSpPr>
            <a:cxnSpLocks/>
          </p:cNvCxnSpPr>
          <p:nvPr/>
        </p:nvCxnSpPr>
        <p:spPr>
          <a:xfrm flipV="1">
            <a:off x="7873429" y="2148153"/>
            <a:ext cx="255143" cy="17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BD8D3FC5-4122-0AAB-9C63-A69915C8D6FD}"/>
              </a:ext>
            </a:extLst>
          </p:cNvPr>
          <p:cNvCxnSpPr>
            <a:cxnSpLocks/>
          </p:cNvCxnSpPr>
          <p:nvPr/>
        </p:nvCxnSpPr>
        <p:spPr>
          <a:xfrm flipV="1">
            <a:off x="10022440" y="2148154"/>
            <a:ext cx="255143" cy="17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ABF0D11A-B4DD-F6F9-3F6B-3F77FF71DF08}"/>
              </a:ext>
            </a:extLst>
          </p:cNvPr>
          <p:cNvCxnSpPr>
            <a:cxnSpLocks/>
          </p:cNvCxnSpPr>
          <p:nvPr/>
        </p:nvCxnSpPr>
        <p:spPr>
          <a:xfrm flipV="1">
            <a:off x="11315271" y="2148152"/>
            <a:ext cx="255143" cy="17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6E13D40A-49AE-5485-FE4E-5A5A33E6FF7C}"/>
              </a:ext>
            </a:extLst>
          </p:cNvPr>
          <p:cNvCxnSpPr>
            <a:cxnSpLocks/>
          </p:cNvCxnSpPr>
          <p:nvPr/>
        </p:nvCxnSpPr>
        <p:spPr>
          <a:xfrm flipV="1">
            <a:off x="9209069" y="2148152"/>
            <a:ext cx="340760" cy="17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462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A81D2-9F50-432C-AE08-142278192C25}"/>
              </a:ext>
            </a:extLst>
          </p:cNvPr>
          <p:cNvSpPr/>
          <p:nvPr/>
        </p:nvSpPr>
        <p:spPr>
          <a:xfrm>
            <a:off x="-1" y="0"/>
            <a:ext cx="2669308" cy="6858000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6074608-B8AD-4786-BB22-7F30AAD4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385" y="481808"/>
            <a:ext cx="5172058" cy="5172058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29746C6-A4AE-4987-A9DE-D7D8D39A8FCA}"/>
              </a:ext>
            </a:extLst>
          </p:cNvPr>
          <p:cNvSpPr/>
          <p:nvPr/>
        </p:nvSpPr>
        <p:spPr>
          <a:xfrm>
            <a:off x="-22463916" y="3750573"/>
            <a:ext cx="5036945" cy="2844799"/>
          </a:xfrm>
          <a:prstGeom prst="roundRect">
            <a:avLst>
              <a:gd name="adj" fmla="val 12092"/>
            </a:avLst>
          </a:prstGeom>
          <a:solidFill>
            <a:srgbClr val="8A4C2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800">
                <a:solidFill>
                  <a:srgbClr val="DF923C"/>
                </a:solidFill>
              </a:rPr>
              <a:t>.</a:t>
            </a:r>
          </a:p>
          <a:p>
            <a:endParaRPr lang="en-MY" sz="1800">
              <a:solidFill>
                <a:srgbClr val="DF923C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0347EA2-88DE-45F8-B1BA-C5621C0E8783}"/>
              </a:ext>
            </a:extLst>
          </p:cNvPr>
          <p:cNvSpPr/>
          <p:nvPr/>
        </p:nvSpPr>
        <p:spPr>
          <a:xfrm>
            <a:off x="-8550702" y="409169"/>
            <a:ext cx="7054432" cy="800998"/>
          </a:xfrm>
          <a:prstGeom prst="roundRect">
            <a:avLst>
              <a:gd name="adj" fmla="val 27551"/>
            </a:avLst>
          </a:prstGeom>
          <a:solidFill>
            <a:srgbClr val="DF923C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>
              <a:solidFill>
                <a:srgbClr val="8A4C2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82718ED-404A-480C-83FB-65B5B75153E4}"/>
              </a:ext>
            </a:extLst>
          </p:cNvPr>
          <p:cNvSpPr/>
          <p:nvPr/>
        </p:nvSpPr>
        <p:spPr>
          <a:xfrm>
            <a:off x="-17264390" y="1427018"/>
            <a:ext cx="7054432" cy="2125473"/>
          </a:xfrm>
          <a:prstGeom prst="roundRect">
            <a:avLst>
              <a:gd name="adj" fmla="val 12981"/>
            </a:avLst>
          </a:prstGeom>
          <a:solidFill>
            <a:srgbClr val="62382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>
              <a:solidFill>
                <a:srgbClr val="DF923C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EAD0C3-09F8-49C1-BB49-38D25CA9D242}"/>
              </a:ext>
            </a:extLst>
          </p:cNvPr>
          <p:cNvSpPr txBox="1"/>
          <p:nvPr/>
        </p:nvSpPr>
        <p:spPr>
          <a:xfrm>
            <a:off x="7925658" y="-1343965"/>
            <a:ext cx="4005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D1A2B-EAEA-EE84-79C4-EF19CC4AF5F9}"/>
              </a:ext>
            </a:extLst>
          </p:cNvPr>
          <p:cNvSpPr txBox="1"/>
          <p:nvPr/>
        </p:nvSpPr>
        <p:spPr>
          <a:xfrm>
            <a:off x="179018" y="729205"/>
            <a:ext cx="2353301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Phần</a:t>
            </a:r>
            <a:r>
              <a:rPr lang="en-US" sz="3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2 :</a:t>
            </a:r>
          </a:p>
          <a:p>
            <a:r>
              <a:rPr lang="en-US" sz="3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Một </a:t>
            </a:r>
            <a:r>
              <a:rPr lang="en-US" sz="360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số</a:t>
            </a:r>
            <a:r>
              <a:rPr lang="en-US" sz="3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60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loại</a:t>
            </a:r>
            <a:r>
              <a:rPr lang="en-US" sz="3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60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quỹ</a:t>
            </a:r>
            <a:r>
              <a:rPr lang="en-US" sz="3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60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đạo</a:t>
            </a:r>
            <a:r>
              <a:rPr lang="en-US" sz="3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60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chuyển</a:t>
            </a:r>
            <a:r>
              <a:rPr lang="en-US" sz="3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60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động</a:t>
            </a:r>
            <a:r>
              <a:rPr lang="en-US" sz="3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60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cơ</a:t>
            </a:r>
            <a:r>
              <a:rPr lang="en-US" sz="36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60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bản</a:t>
            </a:r>
            <a:endParaRPr lang="en-US" sz="3600">
              <a:solidFill>
                <a:schemeClr val="accent4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6808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6074608-B8AD-4786-BB22-7F30AAD4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5830">
            <a:off x="-3512929" y="1660401"/>
            <a:ext cx="9018580" cy="901858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00F5EE-AC62-4F23-AB56-58D30987CE21}"/>
              </a:ext>
            </a:extLst>
          </p:cNvPr>
          <p:cNvSpPr/>
          <p:nvPr/>
        </p:nvSpPr>
        <p:spPr>
          <a:xfrm>
            <a:off x="-15080542" y="3750573"/>
            <a:ext cx="5036945" cy="2844799"/>
          </a:xfrm>
          <a:prstGeom prst="roundRect">
            <a:avLst>
              <a:gd name="adj" fmla="val 12092"/>
            </a:avLst>
          </a:prstGeom>
          <a:solidFill>
            <a:srgbClr val="8A4C2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800">
                <a:solidFill>
                  <a:srgbClr val="DF923C"/>
                </a:solidFill>
              </a:rPr>
              <a:t>.</a:t>
            </a:r>
          </a:p>
          <a:p>
            <a:endParaRPr lang="en-MY" sz="1800">
              <a:solidFill>
                <a:srgbClr val="DF923C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3A947A-271D-4F15-988E-79F4263CC110}"/>
              </a:ext>
            </a:extLst>
          </p:cNvPr>
          <p:cNvSpPr/>
          <p:nvPr/>
        </p:nvSpPr>
        <p:spPr>
          <a:xfrm>
            <a:off x="-11202221" y="409169"/>
            <a:ext cx="7054432" cy="800998"/>
          </a:xfrm>
          <a:prstGeom prst="roundRect">
            <a:avLst>
              <a:gd name="adj" fmla="val 27551"/>
            </a:avLst>
          </a:prstGeom>
          <a:solidFill>
            <a:srgbClr val="DF923C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>
              <a:solidFill>
                <a:srgbClr val="8A4C2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1273C7-A2FB-4ECD-B514-9E25834B7921}"/>
              </a:ext>
            </a:extLst>
          </p:cNvPr>
          <p:cNvSpPr/>
          <p:nvPr/>
        </p:nvSpPr>
        <p:spPr>
          <a:xfrm>
            <a:off x="-12211218" y="1427018"/>
            <a:ext cx="7054432" cy="2125473"/>
          </a:xfrm>
          <a:prstGeom prst="roundRect">
            <a:avLst>
              <a:gd name="adj" fmla="val 12981"/>
            </a:avLst>
          </a:prstGeom>
          <a:solidFill>
            <a:srgbClr val="62382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>
              <a:solidFill>
                <a:srgbClr val="DF923C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183A30-585E-4398-9A23-A101E2788FB2}"/>
              </a:ext>
            </a:extLst>
          </p:cNvPr>
          <p:cNvSpPr/>
          <p:nvPr/>
        </p:nvSpPr>
        <p:spPr>
          <a:xfrm>
            <a:off x="186931" y="192924"/>
            <a:ext cx="4950372" cy="2597573"/>
          </a:xfrm>
          <a:prstGeom prst="roundRect">
            <a:avLst>
              <a:gd name="adj" fmla="val 699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2A838EF-D681-4795-B671-E7F02E6A990F}"/>
              </a:ext>
            </a:extLst>
          </p:cNvPr>
          <p:cNvSpPr/>
          <p:nvPr/>
        </p:nvSpPr>
        <p:spPr>
          <a:xfrm>
            <a:off x="6551271" y="192923"/>
            <a:ext cx="4948334" cy="3628143"/>
          </a:xfrm>
          <a:prstGeom prst="roundRect">
            <a:avLst>
              <a:gd name="adj" fmla="val 3280"/>
            </a:avLst>
          </a:prstGeom>
          <a:solidFill>
            <a:srgbClr val="7A46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180CB9-7820-4A16-A393-5B35CDB1CF29}"/>
              </a:ext>
            </a:extLst>
          </p:cNvPr>
          <p:cNvSpPr txBox="1"/>
          <p:nvPr/>
        </p:nvSpPr>
        <p:spPr>
          <a:xfrm>
            <a:off x="3682828" y="12217666"/>
            <a:ext cx="482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7D747B-37F8-45A2-9807-BF882BC273E2}"/>
              </a:ext>
            </a:extLst>
          </p:cNvPr>
          <p:cNvSpPr txBox="1"/>
          <p:nvPr/>
        </p:nvSpPr>
        <p:spPr>
          <a:xfrm>
            <a:off x="4792132" y="18720622"/>
            <a:ext cx="2607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644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8EB01C-60B0-4AB5-8F23-99D5167F778B}"/>
              </a:ext>
            </a:extLst>
          </p:cNvPr>
          <p:cNvSpPr/>
          <p:nvPr/>
        </p:nvSpPr>
        <p:spPr>
          <a:xfrm>
            <a:off x="4005923" y="8078225"/>
            <a:ext cx="4216191" cy="1061545"/>
          </a:xfrm>
          <a:prstGeom prst="round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3DEE29-BC5B-48FD-BD60-12B104C22AFD}"/>
              </a:ext>
            </a:extLst>
          </p:cNvPr>
          <p:cNvSpPr/>
          <p:nvPr/>
        </p:nvSpPr>
        <p:spPr>
          <a:xfrm>
            <a:off x="4186144" y="8234537"/>
            <a:ext cx="819807" cy="748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0484A-3D90-4D9A-A6F6-10430A1934D8}"/>
              </a:ext>
            </a:extLst>
          </p:cNvPr>
          <p:cNvSpPr txBox="1"/>
          <p:nvPr/>
        </p:nvSpPr>
        <p:spPr>
          <a:xfrm>
            <a:off x="5029538" y="8168324"/>
            <a:ext cx="189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631E4-F3F3-46D1-AAF3-EB5D53BB49BA}"/>
              </a:ext>
            </a:extLst>
          </p:cNvPr>
          <p:cNvSpPr txBox="1"/>
          <p:nvPr/>
        </p:nvSpPr>
        <p:spPr>
          <a:xfrm>
            <a:off x="7925658" y="-3976872"/>
            <a:ext cx="4005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4EE7B-9128-C43E-319F-D03A696771A0}"/>
              </a:ext>
            </a:extLst>
          </p:cNvPr>
          <p:cNvSpPr txBox="1"/>
          <p:nvPr/>
        </p:nvSpPr>
        <p:spPr>
          <a:xfrm>
            <a:off x="419226" y="745864"/>
            <a:ext cx="447578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Chuyển</a:t>
            </a:r>
            <a:r>
              <a:rPr lang="en-US" sz="360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60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động</a:t>
            </a:r>
            <a:r>
              <a:rPr lang="en-US" sz="360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</a:p>
          <a:p>
            <a:pPr algn="ctr"/>
            <a:r>
              <a:rPr lang="en-US" sz="360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thẳng</a:t>
            </a:r>
            <a:r>
              <a:rPr lang="en-US" sz="360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60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đều</a:t>
            </a:r>
            <a:endParaRPr lang="en-US" sz="360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ctr"/>
            <a:endParaRPr lang="en-US" sz="360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ctr"/>
            <a:endParaRPr lang="en-US" sz="360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ctr"/>
            <a:endParaRPr lang="en-US" sz="360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F4491-2076-1823-8E29-0ED545E80BEF}"/>
              </a:ext>
            </a:extLst>
          </p:cNvPr>
          <p:cNvSpPr txBox="1"/>
          <p:nvPr/>
        </p:nvSpPr>
        <p:spPr>
          <a:xfrm>
            <a:off x="6825169" y="414715"/>
            <a:ext cx="4658572" cy="35425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           </a:t>
            </a:r>
            <a:r>
              <a:rPr lang="en-US" sz="360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r(t) = r0 + </a:t>
            </a:r>
            <a:r>
              <a:rPr lang="en-US" sz="3600" err="1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vt</a:t>
            </a:r>
            <a:endParaRPr lang="vi-VN" sz="3600">
              <a:solidFill>
                <a:schemeClr val="accent4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-r(t)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vector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-r0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là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 vector 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vị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trí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 ban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đầu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của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vật</a:t>
            </a:r>
            <a:endParaRPr lang="en-US" sz="2400">
              <a:solidFill>
                <a:schemeClr val="accent4">
                  <a:lumMod val="40000"/>
                  <a:lumOff val="6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-v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vector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endParaRPr lang="en-US" sz="240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" name="Mũi tên: Phải 7">
            <a:extLst>
              <a:ext uri="{FF2B5EF4-FFF2-40B4-BE49-F238E27FC236}">
                <a16:creationId xmlns:a16="http://schemas.microsoft.com/office/drawing/2014/main" id="{C24C6E7D-3EDC-A50C-9850-1B3D0D1A1A7E}"/>
              </a:ext>
            </a:extLst>
          </p:cNvPr>
          <p:cNvSpPr/>
          <p:nvPr/>
        </p:nvSpPr>
        <p:spPr>
          <a:xfrm>
            <a:off x="9691561" y="473813"/>
            <a:ext cx="313233" cy="6090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Mũi tên: Phải 15">
            <a:extLst>
              <a:ext uri="{FF2B5EF4-FFF2-40B4-BE49-F238E27FC236}">
                <a16:creationId xmlns:a16="http://schemas.microsoft.com/office/drawing/2014/main" id="{EB880D62-5C0F-D936-A56C-DCB146025437}"/>
              </a:ext>
            </a:extLst>
          </p:cNvPr>
          <p:cNvSpPr/>
          <p:nvPr/>
        </p:nvSpPr>
        <p:spPr>
          <a:xfrm>
            <a:off x="8837159" y="476237"/>
            <a:ext cx="377527" cy="667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Mũi tên: Phải 17">
            <a:extLst>
              <a:ext uri="{FF2B5EF4-FFF2-40B4-BE49-F238E27FC236}">
                <a16:creationId xmlns:a16="http://schemas.microsoft.com/office/drawing/2014/main" id="{19FEA6DB-5FF4-8A85-72F1-8BFD0BEFA58B}"/>
              </a:ext>
            </a:extLst>
          </p:cNvPr>
          <p:cNvSpPr/>
          <p:nvPr/>
        </p:nvSpPr>
        <p:spPr>
          <a:xfrm>
            <a:off x="7878237" y="501920"/>
            <a:ext cx="540201" cy="4103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5192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6074608-B8AD-4786-BB22-7F30AAD4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5830">
            <a:off x="-3512929" y="1660401"/>
            <a:ext cx="9018580" cy="901858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00F5EE-AC62-4F23-AB56-58D30987CE21}"/>
              </a:ext>
            </a:extLst>
          </p:cNvPr>
          <p:cNvSpPr/>
          <p:nvPr/>
        </p:nvSpPr>
        <p:spPr>
          <a:xfrm>
            <a:off x="-15080542" y="3750573"/>
            <a:ext cx="5036945" cy="2844799"/>
          </a:xfrm>
          <a:prstGeom prst="roundRect">
            <a:avLst>
              <a:gd name="adj" fmla="val 12092"/>
            </a:avLst>
          </a:prstGeom>
          <a:solidFill>
            <a:srgbClr val="8A4C2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800">
                <a:solidFill>
                  <a:srgbClr val="DF923C"/>
                </a:solidFill>
              </a:rPr>
              <a:t>.</a:t>
            </a:r>
          </a:p>
          <a:p>
            <a:endParaRPr lang="en-MY" sz="1800">
              <a:solidFill>
                <a:srgbClr val="DF923C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3A947A-271D-4F15-988E-79F4263CC110}"/>
              </a:ext>
            </a:extLst>
          </p:cNvPr>
          <p:cNvSpPr/>
          <p:nvPr/>
        </p:nvSpPr>
        <p:spPr>
          <a:xfrm>
            <a:off x="-11202221" y="409169"/>
            <a:ext cx="7054432" cy="800998"/>
          </a:xfrm>
          <a:prstGeom prst="roundRect">
            <a:avLst>
              <a:gd name="adj" fmla="val 27551"/>
            </a:avLst>
          </a:prstGeom>
          <a:solidFill>
            <a:srgbClr val="DF923C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>
              <a:solidFill>
                <a:srgbClr val="8A4C2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1273C7-A2FB-4ECD-B514-9E25834B7921}"/>
              </a:ext>
            </a:extLst>
          </p:cNvPr>
          <p:cNvSpPr/>
          <p:nvPr/>
        </p:nvSpPr>
        <p:spPr>
          <a:xfrm>
            <a:off x="-12211218" y="1427018"/>
            <a:ext cx="7054432" cy="2125473"/>
          </a:xfrm>
          <a:prstGeom prst="roundRect">
            <a:avLst>
              <a:gd name="adj" fmla="val 12981"/>
            </a:avLst>
          </a:prstGeom>
          <a:solidFill>
            <a:srgbClr val="62382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>
              <a:solidFill>
                <a:srgbClr val="DF923C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183A30-585E-4398-9A23-A101E2788FB2}"/>
              </a:ext>
            </a:extLst>
          </p:cNvPr>
          <p:cNvSpPr/>
          <p:nvPr/>
        </p:nvSpPr>
        <p:spPr>
          <a:xfrm>
            <a:off x="186931" y="192924"/>
            <a:ext cx="4950372" cy="2597573"/>
          </a:xfrm>
          <a:prstGeom prst="roundRect">
            <a:avLst>
              <a:gd name="adj" fmla="val 699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2A838EF-D681-4795-B671-E7F02E6A990F}"/>
              </a:ext>
            </a:extLst>
          </p:cNvPr>
          <p:cNvSpPr/>
          <p:nvPr/>
        </p:nvSpPr>
        <p:spPr>
          <a:xfrm>
            <a:off x="6551271" y="192923"/>
            <a:ext cx="4977088" cy="5224029"/>
          </a:xfrm>
          <a:prstGeom prst="roundRect">
            <a:avLst>
              <a:gd name="adj" fmla="val 3280"/>
            </a:avLst>
          </a:prstGeom>
          <a:solidFill>
            <a:srgbClr val="7A46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180CB9-7820-4A16-A393-5B35CDB1CF29}"/>
              </a:ext>
            </a:extLst>
          </p:cNvPr>
          <p:cNvSpPr txBox="1"/>
          <p:nvPr/>
        </p:nvSpPr>
        <p:spPr>
          <a:xfrm>
            <a:off x="3682828" y="12217666"/>
            <a:ext cx="482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7D747B-37F8-45A2-9807-BF882BC273E2}"/>
              </a:ext>
            </a:extLst>
          </p:cNvPr>
          <p:cNvSpPr txBox="1"/>
          <p:nvPr/>
        </p:nvSpPr>
        <p:spPr>
          <a:xfrm>
            <a:off x="4792132" y="18720622"/>
            <a:ext cx="2607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644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8EB01C-60B0-4AB5-8F23-99D5167F778B}"/>
              </a:ext>
            </a:extLst>
          </p:cNvPr>
          <p:cNvSpPr/>
          <p:nvPr/>
        </p:nvSpPr>
        <p:spPr>
          <a:xfrm>
            <a:off x="4005923" y="8078225"/>
            <a:ext cx="4216191" cy="1061545"/>
          </a:xfrm>
          <a:prstGeom prst="round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3DEE29-BC5B-48FD-BD60-12B104C22AFD}"/>
              </a:ext>
            </a:extLst>
          </p:cNvPr>
          <p:cNvSpPr/>
          <p:nvPr/>
        </p:nvSpPr>
        <p:spPr>
          <a:xfrm>
            <a:off x="4186144" y="8234537"/>
            <a:ext cx="819807" cy="748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0484A-3D90-4D9A-A6F6-10430A1934D8}"/>
              </a:ext>
            </a:extLst>
          </p:cNvPr>
          <p:cNvSpPr txBox="1"/>
          <p:nvPr/>
        </p:nvSpPr>
        <p:spPr>
          <a:xfrm>
            <a:off x="5029538" y="8168324"/>
            <a:ext cx="189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631E4-F3F3-46D1-AAF3-EB5D53BB49BA}"/>
              </a:ext>
            </a:extLst>
          </p:cNvPr>
          <p:cNvSpPr txBox="1"/>
          <p:nvPr/>
        </p:nvSpPr>
        <p:spPr>
          <a:xfrm>
            <a:off x="7925658" y="-3976872"/>
            <a:ext cx="4005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64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4EE7B-9128-C43E-319F-D03A696771A0}"/>
              </a:ext>
            </a:extLst>
          </p:cNvPr>
          <p:cNvSpPr txBox="1"/>
          <p:nvPr/>
        </p:nvSpPr>
        <p:spPr>
          <a:xfrm>
            <a:off x="663641" y="702732"/>
            <a:ext cx="3857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6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endParaRPr lang="en-US" sz="36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6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6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endParaRPr lang="en-US" sz="36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F4491-2076-1823-8E29-0ED545E80BEF}"/>
              </a:ext>
            </a:extLst>
          </p:cNvPr>
          <p:cNvSpPr txBox="1"/>
          <p:nvPr/>
        </p:nvSpPr>
        <p:spPr>
          <a:xfrm>
            <a:off x="6667018" y="946677"/>
            <a:ext cx="4658572" cy="39744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320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r(t) = r0 + v * t + (a*t^2)/2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-r(t)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vector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-r0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là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 vector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vị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trí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 ban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đầu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của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Calibri"/>
                <a:cs typeface="Times New Roman"/>
              </a:rPr>
              <a:t>vật</a:t>
            </a:r>
            <a:endParaRPr lang="en-US" sz="2400">
              <a:solidFill>
                <a:schemeClr val="accent4">
                  <a:lumMod val="40000"/>
                  <a:lumOff val="6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-v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vector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endParaRPr lang="en-US" sz="240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vecto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endParaRPr lang="en-US" sz="240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Mũi tên: Phải 7">
            <a:extLst>
              <a:ext uri="{FF2B5EF4-FFF2-40B4-BE49-F238E27FC236}">
                <a16:creationId xmlns:a16="http://schemas.microsoft.com/office/drawing/2014/main" id="{D3D643F7-2DF1-55EF-9BC7-B507381E61F7}"/>
              </a:ext>
            </a:extLst>
          </p:cNvPr>
          <p:cNvSpPr/>
          <p:nvPr/>
        </p:nvSpPr>
        <p:spPr>
          <a:xfrm>
            <a:off x="6825138" y="972820"/>
            <a:ext cx="463143" cy="5815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Mũi tên: Phải 18">
            <a:extLst>
              <a:ext uri="{FF2B5EF4-FFF2-40B4-BE49-F238E27FC236}">
                <a16:creationId xmlns:a16="http://schemas.microsoft.com/office/drawing/2014/main" id="{107096A3-5157-8782-0A2E-78306F8999A0}"/>
              </a:ext>
            </a:extLst>
          </p:cNvPr>
          <p:cNvSpPr/>
          <p:nvPr/>
        </p:nvSpPr>
        <p:spPr>
          <a:xfrm>
            <a:off x="7775496" y="972821"/>
            <a:ext cx="368966" cy="5815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Mũi tên: Phải 21">
            <a:extLst>
              <a:ext uri="{FF2B5EF4-FFF2-40B4-BE49-F238E27FC236}">
                <a16:creationId xmlns:a16="http://schemas.microsoft.com/office/drawing/2014/main" id="{F6C89B99-6A45-0ABF-5470-78B6D2960024}"/>
              </a:ext>
            </a:extLst>
          </p:cNvPr>
          <p:cNvSpPr/>
          <p:nvPr/>
        </p:nvSpPr>
        <p:spPr>
          <a:xfrm>
            <a:off x="8510098" y="971109"/>
            <a:ext cx="377527" cy="667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Mũi tên: Phải 23">
            <a:extLst>
              <a:ext uri="{FF2B5EF4-FFF2-40B4-BE49-F238E27FC236}">
                <a16:creationId xmlns:a16="http://schemas.microsoft.com/office/drawing/2014/main" id="{36773EB6-6929-B4DD-303B-26BD0C126C91}"/>
              </a:ext>
            </a:extLst>
          </p:cNvPr>
          <p:cNvSpPr/>
          <p:nvPr/>
        </p:nvSpPr>
        <p:spPr>
          <a:xfrm>
            <a:off x="9770395" y="972822"/>
            <a:ext cx="326157" cy="410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9771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1233</Words>
  <Application>Microsoft Office PowerPoint</Application>
  <PresentationFormat>Widescreen</PresentationFormat>
  <Paragraphs>221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Adobe Caslon Pro</vt:lpstr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Công Nguyễn</dc:creator>
  <cp:lastModifiedBy>Nguyen Dung</cp:lastModifiedBy>
  <cp:revision>9</cp:revision>
  <dcterms:created xsi:type="dcterms:W3CDTF">2021-09-16T02:07:41Z</dcterms:created>
  <dcterms:modified xsi:type="dcterms:W3CDTF">2023-11-09T14:35:05Z</dcterms:modified>
</cp:coreProperties>
</file>