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6" r:id="rId8"/>
    <p:sldId id="267" r:id="rId9"/>
    <p:sldId id="268" r:id="rId10"/>
    <p:sldId id="269" r:id="rId11"/>
    <p:sldId id="270" r:id="rId12"/>
    <p:sldId id="271"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121"/>
    <a:srgbClr val="E27C60"/>
    <a:srgbClr val="586868"/>
    <a:srgbClr val="B4C0C0"/>
    <a:srgbClr val="202020"/>
    <a:srgbClr val="4C602E"/>
    <a:srgbClr val="A3BF7B"/>
    <a:srgbClr val="716937"/>
    <a:srgbClr val="5A532C"/>
    <a:srgbClr val="CCC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60"/>
  </p:normalViewPr>
  <p:slideViewPr>
    <p:cSldViewPr snapToGrid="0" showGuides="1">
      <p:cViewPr varScale="1">
        <p:scale>
          <a:sx n="90" d="100"/>
          <a:sy n="90" d="100"/>
        </p:scale>
        <p:origin x="21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F071-D8DF-4651-831F-FFB228F50B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480795-DD47-4A0A-AF8C-480F55AE6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7C8B2-4F95-4362-867C-40DACB1222D2}"/>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5" name="Footer Placeholder 4">
            <a:extLst>
              <a:ext uri="{FF2B5EF4-FFF2-40B4-BE49-F238E27FC236}">
                <a16:creationId xmlns:a16="http://schemas.microsoft.com/office/drawing/2014/main" id="{1D184314-3626-45EB-837B-926EBC02A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8EF8E-9340-4060-81FC-EE07E83D53EB}"/>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423329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66CD-6D35-40F4-BA41-9039616CF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B8068-10A5-4868-B413-F855FADF10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BF6E9-281C-4550-A9E1-CA77B90F75C9}"/>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5" name="Footer Placeholder 4">
            <a:extLst>
              <a:ext uri="{FF2B5EF4-FFF2-40B4-BE49-F238E27FC236}">
                <a16:creationId xmlns:a16="http://schemas.microsoft.com/office/drawing/2014/main" id="{76A04ED9-569E-421D-8B38-3BDF36AC6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8D213-624B-40C2-B58B-2B4DAE9EFAA6}"/>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202592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6E697-ACD2-4260-A709-BC5C8844B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A95B9-D0C9-42AB-90F6-DC77D4A4E4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86AF5-5902-47AE-A056-443398B656EB}"/>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5" name="Footer Placeholder 4">
            <a:extLst>
              <a:ext uri="{FF2B5EF4-FFF2-40B4-BE49-F238E27FC236}">
                <a16:creationId xmlns:a16="http://schemas.microsoft.com/office/drawing/2014/main" id="{8775AD28-D585-40A5-BED7-0F426354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FC17A-A800-418A-BB90-D4617052838C}"/>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9448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A502-EE21-4168-B9FE-0D315FEB0A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AC096-8C72-4E3F-BF63-8D8221722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CA5EC-AC2B-4BA0-A9E0-49B5685CAB4C}"/>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5" name="Footer Placeholder 4">
            <a:extLst>
              <a:ext uri="{FF2B5EF4-FFF2-40B4-BE49-F238E27FC236}">
                <a16:creationId xmlns:a16="http://schemas.microsoft.com/office/drawing/2014/main" id="{E1BEE68E-5769-47E0-B21C-4B1E13D63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F0D79-237C-4EB2-9449-AD1052EB6044}"/>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177598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683-6D35-47DB-A3F3-FA01189E8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B4AB20-69B8-403F-B35B-7AF5EDD9D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27C18-42E6-4296-9DE7-1A9519C651C7}"/>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5" name="Footer Placeholder 4">
            <a:extLst>
              <a:ext uri="{FF2B5EF4-FFF2-40B4-BE49-F238E27FC236}">
                <a16:creationId xmlns:a16="http://schemas.microsoft.com/office/drawing/2014/main" id="{EEFECD72-2805-457B-BE03-D5436A178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76D6B-0E4B-4916-986C-58EBF20F4EC3}"/>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144962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D031-EA29-4482-AB73-35975D8BB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68EE1-0233-47EA-AFE4-4FAB128ABD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E47FCA-00BA-4308-B64C-7C539A9D9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176E2E-9450-4FF4-8FD5-AEE013F0EAF1}"/>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6" name="Footer Placeholder 5">
            <a:extLst>
              <a:ext uri="{FF2B5EF4-FFF2-40B4-BE49-F238E27FC236}">
                <a16:creationId xmlns:a16="http://schemas.microsoft.com/office/drawing/2014/main" id="{A347E32A-A83D-45F5-8A97-119F1EFEA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862D0-815F-4882-A9E9-83F2C26EB98B}"/>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370171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DCCB-8448-496E-B432-B45F913709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82BF4-0225-43AB-A006-5FCFA8F98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364740-41A6-4B63-AACB-61C0E626C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0DFAC-F470-4B2A-862F-B3B24E043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0901A-7F1A-41C1-922B-D4536360C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5558F0-7898-43D8-A14E-F7C87FFD2F8E}"/>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8" name="Footer Placeholder 7">
            <a:extLst>
              <a:ext uri="{FF2B5EF4-FFF2-40B4-BE49-F238E27FC236}">
                <a16:creationId xmlns:a16="http://schemas.microsoft.com/office/drawing/2014/main" id="{F468B836-379B-4CB1-A8E3-D74D2046CF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A8C82-FC68-46D9-81E4-810DE5A6067F}"/>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1690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050C-5543-40B5-AAEE-6457FF3A3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741AB-14B1-4414-9F50-F37D5F90F8B3}"/>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4" name="Footer Placeholder 3">
            <a:extLst>
              <a:ext uri="{FF2B5EF4-FFF2-40B4-BE49-F238E27FC236}">
                <a16:creationId xmlns:a16="http://schemas.microsoft.com/office/drawing/2014/main" id="{8AA959FE-1508-441C-A78D-5531ADEE9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F5021D-4C11-4996-922C-B37511514CF9}"/>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28128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9ED2A-EEB6-47FA-B669-B23C62C36EF4}"/>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3" name="Footer Placeholder 2">
            <a:extLst>
              <a:ext uri="{FF2B5EF4-FFF2-40B4-BE49-F238E27FC236}">
                <a16:creationId xmlns:a16="http://schemas.microsoft.com/office/drawing/2014/main" id="{6066D1F2-8A49-4FE3-B565-F496D3172E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4A8E-EB97-4D8F-9424-0097398FF03D}"/>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20677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E396-39D0-4336-8C58-D12E04874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24EED9-751E-4294-B6B5-4322B41B9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CA37AD-DC54-4400-82DE-C041F26C6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E24CA-1C6A-47D2-ADD1-ABD142096280}"/>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6" name="Footer Placeholder 5">
            <a:extLst>
              <a:ext uri="{FF2B5EF4-FFF2-40B4-BE49-F238E27FC236}">
                <a16:creationId xmlns:a16="http://schemas.microsoft.com/office/drawing/2014/main" id="{C0C1F575-D5EA-4B04-AC5E-4411120A7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45E2A-8FD6-4F1F-9435-8174E3A14098}"/>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34533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5F68-7DB3-45B4-ABF4-ED6387B48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D09F0F-5D97-4970-8EB8-639BBD6C7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A5F597-227B-4864-9CCA-9E34B44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2BE7E-333A-435F-83D6-E9E4594A6D4C}"/>
              </a:ext>
            </a:extLst>
          </p:cNvPr>
          <p:cNvSpPr>
            <a:spLocks noGrp="1"/>
          </p:cNvSpPr>
          <p:nvPr>
            <p:ph type="dt" sz="half" idx="10"/>
          </p:nvPr>
        </p:nvSpPr>
        <p:spPr/>
        <p:txBody>
          <a:bodyPr/>
          <a:lstStyle/>
          <a:p>
            <a:fld id="{9C31141C-9541-430B-818C-FF49545EA17E}" type="datetimeFigureOut">
              <a:rPr lang="en-US" smtClean="0"/>
              <a:t>10/11/2023</a:t>
            </a:fld>
            <a:endParaRPr lang="en-US"/>
          </a:p>
        </p:txBody>
      </p:sp>
      <p:sp>
        <p:nvSpPr>
          <p:cNvPr id="6" name="Footer Placeholder 5">
            <a:extLst>
              <a:ext uri="{FF2B5EF4-FFF2-40B4-BE49-F238E27FC236}">
                <a16:creationId xmlns:a16="http://schemas.microsoft.com/office/drawing/2014/main" id="{85C5182A-A3FD-4108-B6FB-588BEB454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89F43-876F-48F1-B846-A9A538B18B23}"/>
              </a:ext>
            </a:extLst>
          </p:cNvPr>
          <p:cNvSpPr>
            <a:spLocks noGrp="1"/>
          </p:cNvSpPr>
          <p:nvPr>
            <p:ph type="sldNum" sz="quarter" idx="12"/>
          </p:nvPr>
        </p:nvSpPr>
        <p:spPr/>
        <p:txBody>
          <a:bodyPr/>
          <a:lstStyle/>
          <a:p>
            <a:fld id="{893D7687-CD2B-46AF-8F3A-D879002C4140}" type="slidenum">
              <a:rPr lang="en-US" smtClean="0"/>
              <a:t>‹#›</a:t>
            </a:fld>
            <a:endParaRPr lang="en-US"/>
          </a:p>
        </p:txBody>
      </p:sp>
    </p:spTree>
    <p:extLst>
      <p:ext uri="{BB962C8B-B14F-4D97-AF65-F5344CB8AC3E}">
        <p14:creationId xmlns:p14="http://schemas.microsoft.com/office/powerpoint/2010/main" val="245976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CC92A-62CD-4E44-991B-77DAA52F6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8693D-D413-425B-AA7D-300D18C14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20C24-00B6-403F-A201-5FD1341FB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1141C-9541-430B-818C-FF49545EA17E}" type="datetimeFigureOut">
              <a:rPr lang="en-US" smtClean="0"/>
              <a:t>10/11/2023</a:t>
            </a:fld>
            <a:endParaRPr lang="en-US"/>
          </a:p>
        </p:txBody>
      </p:sp>
      <p:sp>
        <p:nvSpPr>
          <p:cNvPr id="5" name="Footer Placeholder 4">
            <a:extLst>
              <a:ext uri="{FF2B5EF4-FFF2-40B4-BE49-F238E27FC236}">
                <a16:creationId xmlns:a16="http://schemas.microsoft.com/office/drawing/2014/main" id="{C1CFE714-4CF9-4B54-A366-75CC32772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65AA0-E58B-4313-82CF-14B46EF10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D7687-CD2B-46AF-8F3A-D879002C4140}" type="slidenum">
              <a:rPr lang="en-US" smtClean="0"/>
              <a:t>‹#›</a:t>
            </a:fld>
            <a:endParaRPr lang="en-US"/>
          </a:p>
        </p:txBody>
      </p:sp>
    </p:spTree>
    <p:extLst>
      <p:ext uri="{BB962C8B-B14F-4D97-AF65-F5344CB8AC3E}">
        <p14:creationId xmlns:p14="http://schemas.microsoft.com/office/powerpoint/2010/main" val="837250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jfif"/><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8.tmp"/></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20.tmp"/><Relationship Id="rId4" Type="http://schemas.openxmlformats.org/officeDocument/2006/relationships/image" Target="../media/image19.tm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jfif"/><Relationship Id="rId1" Type="http://schemas.openxmlformats.org/officeDocument/2006/relationships/slideLayout" Target="../slideLayouts/slideLayout1.xml"/><Relationship Id="rId6" Type="http://schemas.openxmlformats.org/officeDocument/2006/relationships/image" Target="../media/image24.jfif"/><Relationship Id="rId5" Type="http://schemas.openxmlformats.org/officeDocument/2006/relationships/image" Target="../media/image23.jfif"/><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D521A2-D598-4147-95A8-B1B74B937F62}"/>
              </a:ext>
            </a:extLst>
          </p:cNvPr>
          <p:cNvSpPr/>
          <p:nvPr/>
        </p:nvSpPr>
        <p:spPr>
          <a:xfrm>
            <a:off x="291353" y="233082"/>
            <a:ext cx="11609294" cy="6391836"/>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812624-DB6A-4215-BD59-097B8AC0F36A}"/>
              </a:ext>
            </a:extLst>
          </p:cNvPr>
          <p:cNvSpPr/>
          <p:nvPr/>
        </p:nvSpPr>
        <p:spPr>
          <a:xfrm>
            <a:off x="422032" y="398585"/>
            <a:ext cx="11301046" cy="6107723"/>
          </a:xfrm>
          <a:prstGeom prst="rect">
            <a:avLst/>
          </a:prstGeom>
          <a:noFill/>
          <a:ln>
            <a:solidFill>
              <a:srgbClr val="64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5AF1CEF-FD16-40C6-BC47-9933FD804CE8}"/>
              </a:ext>
            </a:extLst>
          </p:cNvPr>
          <p:cNvGrpSpPr/>
          <p:nvPr/>
        </p:nvGrpSpPr>
        <p:grpSpPr>
          <a:xfrm>
            <a:off x="878030" y="8325466"/>
            <a:ext cx="2866502" cy="1151626"/>
            <a:chOff x="878030" y="3429000"/>
            <a:chExt cx="2866502" cy="1151626"/>
          </a:xfrm>
        </p:grpSpPr>
        <p:sp>
          <p:nvSpPr>
            <p:cNvPr id="9" name="Rectangle 8">
              <a:extLst>
                <a:ext uri="{FF2B5EF4-FFF2-40B4-BE49-F238E27FC236}">
                  <a16:creationId xmlns:a16="http://schemas.microsoft.com/office/drawing/2014/main" id="{926C4422-128C-4E9B-ADA6-C83663B42CC7}"/>
                </a:ext>
              </a:extLst>
            </p:cNvPr>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7C05324-A9DE-4A4D-A067-D3E9099EE867}"/>
                </a:ext>
              </a:extLst>
            </p:cNvPr>
            <p:cNvSpPr/>
            <p:nvPr/>
          </p:nvSpPr>
          <p:spPr>
            <a:xfrm>
              <a:off x="996220" y="3561773"/>
              <a:ext cx="879075" cy="858343"/>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A09D37-FF0A-4C4C-B075-D6B6E2618323}"/>
                </a:ext>
              </a:extLst>
            </p:cNvPr>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p>
          </p:txBody>
        </p:sp>
        <p:sp>
          <p:nvSpPr>
            <p:cNvPr id="12" name="TextBox 11">
              <a:extLst>
                <a:ext uri="{FF2B5EF4-FFF2-40B4-BE49-F238E27FC236}">
                  <a16:creationId xmlns:a16="http://schemas.microsoft.com/office/drawing/2014/main" id="{57ED2201-1188-4C23-9CF7-5F07BF1E49C3}"/>
                </a:ext>
              </a:extLst>
            </p:cNvPr>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p>
          </p:txBody>
        </p:sp>
      </p:grpSp>
      <p:grpSp>
        <p:nvGrpSpPr>
          <p:cNvPr id="13" name="Group 12">
            <a:extLst>
              <a:ext uri="{FF2B5EF4-FFF2-40B4-BE49-F238E27FC236}">
                <a16:creationId xmlns:a16="http://schemas.microsoft.com/office/drawing/2014/main" id="{DDCA9C5A-9C4C-4AD2-A683-F7F57E316B6A}"/>
              </a:ext>
            </a:extLst>
          </p:cNvPr>
          <p:cNvGrpSpPr/>
          <p:nvPr/>
        </p:nvGrpSpPr>
        <p:grpSpPr>
          <a:xfrm>
            <a:off x="4494990" y="12779483"/>
            <a:ext cx="2866502" cy="1151626"/>
            <a:chOff x="878030" y="3429000"/>
            <a:chExt cx="2866502" cy="1151626"/>
          </a:xfrm>
        </p:grpSpPr>
        <p:sp>
          <p:nvSpPr>
            <p:cNvPr id="14" name="Rectangle 13">
              <a:extLst>
                <a:ext uri="{FF2B5EF4-FFF2-40B4-BE49-F238E27FC236}">
                  <a16:creationId xmlns:a16="http://schemas.microsoft.com/office/drawing/2014/main" id="{4D1CD6B2-C802-45F9-990E-558E88E39D46}"/>
                </a:ext>
              </a:extLst>
            </p:cNvPr>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B241077-FA3D-4FDA-855A-7CF386C83894}"/>
                </a:ext>
              </a:extLst>
            </p:cNvPr>
            <p:cNvSpPr/>
            <p:nvPr/>
          </p:nvSpPr>
          <p:spPr>
            <a:xfrm>
              <a:off x="996220" y="3561773"/>
              <a:ext cx="879075" cy="858343"/>
            </a:xfrm>
            <a:prstGeom prst="ellipse">
              <a:avLst/>
            </a:prstGeom>
            <a:blipFill dpi="0" rotWithShape="1">
              <a:blip r:embed="rId3" cstate="hqprint">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686AE7-3133-4013-99A0-96D370971673}"/>
                </a:ext>
              </a:extLst>
            </p:cNvPr>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p>
          </p:txBody>
        </p:sp>
        <p:sp>
          <p:nvSpPr>
            <p:cNvPr id="17" name="TextBox 16">
              <a:extLst>
                <a:ext uri="{FF2B5EF4-FFF2-40B4-BE49-F238E27FC236}">
                  <a16:creationId xmlns:a16="http://schemas.microsoft.com/office/drawing/2014/main" id="{966EA8F0-7115-48D9-A50D-6C5EBE94F9F2}"/>
                </a:ext>
              </a:extLst>
            </p:cNvPr>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p>
          </p:txBody>
        </p:sp>
      </p:grpSp>
      <p:grpSp>
        <p:nvGrpSpPr>
          <p:cNvPr id="18" name="Group 17">
            <a:extLst>
              <a:ext uri="{FF2B5EF4-FFF2-40B4-BE49-F238E27FC236}">
                <a16:creationId xmlns:a16="http://schemas.microsoft.com/office/drawing/2014/main" id="{80AE0D3F-DF6A-40A9-A9F8-BBC47C6BE7B8}"/>
              </a:ext>
            </a:extLst>
          </p:cNvPr>
          <p:cNvGrpSpPr/>
          <p:nvPr/>
        </p:nvGrpSpPr>
        <p:grpSpPr>
          <a:xfrm>
            <a:off x="8111950" y="17066441"/>
            <a:ext cx="2866502" cy="1151626"/>
            <a:chOff x="878030" y="3429000"/>
            <a:chExt cx="2866502" cy="1151626"/>
          </a:xfrm>
        </p:grpSpPr>
        <p:sp>
          <p:nvSpPr>
            <p:cNvPr id="19" name="Rectangle 18">
              <a:extLst>
                <a:ext uri="{FF2B5EF4-FFF2-40B4-BE49-F238E27FC236}">
                  <a16:creationId xmlns:a16="http://schemas.microsoft.com/office/drawing/2014/main" id="{EEF238FC-CA57-4DB4-933C-6950590320F7}"/>
                </a:ext>
              </a:extLst>
            </p:cNvPr>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1E47FDF-AB43-497B-8586-DBB4539C319B}"/>
                </a:ext>
              </a:extLst>
            </p:cNvPr>
            <p:cNvSpPr/>
            <p:nvPr/>
          </p:nvSpPr>
          <p:spPr>
            <a:xfrm>
              <a:off x="996220" y="3561773"/>
              <a:ext cx="879075" cy="858343"/>
            </a:xfrm>
            <a:prstGeom prst="ellipse">
              <a:avLst/>
            </a:prstGeom>
            <a:blipFill dpi="0" rotWithShape="1">
              <a:blip r:embed="rId4" cstate="hqprint">
                <a:extLst>
                  <a:ext uri="{28A0092B-C50C-407E-A947-70E740481C1C}">
                    <a14:useLocalDpi xmlns:a14="http://schemas.microsoft.com/office/drawing/2010/main" val="0"/>
                  </a:ext>
                </a:extLst>
              </a:blip>
              <a:srcRect/>
              <a:stretch>
                <a:fillRect l="-353" t="-72803" r="353" b="1331"/>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365AB5D-8A42-4D95-ACF3-DCB2EEE019EA}"/>
                </a:ext>
              </a:extLst>
            </p:cNvPr>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p>
          </p:txBody>
        </p:sp>
        <p:sp>
          <p:nvSpPr>
            <p:cNvPr id="22" name="TextBox 21">
              <a:extLst>
                <a:ext uri="{FF2B5EF4-FFF2-40B4-BE49-F238E27FC236}">
                  <a16:creationId xmlns:a16="http://schemas.microsoft.com/office/drawing/2014/main" id="{DC557472-A540-47E2-B1FA-FB625382F266}"/>
                </a:ext>
              </a:extLst>
            </p:cNvPr>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p>
          </p:txBody>
        </p:sp>
      </p:grpSp>
      <p:grpSp>
        <p:nvGrpSpPr>
          <p:cNvPr id="23" name="Group 22">
            <a:extLst>
              <a:ext uri="{FF2B5EF4-FFF2-40B4-BE49-F238E27FC236}">
                <a16:creationId xmlns:a16="http://schemas.microsoft.com/office/drawing/2014/main" id="{1480CD78-7845-48AE-A316-E7912808B1F6}"/>
              </a:ext>
            </a:extLst>
          </p:cNvPr>
          <p:cNvGrpSpPr/>
          <p:nvPr/>
        </p:nvGrpSpPr>
        <p:grpSpPr>
          <a:xfrm>
            <a:off x="2577577" y="19496985"/>
            <a:ext cx="2866502" cy="1151626"/>
            <a:chOff x="878030" y="3429000"/>
            <a:chExt cx="2866502" cy="1151626"/>
          </a:xfrm>
        </p:grpSpPr>
        <p:sp>
          <p:nvSpPr>
            <p:cNvPr id="24" name="Rectangle 23">
              <a:extLst>
                <a:ext uri="{FF2B5EF4-FFF2-40B4-BE49-F238E27FC236}">
                  <a16:creationId xmlns:a16="http://schemas.microsoft.com/office/drawing/2014/main" id="{0A424505-3241-470A-8D07-FA2F9F52EECE}"/>
                </a:ext>
              </a:extLst>
            </p:cNvPr>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D4F2D9E-7D94-4B0E-A674-7FB429D86154}"/>
                </a:ext>
              </a:extLst>
            </p:cNvPr>
            <p:cNvSpPr/>
            <p:nvPr/>
          </p:nvSpPr>
          <p:spPr>
            <a:xfrm>
              <a:off x="996220" y="3561773"/>
              <a:ext cx="879075" cy="858343"/>
            </a:xfrm>
            <a:prstGeom prst="ellipse">
              <a:avLst/>
            </a:prstGeom>
            <a:blipFill dpi="0" rotWithShape="1">
              <a:blip r:embed="rId5" cstate="hqprint">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4E8C9FE-7C59-4C84-BEF7-CEFDD650F5EC}"/>
                </a:ext>
              </a:extLst>
            </p:cNvPr>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p>
          </p:txBody>
        </p:sp>
        <p:sp>
          <p:nvSpPr>
            <p:cNvPr id="27" name="TextBox 26">
              <a:extLst>
                <a:ext uri="{FF2B5EF4-FFF2-40B4-BE49-F238E27FC236}">
                  <a16:creationId xmlns:a16="http://schemas.microsoft.com/office/drawing/2014/main" id="{24A36F75-E159-461C-9A8C-18BBD5AE2381}"/>
                </a:ext>
              </a:extLst>
            </p:cNvPr>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p>
          </p:txBody>
        </p:sp>
      </p:grpSp>
      <p:grpSp>
        <p:nvGrpSpPr>
          <p:cNvPr id="28" name="Group 27">
            <a:extLst>
              <a:ext uri="{FF2B5EF4-FFF2-40B4-BE49-F238E27FC236}">
                <a16:creationId xmlns:a16="http://schemas.microsoft.com/office/drawing/2014/main" id="{B60F21C2-774D-4869-B047-330B570BC264}"/>
              </a:ext>
            </a:extLst>
          </p:cNvPr>
          <p:cNvGrpSpPr/>
          <p:nvPr/>
        </p:nvGrpSpPr>
        <p:grpSpPr>
          <a:xfrm>
            <a:off x="6539977" y="23887799"/>
            <a:ext cx="2866502" cy="1151626"/>
            <a:chOff x="878030" y="3429000"/>
            <a:chExt cx="2866502" cy="1151626"/>
          </a:xfrm>
        </p:grpSpPr>
        <p:sp>
          <p:nvSpPr>
            <p:cNvPr id="29" name="Rectangle 28">
              <a:extLst>
                <a:ext uri="{FF2B5EF4-FFF2-40B4-BE49-F238E27FC236}">
                  <a16:creationId xmlns:a16="http://schemas.microsoft.com/office/drawing/2014/main" id="{64E501A2-81D4-4469-92B1-7AECA0397C0D}"/>
                </a:ext>
              </a:extLst>
            </p:cNvPr>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C5D294F-08C7-4C2B-9838-6A572C2D6B97}"/>
                </a:ext>
              </a:extLst>
            </p:cNvPr>
            <p:cNvSpPr/>
            <p:nvPr/>
          </p:nvSpPr>
          <p:spPr>
            <a:xfrm>
              <a:off x="996220" y="3561773"/>
              <a:ext cx="879075" cy="858343"/>
            </a:xfrm>
            <a:prstGeom prst="ellipse">
              <a:avLst/>
            </a:prstGeom>
            <a:blipFill dpi="0" rotWithShape="1">
              <a:blip r:embed="rId6">
                <a:extLst>
                  <a:ext uri="{28A0092B-C50C-407E-A947-70E740481C1C}">
                    <a14:useLocalDpi xmlns:a14="http://schemas.microsoft.com/office/drawing/2010/main" val="0"/>
                  </a:ext>
                </a:extLst>
              </a:blip>
              <a:srcRect/>
              <a:stretch>
                <a:fillRect l="-24304" r="-24304"/>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7CC551D-7B13-4CCF-A8E3-CA9D892D46B9}"/>
                </a:ext>
              </a:extLst>
            </p:cNvPr>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p>
          </p:txBody>
        </p:sp>
        <p:sp>
          <p:nvSpPr>
            <p:cNvPr id="32" name="TextBox 31">
              <a:extLst>
                <a:ext uri="{FF2B5EF4-FFF2-40B4-BE49-F238E27FC236}">
                  <a16:creationId xmlns:a16="http://schemas.microsoft.com/office/drawing/2014/main" id="{E4B7E1E6-2815-4B1A-98B4-80EAA059006D}"/>
                </a:ext>
              </a:extLst>
            </p:cNvPr>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p>
          </p:txBody>
        </p:sp>
      </p:grpSp>
      <p:sp>
        <p:nvSpPr>
          <p:cNvPr id="33" name="Isosceles Triangle 32">
            <a:extLst>
              <a:ext uri="{FF2B5EF4-FFF2-40B4-BE49-F238E27FC236}">
                <a16:creationId xmlns:a16="http://schemas.microsoft.com/office/drawing/2014/main" id="{1AA7B0B7-7A55-4722-B67B-912000A31C1E}"/>
              </a:ext>
            </a:extLst>
          </p:cNvPr>
          <p:cNvSpPr/>
          <p:nvPr/>
        </p:nvSpPr>
        <p:spPr>
          <a:xfrm rot="9059847">
            <a:off x="-3009826" y="-612929"/>
            <a:ext cx="1687398" cy="1225855"/>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8D2AF047-8264-42AD-BEAD-F87BF1FB7707}"/>
              </a:ext>
            </a:extLst>
          </p:cNvPr>
          <p:cNvSpPr/>
          <p:nvPr/>
        </p:nvSpPr>
        <p:spPr>
          <a:xfrm rot="6770617">
            <a:off x="13010551" y="-812575"/>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C8D9EEC-0278-432E-ABBC-6275C8DF508C}"/>
              </a:ext>
            </a:extLst>
          </p:cNvPr>
          <p:cNvSpPr/>
          <p:nvPr/>
        </p:nvSpPr>
        <p:spPr>
          <a:xfrm rot="19069305">
            <a:off x="14730055" y="-1030719"/>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505C4163-B99C-4424-928A-C73FB65E5047}"/>
              </a:ext>
            </a:extLst>
          </p:cNvPr>
          <p:cNvSpPr/>
          <p:nvPr/>
        </p:nvSpPr>
        <p:spPr>
          <a:xfrm rot="3176710">
            <a:off x="-2568289" y="6289320"/>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E0E0F74B-725B-4EDC-AAEC-2289989B88A0}"/>
              </a:ext>
            </a:extLst>
          </p:cNvPr>
          <p:cNvSpPr/>
          <p:nvPr/>
        </p:nvSpPr>
        <p:spPr>
          <a:xfrm rot="15973477">
            <a:off x="-3976040" y="6714693"/>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B545667C-4BB2-43BC-9298-A0E2D3FAE971}"/>
              </a:ext>
            </a:extLst>
          </p:cNvPr>
          <p:cNvSpPr/>
          <p:nvPr/>
        </p:nvSpPr>
        <p:spPr>
          <a:xfrm rot="5654449">
            <a:off x="14780203" y="5053445"/>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981452-23EE-42D9-E9D6-3312FDCCAD03}"/>
              </a:ext>
            </a:extLst>
          </p:cNvPr>
          <p:cNvSpPr txBox="1"/>
          <p:nvPr/>
        </p:nvSpPr>
        <p:spPr>
          <a:xfrm>
            <a:off x="1549400" y="945130"/>
            <a:ext cx="9134778" cy="58477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quốc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a:t>
            </a:r>
            <a:r>
              <a:rPr lang="en-US" sz="3200" dirty="0">
                <a:latin typeface="Times New Roman" panose="02020603050405020304" pitchFamily="18" charset="0"/>
                <a:cs typeface="Times New Roman" panose="02020603050405020304" pitchFamily="18" charset="0"/>
              </a:rPr>
              <a:t> Hà </a:t>
            </a:r>
            <a:r>
              <a:rPr lang="en-US" sz="3200" dirty="0" err="1">
                <a:latin typeface="Times New Roman" panose="02020603050405020304" pitchFamily="18" charset="0"/>
                <a:cs typeface="Times New Roman" panose="02020603050405020304" pitchFamily="18" charset="0"/>
              </a:rPr>
              <a:t>Nội</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848BB3-EAA1-92BE-FE22-6716D687F659}"/>
              </a:ext>
            </a:extLst>
          </p:cNvPr>
          <p:cNvSpPr txBox="1"/>
          <p:nvPr/>
        </p:nvSpPr>
        <p:spPr>
          <a:xfrm>
            <a:off x="2946299" y="2018554"/>
            <a:ext cx="6514525"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Ngành</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2C68AE20-E8D6-F2BD-A2F4-8DDC7815BFE2}"/>
              </a:ext>
            </a:extLst>
          </p:cNvPr>
          <p:cNvSpPr txBox="1"/>
          <p:nvPr/>
        </p:nvSpPr>
        <p:spPr>
          <a:xfrm>
            <a:off x="4445180" y="4910413"/>
            <a:ext cx="3092062" cy="369332"/>
          </a:xfrm>
          <a:prstGeom prst="rect">
            <a:avLst/>
          </a:prstGeom>
          <a:noFill/>
        </p:spPr>
        <p:txBody>
          <a:bodyPr wrap="square" rtlCol="0">
            <a:spAutoFit/>
          </a:bodyPr>
          <a:lstStyle/>
          <a:p>
            <a:r>
              <a:rPr lang="en-US" dirty="0"/>
              <a:t>             GV : Vũ </a:t>
            </a:r>
            <a:r>
              <a:rPr lang="en-US" dirty="0" err="1"/>
              <a:t>Thị</a:t>
            </a:r>
            <a:r>
              <a:rPr lang="en-US" dirty="0"/>
              <a:t> </a:t>
            </a:r>
            <a:r>
              <a:rPr lang="en-US" dirty="0" err="1"/>
              <a:t>Thảo</a:t>
            </a:r>
            <a:endParaRPr lang="en-US" dirty="0"/>
          </a:p>
        </p:txBody>
      </p:sp>
    </p:spTree>
    <p:extLst>
      <p:ext uri="{BB962C8B-B14F-4D97-AF65-F5344CB8AC3E}">
        <p14:creationId xmlns:p14="http://schemas.microsoft.com/office/powerpoint/2010/main" val="3401039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B5BCA20-B718-405B-B7C6-4345529447C7}"/>
              </a:ext>
            </a:extLst>
          </p:cNvPr>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B1C295-4E66-43F4-B42D-39D56B2EE977}"/>
              </a:ext>
            </a:extLst>
          </p:cNvPr>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39B4AC-CFD0-4C7E-9663-90A9F39850A9}"/>
              </a:ext>
            </a:extLst>
          </p:cNvPr>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DB179F-50B7-4463-A580-E02AD33802D7}"/>
              </a:ext>
            </a:extLst>
          </p:cNvPr>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EE81A7C-1E2F-47D8-8D27-00539FA7B6F8}"/>
              </a:ext>
            </a:extLst>
          </p:cNvPr>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9" name="Rectangle 8">
            <a:extLst>
              <a:ext uri="{FF2B5EF4-FFF2-40B4-BE49-F238E27FC236}">
                <a16:creationId xmlns:a16="http://schemas.microsoft.com/office/drawing/2014/main" id="{86362ED2-05C3-45A7-AB29-C85421509120}"/>
              </a:ext>
            </a:extLst>
          </p:cNvPr>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a:extLst>
              <a:ext uri="{FF2B5EF4-FFF2-40B4-BE49-F238E27FC236}">
                <a16:creationId xmlns:a16="http://schemas.microsoft.com/office/drawing/2014/main" id="{D4F41F84-A5D9-4736-9ED2-FA5904C27A32}"/>
              </a:ext>
            </a:extLst>
          </p:cNvPr>
          <p:cNvPicPr>
            <a:picLocks noChangeAspect="1"/>
          </p:cNvPicPr>
          <p:nvPr/>
        </p:nvPicPr>
        <p:blipFill rotWithShape="1">
          <a:blip r:embed="rId2">
            <a:extLst>
              <a:ext uri="{28A0092B-C50C-407E-A947-70E740481C1C}">
                <a14:useLocalDpi xmlns:a14="http://schemas.microsoft.com/office/drawing/2010/main" val="0"/>
              </a:ext>
            </a:extLst>
          </a:blip>
          <a:srcRect l="-40389" t="29954" r="99929" b="29586"/>
          <a:stretch/>
        </p:blipFill>
        <p:spPr>
          <a:xfrm>
            <a:off x="-6041549" y="1290675"/>
            <a:ext cx="2849024" cy="4315968"/>
          </a:xfrm>
          <a:prstGeom prst="rect">
            <a:avLst/>
          </a:prstGeom>
        </p:spPr>
      </p:pic>
      <p:grpSp>
        <p:nvGrpSpPr>
          <p:cNvPr id="19" name="Group 18">
            <a:extLst>
              <a:ext uri="{FF2B5EF4-FFF2-40B4-BE49-F238E27FC236}">
                <a16:creationId xmlns:a16="http://schemas.microsoft.com/office/drawing/2014/main" id="{43C1D112-D854-4FA3-87E3-3419BF0B7F44}"/>
              </a:ext>
            </a:extLst>
          </p:cNvPr>
          <p:cNvGrpSpPr/>
          <p:nvPr/>
        </p:nvGrpSpPr>
        <p:grpSpPr>
          <a:xfrm>
            <a:off x="7666455" y="-12518418"/>
            <a:ext cx="7481804" cy="2439545"/>
            <a:chOff x="3632816" y="671342"/>
            <a:chExt cx="8067278" cy="5309616"/>
          </a:xfrm>
        </p:grpSpPr>
        <p:sp>
          <p:nvSpPr>
            <p:cNvPr id="20" name="Rectangle: Rounded Corners 19">
              <a:extLst>
                <a:ext uri="{FF2B5EF4-FFF2-40B4-BE49-F238E27FC236}">
                  <a16:creationId xmlns:a16="http://schemas.microsoft.com/office/drawing/2014/main" id="{C21A5DC0-5C41-4657-8881-8127A20563BD}"/>
                </a:ext>
              </a:extLst>
            </p:cNvPr>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9C7525B-EB81-48A3-9AB1-80C7117EEF56}"/>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3B93C61-89DB-4E54-80E7-9512DFF1680A}"/>
              </a:ext>
            </a:extLst>
          </p:cNvPr>
          <p:cNvGrpSpPr/>
          <p:nvPr/>
        </p:nvGrpSpPr>
        <p:grpSpPr>
          <a:xfrm>
            <a:off x="6639218" y="-7238489"/>
            <a:ext cx="7481804" cy="2439545"/>
            <a:chOff x="3632816" y="671342"/>
            <a:chExt cx="8067278" cy="5309616"/>
          </a:xfrm>
        </p:grpSpPr>
        <p:sp>
          <p:nvSpPr>
            <p:cNvPr id="23" name="Rectangle: Rounded Corners 22">
              <a:extLst>
                <a:ext uri="{FF2B5EF4-FFF2-40B4-BE49-F238E27FC236}">
                  <a16:creationId xmlns:a16="http://schemas.microsoft.com/office/drawing/2014/main" id="{C983137E-13CD-4EFB-A476-141B97094FA1}"/>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4F28F9F-D5B6-43E5-94C0-330E96EF5B9F}"/>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6D6491E-876E-4094-AC5D-E04F321D9009}"/>
              </a:ext>
            </a:extLst>
          </p:cNvPr>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grpSp>
        <p:nvGrpSpPr>
          <p:cNvPr id="26" name="Group 25">
            <a:extLst>
              <a:ext uri="{FF2B5EF4-FFF2-40B4-BE49-F238E27FC236}">
                <a16:creationId xmlns:a16="http://schemas.microsoft.com/office/drawing/2014/main" id="{483A5411-789A-49B3-B6F7-EEBCCEFD728E}"/>
              </a:ext>
            </a:extLst>
          </p:cNvPr>
          <p:cNvGrpSpPr/>
          <p:nvPr/>
        </p:nvGrpSpPr>
        <p:grpSpPr>
          <a:xfrm>
            <a:off x="16031867" y="-14417236"/>
            <a:ext cx="8345578" cy="6004560"/>
            <a:chOff x="3632816" y="671342"/>
            <a:chExt cx="8067278" cy="5309616"/>
          </a:xfrm>
        </p:grpSpPr>
        <p:sp>
          <p:nvSpPr>
            <p:cNvPr id="27" name="Rectangle: Rounded Corners 26">
              <a:extLst>
                <a:ext uri="{FF2B5EF4-FFF2-40B4-BE49-F238E27FC236}">
                  <a16:creationId xmlns:a16="http://schemas.microsoft.com/office/drawing/2014/main" id="{10DF8F03-19CA-4A8D-826F-7FDBD2DB7D44}"/>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3BF79D7-3998-4F3D-B4D3-BA8D89DF4E46}"/>
                </a:ext>
              </a:extLst>
            </p:cNvPr>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837C6F95-3EC9-425A-A6B6-00C606623341}"/>
              </a:ext>
            </a:extLst>
          </p:cNvPr>
          <p:cNvSpPr/>
          <p:nvPr/>
        </p:nvSpPr>
        <p:spPr>
          <a:xfrm>
            <a:off x="5288255" y="1684099"/>
            <a:ext cx="1620795" cy="1637270"/>
          </a:xfrm>
          <a:prstGeom prst="ellipse">
            <a:avLst/>
          </a:prstGeom>
          <a:blipFill dpi="0" rotWithShape="1">
            <a:blip r:embed="rId3" cstate="hqprint">
              <a:extLst>
                <a:ext uri="{28A0092B-C50C-407E-A947-70E740481C1C}">
                  <a14:useLocalDpi xmlns:a14="http://schemas.microsoft.com/office/drawing/2010/main" val="0"/>
                </a:ext>
              </a:extLst>
            </a:blip>
            <a:srcRect/>
            <a:stretch>
              <a:fillRect t="-37994" b="-37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F2D160-FE34-4BE4-A058-5267441A91A2}"/>
              </a:ext>
            </a:extLst>
          </p:cNvPr>
          <p:cNvSpPr txBox="1"/>
          <p:nvPr/>
        </p:nvSpPr>
        <p:spPr>
          <a:xfrm>
            <a:off x="4565036" y="3429000"/>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p>
        </p:txBody>
      </p:sp>
      <p:sp>
        <p:nvSpPr>
          <p:cNvPr id="29" name="TextBox 28">
            <a:extLst>
              <a:ext uri="{FF2B5EF4-FFF2-40B4-BE49-F238E27FC236}">
                <a16:creationId xmlns:a16="http://schemas.microsoft.com/office/drawing/2014/main" id="{D7E2C9F4-F75D-42E9-BAA1-038A5C9446B6}"/>
              </a:ext>
            </a:extLst>
          </p:cNvPr>
          <p:cNvSpPr txBox="1"/>
          <p:nvPr/>
        </p:nvSpPr>
        <p:spPr>
          <a:xfrm>
            <a:off x="3637918" y="4075331"/>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p>
        </p:txBody>
      </p:sp>
      <p:sp>
        <p:nvSpPr>
          <p:cNvPr id="30" name="Freeform: Shape 29">
            <a:extLst>
              <a:ext uri="{FF2B5EF4-FFF2-40B4-BE49-F238E27FC236}">
                <a16:creationId xmlns:a16="http://schemas.microsoft.com/office/drawing/2014/main" id="{C155A419-616A-4A01-8098-511B4A0158D4}"/>
              </a:ext>
            </a:extLst>
          </p:cNvPr>
          <p:cNvSpPr/>
          <p:nvPr/>
        </p:nvSpPr>
        <p:spPr>
          <a:xfrm>
            <a:off x="238723"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5145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a:extLst>
              <a:ext uri="{FF2B5EF4-FFF2-40B4-BE49-F238E27FC236}">
                <a16:creationId xmlns:a16="http://schemas.microsoft.com/office/drawing/2014/main" id="{5CC99F65-7DE4-46D2-9E8E-0DC41626CE35}"/>
              </a:ext>
            </a:extLst>
          </p:cNvPr>
          <p:cNvSpPr/>
          <p:nvPr/>
        </p:nvSpPr>
        <p:spPr>
          <a:xfrm>
            <a:off x="-9379601"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926C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E8AB97F1-51AA-4086-ACDC-8C2C8647E251}"/>
              </a:ext>
            </a:extLst>
          </p:cNvPr>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B4896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37" name="Picture 36">
            <a:extLst>
              <a:ext uri="{FF2B5EF4-FFF2-40B4-BE49-F238E27FC236}">
                <a16:creationId xmlns:a16="http://schemas.microsoft.com/office/drawing/2014/main" id="{78E569F6-E2A3-2AC8-1C71-6FAF1C4EE560}"/>
              </a:ext>
            </a:extLst>
          </p:cNvPr>
          <p:cNvPicPr>
            <a:picLocks noChangeAspect="1"/>
          </p:cNvPicPr>
          <p:nvPr/>
        </p:nvPicPr>
        <p:blipFill>
          <a:blip r:embed="rId4"/>
          <a:stretch>
            <a:fillRect/>
          </a:stretch>
        </p:blipFill>
        <p:spPr>
          <a:xfrm>
            <a:off x="6092189" y="3425189"/>
            <a:ext cx="7621" cy="7621"/>
          </a:xfrm>
          <a:prstGeom prst="rect">
            <a:avLst/>
          </a:prstGeom>
        </p:spPr>
      </p:pic>
      <p:pic>
        <p:nvPicPr>
          <p:cNvPr id="39" name="Picture 38" descr="A robot holding a light up device&#10;&#10;Description automatically generated with medium confidence">
            <a:extLst>
              <a:ext uri="{FF2B5EF4-FFF2-40B4-BE49-F238E27FC236}">
                <a16:creationId xmlns:a16="http://schemas.microsoft.com/office/drawing/2014/main" id="{C3C91830-51DE-F174-CDA3-7127B1C6E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0536" y="884966"/>
            <a:ext cx="3064475" cy="2014476"/>
          </a:xfrm>
          <a:prstGeom prst="rect">
            <a:avLst/>
          </a:prstGeom>
        </p:spPr>
      </p:pic>
      <p:sp>
        <p:nvSpPr>
          <p:cNvPr id="40" name="TextBox 39">
            <a:extLst>
              <a:ext uri="{FF2B5EF4-FFF2-40B4-BE49-F238E27FC236}">
                <a16:creationId xmlns:a16="http://schemas.microsoft.com/office/drawing/2014/main" id="{DA4E6DFE-F059-01FE-852D-41AC91B46E3C}"/>
              </a:ext>
            </a:extLst>
          </p:cNvPr>
          <p:cNvSpPr txBox="1"/>
          <p:nvPr/>
        </p:nvSpPr>
        <p:spPr>
          <a:xfrm>
            <a:off x="2699311" y="1088283"/>
            <a:ext cx="4032913" cy="1569660"/>
          </a:xfrm>
          <a:prstGeom prst="rect">
            <a:avLst/>
          </a:prstGeom>
          <a:noFill/>
        </p:spPr>
        <p:txBody>
          <a:bodyPr wrap="square" rtlCol="0">
            <a:spAutoFit/>
          </a:bodyPr>
          <a:lstStyle/>
          <a:p>
            <a:r>
              <a:rPr lang="vi-VN" sz="2400" dirty="0">
                <a:solidFill>
                  <a:schemeClr val="accent4">
                    <a:lumMod val="20000"/>
                    <a:lumOff val="80000"/>
                  </a:schemeClr>
                </a:solidFill>
                <a:effectLst/>
                <a:latin typeface="Times New Roman" panose="02020603050405020304" pitchFamily="18" charset="0"/>
                <a:ea typeface="Calibri" panose="020F0502020204030204" pitchFamily="34" charset="0"/>
              </a:rPr>
              <a:t>Robotics: Quỹ đạo chuyển động rất cần thiết để lập trình và điều khiển chuyển động của robot</a:t>
            </a:r>
            <a:endParaRPr lang="en-US" sz="2400" dirty="0">
              <a:solidFill>
                <a:schemeClr val="accent4">
                  <a:lumMod val="20000"/>
                  <a:lumOff val="80000"/>
                </a:schemeClr>
              </a:solidFill>
            </a:endParaRPr>
          </a:p>
        </p:txBody>
      </p:sp>
      <p:pic>
        <p:nvPicPr>
          <p:cNvPr id="42" name="Picture 41" descr="A satellite in space above earth&#10;&#10;Description automatically generated">
            <a:extLst>
              <a:ext uri="{FF2B5EF4-FFF2-40B4-BE49-F238E27FC236}">
                <a16:creationId xmlns:a16="http://schemas.microsoft.com/office/drawing/2014/main" id="{C49723EF-F480-B2A5-629A-14EA46E7F6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5997" y="3344508"/>
            <a:ext cx="4219802" cy="2262135"/>
          </a:xfrm>
          <a:prstGeom prst="rect">
            <a:avLst/>
          </a:prstGeom>
        </p:spPr>
      </p:pic>
      <p:sp>
        <p:nvSpPr>
          <p:cNvPr id="43" name="TextBox 42">
            <a:extLst>
              <a:ext uri="{FF2B5EF4-FFF2-40B4-BE49-F238E27FC236}">
                <a16:creationId xmlns:a16="http://schemas.microsoft.com/office/drawing/2014/main" id="{A1410DB7-F549-6812-17E0-E24F3DB26CAB}"/>
              </a:ext>
            </a:extLst>
          </p:cNvPr>
          <p:cNvSpPr txBox="1"/>
          <p:nvPr/>
        </p:nvSpPr>
        <p:spPr>
          <a:xfrm>
            <a:off x="6856776" y="3505945"/>
            <a:ext cx="3983790" cy="1938992"/>
          </a:xfrm>
          <a:prstGeom prst="rect">
            <a:avLst/>
          </a:prstGeom>
          <a:noFill/>
        </p:spPr>
        <p:txBody>
          <a:bodyPr wrap="square" rtlCol="0">
            <a:spAutoFit/>
          </a:bodyPr>
          <a:lstStyle/>
          <a:p>
            <a:r>
              <a:rPr lang="vi-VN" sz="2400" dirty="0">
                <a:solidFill>
                  <a:schemeClr val="accent4">
                    <a:lumMod val="20000"/>
                    <a:lumOff val="80000"/>
                  </a:schemeClr>
                </a:solidFill>
                <a:effectLst/>
                <a:latin typeface="Times New Roman" panose="02020603050405020304" pitchFamily="18" charset="0"/>
                <a:ea typeface="Calibri" panose="020F0502020204030204" pitchFamily="34" charset="0"/>
              </a:rPr>
              <a:t>Kỹ thuật hàng không vũ trụ: Quỹ đạo chuyển được sử dụng để tính toán và dự đoán đường đi của tàu vũ trụ, vệ tinh và tên lửa</a:t>
            </a:r>
            <a:endParaRPr lang="en-US" sz="2400" dirty="0">
              <a:solidFill>
                <a:schemeClr val="accent4">
                  <a:lumMod val="20000"/>
                  <a:lumOff val="80000"/>
                </a:schemeClr>
              </a:solidFill>
            </a:endParaRPr>
          </a:p>
        </p:txBody>
      </p:sp>
    </p:spTree>
    <p:extLst>
      <p:ext uri="{BB962C8B-B14F-4D97-AF65-F5344CB8AC3E}">
        <p14:creationId xmlns:p14="http://schemas.microsoft.com/office/powerpoint/2010/main" val="323204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B5BCA20-B718-405B-B7C6-4345529447C7}"/>
              </a:ext>
            </a:extLst>
          </p:cNvPr>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B1C295-4E66-43F4-B42D-39D56B2EE977}"/>
              </a:ext>
            </a:extLst>
          </p:cNvPr>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39B4AC-CFD0-4C7E-9663-90A9F39850A9}"/>
              </a:ext>
            </a:extLst>
          </p:cNvPr>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DB179F-50B7-4463-A580-E02AD33802D7}"/>
              </a:ext>
            </a:extLst>
          </p:cNvPr>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EE81A7C-1E2F-47D8-8D27-00539FA7B6F8}"/>
              </a:ext>
            </a:extLst>
          </p:cNvPr>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9" name="Rectangle 8">
            <a:extLst>
              <a:ext uri="{FF2B5EF4-FFF2-40B4-BE49-F238E27FC236}">
                <a16:creationId xmlns:a16="http://schemas.microsoft.com/office/drawing/2014/main" id="{86362ED2-05C3-45A7-AB29-C85421509120}"/>
              </a:ext>
            </a:extLst>
          </p:cNvPr>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a:extLst>
              <a:ext uri="{FF2B5EF4-FFF2-40B4-BE49-F238E27FC236}">
                <a16:creationId xmlns:a16="http://schemas.microsoft.com/office/drawing/2014/main" id="{D4F41F84-A5D9-4736-9ED2-FA5904C27A32}"/>
              </a:ext>
            </a:extLst>
          </p:cNvPr>
          <p:cNvPicPr>
            <a:picLocks noChangeAspect="1"/>
          </p:cNvPicPr>
          <p:nvPr/>
        </p:nvPicPr>
        <p:blipFill rotWithShape="1">
          <a:blip r:embed="rId2">
            <a:extLst>
              <a:ext uri="{28A0092B-C50C-407E-A947-70E740481C1C}">
                <a14:useLocalDpi xmlns:a14="http://schemas.microsoft.com/office/drawing/2010/main" val="0"/>
              </a:ext>
            </a:extLst>
          </a:blip>
          <a:srcRect l="-40389" t="29954" r="99929" b="29586"/>
          <a:stretch/>
        </p:blipFill>
        <p:spPr>
          <a:xfrm>
            <a:off x="-6041549" y="1290675"/>
            <a:ext cx="2849024" cy="4315968"/>
          </a:xfrm>
          <a:prstGeom prst="rect">
            <a:avLst/>
          </a:prstGeom>
        </p:spPr>
      </p:pic>
      <p:grpSp>
        <p:nvGrpSpPr>
          <p:cNvPr id="19" name="Group 18">
            <a:extLst>
              <a:ext uri="{FF2B5EF4-FFF2-40B4-BE49-F238E27FC236}">
                <a16:creationId xmlns:a16="http://schemas.microsoft.com/office/drawing/2014/main" id="{43C1D112-D854-4FA3-87E3-3419BF0B7F44}"/>
              </a:ext>
            </a:extLst>
          </p:cNvPr>
          <p:cNvGrpSpPr/>
          <p:nvPr/>
        </p:nvGrpSpPr>
        <p:grpSpPr>
          <a:xfrm>
            <a:off x="7666455" y="-12518418"/>
            <a:ext cx="7481804" cy="2439545"/>
            <a:chOff x="3632816" y="671342"/>
            <a:chExt cx="8067278" cy="5309616"/>
          </a:xfrm>
        </p:grpSpPr>
        <p:sp>
          <p:nvSpPr>
            <p:cNvPr id="20" name="Rectangle: Rounded Corners 19">
              <a:extLst>
                <a:ext uri="{FF2B5EF4-FFF2-40B4-BE49-F238E27FC236}">
                  <a16:creationId xmlns:a16="http://schemas.microsoft.com/office/drawing/2014/main" id="{C21A5DC0-5C41-4657-8881-8127A20563BD}"/>
                </a:ext>
              </a:extLst>
            </p:cNvPr>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9C7525B-EB81-48A3-9AB1-80C7117EEF56}"/>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3B93C61-89DB-4E54-80E7-9512DFF1680A}"/>
              </a:ext>
            </a:extLst>
          </p:cNvPr>
          <p:cNvGrpSpPr/>
          <p:nvPr/>
        </p:nvGrpSpPr>
        <p:grpSpPr>
          <a:xfrm>
            <a:off x="6639218" y="-7238489"/>
            <a:ext cx="7481804" cy="2439545"/>
            <a:chOff x="3632816" y="671342"/>
            <a:chExt cx="8067278" cy="5309616"/>
          </a:xfrm>
        </p:grpSpPr>
        <p:sp>
          <p:nvSpPr>
            <p:cNvPr id="23" name="Rectangle: Rounded Corners 22">
              <a:extLst>
                <a:ext uri="{FF2B5EF4-FFF2-40B4-BE49-F238E27FC236}">
                  <a16:creationId xmlns:a16="http://schemas.microsoft.com/office/drawing/2014/main" id="{C983137E-13CD-4EFB-A476-141B97094FA1}"/>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4F28F9F-D5B6-43E5-94C0-330E96EF5B9F}"/>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6D6491E-876E-4094-AC5D-E04F321D9009}"/>
              </a:ext>
            </a:extLst>
          </p:cNvPr>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grpSp>
        <p:nvGrpSpPr>
          <p:cNvPr id="26" name="Group 25">
            <a:extLst>
              <a:ext uri="{FF2B5EF4-FFF2-40B4-BE49-F238E27FC236}">
                <a16:creationId xmlns:a16="http://schemas.microsoft.com/office/drawing/2014/main" id="{483A5411-789A-49B3-B6F7-EEBCCEFD728E}"/>
              </a:ext>
            </a:extLst>
          </p:cNvPr>
          <p:cNvGrpSpPr/>
          <p:nvPr/>
        </p:nvGrpSpPr>
        <p:grpSpPr>
          <a:xfrm>
            <a:off x="16031867" y="-14417236"/>
            <a:ext cx="8345578" cy="6004560"/>
            <a:chOff x="3632816" y="671342"/>
            <a:chExt cx="8067278" cy="5309616"/>
          </a:xfrm>
        </p:grpSpPr>
        <p:sp>
          <p:nvSpPr>
            <p:cNvPr id="27" name="Rectangle: Rounded Corners 26">
              <a:extLst>
                <a:ext uri="{FF2B5EF4-FFF2-40B4-BE49-F238E27FC236}">
                  <a16:creationId xmlns:a16="http://schemas.microsoft.com/office/drawing/2014/main" id="{10DF8F03-19CA-4A8D-826F-7FDBD2DB7D44}"/>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3BF79D7-3998-4F3D-B4D3-BA8D89DF4E46}"/>
                </a:ext>
              </a:extLst>
            </p:cNvPr>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B8F2D160-FE34-4BE4-A058-5267441A91A2}"/>
              </a:ext>
            </a:extLst>
          </p:cNvPr>
          <p:cNvSpPr txBox="1"/>
          <p:nvPr/>
        </p:nvSpPr>
        <p:spPr>
          <a:xfrm>
            <a:off x="4565036" y="3429000"/>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p>
        </p:txBody>
      </p:sp>
      <p:sp>
        <p:nvSpPr>
          <p:cNvPr id="29" name="TextBox 28">
            <a:extLst>
              <a:ext uri="{FF2B5EF4-FFF2-40B4-BE49-F238E27FC236}">
                <a16:creationId xmlns:a16="http://schemas.microsoft.com/office/drawing/2014/main" id="{D7E2C9F4-F75D-42E9-BAA1-038A5C9446B6}"/>
              </a:ext>
            </a:extLst>
          </p:cNvPr>
          <p:cNvSpPr txBox="1"/>
          <p:nvPr/>
        </p:nvSpPr>
        <p:spPr>
          <a:xfrm>
            <a:off x="3637918" y="4075331"/>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p>
        </p:txBody>
      </p:sp>
      <p:sp>
        <p:nvSpPr>
          <p:cNvPr id="30" name="Freeform: Shape 29">
            <a:extLst>
              <a:ext uri="{FF2B5EF4-FFF2-40B4-BE49-F238E27FC236}">
                <a16:creationId xmlns:a16="http://schemas.microsoft.com/office/drawing/2014/main" id="{C155A419-616A-4A01-8098-511B4A0158D4}"/>
              </a:ext>
            </a:extLst>
          </p:cNvPr>
          <p:cNvSpPr/>
          <p:nvPr/>
        </p:nvSpPr>
        <p:spPr>
          <a:xfrm>
            <a:off x="238723"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5145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a:extLst>
              <a:ext uri="{FF2B5EF4-FFF2-40B4-BE49-F238E27FC236}">
                <a16:creationId xmlns:a16="http://schemas.microsoft.com/office/drawing/2014/main" id="{5CC99F65-7DE4-46D2-9E8E-0DC41626CE35}"/>
              </a:ext>
            </a:extLst>
          </p:cNvPr>
          <p:cNvSpPr/>
          <p:nvPr/>
        </p:nvSpPr>
        <p:spPr>
          <a:xfrm>
            <a:off x="-207043" y="325438"/>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926C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E8AB97F1-51AA-4086-ACDC-8C2C8647E251}"/>
              </a:ext>
            </a:extLst>
          </p:cNvPr>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B4896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4" name="TextBox 33">
            <a:extLst>
              <a:ext uri="{FF2B5EF4-FFF2-40B4-BE49-F238E27FC236}">
                <a16:creationId xmlns:a16="http://schemas.microsoft.com/office/drawing/2014/main" id="{601E8485-196B-49D4-BC60-DCDC7CFED588}"/>
              </a:ext>
            </a:extLst>
          </p:cNvPr>
          <p:cNvSpPr txBox="1"/>
          <p:nvPr/>
        </p:nvSpPr>
        <p:spPr>
          <a:xfrm>
            <a:off x="1687723" y="1266624"/>
            <a:ext cx="4210968" cy="1015663"/>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rPr>
              <a:t>Hoạt hình và Hiệu ứng Hình ảnh: Quỹ đạo chuyển động làm cho các nhân vật và vật thể ảo trở nên sống động</a:t>
            </a:r>
            <a:endParaRPr lang="en-US" sz="2000" dirty="0"/>
          </a:p>
        </p:txBody>
      </p:sp>
      <p:pic>
        <p:nvPicPr>
          <p:cNvPr id="36" name="Picture 35" descr="A cartoon of a lion king&#10;&#10;Description automatically generated">
            <a:extLst>
              <a:ext uri="{FF2B5EF4-FFF2-40B4-BE49-F238E27FC236}">
                <a16:creationId xmlns:a16="http://schemas.microsoft.com/office/drawing/2014/main" id="{8949D8B0-6A23-B346-22A7-AF7471F84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026" y="3238105"/>
            <a:ext cx="3779762" cy="2020742"/>
          </a:xfrm>
          <a:prstGeom prst="rect">
            <a:avLst/>
          </a:prstGeom>
        </p:spPr>
      </p:pic>
      <p:sp>
        <p:nvSpPr>
          <p:cNvPr id="37" name="TextBox 36">
            <a:extLst>
              <a:ext uri="{FF2B5EF4-FFF2-40B4-BE49-F238E27FC236}">
                <a16:creationId xmlns:a16="http://schemas.microsoft.com/office/drawing/2014/main" id="{EBB6E2C3-D03B-7DE4-DC56-E819DB3614CC}"/>
              </a:ext>
            </a:extLst>
          </p:cNvPr>
          <p:cNvSpPr txBox="1"/>
          <p:nvPr/>
        </p:nvSpPr>
        <p:spPr>
          <a:xfrm>
            <a:off x="6391442" y="1266624"/>
            <a:ext cx="4210968" cy="1323439"/>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rPr>
              <a:t>Vật lý thiên văn và Cơ học thiên thể: Quỹ đạo chuyển động đóng một vai trò quan trọng trong việc tìm hiểu chuyển động của các thiên thể</a:t>
            </a:r>
            <a:endParaRPr lang="en-US" sz="2000" dirty="0"/>
          </a:p>
        </p:txBody>
      </p:sp>
      <p:pic>
        <p:nvPicPr>
          <p:cNvPr id="39" name="Picture 38" descr="Planets in space with stars&#10;&#10;Description automatically generated">
            <a:extLst>
              <a:ext uri="{FF2B5EF4-FFF2-40B4-BE49-F238E27FC236}">
                <a16:creationId xmlns:a16="http://schemas.microsoft.com/office/drawing/2014/main" id="{13D957DD-8D7A-3D79-4CF8-63E52C696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92" y="3159203"/>
            <a:ext cx="3856659" cy="2098103"/>
          </a:xfrm>
          <a:prstGeom prst="rect">
            <a:avLst/>
          </a:prstGeom>
        </p:spPr>
      </p:pic>
    </p:spTree>
    <p:extLst>
      <p:ext uri="{BB962C8B-B14F-4D97-AF65-F5344CB8AC3E}">
        <p14:creationId xmlns:p14="http://schemas.microsoft.com/office/powerpoint/2010/main" val="2773270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circle(in)">
                                      <p:cBhvr>
                                        <p:cTn id="15" dur="2000"/>
                                        <p:tgtEl>
                                          <p:spTgt spid="37"/>
                                        </p:tgtEl>
                                      </p:cBhvr>
                                    </p:animEffect>
                                  </p:childTnLst>
                                </p:cTn>
                              </p:par>
                              <p:par>
                                <p:cTn id="16" presetID="6" presetClass="entr" presetSubtype="16"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ircle(in)">
                                      <p:cBhvr>
                                        <p:cTn id="18"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B5BCA20-B718-405B-B7C6-4345529447C7}"/>
              </a:ext>
            </a:extLst>
          </p:cNvPr>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B1C295-4E66-43F4-B42D-39D56B2EE977}"/>
              </a:ext>
            </a:extLst>
          </p:cNvPr>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39B4AC-CFD0-4C7E-9663-90A9F39850A9}"/>
              </a:ext>
            </a:extLst>
          </p:cNvPr>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DB179F-50B7-4463-A580-E02AD33802D7}"/>
              </a:ext>
            </a:extLst>
          </p:cNvPr>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EE81A7C-1E2F-47D8-8D27-00539FA7B6F8}"/>
              </a:ext>
            </a:extLst>
          </p:cNvPr>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9" name="Rectangle 8">
            <a:extLst>
              <a:ext uri="{FF2B5EF4-FFF2-40B4-BE49-F238E27FC236}">
                <a16:creationId xmlns:a16="http://schemas.microsoft.com/office/drawing/2014/main" id="{86362ED2-05C3-45A7-AB29-C85421509120}"/>
              </a:ext>
            </a:extLst>
          </p:cNvPr>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a:extLst>
              <a:ext uri="{FF2B5EF4-FFF2-40B4-BE49-F238E27FC236}">
                <a16:creationId xmlns:a16="http://schemas.microsoft.com/office/drawing/2014/main" id="{D4F41F84-A5D9-4736-9ED2-FA5904C27A32}"/>
              </a:ext>
            </a:extLst>
          </p:cNvPr>
          <p:cNvPicPr>
            <a:picLocks noChangeAspect="1"/>
          </p:cNvPicPr>
          <p:nvPr/>
        </p:nvPicPr>
        <p:blipFill rotWithShape="1">
          <a:blip r:embed="rId2">
            <a:extLst>
              <a:ext uri="{28A0092B-C50C-407E-A947-70E740481C1C}">
                <a14:useLocalDpi xmlns:a14="http://schemas.microsoft.com/office/drawing/2010/main" val="0"/>
              </a:ext>
            </a:extLst>
          </a:blip>
          <a:srcRect l="-40389" t="29954" r="99929" b="29586"/>
          <a:stretch/>
        </p:blipFill>
        <p:spPr>
          <a:xfrm>
            <a:off x="-6041549" y="1290675"/>
            <a:ext cx="2849024" cy="4315968"/>
          </a:xfrm>
          <a:prstGeom prst="rect">
            <a:avLst/>
          </a:prstGeom>
        </p:spPr>
      </p:pic>
      <p:grpSp>
        <p:nvGrpSpPr>
          <p:cNvPr id="19" name="Group 18">
            <a:extLst>
              <a:ext uri="{FF2B5EF4-FFF2-40B4-BE49-F238E27FC236}">
                <a16:creationId xmlns:a16="http://schemas.microsoft.com/office/drawing/2014/main" id="{43C1D112-D854-4FA3-87E3-3419BF0B7F44}"/>
              </a:ext>
            </a:extLst>
          </p:cNvPr>
          <p:cNvGrpSpPr/>
          <p:nvPr/>
        </p:nvGrpSpPr>
        <p:grpSpPr>
          <a:xfrm>
            <a:off x="7666455" y="-12518418"/>
            <a:ext cx="7481804" cy="2439545"/>
            <a:chOff x="3632816" y="671342"/>
            <a:chExt cx="8067278" cy="5309616"/>
          </a:xfrm>
        </p:grpSpPr>
        <p:sp>
          <p:nvSpPr>
            <p:cNvPr id="20" name="Rectangle: Rounded Corners 19">
              <a:extLst>
                <a:ext uri="{FF2B5EF4-FFF2-40B4-BE49-F238E27FC236}">
                  <a16:creationId xmlns:a16="http://schemas.microsoft.com/office/drawing/2014/main" id="{C21A5DC0-5C41-4657-8881-8127A20563BD}"/>
                </a:ext>
              </a:extLst>
            </p:cNvPr>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9C7525B-EB81-48A3-9AB1-80C7117EEF56}"/>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3B93C61-89DB-4E54-80E7-9512DFF1680A}"/>
              </a:ext>
            </a:extLst>
          </p:cNvPr>
          <p:cNvGrpSpPr/>
          <p:nvPr/>
        </p:nvGrpSpPr>
        <p:grpSpPr>
          <a:xfrm>
            <a:off x="6639218" y="-7238489"/>
            <a:ext cx="7481804" cy="2439545"/>
            <a:chOff x="3632816" y="671342"/>
            <a:chExt cx="8067278" cy="5309616"/>
          </a:xfrm>
        </p:grpSpPr>
        <p:sp>
          <p:nvSpPr>
            <p:cNvPr id="23" name="Rectangle: Rounded Corners 22">
              <a:extLst>
                <a:ext uri="{FF2B5EF4-FFF2-40B4-BE49-F238E27FC236}">
                  <a16:creationId xmlns:a16="http://schemas.microsoft.com/office/drawing/2014/main" id="{C983137E-13CD-4EFB-A476-141B97094FA1}"/>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4F28F9F-D5B6-43E5-94C0-330E96EF5B9F}"/>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6D6491E-876E-4094-AC5D-E04F321D9009}"/>
              </a:ext>
            </a:extLst>
          </p:cNvPr>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grpSp>
        <p:nvGrpSpPr>
          <p:cNvPr id="26" name="Group 25">
            <a:extLst>
              <a:ext uri="{FF2B5EF4-FFF2-40B4-BE49-F238E27FC236}">
                <a16:creationId xmlns:a16="http://schemas.microsoft.com/office/drawing/2014/main" id="{483A5411-789A-49B3-B6F7-EEBCCEFD728E}"/>
              </a:ext>
            </a:extLst>
          </p:cNvPr>
          <p:cNvGrpSpPr/>
          <p:nvPr/>
        </p:nvGrpSpPr>
        <p:grpSpPr>
          <a:xfrm>
            <a:off x="16031867" y="-14417236"/>
            <a:ext cx="8345578" cy="6004560"/>
            <a:chOff x="3632816" y="671342"/>
            <a:chExt cx="8067278" cy="5309616"/>
          </a:xfrm>
        </p:grpSpPr>
        <p:sp>
          <p:nvSpPr>
            <p:cNvPr id="27" name="Rectangle: Rounded Corners 26">
              <a:extLst>
                <a:ext uri="{FF2B5EF4-FFF2-40B4-BE49-F238E27FC236}">
                  <a16:creationId xmlns:a16="http://schemas.microsoft.com/office/drawing/2014/main" id="{10DF8F03-19CA-4A8D-826F-7FDBD2DB7D44}"/>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3BF79D7-3998-4F3D-B4D3-BA8D89DF4E46}"/>
                </a:ext>
              </a:extLst>
            </p:cNvPr>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837C6F95-3EC9-425A-A6B6-00C606623341}"/>
              </a:ext>
            </a:extLst>
          </p:cNvPr>
          <p:cNvSpPr/>
          <p:nvPr/>
        </p:nvSpPr>
        <p:spPr>
          <a:xfrm>
            <a:off x="5288255" y="1684099"/>
            <a:ext cx="1620795" cy="1637270"/>
          </a:xfrm>
          <a:prstGeom prst="ellipse">
            <a:avLst/>
          </a:prstGeom>
          <a:blipFill dpi="0" rotWithShape="1">
            <a:blip r:embed="rId3" cstate="hqprint">
              <a:extLst>
                <a:ext uri="{28A0092B-C50C-407E-A947-70E740481C1C}">
                  <a14:useLocalDpi xmlns:a14="http://schemas.microsoft.com/office/drawing/2010/main" val="0"/>
                </a:ext>
              </a:extLst>
            </a:blip>
            <a:srcRect/>
            <a:stretch>
              <a:fillRect t="-37994" b="-37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F2D160-FE34-4BE4-A058-5267441A91A2}"/>
              </a:ext>
            </a:extLst>
          </p:cNvPr>
          <p:cNvSpPr txBox="1"/>
          <p:nvPr/>
        </p:nvSpPr>
        <p:spPr>
          <a:xfrm>
            <a:off x="4565036" y="3429000"/>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p>
        </p:txBody>
      </p:sp>
      <p:sp>
        <p:nvSpPr>
          <p:cNvPr id="29" name="TextBox 28">
            <a:extLst>
              <a:ext uri="{FF2B5EF4-FFF2-40B4-BE49-F238E27FC236}">
                <a16:creationId xmlns:a16="http://schemas.microsoft.com/office/drawing/2014/main" id="{D7E2C9F4-F75D-42E9-BAA1-038A5C9446B6}"/>
              </a:ext>
            </a:extLst>
          </p:cNvPr>
          <p:cNvSpPr txBox="1"/>
          <p:nvPr/>
        </p:nvSpPr>
        <p:spPr>
          <a:xfrm>
            <a:off x="3637918" y="4075331"/>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p>
        </p:txBody>
      </p:sp>
      <p:sp>
        <p:nvSpPr>
          <p:cNvPr id="30" name="Freeform: Shape 29">
            <a:extLst>
              <a:ext uri="{FF2B5EF4-FFF2-40B4-BE49-F238E27FC236}">
                <a16:creationId xmlns:a16="http://schemas.microsoft.com/office/drawing/2014/main" id="{C155A419-616A-4A01-8098-511B4A0158D4}"/>
              </a:ext>
            </a:extLst>
          </p:cNvPr>
          <p:cNvSpPr/>
          <p:nvPr/>
        </p:nvSpPr>
        <p:spPr>
          <a:xfrm>
            <a:off x="238723"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5145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a:extLst>
              <a:ext uri="{FF2B5EF4-FFF2-40B4-BE49-F238E27FC236}">
                <a16:creationId xmlns:a16="http://schemas.microsoft.com/office/drawing/2014/main" id="{5CC99F65-7DE4-46D2-9E8E-0DC41626CE35}"/>
              </a:ext>
            </a:extLst>
          </p:cNvPr>
          <p:cNvSpPr/>
          <p:nvPr/>
        </p:nvSpPr>
        <p:spPr>
          <a:xfrm>
            <a:off x="-169617"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926C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E8AB97F1-51AA-4086-ACDC-8C2C8647E251}"/>
              </a:ext>
            </a:extLst>
          </p:cNvPr>
          <p:cNvSpPr/>
          <p:nvPr/>
        </p:nvSpPr>
        <p:spPr>
          <a:xfrm>
            <a:off x="-486295"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B4896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extBox 3">
            <a:extLst>
              <a:ext uri="{FF2B5EF4-FFF2-40B4-BE49-F238E27FC236}">
                <a16:creationId xmlns:a16="http://schemas.microsoft.com/office/drawing/2014/main" id="{7C54A491-0A84-7717-B283-FB9AA5556022}"/>
              </a:ext>
            </a:extLst>
          </p:cNvPr>
          <p:cNvSpPr txBox="1"/>
          <p:nvPr/>
        </p:nvSpPr>
        <p:spPr>
          <a:xfrm>
            <a:off x="821803" y="868101"/>
            <a:ext cx="8461094" cy="1200329"/>
          </a:xfrm>
          <a:prstGeom prst="rect">
            <a:avLst/>
          </a:prstGeom>
          <a:noFill/>
        </p:spPr>
        <p:txBody>
          <a:bodyPr wrap="square" rtlCol="0">
            <a:spAutoFit/>
          </a:bodyPr>
          <a:lstStyle/>
          <a:p>
            <a:r>
              <a:rPr lang="vi-VN" sz="2400" dirty="0">
                <a:solidFill>
                  <a:schemeClr val="accent4">
                    <a:lumMod val="40000"/>
                    <a:lumOff val="60000"/>
                  </a:schemeClr>
                </a:solidFill>
                <a:effectLst/>
                <a:latin typeface="Times New Roman" panose="02020603050405020304" pitchFamily="18" charset="0"/>
                <a:ea typeface="Calibri" panose="020F0502020204030204" pitchFamily="34" charset="0"/>
              </a:rPr>
              <a:t>Động lực học của phương tiện: Quỹ đạo chuyển động được sử dụng trong lĩnh vực động lực học phương tiện để nghiên cứu và tối ưu hóa chuyển động của phương tiện. </a:t>
            </a:r>
            <a:endParaRPr lang="en-US" sz="2400" dirty="0">
              <a:solidFill>
                <a:schemeClr val="accent4">
                  <a:lumMod val="40000"/>
                  <a:lumOff val="60000"/>
                </a:schemeClr>
              </a:solidFill>
            </a:endParaRPr>
          </a:p>
        </p:txBody>
      </p:sp>
      <p:pic>
        <p:nvPicPr>
          <p:cNvPr id="6" name="Picture 5" descr="A small white car on a street&#10;&#10;Description automatically generated">
            <a:extLst>
              <a:ext uri="{FF2B5EF4-FFF2-40B4-BE49-F238E27FC236}">
                <a16:creationId xmlns:a16="http://schemas.microsoft.com/office/drawing/2014/main" id="{505F7760-8268-C62D-C72A-DA0405F96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40" y="2693134"/>
            <a:ext cx="3044430" cy="2293207"/>
          </a:xfrm>
          <a:prstGeom prst="rect">
            <a:avLst/>
          </a:prstGeom>
        </p:spPr>
      </p:pic>
      <p:pic>
        <p:nvPicPr>
          <p:cNvPr id="10" name="Picture 9" descr="A white train on a track&#10;&#10;Description automatically generated">
            <a:extLst>
              <a:ext uri="{FF2B5EF4-FFF2-40B4-BE49-F238E27FC236}">
                <a16:creationId xmlns:a16="http://schemas.microsoft.com/office/drawing/2014/main" id="{F45B985F-C480-2AF2-F9FB-0CF77F87E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308" y="2686764"/>
            <a:ext cx="5570703" cy="2385267"/>
          </a:xfrm>
          <a:prstGeom prst="rect">
            <a:avLst/>
          </a:prstGeom>
        </p:spPr>
      </p:pic>
    </p:spTree>
    <p:extLst>
      <p:ext uri="{BB962C8B-B14F-4D97-AF65-F5344CB8AC3E}">
        <p14:creationId xmlns:p14="http://schemas.microsoft.com/office/powerpoint/2010/main" val="3529385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9EC9D0C-CAE8-4047-82D0-554C07903C3F}"/>
              </a:ext>
            </a:extLst>
          </p:cNvPr>
          <p:cNvSpPr/>
          <p:nvPr/>
        </p:nvSpPr>
        <p:spPr>
          <a:xfrm>
            <a:off x="-1531419" y="342900"/>
            <a:ext cx="523770" cy="48577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0ED7B5-55BF-4C57-8914-EC70BFBC1FD1}"/>
              </a:ext>
            </a:extLst>
          </p:cNvPr>
          <p:cNvSpPr txBox="1"/>
          <p:nvPr/>
        </p:nvSpPr>
        <p:spPr>
          <a:xfrm rot="5400000">
            <a:off x="-2801771" y="2261971"/>
            <a:ext cx="3064475" cy="369332"/>
          </a:xfrm>
          <a:prstGeom prst="rect">
            <a:avLst/>
          </a:prstGeom>
          <a:noFill/>
        </p:spPr>
        <p:txBody>
          <a:bodyPr wrap="square" rtlCol="0">
            <a:spAutoFit/>
          </a:bodyPr>
          <a:lstStyle/>
          <a:p>
            <a:r>
              <a:rPr lang="en-US" b="1">
                <a:solidFill>
                  <a:srgbClr val="644C00"/>
                </a:solidFill>
                <a:latin typeface="Arial" panose="020B0604020202020204" pitchFamily="34" charset="0"/>
                <a:cs typeface="Arial" panose="020B0604020202020204" pitchFamily="34" charset="0"/>
              </a:rPr>
              <a:t>Nội dung 4</a:t>
            </a:r>
          </a:p>
        </p:txBody>
      </p:sp>
      <p:sp>
        <p:nvSpPr>
          <p:cNvPr id="3" name="Rectangle: Rounded Corners 2">
            <a:extLst>
              <a:ext uri="{FF2B5EF4-FFF2-40B4-BE49-F238E27FC236}">
                <a16:creationId xmlns:a16="http://schemas.microsoft.com/office/drawing/2014/main" id="{F98F969C-89BB-44D3-A943-7A92B5AEFF54}"/>
              </a:ext>
            </a:extLst>
          </p:cNvPr>
          <p:cNvSpPr/>
          <p:nvPr/>
        </p:nvSpPr>
        <p:spPr>
          <a:xfrm>
            <a:off x="893135" y="-7643839"/>
            <a:ext cx="2721935" cy="5910706"/>
          </a:xfrm>
          <a:prstGeom prst="roundRect">
            <a:avLst>
              <a:gd name="adj" fmla="val 10531"/>
            </a:avLst>
          </a:prstGeom>
          <a:solidFill>
            <a:srgbClr val="CCC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0717F6D-3F63-44AD-8303-65E8018B8CAB}"/>
              </a:ext>
            </a:extLst>
          </p:cNvPr>
          <p:cNvSpPr/>
          <p:nvPr/>
        </p:nvSpPr>
        <p:spPr>
          <a:xfrm>
            <a:off x="4291124" y="9362735"/>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FC6F00C-7C88-4A46-9E25-A3D4CFE9EC74}"/>
              </a:ext>
            </a:extLst>
          </p:cNvPr>
          <p:cNvSpPr/>
          <p:nvPr/>
        </p:nvSpPr>
        <p:spPr>
          <a:xfrm>
            <a:off x="4291123" y="-3848332"/>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E73499F-02C7-4B47-8894-06057F77C07E}"/>
              </a:ext>
            </a:extLst>
          </p:cNvPr>
          <p:cNvSpPr/>
          <p:nvPr/>
        </p:nvSpPr>
        <p:spPr>
          <a:xfrm>
            <a:off x="8246435" y="-5454716"/>
            <a:ext cx="3534440" cy="2208574"/>
          </a:xfrm>
          <a:prstGeom prst="roundRect">
            <a:avLst>
              <a:gd name="adj" fmla="val 10531"/>
            </a:avLst>
          </a:prstGeom>
          <a:solidFill>
            <a:srgbClr val="B4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347700E8-589A-4A8A-AB3E-15930F586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05926">
            <a:off x="1260808" y="-8518277"/>
            <a:ext cx="2929318" cy="2929318"/>
          </a:xfrm>
          <a:prstGeom prst="rect">
            <a:avLst/>
          </a:prstGeom>
        </p:spPr>
      </p:pic>
      <p:sp>
        <p:nvSpPr>
          <p:cNvPr id="20" name="TextBox 19">
            <a:extLst>
              <a:ext uri="{FF2B5EF4-FFF2-40B4-BE49-F238E27FC236}">
                <a16:creationId xmlns:a16="http://schemas.microsoft.com/office/drawing/2014/main" id="{136C2C65-163D-4771-A61C-3ACE4B87CFC1}"/>
              </a:ext>
            </a:extLst>
          </p:cNvPr>
          <p:cNvSpPr txBox="1"/>
          <p:nvPr/>
        </p:nvSpPr>
        <p:spPr>
          <a:xfrm>
            <a:off x="1007459" y="-5642593"/>
            <a:ext cx="2218981" cy="954107"/>
          </a:xfrm>
          <a:prstGeom prst="rect">
            <a:avLst/>
          </a:prstGeom>
          <a:noFill/>
        </p:spPr>
        <p:txBody>
          <a:bodyPr wrap="square" rtlCol="0">
            <a:spAutoFit/>
          </a:bodyPr>
          <a:lstStyle/>
          <a:p>
            <a:pPr algn="ctr"/>
            <a:r>
              <a:rPr lang="en-US" sz="2800" b="1">
                <a:solidFill>
                  <a:srgbClr val="716937"/>
                </a:solidFill>
                <a:latin typeface="Arial" panose="020B0604020202020204" pitchFamily="34" charset="0"/>
                <a:cs typeface="Arial" panose="020B0604020202020204" pitchFamily="34" charset="0"/>
              </a:rPr>
              <a:t>NỘI DUNG Ý 1</a:t>
            </a:r>
          </a:p>
        </p:txBody>
      </p:sp>
      <p:cxnSp>
        <p:nvCxnSpPr>
          <p:cNvPr id="17" name="Straight Connector 16">
            <a:extLst>
              <a:ext uri="{FF2B5EF4-FFF2-40B4-BE49-F238E27FC236}">
                <a16:creationId xmlns:a16="http://schemas.microsoft.com/office/drawing/2014/main" id="{2F54287E-3EFB-4705-938C-811BCA382D43}"/>
              </a:ext>
            </a:extLst>
          </p:cNvPr>
          <p:cNvCxnSpPr>
            <a:cxnSpLocks/>
          </p:cNvCxnSpPr>
          <p:nvPr/>
        </p:nvCxnSpPr>
        <p:spPr>
          <a:xfrm>
            <a:off x="1222743" y="-4630503"/>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FA4C2A-8DE3-4D23-B8C2-C27AE3902961}"/>
              </a:ext>
            </a:extLst>
          </p:cNvPr>
          <p:cNvSpPr txBox="1"/>
          <p:nvPr/>
        </p:nvSpPr>
        <p:spPr>
          <a:xfrm>
            <a:off x="1138694" y="-4492164"/>
            <a:ext cx="2686005" cy="338554"/>
          </a:xfrm>
          <a:prstGeom prst="rect">
            <a:avLst/>
          </a:prstGeom>
          <a:noFill/>
        </p:spPr>
        <p:txBody>
          <a:bodyPr wrap="square" rtlCol="0">
            <a:spAutoFit/>
          </a:bodyPr>
          <a:lstStyle/>
          <a:p>
            <a:r>
              <a:rPr lang="en-US" sz="1600">
                <a:solidFill>
                  <a:srgbClr val="5A532C"/>
                </a:solidFill>
                <a:latin typeface="Arial" panose="020B0604020202020204" pitchFamily="34" charset="0"/>
                <a:cs typeface="Arial" panose="020B0604020202020204" pitchFamily="34" charset="0"/>
              </a:rPr>
              <a:t>Ghi chú nội dung ý 1 </a:t>
            </a:r>
          </a:p>
        </p:txBody>
      </p:sp>
      <p:pic>
        <p:nvPicPr>
          <p:cNvPr id="21" name="Picture 20" descr="Icon&#10;&#10;Description automatically generated with medium confidence">
            <a:extLst>
              <a:ext uri="{FF2B5EF4-FFF2-40B4-BE49-F238E27FC236}">
                <a16:creationId xmlns:a16="http://schemas.microsoft.com/office/drawing/2014/main" id="{605B7692-BC72-4455-91F0-D49C7A25F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094" y="8686313"/>
            <a:ext cx="2583407" cy="2583407"/>
          </a:xfrm>
          <a:prstGeom prst="rect">
            <a:avLst/>
          </a:prstGeom>
        </p:spPr>
      </p:pic>
      <p:pic>
        <p:nvPicPr>
          <p:cNvPr id="26" name="Picture 25" descr="A person with blonde hair&#10;&#10;Description automatically generated with medium confidence">
            <a:extLst>
              <a:ext uri="{FF2B5EF4-FFF2-40B4-BE49-F238E27FC236}">
                <a16:creationId xmlns:a16="http://schemas.microsoft.com/office/drawing/2014/main" id="{9E03FB53-D104-421E-B5E4-B72FC5502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3475" y="-3535888"/>
            <a:ext cx="1477487" cy="1477487"/>
          </a:xfrm>
          <a:prstGeom prst="rect">
            <a:avLst/>
          </a:prstGeom>
        </p:spPr>
      </p:pic>
      <p:sp>
        <p:nvSpPr>
          <p:cNvPr id="33" name="TextBox 32">
            <a:extLst>
              <a:ext uri="{FF2B5EF4-FFF2-40B4-BE49-F238E27FC236}">
                <a16:creationId xmlns:a16="http://schemas.microsoft.com/office/drawing/2014/main" id="{401A41F5-6C66-4090-BEE6-1276548462CB}"/>
              </a:ext>
            </a:extLst>
          </p:cNvPr>
          <p:cNvSpPr txBox="1"/>
          <p:nvPr/>
        </p:nvSpPr>
        <p:spPr>
          <a:xfrm>
            <a:off x="5920962" y="-3535888"/>
            <a:ext cx="1655631" cy="523220"/>
          </a:xfrm>
          <a:prstGeom prst="rect">
            <a:avLst/>
          </a:prstGeom>
          <a:noFill/>
        </p:spPr>
        <p:txBody>
          <a:bodyPr wrap="square" rtlCol="0">
            <a:spAutoFit/>
          </a:bodyPr>
          <a:lstStyle/>
          <a:p>
            <a:pPr algn="ctr"/>
            <a:r>
              <a:rPr lang="en-US" sz="2800" b="1">
                <a:solidFill>
                  <a:srgbClr val="4C602E"/>
                </a:solidFill>
                <a:latin typeface="Arial" panose="020B0604020202020204" pitchFamily="34" charset="0"/>
                <a:cs typeface="Arial" panose="020B0604020202020204" pitchFamily="34" charset="0"/>
              </a:rPr>
              <a:t>Hình 1</a:t>
            </a:r>
          </a:p>
        </p:txBody>
      </p:sp>
      <p:pic>
        <p:nvPicPr>
          <p:cNvPr id="28" name="Picture 27" descr="A picture containing person&#10;&#10;Description automatically generated">
            <a:extLst>
              <a:ext uri="{FF2B5EF4-FFF2-40B4-BE49-F238E27FC236}">
                <a16:creationId xmlns:a16="http://schemas.microsoft.com/office/drawing/2014/main" id="{38102E43-6D0A-49E2-8F11-F0827CC893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392" y="-5145316"/>
            <a:ext cx="1462983" cy="1462983"/>
          </a:xfrm>
          <a:prstGeom prst="rect">
            <a:avLst/>
          </a:prstGeom>
        </p:spPr>
      </p:pic>
      <p:sp>
        <p:nvSpPr>
          <p:cNvPr id="34" name="TextBox 33">
            <a:extLst>
              <a:ext uri="{FF2B5EF4-FFF2-40B4-BE49-F238E27FC236}">
                <a16:creationId xmlns:a16="http://schemas.microsoft.com/office/drawing/2014/main" id="{53ADA7DB-67C2-491B-A9C0-F7F6D9381349}"/>
              </a:ext>
            </a:extLst>
          </p:cNvPr>
          <p:cNvSpPr txBox="1"/>
          <p:nvPr/>
        </p:nvSpPr>
        <p:spPr>
          <a:xfrm>
            <a:off x="9804399" y="-5214571"/>
            <a:ext cx="1655631" cy="523220"/>
          </a:xfrm>
          <a:prstGeom prst="rect">
            <a:avLst/>
          </a:prstGeom>
          <a:noFill/>
        </p:spPr>
        <p:txBody>
          <a:bodyPr wrap="square" rtlCol="0">
            <a:spAutoFit/>
          </a:bodyPr>
          <a:lstStyle/>
          <a:p>
            <a:pPr algn="ctr"/>
            <a:r>
              <a:rPr lang="en-US" sz="2800" b="1">
                <a:solidFill>
                  <a:srgbClr val="586868"/>
                </a:solidFill>
                <a:latin typeface="Arial" panose="020B0604020202020204" pitchFamily="34" charset="0"/>
                <a:cs typeface="Arial" panose="020B0604020202020204" pitchFamily="34" charset="0"/>
              </a:rPr>
              <a:t>Hình 2</a:t>
            </a:r>
          </a:p>
        </p:txBody>
      </p:sp>
      <p:sp>
        <p:nvSpPr>
          <p:cNvPr id="35" name="TextBox 34">
            <a:extLst>
              <a:ext uri="{FF2B5EF4-FFF2-40B4-BE49-F238E27FC236}">
                <a16:creationId xmlns:a16="http://schemas.microsoft.com/office/drawing/2014/main" id="{C6E888E9-A78A-4E5D-9B39-D030DB63518C}"/>
              </a:ext>
            </a:extLst>
          </p:cNvPr>
          <p:cNvSpPr txBox="1"/>
          <p:nvPr/>
        </p:nvSpPr>
        <p:spPr>
          <a:xfrm>
            <a:off x="6096000" y="9463578"/>
            <a:ext cx="3139911" cy="523220"/>
          </a:xfrm>
          <a:prstGeom prst="rect">
            <a:avLst/>
          </a:prstGeom>
          <a:noFill/>
        </p:spPr>
        <p:txBody>
          <a:bodyPr wrap="square" rtlCol="0">
            <a:spAutoFit/>
          </a:bodyPr>
          <a:lstStyle/>
          <a:p>
            <a:pPr algn="ctr"/>
            <a:r>
              <a:rPr lang="en-US" sz="2800" b="1">
                <a:solidFill>
                  <a:srgbClr val="B54121"/>
                </a:solidFill>
                <a:latin typeface="Arial" panose="020B0604020202020204" pitchFamily="34" charset="0"/>
                <a:cs typeface="Arial" panose="020B0604020202020204" pitchFamily="34" charset="0"/>
              </a:rPr>
              <a:t>NỘI DUNG Ý 2</a:t>
            </a:r>
          </a:p>
        </p:txBody>
      </p:sp>
      <p:cxnSp>
        <p:nvCxnSpPr>
          <p:cNvPr id="36" name="Straight Connector 35">
            <a:extLst>
              <a:ext uri="{FF2B5EF4-FFF2-40B4-BE49-F238E27FC236}">
                <a16:creationId xmlns:a16="http://schemas.microsoft.com/office/drawing/2014/main" id="{9517337B-DA4C-481F-B1F6-EBC41F4B4906}"/>
              </a:ext>
            </a:extLst>
          </p:cNvPr>
          <p:cNvCxnSpPr>
            <a:cxnSpLocks/>
          </p:cNvCxnSpPr>
          <p:nvPr/>
        </p:nvCxnSpPr>
        <p:spPr>
          <a:xfrm>
            <a:off x="6467102" y="10108903"/>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936E916-4CAD-402E-9E4E-0BB666A1A04C}"/>
              </a:ext>
            </a:extLst>
          </p:cNvPr>
          <p:cNvSpPr txBox="1"/>
          <p:nvPr/>
        </p:nvSpPr>
        <p:spPr>
          <a:xfrm>
            <a:off x="6366182" y="10231009"/>
            <a:ext cx="2686005" cy="338554"/>
          </a:xfrm>
          <a:prstGeom prst="rect">
            <a:avLst/>
          </a:prstGeom>
          <a:noFill/>
        </p:spPr>
        <p:txBody>
          <a:bodyPr wrap="square" rtlCol="0">
            <a:spAutoFit/>
          </a:bodyPr>
          <a:lstStyle/>
          <a:p>
            <a:r>
              <a:rPr lang="en-US" sz="1600">
                <a:solidFill>
                  <a:srgbClr val="B54121"/>
                </a:solidFill>
                <a:latin typeface="Arial" panose="020B0604020202020204" pitchFamily="34" charset="0"/>
                <a:cs typeface="Arial" panose="020B0604020202020204" pitchFamily="34" charset="0"/>
              </a:rPr>
              <a:t>Ghi chú nội dung ý 2 </a:t>
            </a:r>
          </a:p>
        </p:txBody>
      </p:sp>
      <p:sp>
        <p:nvSpPr>
          <p:cNvPr id="22" name="Isosceles Triangle 21">
            <a:extLst>
              <a:ext uri="{FF2B5EF4-FFF2-40B4-BE49-F238E27FC236}">
                <a16:creationId xmlns:a16="http://schemas.microsoft.com/office/drawing/2014/main" id="{5B6194BA-9373-4F88-BB2F-76D967B877B8}"/>
              </a:ext>
            </a:extLst>
          </p:cNvPr>
          <p:cNvSpPr/>
          <p:nvPr/>
        </p:nvSpPr>
        <p:spPr>
          <a:xfrm rot="2945088">
            <a:off x="-323474" y="-69115"/>
            <a:ext cx="1687398" cy="1225855"/>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5D688F5E-6791-4A20-BBF7-86BC2D55702C}"/>
              </a:ext>
            </a:extLst>
          </p:cNvPr>
          <p:cNvSpPr/>
          <p:nvPr/>
        </p:nvSpPr>
        <p:spPr>
          <a:xfrm rot="19638844">
            <a:off x="11236326" y="5776776"/>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BD19A69-6FD6-4BCC-A5A1-AD99444E4F5F}"/>
              </a:ext>
            </a:extLst>
          </p:cNvPr>
          <p:cNvSpPr/>
          <p:nvPr/>
        </p:nvSpPr>
        <p:spPr>
          <a:xfrm rot="11639956">
            <a:off x="10690432" y="111163"/>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7D0EEE0E-B9A8-42C1-8FF4-BF37AA755C3C}"/>
              </a:ext>
            </a:extLst>
          </p:cNvPr>
          <p:cNvSpPr/>
          <p:nvPr/>
        </p:nvSpPr>
        <p:spPr>
          <a:xfrm rot="11639956">
            <a:off x="10787516" y="206917"/>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B84BD4B7-C984-41ED-A66F-0C7A173AB64D}"/>
              </a:ext>
            </a:extLst>
          </p:cNvPr>
          <p:cNvSpPr/>
          <p:nvPr/>
        </p:nvSpPr>
        <p:spPr>
          <a:xfrm rot="10118352">
            <a:off x="98739" y="5247166"/>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55FF1298-2029-4A13-88C3-F086318AB3CD}"/>
              </a:ext>
            </a:extLst>
          </p:cNvPr>
          <p:cNvSpPr/>
          <p:nvPr/>
        </p:nvSpPr>
        <p:spPr>
          <a:xfrm rot="10118352">
            <a:off x="229827" y="5313824"/>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2C5177D-B6CC-49FB-A850-339F1A4F90D6}"/>
              </a:ext>
            </a:extLst>
          </p:cNvPr>
          <p:cNvSpPr txBox="1"/>
          <p:nvPr/>
        </p:nvSpPr>
        <p:spPr>
          <a:xfrm>
            <a:off x="3421497" y="2775918"/>
            <a:ext cx="5542069"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Thanks For Watching!</a:t>
            </a:r>
          </a:p>
        </p:txBody>
      </p:sp>
      <p:sp>
        <p:nvSpPr>
          <p:cNvPr id="40" name="TextBox 39">
            <a:extLst>
              <a:ext uri="{FF2B5EF4-FFF2-40B4-BE49-F238E27FC236}">
                <a16:creationId xmlns:a16="http://schemas.microsoft.com/office/drawing/2014/main" id="{9AD839CD-4D41-410E-B274-182DBE32D751}"/>
              </a:ext>
            </a:extLst>
          </p:cNvPr>
          <p:cNvSpPr txBox="1"/>
          <p:nvPr/>
        </p:nvSpPr>
        <p:spPr>
          <a:xfrm>
            <a:off x="3324965" y="3504477"/>
            <a:ext cx="5542069" cy="461665"/>
          </a:xfrm>
          <a:prstGeom prst="rect">
            <a:avLst/>
          </a:prstGeom>
          <a:noFill/>
        </p:spPr>
        <p:txBody>
          <a:bodyPr wrap="square" rtlCol="0">
            <a:spAutoFit/>
          </a:bodyPr>
          <a:lstStyle/>
          <a:p>
            <a:pPr algn="ctr"/>
            <a:r>
              <a:rPr lang="en-US" sz="2400" dirty="0">
                <a:solidFill>
                  <a:srgbClr val="644C00"/>
                </a:solidFill>
                <a:latin typeface="Arial" panose="020B0604020202020204" pitchFamily="34" charset="0"/>
                <a:cs typeface="Arial" panose="020B0604020202020204" pitchFamily="34" charset="0"/>
              </a:rPr>
              <a:t>Group </a:t>
            </a:r>
            <a:r>
              <a:rPr lang="vi-VN" sz="2400" dirty="0">
                <a:solidFill>
                  <a:srgbClr val="644C00"/>
                </a:solidFill>
                <a:latin typeface="Arial" panose="020B0604020202020204" pitchFamily="34" charset="0"/>
                <a:cs typeface="Arial" panose="020B0604020202020204" pitchFamily="34" charset="0"/>
              </a:rPr>
              <a:t>2.5</a:t>
            </a:r>
            <a:endParaRPr lang="en-US" sz="2400" dirty="0">
              <a:solidFill>
                <a:srgbClr val="644C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66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753396C-A6AD-4C7B-A24A-80FBFF395387}"/>
              </a:ext>
            </a:extLst>
          </p:cNvPr>
          <p:cNvSpPr/>
          <p:nvPr/>
        </p:nvSpPr>
        <p:spPr>
          <a:xfrm>
            <a:off x="4010828" y="634841"/>
            <a:ext cx="1252288" cy="122585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i="1" dirty="0">
                <a:solidFill>
                  <a:srgbClr val="FFFF00"/>
                </a:solidFill>
              </a:rPr>
              <a:t>CD</a:t>
            </a:r>
            <a:endParaRPr lang="en-US" sz="3600" b="1" i="1" dirty="0">
              <a:solidFill>
                <a:srgbClr val="FFFF00"/>
              </a:solidFill>
            </a:endParaRPr>
          </a:p>
        </p:txBody>
      </p:sp>
      <p:sp>
        <p:nvSpPr>
          <p:cNvPr id="6" name="TextBox 5">
            <a:extLst>
              <a:ext uri="{FF2B5EF4-FFF2-40B4-BE49-F238E27FC236}">
                <a16:creationId xmlns:a16="http://schemas.microsoft.com/office/drawing/2014/main" id="{F963E068-BFF6-435D-AF4D-5258F0F81ED3}"/>
              </a:ext>
            </a:extLst>
          </p:cNvPr>
          <p:cNvSpPr txBox="1"/>
          <p:nvPr/>
        </p:nvSpPr>
        <p:spPr>
          <a:xfrm>
            <a:off x="5242469" y="936481"/>
            <a:ext cx="3561907" cy="646331"/>
          </a:xfrm>
          <a:prstGeom prst="rect">
            <a:avLst/>
          </a:prstGeom>
          <a:noFill/>
        </p:spPr>
        <p:txBody>
          <a:bodyPr wrap="square" rtlCol="0">
            <a:spAutoFit/>
          </a:bodyPr>
          <a:lstStyle/>
          <a:p>
            <a:r>
              <a:rPr lang="en-US" sz="3600" b="1" dirty="0">
                <a:solidFill>
                  <a:srgbClr val="644C00"/>
                </a:solidFill>
                <a:latin typeface="Arial" panose="020B0604020202020204" pitchFamily="34" charset="0"/>
                <a:cs typeface="Arial" panose="020B0604020202020204" pitchFamily="34" charset="0"/>
              </a:rPr>
              <a:t>Group </a:t>
            </a:r>
            <a:r>
              <a:rPr lang="vi-VN" sz="3600" b="1" dirty="0">
                <a:solidFill>
                  <a:srgbClr val="644C00"/>
                </a:solidFill>
                <a:latin typeface="Arial" panose="020B0604020202020204" pitchFamily="34" charset="0"/>
                <a:cs typeface="Arial" panose="020B0604020202020204" pitchFamily="34" charset="0"/>
              </a:rPr>
              <a:t>2.5</a:t>
            </a:r>
            <a:endParaRPr lang="en-US" sz="3600" b="1" dirty="0">
              <a:solidFill>
                <a:srgbClr val="644C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1D521A2-D598-4147-95A8-B1B74B937F62}"/>
              </a:ext>
            </a:extLst>
          </p:cNvPr>
          <p:cNvSpPr/>
          <p:nvPr/>
        </p:nvSpPr>
        <p:spPr>
          <a:xfrm>
            <a:off x="3359889" y="2155415"/>
            <a:ext cx="5486400" cy="63563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EB359E-0233-4081-BC2F-C56431A90E7F}"/>
              </a:ext>
            </a:extLst>
          </p:cNvPr>
          <p:cNvSpPr/>
          <p:nvPr/>
        </p:nvSpPr>
        <p:spPr>
          <a:xfrm>
            <a:off x="3447311" y="2235200"/>
            <a:ext cx="5301673" cy="460743"/>
          </a:xfrm>
          <a:prstGeom prst="rect">
            <a:avLst/>
          </a:prstGeom>
          <a:noFill/>
          <a:ln>
            <a:solidFill>
              <a:srgbClr val="64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00F30B3-AD97-479B-BA3E-782595AF546C}"/>
              </a:ext>
            </a:extLst>
          </p:cNvPr>
          <p:cNvSpPr txBox="1"/>
          <p:nvPr/>
        </p:nvSpPr>
        <p:spPr>
          <a:xfrm>
            <a:off x="3491833" y="2238129"/>
            <a:ext cx="3673816" cy="461665"/>
          </a:xfrm>
          <a:prstGeom prst="rect">
            <a:avLst/>
          </a:prstGeom>
          <a:noFill/>
        </p:spPr>
        <p:txBody>
          <a:bodyPr wrap="square" rtlCol="0">
            <a:spAutoFit/>
          </a:bodyPr>
          <a:lstStyle/>
          <a:p>
            <a:r>
              <a:rPr lang="en-US" sz="2400" dirty="0" err="1">
                <a:solidFill>
                  <a:srgbClr val="644C00"/>
                </a:solidFill>
                <a:latin typeface="Arial" panose="020B0604020202020204" pitchFamily="34" charset="0"/>
                <a:cs typeface="Arial" panose="020B0604020202020204" pitchFamily="34" charset="0"/>
              </a:rPr>
              <a:t>Thành</a:t>
            </a:r>
            <a:r>
              <a:rPr lang="en-US" sz="2400" dirty="0">
                <a:solidFill>
                  <a:srgbClr val="644C00"/>
                </a:solidFill>
                <a:latin typeface="Arial" panose="020B0604020202020204" pitchFamily="34" charset="0"/>
                <a:cs typeface="Arial" panose="020B0604020202020204" pitchFamily="34" charset="0"/>
              </a:rPr>
              <a:t> </a:t>
            </a:r>
            <a:r>
              <a:rPr lang="en-US" sz="2400" dirty="0" err="1">
                <a:solidFill>
                  <a:srgbClr val="644C00"/>
                </a:solidFill>
                <a:latin typeface="Arial" panose="020B0604020202020204" pitchFamily="34" charset="0"/>
                <a:cs typeface="Arial" panose="020B0604020202020204" pitchFamily="34" charset="0"/>
              </a:rPr>
              <a:t>viên</a:t>
            </a:r>
            <a:r>
              <a:rPr lang="en-US" sz="2400" dirty="0">
                <a:solidFill>
                  <a:srgbClr val="644C00"/>
                </a:solidFill>
                <a:latin typeface="Arial" panose="020B0604020202020204" pitchFamily="34" charset="0"/>
                <a:cs typeface="Arial" panose="020B0604020202020204" pitchFamily="34" charset="0"/>
              </a:rPr>
              <a:t> </a:t>
            </a:r>
            <a:r>
              <a:rPr lang="en-US" sz="2400" dirty="0" err="1">
                <a:solidFill>
                  <a:srgbClr val="644C00"/>
                </a:solidFill>
                <a:latin typeface="Arial" panose="020B0604020202020204" pitchFamily="34" charset="0"/>
                <a:cs typeface="Arial" panose="020B0604020202020204" pitchFamily="34" charset="0"/>
              </a:rPr>
              <a:t>trong</a:t>
            </a:r>
            <a:r>
              <a:rPr lang="en-US" sz="2400" dirty="0">
                <a:solidFill>
                  <a:srgbClr val="644C00"/>
                </a:solidFill>
                <a:latin typeface="Arial" panose="020B0604020202020204" pitchFamily="34" charset="0"/>
                <a:cs typeface="Arial" panose="020B0604020202020204" pitchFamily="34" charset="0"/>
              </a:rPr>
              <a:t> </a:t>
            </a:r>
            <a:r>
              <a:rPr lang="en-US" sz="2400" dirty="0" err="1">
                <a:solidFill>
                  <a:srgbClr val="644C00"/>
                </a:solidFill>
                <a:latin typeface="Arial" panose="020B0604020202020204" pitchFamily="34" charset="0"/>
                <a:cs typeface="Arial" panose="020B0604020202020204" pitchFamily="34" charset="0"/>
              </a:rPr>
              <a:t>nhóm</a:t>
            </a:r>
            <a:endParaRPr lang="en-US" sz="2400" dirty="0">
              <a:solidFill>
                <a:srgbClr val="644C00"/>
              </a:solidFill>
              <a:latin typeface="Arial" panose="020B0604020202020204" pitchFamily="34" charset="0"/>
              <a:cs typeface="Arial" panose="020B0604020202020204" pitchFamily="34" charset="0"/>
            </a:endParaRPr>
          </a:p>
        </p:txBody>
      </p:sp>
      <p:pic>
        <p:nvPicPr>
          <p:cNvPr id="9" name="Graphic 8" descr="Magnifying glass">
            <a:extLst>
              <a:ext uri="{FF2B5EF4-FFF2-40B4-BE49-F238E27FC236}">
                <a16:creationId xmlns:a16="http://schemas.microsoft.com/office/drawing/2014/main" id="{C3E5C9E9-A275-4E62-BD8A-234D94DDDE2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5761" y="2265697"/>
            <a:ext cx="380980" cy="415066"/>
          </a:xfrm>
          <a:prstGeom prst="rect">
            <a:avLst/>
          </a:prstGeom>
        </p:spPr>
      </p:pic>
      <p:sp>
        <p:nvSpPr>
          <p:cNvPr id="11" name="Isosceles Triangle 10">
            <a:extLst>
              <a:ext uri="{FF2B5EF4-FFF2-40B4-BE49-F238E27FC236}">
                <a16:creationId xmlns:a16="http://schemas.microsoft.com/office/drawing/2014/main" id="{2F8048CC-1291-4116-88CC-88FADB0FC7B9}"/>
              </a:ext>
            </a:extLst>
          </p:cNvPr>
          <p:cNvSpPr/>
          <p:nvPr/>
        </p:nvSpPr>
        <p:spPr>
          <a:xfrm rot="2945088">
            <a:off x="-323474" y="-69115"/>
            <a:ext cx="1687398" cy="1225855"/>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D3811B0-D8E2-4722-A239-EDE5AC680CAB}"/>
              </a:ext>
            </a:extLst>
          </p:cNvPr>
          <p:cNvSpPr/>
          <p:nvPr/>
        </p:nvSpPr>
        <p:spPr>
          <a:xfrm rot="19638844">
            <a:off x="11236326" y="5776776"/>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C5753CC-212A-446F-8B79-CAC0731053DF}"/>
              </a:ext>
            </a:extLst>
          </p:cNvPr>
          <p:cNvGrpSpPr/>
          <p:nvPr/>
        </p:nvGrpSpPr>
        <p:grpSpPr>
          <a:xfrm>
            <a:off x="2210807" y="3937947"/>
            <a:ext cx="3553224" cy="1589122"/>
            <a:chOff x="878029" y="3429000"/>
            <a:chExt cx="3415957" cy="1265630"/>
          </a:xfrm>
        </p:grpSpPr>
        <p:sp>
          <p:nvSpPr>
            <p:cNvPr id="13" name="Rectangle 12">
              <a:extLst>
                <a:ext uri="{FF2B5EF4-FFF2-40B4-BE49-F238E27FC236}">
                  <a16:creationId xmlns:a16="http://schemas.microsoft.com/office/drawing/2014/main" id="{B3DA2E8F-9E8F-4849-B1AD-6FB190869770}"/>
                </a:ext>
              </a:extLst>
            </p:cNvPr>
            <p:cNvSpPr/>
            <p:nvPr/>
          </p:nvSpPr>
          <p:spPr>
            <a:xfrm>
              <a:off x="878029" y="3429000"/>
              <a:ext cx="3365419" cy="126563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113D13-D0B5-43AD-A320-BD6E1B4D1AC7}"/>
                </a:ext>
              </a:extLst>
            </p:cNvPr>
            <p:cNvSpPr/>
            <p:nvPr/>
          </p:nvSpPr>
          <p:spPr>
            <a:xfrm>
              <a:off x="996220" y="3561773"/>
              <a:ext cx="879075" cy="85834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59824C5-9763-4645-A04C-89CC149E5F8A}"/>
                </a:ext>
              </a:extLst>
            </p:cNvPr>
            <p:cNvSpPr txBox="1"/>
            <p:nvPr/>
          </p:nvSpPr>
          <p:spPr>
            <a:xfrm>
              <a:off x="2026909" y="3606114"/>
              <a:ext cx="2267077" cy="369332"/>
            </a:xfrm>
            <a:prstGeom prst="rect">
              <a:avLst/>
            </a:prstGeom>
            <a:noFill/>
          </p:spPr>
          <p:txBody>
            <a:bodyPr wrap="square" rtlCol="0">
              <a:spAutoFit/>
            </a:bodyPr>
            <a:lstStyle/>
            <a:p>
              <a:r>
                <a:rPr lang="vi-VN" b="1" dirty="0">
                  <a:solidFill>
                    <a:schemeClr val="accent4">
                      <a:lumMod val="20000"/>
                      <a:lumOff val="80000"/>
                    </a:schemeClr>
                  </a:solidFill>
                  <a:latin typeface="Arial" panose="020B0604020202020204" pitchFamily="34" charset="0"/>
                  <a:cs typeface="Arial" panose="020B0604020202020204" pitchFamily="34" charset="0"/>
                </a:rPr>
                <a:t>Vũ Mạnh Cường</a:t>
              </a:r>
              <a:endParaRPr lang="en-US" b="1"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7C690B6-4972-487A-A51B-B46FC1C2688A}"/>
                </a:ext>
              </a:extLst>
            </p:cNvPr>
            <p:cNvSpPr txBox="1"/>
            <p:nvPr/>
          </p:nvSpPr>
          <p:spPr>
            <a:xfrm>
              <a:off x="2072783" y="4011872"/>
              <a:ext cx="1757749" cy="646331"/>
            </a:xfrm>
            <a:prstGeom prst="rect">
              <a:avLst/>
            </a:prstGeom>
            <a:noFill/>
          </p:spPr>
          <p:txBody>
            <a:bodyPr wrap="square" rtlCol="0">
              <a:spAutoFit/>
            </a:bodyPr>
            <a:lstStyle/>
            <a:p>
              <a:r>
                <a:rPr lang="en-US" dirty="0" err="1">
                  <a:solidFill>
                    <a:schemeClr val="accent4">
                      <a:lumMod val="20000"/>
                      <a:lumOff val="80000"/>
                    </a:schemeClr>
                  </a:solidFill>
                  <a:latin typeface="Arial" panose="020B0604020202020204" pitchFamily="34" charset="0"/>
                  <a:cs typeface="Arial" panose="020B0604020202020204" pitchFamily="34" charset="0"/>
                </a:rPr>
                <a:t>Mã</a:t>
              </a:r>
              <a:r>
                <a:rPr lang="en-US" dirty="0">
                  <a:solidFill>
                    <a:schemeClr val="accent4">
                      <a:lumMod val="20000"/>
                      <a:lumOff val="80000"/>
                    </a:schemeClr>
                  </a:solidFill>
                  <a:latin typeface="Arial" panose="020B0604020202020204" pitchFamily="34" charset="0"/>
                  <a:cs typeface="Arial" panose="020B0604020202020204" pitchFamily="34" charset="0"/>
                </a:rPr>
                <a:t> </a:t>
              </a:r>
              <a:r>
                <a:rPr lang="en-US" dirty="0" err="1">
                  <a:solidFill>
                    <a:schemeClr val="accent4">
                      <a:lumMod val="20000"/>
                      <a:lumOff val="80000"/>
                    </a:schemeClr>
                  </a:solidFill>
                  <a:latin typeface="Arial" panose="020B0604020202020204" pitchFamily="34" charset="0"/>
                  <a:cs typeface="Arial" panose="020B0604020202020204" pitchFamily="34" charset="0"/>
                </a:rPr>
                <a:t>Sinh</a:t>
              </a:r>
              <a:r>
                <a:rPr lang="en-US" dirty="0">
                  <a:solidFill>
                    <a:schemeClr val="accent4">
                      <a:lumMod val="20000"/>
                      <a:lumOff val="80000"/>
                    </a:schemeClr>
                  </a:solidFill>
                  <a:latin typeface="Arial" panose="020B0604020202020204" pitchFamily="34" charset="0"/>
                  <a:cs typeface="Arial" panose="020B0604020202020204" pitchFamily="34" charset="0"/>
                </a:rPr>
                <a:t> </a:t>
              </a:r>
              <a:r>
                <a:rPr lang="en-US" dirty="0" err="1">
                  <a:solidFill>
                    <a:schemeClr val="accent4">
                      <a:lumMod val="20000"/>
                      <a:lumOff val="80000"/>
                    </a:schemeClr>
                  </a:solidFill>
                  <a:latin typeface="Arial" panose="020B0604020202020204" pitchFamily="34" charset="0"/>
                  <a:cs typeface="Arial" panose="020B0604020202020204" pitchFamily="34" charset="0"/>
                </a:rPr>
                <a:t>Viên</a:t>
              </a:r>
              <a:r>
                <a:rPr lang="vi-VN" dirty="0">
                  <a:solidFill>
                    <a:schemeClr val="accent4">
                      <a:lumMod val="20000"/>
                      <a:lumOff val="80000"/>
                    </a:schemeClr>
                  </a:solidFill>
                  <a:latin typeface="Arial" panose="020B0604020202020204" pitchFamily="34" charset="0"/>
                  <a:cs typeface="Arial" panose="020B0604020202020204" pitchFamily="34" charset="0"/>
                </a:rPr>
                <a:t>  : 23020590 </a:t>
              </a:r>
              <a:endParaRPr lang="en-US" dirty="0">
                <a:solidFill>
                  <a:schemeClr val="accent4">
                    <a:lumMod val="20000"/>
                    <a:lumOff val="80000"/>
                  </a:schemeClr>
                </a:solidFill>
                <a:latin typeface="Arial" panose="020B0604020202020204" pitchFamily="34" charset="0"/>
                <a:cs typeface="Arial" panose="020B0604020202020204" pitchFamily="34" charset="0"/>
              </a:endParaRPr>
            </a:p>
          </p:txBody>
        </p:sp>
      </p:grpSp>
      <p:sp>
        <p:nvSpPr>
          <p:cNvPr id="38" name="Isosceles Triangle 37">
            <a:extLst>
              <a:ext uri="{FF2B5EF4-FFF2-40B4-BE49-F238E27FC236}">
                <a16:creationId xmlns:a16="http://schemas.microsoft.com/office/drawing/2014/main" id="{83E3FBB7-B12F-41EA-8FE9-39875C6A8690}"/>
              </a:ext>
            </a:extLst>
          </p:cNvPr>
          <p:cNvSpPr/>
          <p:nvPr/>
        </p:nvSpPr>
        <p:spPr>
          <a:xfrm rot="11639956">
            <a:off x="10690432" y="111163"/>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A1035B9A-9384-41B0-8685-C6C70C46B519}"/>
              </a:ext>
            </a:extLst>
          </p:cNvPr>
          <p:cNvSpPr/>
          <p:nvPr/>
        </p:nvSpPr>
        <p:spPr>
          <a:xfrm rot="11639956">
            <a:off x="10787516" y="206917"/>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FC419ADD-4028-4C63-A5DF-49E2823CEF17}"/>
              </a:ext>
            </a:extLst>
          </p:cNvPr>
          <p:cNvSpPr/>
          <p:nvPr/>
        </p:nvSpPr>
        <p:spPr>
          <a:xfrm rot="10118352">
            <a:off x="98739" y="5247166"/>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67DA4BF9-A106-440D-A967-79D245529BE1}"/>
              </a:ext>
            </a:extLst>
          </p:cNvPr>
          <p:cNvSpPr/>
          <p:nvPr/>
        </p:nvSpPr>
        <p:spPr>
          <a:xfrm rot="10118352">
            <a:off x="229827" y="5313824"/>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6DB62FF-0621-4164-B525-275054DA17E7}"/>
              </a:ext>
            </a:extLst>
          </p:cNvPr>
          <p:cNvSpPr txBox="1"/>
          <p:nvPr/>
        </p:nvSpPr>
        <p:spPr>
          <a:xfrm>
            <a:off x="4688408" y="2932563"/>
            <a:ext cx="2848834" cy="707886"/>
          </a:xfrm>
          <a:prstGeom prst="rect">
            <a:avLst/>
          </a:prstGeom>
          <a:noFill/>
        </p:spPr>
        <p:txBody>
          <a:bodyPr wrap="square" rtlCol="0">
            <a:spAutoFit/>
          </a:bodyPr>
          <a:lstStyle/>
          <a:p>
            <a:pPr algn="ctr"/>
            <a:r>
              <a:rPr lang="en-US" sz="2000" dirty="0" err="1">
                <a:solidFill>
                  <a:srgbClr val="644C00"/>
                </a:solidFill>
                <a:latin typeface="Arial" panose="020B0604020202020204" pitchFamily="34" charset="0"/>
                <a:cs typeface="Arial" panose="020B0604020202020204" pitchFamily="34" charset="0"/>
              </a:rPr>
              <a:t>Môn</a:t>
            </a:r>
            <a:r>
              <a:rPr lang="en-US" sz="2000" dirty="0">
                <a:solidFill>
                  <a:srgbClr val="644C00"/>
                </a:solidFill>
                <a:latin typeface="Arial" panose="020B0604020202020204" pitchFamily="34" charset="0"/>
                <a:cs typeface="Arial" panose="020B0604020202020204" pitchFamily="34" charset="0"/>
              </a:rPr>
              <a:t> </a:t>
            </a:r>
            <a:r>
              <a:rPr lang="en-US" sz="2000" dirty="0" err="1">
                <a:solidFill>
                  <a:srgbClr val="644C00"/>
                </a:solidFill>
                <a:latin typeface="Arial" panose="020B0604020202020204" pitchFamily="34" charset="0"/>
                <a:cs typeface="Arial" panose="020B0604020202020204" pitchFamily="34" charset="0"/>
              </a:rPr>
              <a:t>học</a:t>
            </a:r>
            <a:r>
              <a:rPr lang="en-US" sz="2000" dirty="0">
                <a:solidFill>
                  <a:srgbClr val="644C00"/>
                </a:solidFill>
                <a:latin typeface="Arial" panose="020B0604020202020204" pitchFamily="34" charset="0"/>
                <a:cs typeface="Arial" panose="020B0604020202020204" pitchFamily="34" charset="0"/>
              </a:rPr>
              <a:t> </a:t>
            </a:r>
            <a:r>
              <a:rPr lang="en-US" sz="2000" dirty="0" err="1">
                <a:solidFill>
                  <a:srgbClr val="644C00"/>
                </a:solidFill>
                <a:latin typeface="Arial" panose="020B0604020202020204" pitchFamily="34" charset="0"/>
                <a:cs typeface="Arial" panose="020B0604020202020204" pitchFamily="34" charset="0"/>
              </a:rPr>
              <a:t>thuyết</a:t>
            </a:r>
            <a:r>
              <a:rPr lang="en-US" sz="2000" dirty="0">
                <a:solidFill>
                  <a:srgbClr val="644C00"/>
                </a:solidFill>
                <a:latin typeface="Arial" panose="020B0604020202020204" pitchFamily="34" charset="0"/>
                <a:cs typeface="Arial" panose="020B0604020202020204" pitchFamily="34" charset="0"/>
              </a:rPr>
              <a:t> </a:t>
            </a:r>
            <a:r>
              <a:rPr lang="en-US" sz="2000" dirty="0" err="1">
                <a:solidFill>
                  <a:srgbClr val="644C00"/>
                </a:solidFill>
                <a:latin typeface="Arial" panose="020B0604020202020204" pitchFamily="34" charset="0"/>
                <a:cs typeface="Arial" panose="020B0604020202020204" pitchFamily="34" charset="0"/>
              </a:rPr>
              <a:t>trình</a:t>
            </a:r>
            <a:r>
              <a:rPr lang="en-US" sz="2000" dirty="0">
                <a:solidFill>
                  <a:srgbClr val="644C00"/>
                </a:solidFill>
                <a:latin typeface="Arial" panose="020B0604020202020204" pitchFamily="34" charset="0"/>
                <a:cs typeface="Arial" panose="020B0604020202020204" pitchFamily="34" charset="0"/>
              </a:rPr>
              <a:t>: </a:t>
            </a:r>
            <a:r>
              <a:rPr lang="en-US" sz="2000" dirty="0" err="1">
                <a:solidFill>
                  <a:srgbClr val="644C00"/>
                </a:solidFill>
                <a:latin typeface="Arial" panose="020B0604020202020204" pitchFamily="34" charset="0"/>
                <a:cs typeface="Arial" panose="020B0604020202020204" pitchFamily="34" charset="0"/>
              </a:rPr>
              <a:t>Vật</a:t>
            </a:r>
            <a:r>
              <a:rPr lang="en-US" sz="2000" dirty="0">
                <a:solidFill>
                  <a:srgbClr val="644C00"/>
                </a:solidFill>
                <a:latin typeface="Arial" panose="020B0604020202020204" pitchFamily="34" charset="0"/>
                <a:cs typeface="Arial" panose="020B0604020202020204" pitchFamily="34" charset="0"/>
              </a:rPr>
              <a:t> </a:t>
            </a:r>
            <a:r>
              <a:rPr lang="en-US" sz="2000" dirty="0" err="1">
                <a:solidFill>
                  <a:srgbClr val="644C00"/>
                </a:solidFill>
                <a:latin typeface="Arial" panose="020B0604020202020204" pitchFamily="34" charset="0"/>
                <a:cs typeface="Arial" panose="020B0604020202020204" pitchFamily="34" charset="0"/>
              </a:rPr>
              <a:t>lý</a:t>
            </a:r>
            <a:r>
              <a:rPr lang="en-US" sz="2000" dirty="0">
                <a:solidFill>
                  <a:srgbClr val="644C00"/>
                </a:solidFill>
                <a:latin typeface="Arial" panose="020B0604020202020204" pitchFamily="34" charset="0"/>
                <a:cs typeface="Arial" panose="020B0604020202020204" pitchFamily="34" charset="0"/>
              </a:rPr>
              <a:t> </a:t>
            </a:r>
          </a:p>
        </p:txBody>
      </p:sp>
      <p:sp>
        <p:nvSpPr>
          <p:cNvPr id="43" name="Rectangle 42">
            <a:extLst>
              <a:ext uri="{FF2B5EF4-FFF2-40B4-BE49-F238E27FC236}">
                <a16:creationId xmlns:a16="http://schemas.microsoft.com/office/drawing/2014/main" id="{761415C6-F3C3-4002-B46F-C5912E23AA72}"/>
              </a:ext>
            </a:extLst>
          </p:cNvPr>
          <p:cNvSpPr/>
          <p:nvPr/>
        </p:nvSpPr>
        <p:spPr>
          <a:xfrm>
            <a:off x="6826102" y="8931377"/>
            <a:ext cx="4348717" cy="6060558"/>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picture containing wall, person, indoor&#10;&#10;Description automatically generated">
            <a:extLst>
              <a:ext uri="{FF2B5EF4-FFF2-40B4-BE49-F238E27FC236}">
                <a16:creationId xmlns:a16="http://schemas.microsoft.com/office/drawing/2014/main" id="{69347F1F-4AC0-44A3-ADD7-4C319BBE5252}"/>
              </a:ext>
            </a:extLst>
          </p:cNvPr>
          <p:cNvPicPr>
            <a:picLocks noChangeAspect="1"/>
          </p:cNvPicPr>
          <p:nvPr/>
        </p:nvPicPr>
        <p:blipFill rotWithShape="1">
          <a:blip r:embed="rId5">
            <a:extLst>
              <a:ext uri="{28A0092B-C50C-407E-A947-70E740481C1C}">
                <a14:useLocalDpi xmlns:a14="http://schemas.microsoft.com/office/drawing/2010/main" val="0"/>
              </a:ext>
            </a:extLst>
          </a:blip>
          <a:srcRect l="27612" t="33820" r="23820" b="17612"/>
          <a:stretch/>
        </p:blipFill>
        <p:spPr>
          <a:xfrm>
            <a:off x="7199108" y="9201027"/>
            <a:ext cx="3604585" cy="5460563"/>
          </a:xfrm>
          <a:prstGeom prst="rect">
            <a:avLst/>
          </a:prstGeom>
        </p:spPr>
      </p:pic>
      <p:sp>
        <p:nvSpPr>
          <p:cNvPr id="45" name="TextBox 44">
            <a:extLst>
              <a:ext uri="{FF2B5EF4-FFF2-40B4-BE49-F238E27FC236}">
                <a16:creationId xmlns:a16="http://schemas.microsoft.com/office/drawing/2014/main" id="{3643B4E1-02EE-4A60-A75A-7A885367DA3E}"/>
              </a:ext>
            </a:extLst>
          </p:cNvPr>
          <p:cNvSpPr txBox="1"/>
          <p:nvPr/>
        </p:nvSpPr>
        <p:spPr>
          <a:xfrm>
            <a:off x="1038978" y="-1912878"/>
            <a:ext cx="5210163" cy="646331"/>
          </a:xfrm>
          <a:prstGeom prst="rect">
            <a:avLst/>
          </a:prstGeom>
          <a:noFill/>
        </p:spPr>
        <p:txBody>
          <a:bodyPr wrap="square" rtlCol="0">
            <a:spAutoFit/>
          </a:bodyPr>
          <a:lstStyle/>
          <a:p>
            <a:r>
              <a:rPr lang="en-US" sz="3600">
                <a:solidFill>
                  <a:srgbClr val="463500"/>
                </a:solidFill>
                <a:latin typeface="Adobe Caslon Pro" panose="0205050205050A020403"/>
              </a:rPr>
              <a:t>Nội dung Thuyết trình </a:t>
            </a:r>
          </a:p>
        </p:txBody>
      </p:sp>
      <p:grpSp>
        <p:nvGrpSpPr>
          <p:cNvPr id="46" name="Group 45">
            <a:extLst>
              <a:ext uri="{FF2B5EF4-FFF2-40B4-BE49-F238E27FC236}">
                <a16:creationId xmlns:a16="http://schemas.microsoft.com/office/drawing/2014/main" id="{F9394C16-B5E6-424C-857F-FF41E980E118}"/>
              </a:ext>
            </a:extLst>
          </p:cNvPr>
          <p:cNvGrpSpPr/>
          <p:nvPr/>
        </p:nvGrpSpPr>
        <p:grpSpPr>
          <a:xfrm>
            <a:off x="1038978" y="12586380"/>
            <a:ext cx="4216191" cy="1061545"/>
            <a:chOff x="1038978" y="1417929"/>
            <a:chExt cx="4216191" cy="1061545"/>
          </a:xfrm>
        </p:grpSpPr>
        <p:grpSp>
          <p:nvGrpSpPr>
            <p:cNvPr id="47" name="Group 46">
              <a:extLst>
                <a:ext uri="{FF2B5EF4-FFF2-40B4-BE49-F238E27FC236}">
                  <a16:creationId xmlns:a16="http://schemas.microsoft.com/office/drawing/2014/main" id="{5D2DDAE9-3799-4479-836C-1030ED3DA6C5}"/>
                </a:ext>
              </a:extLst>
            </p:cNvPr>
            <p:cNvGrpSpPr/>
            <p:nvPr/>
          </p:nvGrpSpPr>
          <p:grpSpPr>
            <a:xfrm>
              <a:off x="1038978" y="1417929"/>
              <a:ext cx="4216191" cy="1061545"/>
              <a:chOff x="1038978" y="1417929"/>
              <a:chExt cx="4216191" cy="1061545"/>
            </a:xfrm>
          </p:grpSpPr>
          <p:sp>
            <p:nvSpPr>
              <p:cNvPr id="49" name="Rectangle: Rounded Corners 48">
                <a:extLst>
                  <a:ext uri="{FF2B5EF4-FFF2-40B4-BE49-F238E27FC236}">
                    <a16:creationId xmlns:a16="http://schemas.microsoft.com/office/drawing/2014/main" id="{BB682463-D1A8-4825-91CF-F1079ADA5890}"/>
                  </a:ext>
                </a:extLst>
              </p:cNvPr>
              <p:cNvSpPr/>
              <p:nvPr/>
            </p:nvSpPr>
            <p:spPr>
              <a:xfrm>
                <a:off x="1038978" y="1417929"/>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7E5F5C6-F14F-48FB-B611-CCBE1C975315}"/>
                  </a:ext>
                </a:extLst>
              </p:cNvPr>
              <p:cNvSpPr/>
              <p:nvPr/>
            </p:nvSpPr>
            <p:spPr>
              <a:xfrm>
                <a:off x="1219200" y="1542336"/>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1ABA89C-980A-486C-A870-D1161481EC99}"/>
                  </a:ext>
                </a:extLst>
              </p:cNvPr>
              <p:cNvSpPr txBox="1"/>
              <p:nvPr/>
            </p:nvSpPr>
            <p:spPr>
              <a:xfrm>
                <a:off x="2039007" y="1518631"/>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1</a:t>
                </a:r>
              </a:p>
            </p:txBody>
          </p:sp>
        </p:grpSp>
        <p:sp>
          <p:nvSpPr>
            <p:cNvPr id="48" name="TextBox 47">
              <a:extLst>
                <a:ext uri="{FF2B5EF4-FFF2-40B4-BE49-F238E27FC236}">
                  <a16:creationId xmlns:a16="http://schemas.microsoft.com/office/drawing/2014/main" id="{A2462AD8-F6F1-423A-86D8-FBC16CDEF780}"/>
                </a:ext>
              </a:extLst>
            </p:cNvPr>
            <p:cNvSpPr txBox="1"/>
            <p:nvPr/>
          </p:nvSpPr>
          <p:spPr>
            <a:xfrm>
              <a:off x="2070538" y="1923075"/>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p>
          </p:txBody>
        </p:sp>
      </p:grpSp>
      <p:grpSp>
        <p:nvGrpSpPr>
          <p:cNvPr id="52" name="Group 51">
            <a:extLst>
              <a:ext uri="{FF2B5EF4-FFF2-40B4-BE49-F238E27FC236}">
                <a16:creationId xmlns:a16="http://schemas.microsoft.com/office/drawing/2014/main" id="{B801CE5D-43D8-43E9-B023-9A1D1BCC6A4D}"/>
              </a:ext>
            </a:extLst>
          </p:cNvPr>
          <p:cNvGrpSpPr/>
          <p:nvPr/>
        </p:nvGrpSpPr>
        <p:grpSpPr>
          <a:xfrm>
            <a:off x="1038979" y="18267204"/>
            <a:ext cx="4216191" cy="1061545"/>
            <a:chOff x="1038979" y="2669628"/>
            <a:chExt cx="4216191" cy="1061545"/>
          </a:xfrm>
        </p:grpSpPr>
        <p:grpSp>
          <p:nvGrpSpPr>
            <p:cNvPr id="53" name="Group 52">
              <a:extLst>
                <a:ext uri="{FF2B5EF4-FFF2-40B4-BE49-F238E27FC236}">
                  <a16:creationId xmlns:a16="http://schemas.microsoft.com/office/drawing/2014/main" id="{3147F630-11F8-4772-8D8A-BA277F5C7CE3}"/>
                </a:ext>
              </a:extLst>
            </p:cNvPr>
            <p:cNvGrpSpPr/>
            <p:nvPr/>
          </p:nvGrpSpPr>
          <p:grpSpPr>
            <a:xfrm>
              <a:off x="1038979" y="2669628"/>
              <a:ext cx="4216191" cy="1061545"/>
              <a:chOff x="1038979" y="2669628"/>
              <a:chExt cx="4216191" cy="1061545"/>
            </a:xfrm>
          </p:grpSpPr>
          <p:sp>
            <p:nvSpPr>
              <p:cNvPr id="55" name="Rectangle: Rounded Corners 54">
                <a:extLst>
                  <a:ext uri="{FF2B5EF4-FFF2-40B4-BE49-F238E27FC236}">
                    <a16:creationId xmlns:a16="http://schemas.microsoft.com/office/drawing/2014/main" id="{49B3B335-0D7C-4AAD-A4E9-18B6145F3223}"/>
                  </a:ext>
                </a:extLst>
              </p:cNvPr>
              <p:cNvSpPr/>
              <p:nvPr/>
            </p:nvSpPr>
            <p:spPr>
              <a:xfrm>
                <a:off x="1038979" y="2669628"/>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6D6DADC0-6040-43DF-954B-F6C75237AE32}"/>
                  </a:ext>
                </a:extLst>
              </p:cNvPr>
              <p:cNvSpPr/>
              <p:nvPr/>
            </p:nvSpPr>
            <p:spPr>
              <a:xfrm>
                <a:off x="1219200" y="2825940"/>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184CEF-ECD0-4842-A3DF-31982AD74043}"/>
                  </a:ext>
                </a:extLst>
              </p:cNvPr>
              <p:cNvSpPr txBox="1"/>
              <p:nvPr/>
            </p:nvSpPr>
            <p:spPr>
              <a:xfrm>
                <a:off x="2062594" y="2759727"/>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2</a:t>
                </a:r>
              </a:p>
            </p:txBody>
          </p:sp>
        </p:grpSp>
        <p:sp>
          <p:nvSpPr>
            <p:cNvPr id="54" name="TextBox 53">
              <a:extLst>
                <a:ext uri="{FF2B5EF4-FFF2-40B4-BE49-F238E27FC236}">
                  <a16:creationId xmlns:a16="http://schemas.microsoft.com/office/drawing/2014/main" id="{6736DFE0-9C58-4905-8E7A-4876E641003A}"/>
                </a:ext>
              </a:extLst>
            </p:cNvPr>
            <p:cNvSpPr txBox="1"/>
            <p:nvPr/>
          </p:nvSpPr>
          <p:spPr>
            <a:xfrm>
              <a:off x="2062594" y="3153897"/>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p>
          </p:txBody>
        </p:sp>
      </p:grpSp>
      <p:grpSp>
        <p:nvGrpSpPr>
          <p:cNvPr id="58" name="Group 57">
            <a:extLst>
              <a:ext uri="{FF2B5EF4-FFF2-40B4-BE49-F238E27FC236}">
                <a16:creationId xmlns:a16="http://schemas.microsoft.com/office/drawing/2014/main" id="{3D44AAA5-E115-4615-BE27-D41F2802DFFB}"/>
              </a:ext>
            </a:extLst>
          </p:cNvPr>
          <p:cNvGrpSpPr/>
          <p:nvPr/>
        </p:nvGrpSpPr>
        <p:grpSpPr>
          <a:xfrm>
            <a:off x="1038978" y="24680157"/>
            <a:ext cx="4216191" cy="1061545"/>
            <a:chOff x="1038978" y="3967656"/>
            <a:chExt cx="4216191" cy="1061545"/>
          </a:xfrm>
        </p:grpSpPr>
        <p:sp>
          <p:nvSpPr>
            <p:cNvPr id="59" name="Rectangle: Rounded Corners 58">
              <a:extLst>
                <a:ext uri="{FF2B5EF4-FFF2-40B4-BE49-F238E27FC236}">
                  <a16:creationId xmlns:a16="http://schemas.microsoft.com/office/drawing/2014/main" id="{782876D2-0BEB-4AF1-AA6A-94D863D0EA90}"/>
                </a:ext>
              </a:extLst>
            </p:cNvPr>
            <p:cNvSpPr/>
            <p:nvPr/>
          </p:nvSpPr>
          <p:spPr>
            <a:xfrm>
              <a:off x="1038978" y="3967656"/>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231FE442-F93D-4808-A42D-D6313BC2332D}"/>
                </a:ext>
              </a:extLst>
            </p:cNvPr>
            <p:cNvSpPr/>
            <p:nvPr/>
          </p:nvSpPr>
          <p:spPr>
            <a:xfrm>
              <a:off x="1219200" y="4123968"/>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08709AB2-31E6-40B5-8A4B-6BDF419A09EC}"/>
                </a:ext>
              </a:extLst>
            </p:cNvPr>
            <p:cNvSpPr txBox="1"/>
            <p:nvPr/>
          </p:nvSpPr>
          <p:spPr>
            <a:xfrm>
              <a:off x="2029780" y="4070921"/>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3</a:t>
              </a:r>
            </a:p>
          </p:txBody>
        </p:sp>
        <p:sp>
          <p:nvSpPr>
            <p:cNvPr id="62" name="TextBox 61">
              <a:extLst>
                <a:ext uri="{FF2B5EF4-FFF2-40B4-BE49-F238E27FC236}">
                  <a16:creationId xmlns:a16="http://schemas.microsoft.com/office/drawing/2014/main" id="{EA9FAED4-81B1-46C8-80A1-E80E1E0C50DD}"/>
                </a:ext>
              </a:extLst>
            </p:cNvPr>
            <p:cNvSpPr txBox="1"/>
            <p:nvPr/>
          </p:nvSpPr>
          <p:spPr>
            <a:xfrm>
              <a:off x="2029780" y="4465091"/>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p>
          </p:txBody>
        </p:sp>
      </p:grpSp>
      <p:grpSp>
        <p:nvGrpSpPr>
          <p:cNvPr id="63" name="Group 62">
            <a:extLst>
              <a:ext uri="{FF2B5EF4-FFF2-40B4-BE49-F238E27FC236}">
                <a16:creationId xmlns:a16="http://schemas.microsoft.com/office/drawing/2014/main" id="{CEC85584-FECC-453A-89B3-4948603AA003}"/>
              </a:ext>
            </a:extLst>
          </p:cNvPr>
          <p:cNvGrpSpPr/>
          <p:nvPr/>
        </p:nvGrpSpPr>
        <p:grpSpPr>
          <a:xfrm>
            <a:off x="1038978" y="31158235"/>
            <a:ext cx="4216191" cy="1061545"/>
            <a:chOff x="1038978" y="5334001"/>
            <a:chExt cx="4216191" cy="1061545"/>
          </a:xfrm>
        </p:grpSpPr>
        <p:sp>
          <p:nvSpPr>
            <p:cNvPr id="64" name="Rectangle: Rounded Corners 63">
              <a:extLst>
                <a:ext uri="{FF2B5EF4-FFF2-40B4-BE49-F238E27FC236}">
                  <a16:creationId xmlns:a16="http://schemas.microsoft.com/office/drawing/2014/main" id="{8761A811-E293-4416-AF27-55AFF628510A}"/>
                </a:ext>
              </a:extLst>
            </p:cNvPr>
            <p:cNvSpPr/>
            <p:nvPr/>
          </p:nvSpPr>
          <p:spPr>
            <a:xfrm>
              <a:off x="1038978" y="5334001"/>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E099CD2-E3D5-4700-9C70-4B30B436CBE9}"/>
                </a:ext>
              </a:extLst>
            </p:cNvPr>
            <p:cNvSpPr/>
            <p:nvPr/>
          </p:nvSpPr>
          <p:spPr>
            <a:xfrm>
              <a:off x="1219200" y="5490313"/>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F52419BC-7F6D-487B-B2D8-5B2DC96D110A}"/>
                </a:ext>
              </a:extLst>
            </p:cNvPr>
            <p:cNvSpPr txBox="1"/>
            <p:nvPr/>
          </p:nvSpPr>
          <p:spPr>
            <a:xfrm>
              <a:off x="2070538" y="5435783"/>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4</a:t>
              </a:r>
            </a:p>
          </p:txBody>
        </p:sp>
        <p:sp>
          <p:nvSpPr>
            <p:cNvPr id="67" name="TextBox 66">
              <a:extLst>
                <a:ext uri="{FF2B5EF4-FFF2-40B4-BE49-F238E27FC236}">
                  <a16:creationId xmlns:a16="http://schemas.microsoft.com/office/drawing/2014/main" id="{8A4E169D-D100-43CA-8B66-3DF859793767}"/>
                </a:ext>
              </a:extLst>
            </p:cNvPr>
            <p:cNvSpPr txBox="1"/>
            <p:nvPr/>
          </p:nvSpPr>
          <p:spPr>
            <a:xfrm>
              <a:off x="2070538" y="5876222"/>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p>
          </p:txBody>
        </p:sp>
      </p:grpSp>
      <p:sp>
        <p:nvSpPr>
          <p:cNvPr id="68" name="Rectangle 67">
            <a:extLst>
              <a:ext uri="{FF2B5EF4-FFF2-40B4-BE49-F238E27FC236}">
                <a16:creationId xmlns:a16="http://schemas.microsoft.com/office/drawing/2014/main" id="{14D2134C-DE21-4F78-801D-F7D038530D6D}"/>
              </a:ext>
            </a:extLst>
          </p:cNvPr>
          <p:cNvSpPr/>
          <p:nvPr/>
        </p:nvSpPr>
        <p:spPr>
          <a:xfrm>
            <a:off x="-82706" y="-7237197"/>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0C5753CC-212A-446F-8B79-CAC0731053DF}"/>
              </a:ext>
            </a:extLst>
          </p:cNvPr>
          <p:cNvGrpSpPr/>
          <p:nvPr/>
        </p:nvGrpSpPr>
        <p:grpSpPr>
          <a:xfrm>
            <a:off x="6755176" y="3937946"/>
            <a:ext cx="3553224" cy="1932181"/>
            <a:chOff x="878029" y="3429000"/>
            <a:chExt cx="3415957" cy="1538854"/>
          </a:xfrm>
        </p:grpSpPr>
        <p:sp>
          <p:nvSpPr>
            <p:cNvPr id="70" name="Rectangle 69">
              <a:extLst>
                <a:ext uri="{FF2B5EF4-FFF2-40B4-BE49-F238E27FC236}">
                  <a16:creationId xmlns:a16="http://schemas.microsoft.com/office/drawing/2014/main" id="{B3DA2E8F-9E8F-4849-B1AD-6FB190869770}"/>
                </a:ext>
              </a:extLst>
            </p:cNvPr>
            <p:cNvSpPr/>
            <p:nvPr/>
          </p:nvSpPr>
          <p:spPr>
            <a:xfrm>
              <a:off x="878029" y="3429000"/>
              <a:ext cx="3365419" cy="126563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B113D13-D0B5-43AD-A320-BD6E1B4D1AC7}"/>
                </a:ext>
              </a:extLst>
            </p:cNvPr>
            <p:cNvSpPr/>
            <p:nvPr/>
          </p:nvSpPr>
          <p:spPr>
            <a:xfrm>
              <a:off x="996220" y="3561773"/>
              <a:ext cx="879075" cy="858343"/>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159824C5-9763-4645-A04C-89CC149E5F8A}"/>
                </a:ext>
              </a:extLst>
            </p:cNvPr>
            <p:cNvSpPr txBox="1"/>
            <p:nvPr/>
          </p:nvSpPr>
          <p:spPr>
            <a:xfrm>
              <a:off x="2026909" y="3606114"/>
              <a:ext cx="2267077" cy="294148"/>
            </a:xfrm>
            <a:prstGeom prst="rect">
              <a:avLst/>
            </a:prstGeom>
            <a:noFill/>
          </p:spPr>
          <p:txBody>
            <a:bodyPr wrap="square" rtlCol="0">
              <a:spAutoFit/>
            </a:bodyPr>
            <a:lstStyle/>
            <a:p>
              <a:r>
                <a:rPr lang="vi-VN" dirty="0">
                  <a:solidFill>
                    <a:schemeClr val="accent4">
                      <a:lumMod val="20000"/>
                      <a:lumOff val="80000"/>
                    </a:schemeClr>
                  </a:solidFill>
                </a:rPr>
                <a:t>Nguyễn Tiến Dũng</a:t>
              </a:r>
              <a:endParaRPr lang="en-US" b="1"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A7C690B6-4972-487A-A51B-B46FC1C2688A}"/>
                </a:ext>
              </a:extLst>
            </p:cNvPr>
            <p:cNvSpPr txBox="1"/>
            <p:nvPr/>
          </p:nvSpPr>
          <p:spPr>
            <a:xfrm>
              <a:off x="2072783" y="4011872"/>
              <a:ext cx="1757749" cy="955982"/>
            </a:xfrm>
            <a:prstGeom prst="rect">
              <a:avLst/>
            </a:prstGeom>
            <a:noFill/>
          </p:spPr>
          <p:txBody>
            <a:bodyPr wrap="square" rtlCol="0">
              <a:spAutoFit/>
            </a:bodyPr>
            <a:lstStyle/>
            <a:p>
              <a:r>
                <a:rPr lang="en-US" dirty="0" err="1">
                  <a:solidFill>
                    <a:schemeClr val="accent4">
                      <a:lumMod val="20000"/>
                      <a:lumOff val="80000"/>
                    </a:schemeClr>
                  </a:solidFill>
                  <a:latin typeface="Arial" panose="020B0604020202020204" pitchFamily="34" charset="0"/>
                  <a:cs typeface="Arial" panose="020B0604020202020204" pitchFamily="34" charset="0"/>
                </a:rPr>
                <a:t>Mã</a:t>
              </a:r>
              <a:r>
                <a:rPr lang="en-US" dirty="0">
                  <a:solidFill>
                    <a:schemeClr val="accent4">
                      <a:lumMod val="20000"/>
                      <a:lumOff val="80000"/>
                    </a:schemeClr>
                  </a:solidFill>
                  <a:latin typeface="Arial" panose="020B0604020202020204" pitchFamily="34" charset="0"/>
                  <a:cs typeface="Arial" panose="020B0604020202020204" pitchFamily="34" charset="0"/>
                </a:rPr>
                <a:t> </a:t>
              </a:r>
              <a:r>
                <a:rPr lang="en-US" dirty="0" err="1">
                  <a:solidFill>
                    <a:schemeClr val="accent4">
                      <a:lumMod val="20000"/>
                      <a:lumOff val="80000"/>
                    </a:schemeClr>
                  </a:solidFill>
                  <a:latin typeface="Arial" panose="020B0604020202020204" pitchFamily="34" charset="0"/>
                  <a:cs typeface="Arial" panose="020B0604020202020204" pitchFamily="34" charset="0"/>
                </a:rPr>
                <a:t>Sinh</a:t>
              </a:r>
              <a:r>
                <a:rPr lang="en-US" dirty="0">
                  <a:solidFill>
                    <a:schemeClr val="accent4">
                      <a:lumMod val="20000"/>
                      <a:lumOff val="80000"/>
                    </a:schemeClr>
                  </a:solidFill>
                  <a:latin typeface="Arial" panose="020B0604020202020204" pitchFamily="34" charset="0"/>
                  <a:cs typeface="Arial" panose="020B0604020202020204" pitchFamily="34" charset="0"/>
                </a:rPr>
                <a:t> </a:t>
              </a:r>
              <a:r>
                <a:rPr lang="en-US" dirty="0" err="1">
                  <a:solidFill>
                    <a:schemeClr val="accent4">
                      <a:lumMod val="20000"/>
                      <a:lumOff val="80000"/>
                    </a:schemeClr>
                  </a:solidFill>
                  <a:latin typeface="Arial" panose="020B0604020202020204" pitchFamily="34" charset="0"/>
                  <a:cs typeface="Arial" panose="020B0604020202020204" pitchFamily="34" charset="0"/>
                </a:rPr>
                <a:t>Viên</a:t>
              </a:r>
              <a:r>
                <a:rPr lang="vi-VN" dirty="0">
                  <a:solidFill>
                    <a:schemeClr val="accent4">
                      <a:lumMod val="20000"/>
                      <a:lumOff val="80000"/>
                    </a:schemeClr>
                  </a:solidFill>
                  <a:latin typeface="Arial" panose="020B0604020202020204" pitchFamily="34" charset="0"/>
                  <a:cs typeface="Arial" panose="020B0604020202020204" pitchFamily="34" charset="0"/>
                </a:rPr>
                <a:t>  : </a:t>
              </a:r>
              <a:r>
                <a:rPr lang="en-US" dirty="0">
                  <a:solidFill>
                    <a:schemeClr val="accent4">
                      <a:lumMod val="20000"/>
                      <a:lumOff val="80000"/>
                    </a:schemeClr>
                  </a:solidFill>
                </a:rPr>
                <a:t>23020592</a:t>
              </a:r>
            </a:p>
            <a:p>
              <a:br>
                <a:rPr lang="en-US" dirty="0"/>
              </a:br>
              <a:r>
                <a:rPr lang="vi-VN" dirty="0">
                  <a:solidFill>
                    <a:schemeClr val="accent4">
                      <a:lumMod val="20000"/>
                      <a:lumOff val="80000"/>
                    </a:schemeClr>
                  </a:solidFill>
                  <a:latin typeface="Arial" panose="020B0604020202020204" pitchFamily="34" charset="0"/>
                  <a:cs typeface="Arial" panose="020B0604020202020204" pitchFamily="34" charset="0"/>
                </a:rPr>
                <a:t> </a:t>
              </a:r>
              <a:endParaRPr lang="en-US" dirty="0">
                <a:solidFill>
                  <a:schemeClr val="accent4">
                    <a:lumMod val="20000"/>
                    <a:lumOff val="8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50991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2F8048CC-1291-4116-88CC-88FADB0FC7B9}"/>
              </a:ext>
            </a:extLst>
          </p:cNvPr>
          <p:cNvSpPr/>
          <p:nvPr/>
        </p:nvSpPr>
        <p:spPr>
          <a:xfrm rot="21151382">
            <a:off x="-742802" y="-388990"/>
            <a:ext cx="1687398" cy="1225855"/>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D3811B0-D8E2-4722-A239-EDE5AC680CAB}"/>
              </a:ext>
            </a:extLst>
          </p:cNvPr>
          <p:cNvSpPr/>
          <p:nvPr/>
        </p:nvSpPr>
        <p:spPr>
          <a:xfrm rot="2336309">
            <a:off x="11613794" y="6000060"/>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83E3FBB7-B12F-41EA-8FE9-39875C6A8690}"/>
              </a:ext>
            </a:extLst>
          </p:cNvPr>
          <p:cNvSpPr/>
          <p:nvPr/>
        </p:nvSpPr>
        <p:spPr>
          <a:xfrm rot="4078309">
            <a:off x="11485316" y="-346038"/>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A1035B9A-9384-41B0-8685-C6C70C46B519}"/>
              </a:ext>
            </a:extLst>
          </p:cNvPr>
          <p:cNvSpPr/>
          <p:nvPr/>
        </p:nvSpPr>
        <p:spPr>
          <a:xfrm rot="4078309">
            <a:off x="11582400" y="-250284"/>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FC419ADD-4028-4C63-A5DF-49E2823CEF17}"/>
              </a:ext>
            </a:extLst>
          </p:cNvPr>
          <p:cNvSpPr/>
          <p:nvPr/>
        </p:nvSpPr>
        <p:spPr>
          <a:xfrm rot="10118352">
            <a:off x="-645540" y="6384850"/>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67DA4BF9-A106-440D-A967-79D245529BE1}"/>
              </a:ext>
            </a:extLst>
          </p:cNvPr>
          <p:cNvSpPr/>
          <p:nvPr/>
        </p:nvSpPr>
        <p:spPr>
          <a:xfrm rot="10118352">
            <a:off x="-514452" y="6451508"/>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97B841-CB3C-4FE3-B6AB-EAA8169513F9}"/>
              </a:ext>
            </a:extLst>
          </p:cNvPr>
          <p:cNvSpPr/>
          <p:nvPr/>
        </p:nvSpPr>
        <p:spPr>
          <a:xfrm>
            <a:off x="6826102" y="361507"/>
            <a:ext cx="4348717" cy="6060558"/>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71D8006-8CCC-4B16-866E-3D97478A8798}"/>
              </a:ext>
            </a:extLst>
          </p:cNvPr>
          <p:cNvSpPr txBox="1"/>
          <p:nvPr/>
        </p:nvSpPr>
        <p:spPr>
          <a:xfrm>
            <a:off x="1038978" y="517496"/>
            <a:ext cx="5210163" cy="646331"/>
          </a:xfrm>
          <a:prstGeom prst="rect">
            <a:avLst/>
          </a:prstGeom>
          <a:noFill/>
        </p:spPr>
        <p:txBody>
          <a:bodyPr wrap="square" rtlCol="0">
            <a:spAutoFit/>
          </a:bodyPr>
          <a:lstStyle/>
          <a:p>
            <a:r>
              <a:rPr lang="en-US" sz="3600" b="1">
                <a:solidFill>
                  <a:srgbClr val="463500"/>
                </a:solidFill>
                <a:latin typeface="Arial" panose="020B0604020202020204" pitchFamily="34" charset="0"/>
                <a:cs typeface="Arial" panose="020B0604020202020204" pitchFamily="34" charset="0"/>
              </a:rPr>
              <a:t>Nội dung Thuyết trình </a:t>
            </a:r>
          </a:p>
        </p:txBody>
      </p:sp>
      <p:grpSp>
        <p:nvGrpSpPr>
          <p:cNvPr id="69" name="Group 68">
            <a:extLst>
              <a:ext uri="{FF2B5EF4-FFF2-40B4-BE49-F238E27FC236}">
                <a16:creationId xmlns:a16="http://schemas.microsoft.com/office/drawing/2014/main" id="{E8634301-1C1F-45FC-B1E5-372986E0AB4B}"/>
              </a:ext>
            </a:extLst>
          </p:cNvPr>
          <p:cNvGrpSpPr/>
          <p:nvPr/>
        </p:nvGrpSpPr>
        <p:grpSpPr>
          <a:xfrm>
            <a:off x="1038978" y="1532908"/>
            <a:ext cx="4216191" cy="1061545"/>
            <a:chOff x="1038978" y="1417929"/>
            <a:chExt cx="4216191" cy="1061545"/>
          </a:xfrm>
        </p:grpSpPr>
        <p:grpSp>
          <p:nvGrpSpPr>
            <p:cNvPr id="63" name="Group 62">
              <a:extLst>
                <a:ext uri="{FF2B5EF4-FFF2-40B4-BE49-F238E27FC236}">
                  <a16:creationId xmlns:a16="http://schemas.microsoft.com/office/drawing/2014/main" id="{B3D42F45-B86E-446C-96EE-920BD4410E7E}"/>
                </a:ext>
              </a:extLst>
            </p:cNvPr>
            <p:cNvGrpSpPr/>
            <p:nvPr/>
          </p:nvGrpSpPr>
          <p:grpSpPr>
            <a:xfrm>
              <a:off x="1038978" y="1417929"/>
              <a:ext cx="4216191" cy="1061545"/>
              <a:chOff x="1038978" y="1417929"/>
              <a:chExt cx="4216191" cy="1061545"/>
            </a:xfrm>
          </p:grpSpPr>
          <p:sp>
            <p:nvSpPr>
              <p:cNvPr id="48" name="Rectangle: Rounded Corners 47">
                <a:extLst>
                  <a:ext uri="{FF2B5EF4-FFF2-40B4-BE49-F238E27FC236}">
                    <a16:creationId xmlns:a16="http://schemas.microsoft.com/office/drawing/2014/main" id="{C7C78504-3ECA-47E5-9FF1-2F42324D543E}"/>
                  </a:ext>
                </a:extLst>
              </p:cNvPr>
              <p:cNvSpPr/>
              <p:nvPr/>
            </p:nvSpPr>
            <p:spPr>
              <a:xfrm>
                <a:off x="1038978" y="1417929"/>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659FF0A-865C-485B-8CA5-74420FC7417D}"/>
                  </a:ext>
                </a:extLst>
              </p:cNvPr>
              <p:cNvSpPr txBox="1"/>
              <p:nvPr/>
            </p:nvSpPr>
            <p:spPr>
              <a:xfrm>
                <a:off x="2039007" y="1518631"/>
                <a:ext cx="1891862" cy="461665"/>
              </a:xfrm>
              <a:prstGeom prst="rect">
                <a:avLst/>
              </a:prstGeom>
              <a:noFill/>
            </p:spPr>
            <p:txBody>
              <a:bodyPr wrap="square" rtlCol="0">
                <a:spAutoFit/>
              </a:bodyPr>
              <a:lstStyle/>
              <a:p>
                <a:endParaRPr lang="en-US" sz="2400" b="1" dirty="0">
                  <a:solidFill>
                    <a:schemeClr val="accent4">
                      <a:lumMod val="40000"/>
                      <a:lumOff val="60000"/>
                    </a:schemeClr>
                  </a:solidFill>
                  <a:latin typeface="Arial" panose="020B0604020202020204" pitchFamily="34" charset="0"/>
                  <a:cs typeface="Arial" panose="020B0604020202020204" pitchFamily="34" charset="0"/>
                </a:endParaRPr>
              </a:p>
            </p:txBody>
          </p:sp>
        </p:grpSp>
        <p:sp>
          <p:nvSpPr>
            <p:cNvPr id="65" name="TextBox 64">
              <a:extLst>
                <a:ext uri="{FF2B5EF4-FFF2-40B4-BE49-F238E27FC236}">
                  <a16:creationId xmlns:a16="http://schemas.microsoft.com/office/drawing/2014/main" id="{EE2D15DB-A539-4A5B-8E3A-FD8B441FDEFB}"/>
                </a:ext>
              </a:extLst>
            </p:cNvPr>
            <p:cNvSpPr txBox="1"/>
            <p:nvPr/>
          </p:nvSpPr>
          <p:spPr>
            <a:xfrm>
              <a:off x="2070538" y="1923075"/>
              <a:ext cx="2921876" cy="338554"/>
            </a:xfrm>
            <a:prstGeom prst="rect">
              <a:avLst/>
            </a:prstGeom>
            <a:noFill/>
          </p:spPr>
          <p:txBody>
            <a:bodyPr wrap="square" rtlCol="0">
              <a:spAutoFit/>
            </a:bodyPr>
            <a:lstStyle/>
            <a:p>
              <a:endParaRPr lang="en-US" sz="1600" dirty="0">
                <a:solidFill>
                  <a:schemeClr val="accent4">
                    <a:lumMod val="40000"/>
                    <a:lumOff val="60000"/>
                  </a:schemeClr>
                </a:solidFill>
                <a:latin typeface="Arial" panose="020B0604020202020204" pitchFamily="34" charset="0"/>
                <a:cs typeface="Arial" panose="020B0604020202020204" pitchFamily="34" charset="0"/>
              </a:endParaRPr>
            </a:p>
          </p:txBody>
        </p:sp>
      </p:grpSp>
      <p:grpSp>
        <p:nvGrpSpPr>
          <p:cNvPr id="64" name="Group 63">
            <a:extLst>
              <a:ext uri="{FF2B5EF4-FFF2-40B4-BE49-F238E27FC236}">
                <a16:creationId xmlns:a16="http://schemas.microsoft.com/office/drawing/2014/main" id="{A3D9812B-1ADD-4EB4-8DA4-A3B0E79D47B0}"/>
              </a:ext>
            </a:extLst>
          </p:cNvPr>
          <p:cNvGrpSpPr/>
          <p:nvPr/>
        </p:nvGrpSpPr>
        <p:grpSpPr>
          <a:xfrm>
            <a:off x="1055945" y="3061045"/>
            <a:ext cx="4229501" cy="1061545"/>
            <a:chOff x="1062952" y="2705077"/>
            <a:chExt cx="4229501" cy="1061545"/>
          </a:xfrm>
        </p:grpSpPr>
        <p:sp>
          <p:nvSpPr>
            <p:cNvPr id="49" name="Rectangle: Rounded Corners 48">
              <a:extLst>
                <a:ext uri="{FF2B5EF4-FFF2-40B4-BE49-F238E27FC236}">
                  <a16:creationId xmlns:a16="http://schemas.microsoft.com/office/drawing/2014/main" id="{E0A75AAE-9125-45F3-B166-4E28EE7135D4}"/>
                </a:ext>
              </a:extLst>
            </p:cNvPr>
            <p:cNvSpPr/>
            <p:nvPr/>
          </p:nvSpPr>
          <p:spPr>
            <a:xfrm>
              <a:off x="1076262" y="2705077"/>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0D903895-9394-41FC-A409-F302FE5016C6}"/>
                </a:ext>
              </a:extLst>
            </p:cNvPr>
            <p:cNvSpPr txBox="1"/>
            <p:nvPr/>
          </p:nvSpPr>
          <p:spPr>
            <a:xfrm>
              <a:off x="1062952" y="2807747"/>
              <a:ext cx="4182256" cy="830997"/>
            </a:xfrm>
            <a:prstGeom prst="rect">
              <a:avLst/>
            </a:prstGeom>
            <a:noFill/>
          </p:spPr>
          <p:txBody>
            <a:bodyPr wrap="square" rtlCol="0">
              <a:spAutoFit/>
            </a:bodyPr>
            <a:lstStyle/>
            <a:p>
              <a:pPr algn="ctr"/>
              <a:r>
                <a:rPr lang="en-US" sz="2400" b="1" dirty="0" err="1">
                  <a:solidFill>
                    <a:schemeClr val="accent4">
                      <a:lumMod val="40000"/>
                      <a:lumOff val="60000"/>
                    </a:schemeClr>
                  </a:solidFill>
                  <a:latin typeface="Arial" panose="020B0604020202020204" pitchFamily="34" charset="0"/>
                  <a:cs typeface="Arial" panose="020B0604020202020204" pitchFamily="34" charset="0"/>
                </a:rPr>
                <a:t>Một</a:t>
              </a:r>
              <a:r>
                <a:rPr lang="en-US" sz="2400" b="1" dirty="0">
                  <a:solidFill>
                    <a:schemeClr val="accent4">
                      <a:lumMod val="40000"/>
                      <a:lumOff val="60000"/>
                    </a:schemeClr>
                  </a:solidFill>
                  <a:latin typeface="Arial" panose="020B0604020202020204" pitchFamily="34" charset="0"/>
                  <a:cs typeface="Arial" panose="020B0604020202020204" pitchFamily="34" charset="0"/>
                </a:rPr>
                <a:t> </a:t>
              </a:r>
              <a:r>
                <a:rPr lang="en-US" sz="2400" b="1" dirty="0" err="1">
                  <a:solidFill>
                    <a:schemeClr val="accent4">
                      <a:lumMod val="40000"/>
                      <a:lumOff val="60000"/>
                    </a:schemeClr>
                  </a:solidFill>
                  <a:latin typeface="Arial" panose="020B0604020202020204" pitchFamily="34" charset="0"/>
                  <a:cs typeface="Arial" panose="020B0604020202020204" pitchFamily="34" charset="0"/>
                </a:rPr>
                <a:t>số</a:t>
              </a:r>
              <a:r>
                <a:rPr lang="en-US" sz="2400" b="1" dirty="0">
                  <a:solidFill>
                    <a:schemeClr val="accent4">
                      <a:lumMod val="40000"/>
                      <a:lumOff val="60000"/>
                    </a:schemeClr>
                  </a:solidFill>
                  <a:latin typeface="Arial" panose="020B0604020202020204" pitchFamily="34" charset="0"/>
                  <a:cs typeface="Arial" panose="020B0604020202020204" pitchFamily="34" charset="0"/>
                </a:rPr>
                <a:t> </a:t>
              </a:r>
              <a:r>
                <a:rPr lang="en-US" sz="2400" b="1" dirty="0" err="1">
                  <a:solidFill>
                    <a:schemeClr val="accent4">
                      <a:lumMod val="40000"/>
                      <a:lumOff val="60000"/>
                    </a:schemeClr>
                  </a:solidFill>
                  <a:latin typeface="Arial" panose="020B0604020202020204" pitchFamily="34" charset="0"/>
                  <a:cs typeface="Arial" panose="020B0604020202020204" pitchFamily="34" charset="0"/>
                </a:rPr>
                <a:t>chuyển</a:t>
              </a:r>
              <a:r>
                <a:rPr lang="en-US" sz="2400" b="1" dirty="0">
                  <a:solidFill>
                    <a:schemeClr val="accent4">
                      <a:lumMod val="40000"/>
                      <a:lumOff val="60000"/>
                    </a:schemeClr>
                  </a:solidFill>
                  <a:latin typeface="Arial" panose="020B0604020202020204" pitchFamily="34" charset="0"/>
                  <a:cs typeface="Arial" panose="020B0604020202020204" pitchFamily="34" charset="0"/>
                </a:rPr>
                <a:t> </a:t>
              </a:r>
              <a:r>
                <a:rPr lang="en-US" sz="2400" b="1" dirty="0" err="1">
                  <a:solidFill>
                    <a:schemeClr val="accent4">
                      <a:lumMod val="40000"/>
                      <a:lumOff val="60000"/>
                    </a:schemeClr>
                  </a:solidFill>
                  <a:latin typeface="Arial" panose="020B0604020202020204" pitchFamily="34" charset="0"/>
                  <a:cs typeface="Arial" panose="020B0604020202020204" pitchFamily="34" charset="0"/>
                </a:rPr>
                <a:t>động</a:t>
              </a:r>
              <a:r>
                <a:rPr lang="en-US" sz="2400" b="1" dirty="0">
                  <a:solidFill>
                    <a:schemeClr val="accent4">
                      <a:lumMod val="40000"/>
                      <a:lumOff val="60000"/>
                    </a:schemeClr>
                  </a:solidFill>
                  <a:latin typeface="Arial" panose="020B0604020202020204" pitchFamily="34" charset="0"/>
                  <a:cs typeface="Arial" panose="020B0604020202020204" pitchFamily="34" charset="0"/>
                </a:rPr>
                <a:t> </a:t>
              </a:r>
              <a:r>
                <a:rPr lang="en-US" sz="2400" b="1" dirty="0" err="1">
                  <a:solidFill>
                    <a:schemeClr val="accent4">
                      <a:lumMod val="40000"/>
                      <a:lumOff val="60000"/>
                    </a:schemeClr>
                  </a:solidFill>
                  <a:latin typeface="Arial" panose="020B0604020202020204" pitchFamily="34" charset="0"/>
                  <a:cs typeface="Arial" panose="020B0604020202020204" pitchFamily="34" charset="0"/>
                </a:rPr>
                <a:t>cơ</a:t>
              </a:r>
              <a:r>
                <a:rPr lang="en-US" sz="2400" b="1" dirty="0">
                  <a:solidFill>
                    <a:schemeClr val="accent4">
                      <a:lumMod val="40000"/>
                      <a:lumOff val="60000"/>
                    </a:schemeClr>
                  </a:solidFill>
                  <a:latin typeface="Arial" panose="020B0604020202020204" pitchFamily="34" charset="0"/>
                  <a:cs typeface="Arial" panose="020B0604020202020204" pitchFamily="34" charset="0"/>
                </a:rPr>
                <a:t> </a:t>
              </a:r>
              <a:r>
                <a:rPr lang="en-US" sz="2400" b="1" dirty="0" err="1">
                  <a:solidFill>
                    <a:schemeClr val="accent4">
                      <a:lumMod val="40000"/>
                      <a:lumOff val="60000"/>
                    </a:schemeClr>
                  </a:solidFill>
                  <a:latin typeface="Arial" panose="020B0604020202020204" pitchFamily="34" charset="0"/>
                  <a:cs typeface="Arial" panose="020B0604020202020204" pitchFamily="34" charset="0"/>
                </a:rPr>
                <a:t>bản</a:t>
              </a:r>
              <a:endParaRPr lang="en-US" sz="2400" b="1" dirty="0">
                <a:solidFill>
                  <a:schemeClr val="accent4">
                    <a:lumMod val="40000"/>
                    <a:lumOff val="60000"/>
                  </a:schemeClr>
                </a:solidFill>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68D726D0-9DB0-4687-9B4F-27532809C97F}"/>
              </a:ext>
            </a:extLst>
          </p:cNvPr>
          <p:cNvGrpSpPr/>
          <p:nvPr/>
        </p:nvGrpSpPr>
        <p:grpSpPr>
          <a:xfrm>
            <a:off x="1046121" y="4515148"/>
            <a:ext cx="4216191" cy="1061545"/>
            <a:chOff x="1038978" y="3967656"/>
            <a:chExt cx="4216191" cy="1061545"/>
          </a:xfrm>
        </p:grpSpPr>
        <p:sp>
          <p:nvSpPr>
            <p:cNvPr id="50" name="Rectangle: Rounded Corners 49">
              <a:extLst>
                <a:ext uri="{FF2B5EF4-FFF2-40B4-BE49-F238E27FC236}">
                  <a16:creationId xmlns:a16="http://schemas.microsoft.com/office/drawing/2014/main" id="{7CACC51A-36F8-4FBB-A068-DE4F4D7AF4D0}"/>
                </a:ext>
              </a:extLst>
            </p:cNvPr>
            <p:cNvSpPr/>
            <p:nvPr/>
          </p:nvSpPr>
          <p:spPr>
            <a:xfrm>
              <a:off x="1038978" y="3967656"/>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E8FFEF1A-6BC9-4019-A206-C55388E9668C}"/>
                </a:ext>
              </a:extLst>
            </p:cNvPr>
            <p:cNvSpPr txBox="1"/>
            <p:nvPr/>
          </p:nvSpPr>
          <p:spPr>
            <a:xfrm>
              <a:off x="2222324" y="4207521"/>
              <a:ext cx="1891862" cy="461665"/>
            </a:xfrm>
            <a:prstGeom prst="rect">
              <a:avLst/>
            </a:prstGeom>
            <a:noFill/>
          </p:spPr>
          <p:txBody>
            <a:bodyPr wrap="square" rtlCol="0">
              <a:spAutoFit/>
            </a:bodyPr>
            <a:lstStyle/>
            <a:p>
              <a:r>
                <a:rPr lang="vi-VN" sz="2400" b="1" dirty="0">
                  <a:solidFill>
                    <a:schemeClr val="accent4">
                      <a:lumMod val="40000"/>
                      <a:lumOff val="60000"/>
                    </a:schemeClr>
                  </a:solidFill>
                  <a:latin typeface="Arial" panose="020B0604020202020204" pitchFamily="34" charset="0"/>
                  <a:cs typeface="Arial" panose="020B0604020202020204" pitchFamily="34" charset="0"/>
                </a:rPr>
                <a:t>Ứng Dụng</a:t>
              </a:r>
              <a:endParaRPr lang="en-US" sz="2400" b="1" dirty="0">
                <a:solidFill>
                  <a:schemeClr val="accent4">
                    <a:lumMod val="40000"/>
                    <a:lumOff val="60000"/>
                  </a:schemeClr>
                </a:solidFill>
                <a:latin typeface="Arial" panose="020B0604020202020204" pitchFamily="34" charset="0"/>
                <a:cs typeface="Arial" panose="020B0604020202020204" pitchFamily="34" charset="0"/>
              </a:endParaRPr>
            </a:p>
          </p:txBody>
        </p:sp>
      </p:grpSp>
      <p:pic>
        <p:nvPicPr>
          <p:cNvPr id="33" name="Picture 32" descr="Icon&#10;&#10;Description automatically generated">
            <a:extLst>
              <a:ext uri="{FF2B5EF4-FFF2-40B4-BE49-F238E27FC236}">
                <a16:creationId xmlns:a16="http://schemas.microsoft.com/office/drawing/2014/main" id="{98F9D323-0C24-4D70-BAA2-31A211C8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581130">
            <a:off x="5468385" y="8849980"/>
            <a:ext cx="5172058" cy="5172058"/>
          </a:xfrm>
          <a:prstGeom prst="rect">
            <a:avLst/>
          </a:prstGeom>
        </p:spPr>
      </p:pic>
      <p:sp>
        <p:nvSpPr>
          <p:cNvPr id="34" name="Rectangle 33">
            <a:extLst>
              <a:ext uri="{FF2B5EF4-FFF2-40B4-BE49-F238E27FC236}">
                <a16:creationId xmlns:a16="http://schemas.microsoft.com/office/drawing/2014/main" id="{58A88DDD-427E-4167-8830-19A29EA55807}"/>
              </a:ext>
            </a:extLst>
          </p:cNvPr>
          <p:cNvSpPr/>
          <p:nvPr/>
        </p:nvSpPr>
        <p:spPr>
          <a:xfrm>
            <a:off x="-1" y="-6913397"/>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AD42A74-31DE-44C1-8BCE-3C70DDCFA8F9}"/>
              </a:ext>
            </a:extLst>
          </p:cNvPr>
          <p:cNvGrpSpPr/>
          <p:nvPr/>
        </p:nvGrpSpPr>
        <p:grpSpPr>
          <a:xfrm>
            <a:off x="1062180" y="7903084"/>
            <a:ext cx="3786910" cy="2093050"/>
            <a:chOff x="1644071" y="892721"/>
            <a:chExt cx="3786910" cy="2093050"/>
          </a:xfrm>
        </p:grpSpPr>
        <p:sp>
          <p:nvSpPr>
            <p:cNvPr id="36" name="TextBox 35">
              <a:extLst>
                <a:ext uri="{FF2B5EF4-FFF2-40B4-BE49-F238E27FC236}">
                  <a16:creationId xmlns:a16="http://schemas.microsoft.com/office/drawing/2014/main" id="{7018C148-3E87-4240-8896-6580E8AA9D6E}"/>
                </a:ext>
              </a:extLst>
            </p:cNvPr>
            <p:cNvSpPr txBox="1"/>
            <p:nvPr/>
          </p:nvSpPr>
          <p:spPr>
            <a:xfrm>
              <a:off x="1644072" y="892721"/>
              <a:ext cx="3786909" cy="1200329"/>
            </a:xfrm>
            <a:prstGeom prst="rect">
              <a:avLst/>
            </a:prstGeom>
            <a:noFill/>
          </p:spPr>
          <p:txBody>
            <a:bodyPr wrap="square" rtlCol="0">
              <a:spAutoFit/>
            </a:bodyPr>
            <a:lstStyle/>
            <a:p>
              <a:r>
                <a:rPr lang="en-US" sz="7200" b="1">
                  <a:solidFill>
                    <a:schemeClr val="accent2">
                      <a:lumMod val="75000"/>
                    </a:schemeClr>
                  </a:solidFill>
                  <a:latin typeface="Arial" panose="020B0604020202020204" pitchFamily="34" charset="0"/>
                  <a:cs typeface="Arial" panose="020B0604020202020204" pitchFamily="34" charset="0"/>
                </a:rPr>
                <a:t>Nội</a:t>
              </a:r>
            </a:p>
          </p:txBody>
        </p:sp>
        <p:sp>
          <p:nvSpPr>
            <p:cNvPr id="37" name="TextBox 36">
              <a:extLst>
                <a:ext uri="{FF2B5EF4-FFF2-40B4-BE49-F238E27FC236}">
                  <a16:creationId xmlns:a16="http://schemas.microsoft.com/office/drawing/2014/main" id="{12B20DA1-757F-420C-9573-524F439EA462}"/>
                </a:ext>
              </a:extLst>
            </p:cNvPr>
            <p:cNvSpPr txBox="1"/>
            <p:nvPr/>
          </p:nvSpPr>
          <p:spPr>
            <a:xfrm>
              <a:off x="1644071" y="1785442"/>
              <a:ext cx="3786909" cy="1200329"/>
            </a:xfrm>
            <a:prstGeom prst="rect">
              <a:avLst/>
            </a:prstGeom>
            <a:noFill/>
          </p:spPr>
          <p:txBody>
            <a:bodyPr wrap="square" rtlCol="0">
              <a:spAutoFit/>
            </a:bodyPr>
            <a:lstStyle/>
            <a:p>
              <a:r>
                <a:rPr lang="en-US" sz="7200" b="1">
                  <a:solidFill>
                    <a:schemeClr val="accent2">
                      <a:lumMod val="75000"/>
                    </a:schemeClr>
                  </a:solidFill>
                  <a:latin typeface="Arial" panose="020B0604020202020204" pitchFamily="34" charset="0"/>
                  <a:cs typeface="Arial" panose="020B0604020202020204" pitchFamily="34" charset="0"/>
                </a:rPr>
                <a:t>Dung 1</a:t>
              </a:r>
            </a:p>
          </p:txBody>
        </p:sp>
      </p:grpSp>
      <p:sp>
        <p:nvSpPr>
          <p:cNvPr id="42" name="TextBox 41">
            <a:extLst>
              <a:ext uri="{FF2B5EF4-FFF2-40B4-BE49-F238E27FC236}">
                <a16:creationId xmlns:a16="http://schemas.microsoft.com/office/drawing/2014/main" id="{2EC287D6-BE78-40FB-A5F8-0B1851888E62}"/>
              </a:ext>
            </a:extLst>
          </p:cNvPr>
          <p:cNvSpPr txBox="1"/>
          <p:nvPr/>
        </p:nvSpPr>
        <p:spPr>
          <a:xfrm>
            <a:off x="1126835" y="13420979"/>
            <a:ext cx="4054764" cy="461665"/>
          </a:xfrm>
          <a:prstGeom prst="rect">
            <a:avLst/>
          </a:prstGeom>
          <a:noFill/>
        </p:spPr>
        <p:txBody>
          <a:bodyPr wrap="square" rtlCol="0">
            <a:spAutoFit/>
          </a:bodyPr>
          <a:lstStyle/>
          <a:p>
            <a:r>
              <a:rPr lang="en-US" sz="2400">
                <a:solidFill>
                  <a:schemeClr val="accent4">
                    <a:lumMod val="75000"/>
                  </a:schemeClr>
                </a:solidFill>
                <a:latin typeface="Arial" panose="020B0604020202020204" pitchFamily="34" charset="0"/>
                <a:cs typeface="Arial" panose="020B0604020202020204" pitchFamily="34" charset="0"/>
              </a:rPr>
              <a:t>Ghi chú Nội dung 1</a:t>
            </a:r>
          </a:p>
        </p:txBody>
      </p:sp>
      <p:sp>
        <p:nvSpPr>
          <p:cNvPr id="43" name="TextBox 42">
            <a:extLst>
              <a:ext uri="{FF2B5EF4-FFF2-40B4-BE49-F238E27FC236}">
                <a16:creationId xmlns:a16="http://schemas.microsoft.com/office/drawing/2014/main" id="{0D903895-9394-41FC-A409-F302FE5016C6}"/>
              </a:ext>
            </a:extLst>
          </p:cNvPr>
          <p:cNvSpPr txBox="1"/>
          <p:nvPr/>
        </p:nvSpPr>
        <p:spPr>
          <a:xfrm>
            <a:off x="1577576" y="1683434"/>
            <a:ext cx="3604023" cy="830997"/>
          </a:xfrm>
          <a:prstGeom prst="rect">
            <a:avLst/>
          </a:prstGeom>
          <a:noFill/>
        </p:spPr>
        <p:txBody>
          <a:bodyPr wrap="square" rtlCol="0">
            <a:spAutoFit/>
          </a:bodyPr>
          <a:lstStyle/>
          <a:p>
            <a:r>
              <a:rPr lang="vi-VN" sz="2400" b="1" dirty="0">
                <a:solidFill>
                  <a:schemeClr val="accent4">
                    <a:lumMod val="40000"/>
                    <a:lumOff val="60000"/>
                  </a:schemeClr>
                </a:solidFill>
                <a:latin typeface="Arial" panose="020B0604020202020204" pitchFamily="34" charset="0"/>
                <a:cs typeface="Arial" panose="020B0604020202020204" pitchFamily="34" charset="0"/>
              </a:rPr>
              <a:t>Quỹ đạo chuyển động và Hàm vecto</a:t>
            </a:r>
            <a:endParaRPr lang="en-US" sz="2400" b="1" dirty="0">
              <a:solidFill>
                <a:schemeClr val="accent4">
                  <a:lumMod val="40000"/>
                  <a:lumOff val="6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620C5E2-547F-937B-3FF3-5F35BD7A302C}"/>
              </a:ext>
            </a:extLst>
          </p:cNvPr>
          <p:cNvSpPr txBox="1"/>
          <p:nvPr/>
        </p:nvSpPr>
        <p:spPr>
          <a:xfrm>
            <a:off x="7203551" y="963881"/>
            <a:ext cx="3593817" cy="1569660"/>
          </a:xfrm>
          <a:prstGeom prst="rect">
            <a:avLst/>
          </a:prstGeom>
          <a:noFill/>
        </p:spPr>
        <p:txBody>
          <a:bodyPr wrap="square" rtlCol="0">
            <a:spAutoFit/>
          </a:bodyPr>
          <a:lstStyle/>
          <a:p>
            <a:pPr algn="ctr"/>
            <a:r>
              <a:rPr lang="en-US" sz="4800" dirty="0" err="1">
                <a:solidFill>
                  <a:schemeClr val="accent4">
                    <a:lumMod val="60000"/>
                    <a:lumOff val="40000"/>
                  </a:schemeClr>
                </a:solidFill>
                <a:latin typeface="Times New Roman" panose="02020603050405020304" pitchFamily="18" charset="0"/>
                <a:cs typeface="Times New Roman" panose="02020603050405020304" pitchFamily="18" charset="0"/>
              </a:rPr>
              <a:t>Chương</a:t>
            </a:r>
            <a: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t> 2</a:t>
            </a:r>
          </a:p>
          <a:p>
            <a:pPr algn="ctr"/>
            <a:r>
              <a:rPr lang="en-US" sz="4800" dirty="0" err="1">
                <a:solidFill>
                  <a:schemeClr val="accent4">
                    <a:lumMod val="60000"/>
                    <a:lumOff val="40000"/>
                  </a:schemeClr>
                </a:solidFill>
                <a:latin typeface="Times New Roman" panose="02020603050405020304" pitchFamily="18" charset="0"/>
                <a:cs typeface="Times New Roman" panose="02020603050405020304" pitchFamily="18" charset="0"/>
              </a:rPr>
              <a:t>Chuyển</a:t>
            </a:r>
            <a: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4800" dirty="0" err="1">
                <a:solidFill>
                  <a:schemeClr val="accent4">
                    <a:lumMod val="60000"/>
                    <a:lumOff val="40000"/>
                  </a:schemeClr>
                </a:solidFill>
                <a:latin typeface="Times New Roman" panose="02020603050405020304" pitchFamily="18" charset="0"/>
                <a:cs typeface="Times New Roman" panose="02020603050405020304" pitchFamily="18" charset="0"/>
              </a:rPr>
              <a:t>động</a:t>
            </a:r>
            <a: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77A31430-86AD-1F59-D690-540F48C38D17}"/>
              </a:ext>
            </a:extLst>
          </p:cNvPr>
          <p:cNvSpPr txBox="1"/>
          <p:nvPr/>
        </p:nvSpPr>
        <p:spPr>
          <a:xfrm>
            <a:off x="7398135" y="3677795"/>
            <a:ext cx="3204647" cy="1538883"/>
          </a:xfrm>
          <a:prstGeom prst="rect">
            <a:avLst/>
          </a:prstGeom>
          <a:noFill/>
        </p:spPr>
        <p:txBody>
          <a:bodyPr wrap="square" rtlCol="0">
            <a:spAutoFit/>
          </a:bodyPr>
          <a:lstStyle/>
          <a:p>
            <a:pPr algn="ct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Phần</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5:</a:t>
            </a:r>
          </a:p>
          <a:p>
            <a:pPr algn="ctr"/>
            <a:r>
              <a:rPr lang="vi-VN" sz="2400" b="1" dirty="0">
                <a:solidFill>
                  <a:schemeClr val="accent4">
                    <a:lumMod val="20000"/>
                    <a:lumOff val="80000"/>
                  </a:schemeClr>
                </a:solidFill>
                <a:latin typeface="Times New Roman" panose="02020603050405020304" pitchFamily="18" charset="0"/>
                <a:cs typeface="Times New Roman" panose="02020603050405020304" pitchFamily="18" charset="0"/>
              </a:rPr>
              <a:t>Quỹ đạo chuyển động và Hàm vecto</a:t>
            </a:r>
            <a:endPar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69214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BA81D2-9F50-432C-AE08-142278192C25}"/>
              </a:ext>
            </a:extLst>
          </p:cNvPr>
          <p:cNvSpPr/>
          <p:nvPr/>
        </p:nvSpPr>
        <p:spPr>
          <a:xfrm>
            <a:off x="-2617694" y="0"/>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96074608-B8AD-4786-BB22-7F30AAD47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17385">
            <a:off x="6096000" y="484094"/>
            <a:ext cx="9018580" cy="9018580"/>
          </a:xfrm>
          <a:prstGeom prst="rect">
            <a:avLst/>
          </a:prstGeom>
        </p:spPr>
      </p:pic>
      <p:sp>
        <p:nvSpPr>
          <p:cNvPr id="8" name="Rectangle: Rounded Corners 7">
            <a:extLst>
              <a:ext uri="{FF2B5EF4-FFF2-40B4-BE49-F238E27FC236}">
                <a16:creationId xmlns:a16="http://schemas.microsoft.com/office/drawing/2014/main" id="{A830D60D-DE94-4DA9-BDC7-DF744DCBBFCD}"/>
              </a:ext>
            </a:extLst>
          </p:cNvPr>
          <p:cNvSpPr/>
          <p:nvPr/>
        </p:nvSpPr>
        <p:spPr>
          <a:xfrm>
            <a:off x="260768" y="3750573"/>
            <a:ext cx="5036945" cy="2844799"/>
          </a:xfrm>
          <a:prstGeom prst="roundRect">
            <a:avLst>
              <a:gd name="adj" fmla="val 12092"/>
            </a:avLst>
          </a:prstGeom>
          <a:solidFill>
            <a:srgbClr val="8A4C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rgbClr val="DF923C"/>
                </a:solidFill>
              </a:rPr>
              <a:t>.</a:t>
            </a:r>
            <a:endParaRPr lang="en-MY" sz="1800" dirty="0">
              <a:solidFill>
                <a:srgbClr val="DF923C"/>
              </a:solidFill>
            </a:endParaRPr>
          </a:p>
          <a:p>
            <a:endParaRPr lang="en-MY" sz="1800" dirty="0">
              <a:solidFill>
                <a:srgbClr val="DF923C"/>
              </a:solidFill>
            </a:endParaRPr>
          </a:p>
        </p:txBody>
      </p:sp>
      <p:sp>
        <p:nvSpPr>
          <p:cNvPr id="10" name="Rectangle: Rounded Corners 9">
            <a:extLst>
              <a:ext uri="{FF2B5EF4-FFF2-40B4-BE49-F238E27FC236}">
                <a16:creationId xmlns:a16="http://schemas.microsoft.com/office/drawing/2014/main" id="{7B4B6C00-7842-49FE-B3B5-CAC474F5E904}"/>
              </a:ext>
            </a:extLst>
          </p:cNvPr>
          <p:cNvSpPr/>
          <p:nvPr/>
        </p:nvSpPr>
        <p:spPr>
          <a:xfrm>
            <a:off x="260768" y="456542"/>
            <a:ext cx="7054432" cy="800998"/>
          </a:xfrm>
          <a:prstGeom prst="roundRect">
            <a:avLst>
              <a:gd name="adj" fmla="val 27551"/>
            </a:avLst>
          </a:prstGeom>
          <a:solidFill>
            <a:srgbClr val="DF923C">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8A4C20"/>
              </a:solidFill>
            </a:endParaRPr>
          </a:p>
        </p:txBody>
      </p:sp>
      <p:sp>
        <p:nvSpPr>
          <p:cNvPr id="11" name="Rectangle: Rounded Corners 10">
            <a:extLst>
              <a:ext uri="{FF2B5EF4-FFF2-40B4-BE49-F238E27FC236}">
                <a16:creationId xmlns:a16="http://schemas.microsoft.com/office/drawing/2014/main" id="{D23C0F2D-0A63-4633-8107-25C66B975139}"/>
              </a:ext>
            </a:extLst>
          </p:cNvPr>
          <p:cNvSpPr/>
          <p:nvPr/>
        </p:nvSpPr>
        <p:spPr>
          <a:xfrm>
            <a:off x="260768" y="1427018"/>
            <a:ext cx="7054432" cy="2125473"/>
          </a:xfrm>
          <a:prstGeom prst="roundRect">
            <a:avLst>
              <a:gd name="adj" fmla="val 12981"/>
            </a:avLst>
          </a:prstGeom>
          <a:solidFill>
            <a:srgbClr val="6238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DF923C"/>
              </a:solidFill>
            </a:endParaRPr>
          </a:p>
        </p:txBody>
      </p:sp>
      <p:sp>
        <p:nvSpPr>
          <p:cNvPr id="16" name="Rectangle: Rounded Corners 15">
            <a:extLst>
              <a:ext uri="{FF2B5EF4-FFF2-40B4-BE49-F238E27FC236}">
                <a16:creationId xmlns:a16="http://schemas.microsoft.com/office/drawing/2014/main" id="{895D9B46-1B41-4105-86A5-72A738874160}"/>
              </a:ext>
            </a:extLst>
          </p:cNvPr>
          <p:cNvSpPr/>
          <p:nvPr/>
        </p:nvSpPr>
        <p:spPr>
          <a:xfrm>
            <a:off x="252248" y="-4000708"/>
            <a:ext cx="4950372" cy="2597573"/>
          </a:xfrm>
          <a:prstGeom prst="roundRect">
            <a:avLst>
              <a:gd name="adj" fmla="val 699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D07398D-1584-4E10-90CB-2A0185B8B35E}"/>
              </a:ext>
            </a:extLst>
          </p:cNvPr>
          <p:cNvSpPr/>
          <p:nvPr/>
        </p:nvSpPr>
        <p:spPr>
          <a:xfrm>
            <a:off x="17315161" y="192924"/>
            <a:ext cx="6637918" cy="6304358"/>
          </a:xfrm>
          <a:prstGeom prst="roundRect">
            <a:avLst>
              <a:gd name="adj" fmla="val 3280"/>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D903895-9394-41FC-A409-F302FE5016C6}"/>
              </a:ext>
            </a:extLst>
          </p:cNvPr>
          <p:cNvSpPr txBox="1"/>
          <p:nvPr/>
        </p:nvSpPr>
        <p:spPr>
          <a:xfrm>
            <a:off x="532643" y="1688627"/>
            <a:ext cx="5946778" cy="1569660"/>
          </a:xfrm>
          <a:prstGeom prst="rect">
            <a:avLst/>
          </a:prstGeom>
          <a:noFill/>
        </p:spPr>
        <p:txBody>
          <a:bodyPr wrap="square" rtlCol="0">
            <a:spAutoFit/>
          </a:bodyPr>
          <a:lstStyle/>
          <a:p>
            <a:r>
              <a:rPr lang="vi-VN" sz="2400" dirty="0">
                <a:solidFill>
                  <a:schemeClr val="accent4">
                    <a:lumMod val="40000"/>
                    <a:lumOff val="60000"/>
                  </a:schemeClr>
                </a:solidFill>
              </a:rPr>
              <a:t>Quỹ đạo chuyển động của một vật có thể được mô tả bằng hàm vectơ, cung cấp thông tin về vị trí và hướng di chuyển của vật tại mọi thời điểm.</a:t>
            </a:r>
            <a:endParaRPr lang="en-US" sz="2400" b="1" dirty="0">
              <a:solidFill>
                <a:schemeClr val="accent4">
                  <a:lumMod val="40000"/>
                  <a:lumOff val="60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D903895-9394-41FC-A409-F302FE5016C6}"/>
              </a:ext>
            </a:extLst>
          </p:cNvPr>
          <p:cNvSpPr txBox="1"/>
          <p:nvPr/>
        </p:nvSpPr>
        <p:spPr>
          <a:xfrm>
            <a:off x="1985972" y="430306"/>
            <a:ext cx="3604023" cy="830997"/>
          </a:xfrm>
          <a:prstGeom prst="rect">
            <a:avLst/>
          </a:prstGeom>
          <a:noFill/>
        </p:spPr>
        <p:txBody>
          <a:bodyPr wrap="square" rtlCol="0">
            <a:spAutoFit/>
          </a:bodyPr>
          <a:lstStyle/>
          <a:p>
            <a:r>
              <a:rPr lang="vi-VN" sz="2400" b="1" dirty="0">
                <a:solidFill>
                  <a:schemeClr val="accent4">
                    <a:lumMod val="40000"/>
                    <a:lumOff val="60000"/>
                  </a:schemeClr>
                </a:solidFill>
                <a:latin typeface="Arial" panose="020B0604020202020204" pitchFamily="34" charset="0"/>
                <a:cs typeface="Arial" panose="020B0604020202020204" pitchFamily="34" charset="0"/>
              </a:rPr>
              <a:t>Quỹ đạo chuyển động Hàm vecto</a:t>
            </a:r>
            <a:endParaRPr lang="en-US" sz="2400" b="1" dirty="0">
              <a:solidFill>
                <a:schemeClr val="accent4">
                  <a:lumMod val="40000"/>
                  <a:lumOff val="6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D903895-9394-41FC-A409-F302FE5016C6}"/>
              </a:ext>
            </a:extLst>
          </p:cNvPr>
          <p:cNvSpPr txBox="1"/>
          <p:nvPr/>
        </p:nvSpPr>
        <p:spPr>
          <a:xfrm>
            <a:off x="687999" y="4388142"/>
            <a:ext cx="4320485" cy="1569660"/>
          </a:xfrm>
          <a:prstGeom prst="rect">
            <a:avLst/>
          </a:prstGeom>
          <a:noFill/>
        </p:spPr>
        <p:txBody>
          <a:bodyPr wrap="square" rtlCol="0">
            <a:spAutoFit/>
          </a:bodyPr>
          <a:lstStyle/>
          <a:p>
            <a:r>
              <a:rPr lang="vi-VN" sz="2400" dirty="0">
                <a:solidFill>
                  <a:srgbClr val="FFFF00"/>
                </a:solidFill>
              </a:rPr>
              <a:t>Hàm vectơ quỹ đạo chuyển động rất đa dạng và phụ thuộc vào loại chuyển động cụ thể của vật. </a:t>
            </a:r>
            <a:endParaRPr lang="en-US" sz="2400" b="1" dirty="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F18B740-367E-1AD6-E27C-6FBCDA16C234}"/>
              </a:ext>
            </a:extLst>
          </p:cNvPr>
          <p:cNvSpPr txBox="1"/>
          <p:nvPr/>
        </p:nvSpPr>
        <p:spPr>
          <a:xfrm>
            <a:off x="532643" y="527838"/>
            <a:ext cx="1284790" cy="523220"/>
          </a:xfrm>
          <a:prstGeom prst="rect">
            <a:avLst/>
          </a:prstGeom>
          <a:noFill/>
        </p:spPr>
        <p:txBody>
          <a:bodyPr wrap="square" rtlCol="0">
            <a:spAutoFit/>
          </a:bodyPr>
          <a:lstStyle/>
          <a:p>
            <a:r>
              <a:rPr lang="en-US" sz="2800" dirty="0" err="1">
                <a:solidFill>
                  <a:schemeClr val="accent4">
                    <a:lumMod val="40000"/>
                    <a:lumOff val="60000"/>
                  </a:schemeClr>
                </a:solidFill>
                <a:latin typeface="Times New Roman" panose="02020603050405020304" pitchFamily="18" charset="0"/>
                <a:cs typeface="Times New Roman" panose="02020603050405020304" pitchFamily="18" charset="0"/>
              </a:rPr>
              <a:t>Phần</a:t>
            </a: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 1:</a:t>
            </a:r>
          </a:p>
        </p:txBody>
      </p:sp>
      <p:pic>
        <p:nvPicPr>
          <p:cNvPr id="5" name="Picture 4" descr="A graph of a function&#10;&#10;Description automatically generated with medium confidence">
            <a:extLst>
              <a:ext uri="{FF2B5EF4-FFF2-40B4-BE49-F238E27FC236}">
                <a16:creationId xmlns:a16="http://schemas.microsoft.com/office/drawing/2014/main" id="{D4055AEF-12A9-4A0B-6CF2-4DF9A4C4C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510" y="1721972"/>
            <a:ext cx="3007157" cy="2019800"/>
          </a:xfrm>
          <a:prstGeom prst="rect">
            <a:avLst/>
          </a:prstGeom>
        </p:spPr>
      </p:pic>
    </p:spTree>
    <p:extLst>
      <p:ext uri="{BB962C8B-B14F-4D97-AF65-F5344CB8AC3E}">
        <p14:creationId xmlns:p14="http://schemas.microsoft.com/office/powerpoint/2010/main" val="3100946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BA81D2-9F50-432C-AE08-142278192C25}"/>
              </a:ext>
            </a:extLst>
          </p:cNvPr>
          <p:cNvSpPr/>
          <p:nvPr/>
        </p:nvSpPr>
        <p:spPr>
          <a:xfrm>
            <a:off x="-1" y="0"/>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96074608-B8AD-4786-BB22-7F30AAD47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385" y="481808"/>
            <a:ext cx="5172058" cy="5172058"/>
          </a:xfrm>
          <a:prstGeom prst="rect">
            <a:avLst/>
          </a:prstGeom>
        </p:spPr>
      </p:pic>
      <p:sp>
        <p:nvSpPr>
          <p:cNvPr id="42" name="Rectangle: Rounded Corners 41">
            <a:extLst>
              <a:ext uri="{FF2B5EF4-FFF2-40B4-BE49-F238E27FC236}">
                <a16:creationId xmlns:a16="http://schemas.microsoft.com/office/drawing/2014/main" id="{D29746C6-A4AE-4987-A9DE-D7D8D39A8FCA}"/>
              </a:ext>
            </a:extLst>
          </p:cNvPr>
          <p:cNvSpPr/>
          <p:nvPr/>
        </p:nvSpPr>
        <p:spPr>
          <a:xfrm>
            <a:off x="-22463916" y="3750573"/>
            <a:ext cx="5036945" cy="2844799"/>
          </a:xfrm>
          <a:prstGeom prst="roundRect">
            <a:avLst>
              <a:gd name="adj" fmla="val 12092"/>
            </a:avLst>
          </a:prstGeom>
          <a:solidFill>
            <a:srgbClr val="8A4C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rgbClr val="DF923C"/>
                </a:solidFill>
              </a:rPr>
              <a:t>.</a:t>
            </a:r>
            <a:endParaRPr lang="en-MY" sz="1800" dirty="0">
              <a:solidFill>
                <a:srgbClr val="DF923C"/>
              </a:solidFill>
            </a:endParaRPr>
          </a:p>
          <a:p>
            <a:endParaRPr lang="en-MY" sz="1800" dirty="0">
              <a:solidFill>
                <a:srgbClr val="DF923C"/>
              </a:solidFill>
            </a:endParaRPr>
          </a:p>
        </p:txBody>
      </p:sp>
      <p:sp>
        <p:nvSpPr>
          <p:cNvPr id="43" name="Rectangle: Rounded Corners 42">
            <a:extLst>
              <a:ext uri="{FF2B5EF4-FFF2-40B4-BE49-F238E27FC236}">
                <a16:creationId xmlns:a16="http://schemas.microsoft.com/office/drawing/2014/main" id="{A0347EA2-88DE-45F8-B1BA-C5621C0E8783}"/>
              </a:ext>
            </a:extLst>
          </p:cNvPr>
          <p:cNvSpPr/>
          <p:nvPr/>
        </p:nvSpPr>
        <p:spPr>
          <a:xfrm>
            <a:off x="-8550702" y="409169"/>
            <a:ext cx="7054432" cy="800998"/>
          </a:xfrm>
          <a:prstGeom prst="roundRect">
            <a:avLst>
              <a:gd name="adj" fmla="val 27551"/>
            </a:avLst>
          </a:prstGeom>
          <a:solidFill>
            <a:srgbClr val="DF923C">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8A4C20"/>
              </a:solidFill>
            </a:endParaRPr>
          </a:p>
        </p:txBody>
      </p:sp>
      <p:sp>
        <p:nvSpPr>
          <p:cNvPr id="44" name="Rectangle: Rounded Corners 43">
            <a:extLst>
              <a:ext uri="{FF2B5EF4-FFF2-40B4-BE49-F238E27FC236}">
                <a16:creationId xmlns:a16="http://schemas.microsoft.com/office/drawing/2014/main" id="{782718ED-404A-480C-83FB-65B5B75153E4}"/>
              </a:ext>
            </a:extLst>
          </p:cNvPr>
          <p:cNvSpPr/>
          <p:nvPr/>
        </p:nvSpPr>
        <p:spPr>
          <a:xfrm>
            <a:off x="-17264390" y="1427018"/>
            <a:ext cx="7054432" cy="2125473"/>
          </a:xfrm>
          <a:prstGeom prst="roundRect">
            <a:avLst>
              <a:gd name="adj" fmla="val 12981"/>
            </a:avLst>
          </a:prstGeom>
          <a:solidFill>
            <a:srgbClr val="6238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DF923C"/>
              </a:solidFill>
            </a:endParaRPr>
          </a:p>
        </p:txBody>
      </p:sp>
      <p:sp>
        <p:nvSpPr>
          <p:cNvPr id="45" name="TextBox 44">
            <a:extLst>
              <a:ext uri="{FF2B5EF4-FFF2-40B4-BE49-F238E27FC236}">
                <a16:creationId xmlns:a16="http://schemas.microsoft.com/office/drawing/2014/main" id="{41EAD0C3-09F8-49C1-BB49-38D25CA9D242}"/>
              </a:ext>
            </a:extLst>
          </p:cNvPr>
          <p:cNvSpPr txBox="1"/>
          <p:nvPr/>
        </p:nvSpPr>
        <p:spPr>
          <a:xfrm>
            <a:off x="7925658" y="-1343965"/>
            <a:ext cx="4005574" cy="923330"/>
          </a:xfrm>
          <a:prstGeom prst="rect">
            <a:avLst/>
          </a:prstGeom>
          <a:noFill/>
        </p:spPr>
        <p:txBody>
          <a:bodyPr wrap="square" rtlCol="0">
            <a:spAutoFit/>
          </a:bodyPr>
          <a:lstStyle/>
          <a:p>
            <a:r>
              <a:rPr lang="en-US" sz="5400" b="1">
                <a:solidFill>
                  <a:srgbClr val="644C00"/>
                </a:solidFill>
                <a:latin typeface="Arial" panose="020B0604020202020204" pitchFamily="34" charset="0"/>
                <a:cs typeface="Arial" panose="020B0604020202020204" pitchFamily="34" charset="0"/>
              </a:rPr>
              <a:t>Nội Dung 1</a:t>
            </a:r>
          </a:p>
        </p:txBody>
      </p:sp>
      <p:sp>
        <p:nvSpPr>
          <p:cNvPr id="5" name="TextBox 4">
            <a:extLst>
              <a:ext uri="{FF2B5EF4-FFF2-40B4-BE49-F238E27FC236}">
                <a16:creationId xmlns:a16="http://schemas.microsoft.com/office/drawing/2014/main" id="{3C1D1A2B-EAEA-EE84-79C4-EF19CC4AF5F9}"/>
              </a:ext>
            </a:extLst>
          </p:cNvPr>
          <p:cNvSpPr txBox="1"/>
          <p:nvPr/>
        </p:nvSpPr>
        <p:spPr>
          <a:xfrm>
            <a:off x="358815" y="729205"/>
            <a:ext cx="2310492" cy="2246769"/>
          </a:xfrm>
          <a:prstGeom prst="rect">
            <a:avLst/>
          </a:prstGeom>
          <a:noFill/>
        </p:spPr>
        <p:txBody>
          <a:bodyPr wrap="square" rtlCol="0">
            <a:spAutoFit/>
          </a:bodyPr>
          <a:lstStyle/>
          <a:p>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Phần</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2 :</a:t>
            </a:r>
          </a:p>
          <a:p>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Một</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số</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loại</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quỹ</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đạo</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chuyển</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động</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cơ</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bản</a:t>
            </a: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808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96074608-B8AD-4786-BB22-7F30AAD47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75830">
            <a:off x="-3512929" y="1660401"/>
            <a:ext cx="9018580" cy="9018580"/>
          </a:xfrm>
          <a:prstGeom prst="rect">
            <a:avLst/>
          </a:prstGeom>
        </p:spPr>
      </p:pic>
      <p:sp>
        <p:nvSpPr>
          <p:cNvPr id="9" name="Rectangle: Rounded Corners 8">
            <a:extLst>
              <a:ext uri="{FF2B5EF4-FFF2-40B4-BE49-F238E27FC236}">
                <a16:creationId xmlns:a16="http://schemas.microsoft.com/office/drawing/2014/main" id="{B500F5EE-AC62-4F23-AB56-58D30987CE21}"/>
              </a:ext>
            </a:extLst>
          </p:cNvPr>
          <p:cNvSpPr/>
          <p:nvPr/>
        </p:nvSpPr>
        <p:spPr>
          <a:xfrm>
            <a:off x="-15080542" y="3750573"/>
            <a:ext cx="5036945" cy="2844799"/>
          </a:xfrm>
          <a:prstGeom prst="roundRect">
            <a:avLst>
              <a:gd name="adj" fmla="val 12092"/>
            </a:avLst>
          </a:prstGeom>
          <a:solidFill>
            <a:srgbClr val="8A4C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rgbClr val="DF923C"/>
                </a:solidFill>
              </a:rPr>
              <a:t>.</a:t>
            </a:r>
            <a:endParaRPr lang="en-MY" sz="1800" dirty="0">
              <a:solidFill>
                <a:srgbClr val="DF923C"/>
              </a:solidFill>
            </a:endParaRPr>
          </a:p>
          <a:p>
            <a:endParaRPr lang="en-MY" sz="1800" dirty="0">
              <a:solidFill>
                <a:srgbClr val="DF923C"/>
              </a:solidFill>
            </a:endParaRPr>
          </a:p>
        </p:txBody>
      </p:sp>
      <p:sp>
        <p:nvSpPr>
          <p:cNvPr id="12" name="Rectangle: Rounded Corners 11">
            <a:extLst>
              <a:ext uri="{FF2B5EF4-FFF2-40B4-BE49-F238E27FC236}">
                <a16:creationId xmlns:a16="http://schemas.microsoft.com/office/drawing/2014/main" id="{FA3A947A-271D-4F15-988E-79F4263CC110}"/>
              </a:ext>
            </a:extLst>
          </p:cNvPr>
          <p:cNvSpPr/>
          <p:nvPr/>
        </p:nvSpPr>
        <p:spPr>
          <a:xfrm>
            <a:off x="-11202221" y="409169"/>
            <a:ext cx="7054432" cy="800998"/>
          </a:xfrm>
          <a:prstGeom prst="roundRect">
            <a:avLst>
              <a:gd name="adj" fmla="val 27551"/>
            </a:avLst>
          </a:prstGeom>
          <a:solidFill>
            <a:srgbClr val="DF923C">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8A4C20"/>
              </a:solidFill>
            </a:endParaRPr>
          </a:p>
        </p:txBody>
      </p:sp>
      <p:sp>
        <p:nvSpPr>
          <p:cNvPr id="13" name="Rectangle: Rounded Corners 12">
            <a:extLst>
              <a:ext uri="{FF2B5EF4-FFF2-40B4-BE49-F238E27FC236}">
                <a16:creationId xmlns:a16="http://schemas.microsoft.com/office/drawing/2014/main" id="{EC1273C7-A2FB-4ECD-B514-9E25834B7921}"/>
              </a:ext>
            </a:extLst>
          </p:cNvPr>
          <p:cNvSpPr/>
          <p:nvPr/>
        </p:nvSpPr>
        <p:spPr>
          <a:xfrm>
            <a:off x="-12211218" y="1427018"/>
            <a:ext cx="7054432" cy="2125473"/>
          </a:xfrm>
          <a:prstGeom prst="roundRect">
            <a:avLst>
              <a:gd name="adj" fmla="val 12981"/>
            </a:avLst>
          </a:prstGeom>
          <a:solidFill>
            <a:srgbClr val="6238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DF923C"/>
              </a:solidFill>
            </a:endParaRPr>
          </a:p>
        </p:txBody>
      </p:sp>
      <p:sp>
        <p:nvSpPr>
          <p:cNvPr id="3" name="Rectangle: Rounded Corners 2">
            <a:extLst>
              <a:ext uri="{FF2B5EF4-FFF2-40B4-BE49-F238E27FC236}">
                <a16:creationId xmlns:a16="http://schemas.microsoft.com/office/drawing/2014/main" id="{8E183A30-585E-4398-9A23-A101E2788FB2}"/>
              </a:ext>
            </a:extLst>
          </p:cNvPr>
          <p:cNvSpPr/>
          <p:nvPr/>
        </p:nvSpPr>
        <p:spPr>
          <a:xfrm>
            <a:off x="186931" y="192924"/>
            <a:ext cx="4950372" cy="2597573"/>
          </a:xfrm>
          <a:prstGeom prst="roundRect">
            <a:avLst>
              <a:gd name="adj" fmla="val 699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Rectangle: Rounded Corners 28">
            <a:extLst>
              <a:ext uri="{FF2B5EF4-FFF2-40B4-BE49-F238E27FC236}">
                <a16:creationId xmlns:a16="http://schemas.microsoft.com/office/drawing/2014/main" id="{82A838EF-D681-4795-B671-E7F02E6A990F}"/>
              </a:ext>
            </a:extLst>
          </p:cNvPr>
          <p:cNvSpPr/>
          <p:nvPr/>
        </p:nvSpPr>
        <p:spPr>
          <a:xfrm>
            <a:off x="6551271" y="192923"/>
            <a:ext cx="4977088" cy="5224029"/>
          </a:xfrm>
          <a:prstGeom prst="roundRect">
            <a:avLst>
              <a:gd name="adj" fmla="val 3280"/>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D180CB9-7820-4A16-A393-5B35CDB1CF29}"/>
              </a:ext>
            </a:extLst>
          </p:cNvPr>
          <p:cNvSpPr txBox="1"/>
          <p:nvPr/>
        </p:nvSpPr>
        <p:spPr>
          <a:xfrm>
            <a:off x="3682828" y="12217666"/>
            <a:ext cx="4826344" cy="1107996"/>
          </a:xfrm>
          <a:prstGeom prst="rect">
            <a:avLst/>
          </a:prstGeom>
          <a:noFill/>
        </p:spPr>
        <p:txBody>
          <a:bodyPr wrap="square" rtlCol="0">
            <a:spAutoFit/>
          </a:bodyPr>
          <a:lstStyle/>
          <a:p>
            <a:pPr algn="ctr"/>
            <a:r>
              <a:rPr lang="en-US" sz="6600" b="1">
                <a:solidFill>
                  <a:srgbClr val="644C00"/>
                </a:solidFill>
                <a:latin typeface="Arial" panose="020B0604020202020204" pitchFamily="34" charset="0"/>
                <a:cs typeface="Arial" panose="020B0604020202020204" pitchFamily="34" charset="0"/>
              </a:rPr>
              <a:t>Nội Dung 1</a:t>
            </a:r>
          </a:p>
        </p:txBody>
      </p:sp>
      <p:sp>
        <p:nvSpPr>
          <p:cNvPr id="31" name="TextBox 30">
            <a:extLst>
              <a:ext uri="{FF2B5EF4-FFF2-40B4-BE49-F238E27FC236}">
                <a16:creationId xmlns:a16="http://schemas.microsoft.com/office/drawing/2014/main" id="{527D747B-37F8-45A2-9807-BF882BC273E2}"/>
              </a:ext>
            </a:extLst>
          </p:cNvPr>
          <p:cNvSpPr txBox="1"/>
          <p:nvPr/>
        </p:nvSpPr>
        <p:spPr>
          <a:xfrm>
            <a:off x="4792132" y="18720622"/>
            <a:ext cx="2607734" cy="584775"/>
          </a:xfrm>
          <a:prstGeom prst="rect">
            <a:avLst/>
          </a:prstGeom>
          <a:noFill/>
        </p:spPr>
        <p:txBody>
          <a:bodyPr wrap="square" rtlCol="0">
            <a:spAutoFit/>
          </a:bodyPr>
          <a:lstStyle/>
          <a:p>
            <a:pPr algn="ctr"/>
            <a:r>
              <a:rPr lang="en-US" sz="3200">
                <a:solidFill>
                  <a:srgbClr val="644C00"/>
                </a:solidFill>
                <a:latin typeface="Times New Roman" panose="02020603050405020304" pitchFamily="18" charset="0"/>
                <a:cs typeface="Times New Roman" panose="02020603050405020304" pitchFamily="18" charset="0"/>
              </a:rPr>
              <a:t>THE END</a:t>
            </a:r>
          </a:p>
        </p:txBody>
      </p:sp>
      <p:sp>
        <p:nvSpPr>
          <p:cNvPr id="10" name="Rectangle: Rounded Corners 9">
            <a:extLst>
              <a:ext uri="{FF2B5EF4-FFF2-40B4-BE49-F238E27FC236}">
                <a16:creationId xmlns:a16="http://schemas.microsoft.com/office/drawing/2014/main" id="{358EB01C-60B0-4AB5-8F23-99D5167F778B}"/>
              </a:ext>
            </a:extLst>
          </p:cNvPr>
          <p:cNvSpPr/>
          <p:nvPr/>
        </p:nvSpPr>
        <p:spPr>
          <a:xfrm>
            <a:off x="4005923" y="8078225"/>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13DEE29-BC5B-48FD-BD60-12B104C22AFD}"/>
              </a:ext>
            </a:extLst>
          </p:cNvPr>
          <p:cNvSpPr/>
          <p:nvPr/>
        </p:nvSpPr>
        <p:spPr>
          <a:xfrm>
            <a:off x="4186144" y="8234537"/>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7F0484A-3D90-4D9A-A6F6-10430A1934D8}"/>
              </a:ext>
            </a:extLst>
          </p:cNvPr>
          <p:cNvSpPr txBox="1"/>
          <p:nvPr/>
        </p:nvSpPr>
        <p:spPr>
          <a:xfrm>
            <a:off x="5029538" y="8168324"/>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15" name="TextBox 14">
            <a:extLst>
              <a:ext uri="{FF2B5EF4-FFF2-40B4-BE49-F238E27FC236}">
                <a16:creationId xmlns:a16="http://schemas.microsoft.com/office/drawing/2014/main" id="{289631E4-F3F3-46D1-AAF3-EB5D53BB49BA}"/>
              </a:ext>
            </a:extLst>
          </p:cNvPr>
          <p:cNvSpPr txBox="1"/>
          <p:nvPr/>
        </p:nvSpPr>
        <p:spPr>
          <a:xfrm>
            <a:off x="7925658" y="-3976872"/>
            <a:ext cx="4005574" cy="923330"/>
          </a:xfrm>
          <a:prstGeom prst="rect">
            <a:avLst/>
          </a:prstGeom>
          <a:noFill/>
        </p:spPr>
        <p:txBody>
          <a:bodyPr wrap="square" rtlCol="0">
            <a:spAutoFit/>
          </a:bodyPr>
          <a:lstStyle/>
          <a:p>
            <a:r>
              <a:rPr lang="en-US" sz="5400" b="1">
                <a:solidFill>
                  <a:srgbClr val="644C00"/>
                </a:solidFill>
                <a:latin typeface="Arial" panose="020B0604020202020204" pitchFamily="34" charset="0"/>
                <a:cs typeface="Arial" panose="020B0604020202020204" pitchFamily="34" charset="0"/>
              </a:rPr>
              <a:t>Nội Dung 1</a:t>
            </a:r>
          </a:p>
        </p:txBody>
      </p:sp>
      <p:sp>
        <p:nvSpPr>
          <p:cNvPr id="2" name="TextBox 1">
            <a:extLst>
              <a:ext uri="{FF2B5EF4-FFF2-40B4-BE49-F238E27FC236}">
                <a16:creationId xmlns:a16="http://schemas.microsoft.com/office/drawing/2014/main" id="{4AE4EE7B-9128-C43E-319F-D03A696771A0}"/>
              </a:ext>
            </a:extLst>
          </p:cNvPr>
          <p:cNvSpPr txBox="1"/>
          <p:nvPr/>
        </p:nvSpPr>
        <p:spPr>
          <a:xfrm>
            <a:off x="663641" y="702732"/>
            <a:ext cx="3857560" cy="1200329"/>
          </a:xfrm>
          <a:prstGeom prst="rect">
            <a:avLst/>
          </a:prstGeom>
          <a:noFill/>
        </p:spPr>
        <p:txBody>
          <a:bodyPr wrap="square" rtlCol="0">
            <a:spAutoFit/>
          </a:bodyPr>
          <a:lstStyle/>
          <a:p>
            <a:pPr algn="ctr"/>
            <a:r>
              <a:rPr lang="en-US" sz="3600" dirty="0" err="1">
                <a:solidFill>
                  <a:schemeClr val="accent2">
                    <a:lumMod val="50000"/>
                  </a:schemeClr>
                </a:solidFill>
                <a:latin typeface="Times New Roman" panose="02020603050405020304" pitchFamily="18" charset="0"/>
                <a:cs typeface="Times New Roman" panose="02020603050405020304" pitchFamily="18" charset="0"/>
              </a:rPr>
              <a:t>Chuyển</a:t>
            </a:r>
            <a:r>
              <a:rPr lang="en-US" sz="3600" dirty="0">
                <a:solidFill>
                  <a:schemeClr val="accent2">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2">
                    <a:lumMod val="50000"/>
                  </a:schemeClr>
                </a:solidFill>
                <a:latin typeface="Times New Roman" panose="02020603050405020304" pitchFamily="18" charset="0"/>
                <a:cs typeface="Times New Roman" panose="02020603050405020304" pitchFamily="18" charset="0"/>
              </a:rPr>
              <a:t>động</a:t>
            </a:r>
            <a:r>
              <a:rPr lang="en-US" sz="3600" dirty="0">
                <a:solidFill>
                  <a:schemeClr val="accent2">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2">
                    <a:lumMod val="50000"/>
                  </a:schemeClr>
                </a:solidFill>
                <a:latin typeface="Times New Roman" panose="02020603050405020304" pitchFamily="18" charset="0"/>
                <a:cs typeface="Times New Roman" panose="02020603050405020304" pitchFamily="18" charset="0"/>
              </a:rPr>
              <a:t>thẳng</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3600" dirty="0" err="1">
                <a:solidFill>
                  <a:schemeClr val="accent2">
                    <a:lumMod val="50000"/>
                  </a:schemeClr>
                </a:solidFill>
                <a:latin typeface="Times New Roman" panose="02020603050405020304" pitchFamily="18" charset="0"/>
                <a:cs typeface="Times New Roman" panose="02020603050405020304" pitchFamily="18" charset="0"/>
              </a:rPr>
              <a:t>biến</a:t>
            </a:r>
            <a:r>
              <a:rPr lang="en-US" sz="3600" dirty="0">
                <a:solidFill>
                  <a:schemeClr val="accent2">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2">
                    <a:lumMod val="50000"/>
                  </a:schemeClr>
                </a:solidFill>
                <a:latin typeface="Times New Roman" panose="02020603050405020304" pitchFamily="18" charset="0"/>
                <a:cs typeface="Times New Roman" panose="02020603050405020304" pitchFamily="18" charset="0"/>
              </a:rPr>
              <a:t>đổi</a:t>
            </a:r>
            <a:r>
              <a:rPr lang="en-US" sz="3600" dirty="0">
                <a:solidFill>
                  <a:schemeClr val="accent2">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2">
                    <a:lumMod val="50000"/>
                  </a:schemeClr>
                </a:solidFill>
                <a:latin typeface="Times New Roman" panose="02020603050405020304" pitchFamily="18" charset="0"/>
                <a:cs typeface="Times New Roman" panose="02020603050405020304" pitchFamily="18" charset="0"/>
              </a:rPr>
              <a:t>đều</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7F4491-2076-1823-8E29-0ED545E80BEF}"/>
              </a:ext>
            </a:extLst>
          </p:cNvPr>
          <p:cNvSpPr txBox="1"/>
          <p:nvPr/>
        </p:nvSpPr>
        <p:spPr>
          <a:xfrm>
            <a:off x="6667018" y="946677"/>
            <a:ext cx="4658572" cy="3974421"/>
          </a:xfrm>
          <a:prstGeom prst="rect">
            <a:avLst/>
          </a:prstGeom>
          <a:noFill/>
        </p:spPr>
        <p:txBody>
          <a:bodyPr wrap="square" rtlCol="0">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chemeClr val="accent4">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r(t) = r0 + v * t + (a*t^2)/2</a:t>
            </a:r>
          </a:p>
          <a:p>
            <a:pPr>
              <a:lnSpc>
                <a:spcPct val="107000"/>
              </a:lnSpc>
              <a:spcAft>
                <a:spcPts val="800"/>
              </a:spcAft>
            </a:pPr>
            <a:endPar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Trong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đó</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-r(t)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vector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vị</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trí</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t</a:t>
            </a:r>
          </a:p>
          <a:p>
            <a:pPr>
              <a:lnSpc>
                <a:spcPct val="107000"/>
              </a:lnSpc>
              <a:spcAft>
                <a:spcPts val="800"/>
              </a:spcAft>
            </a:pP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-r0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vị</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trí</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ban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vector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vận</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tốc</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vecto</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gia</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tốc</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4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771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B5BCA20-B718-405B-B7C6-4345529447C7}"/>
              </a:ext>
            </a:extLst>
          </p:cNvPr>
          <p:cNvSpPr/>
          <p:nvPr/>
        </p:nvSpPr>
        <p:spPr>
          <a:xfrm>
            <a:off x="4592399" y="-1964166"/>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B1C295-4E66-43F4-B42D-39D56B2EE977}"/>
              </a:ext>
            </a:extLst>
          </p:cNvPr>
          <p:cNvSpPr/>
          <p:nvPr/>
        </p:nvSpPr>
        <p:spPr>
          <a:xfrm>
            <a:off x="-1139063" y="-3256256"/>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39B4AC-CFD0-4C7E-9663-90A9F39850A9}"/>
              </a:ext>
            </a:extLst>
          </p:cNvPr>
          <p:cNvSpPr/>
          <p:nvPr/>
        </p:nvSpPr>
        <p:spPr>
          <a:xfrm>
            <a:off x="-4144080" y="999952"/>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DB179F-50B7-4463-A580-E02AD33802D7}"/>
              </a:ext>
            </a:extLst>
          </p:cNvPr>
          <p:cNvSpPr/>
          <p:nvPr/>
        </p:nvSpPr>
        <p:spPr>
          <a:xfrm>
            <a:off x="-1927533" y="6024635"/>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EE81A7C-1E2F-47D8-8D27-00539FA7B6F8}"/>
              </a:ext>
            </a:extLst>
          </p:cNvPr>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13" name="Rectangle: Rounded Corners 12">
            <a:extLst>
              <a:ext uri="{FF2B5EF4-FFF2-40B4-BE49-F238E27FC236}">
                <a16:creationId xmlns:a16="http://schemas.microsoft.com/office/drawing/2014/main" id="{C531F9E1-7D28-4B67-9DE9-3600F50E016F}"/>
              </a:ext>
            </a:extLst>
          </p:cNvPr>
          <p:cNvSpPr/>
          <p:nvPr/>
        </p:nvSpPr>
        <p:spPr>
          <a:xfrm>
            <a:off x="4281463" y="-12196082"/>
            <a:ext cx="3189644" cy="3474489"/>
          </a:xfrm>
          <a:prstGeom prst="roundRect">
            <a:avLst>
              <a:gd name="adj" fmla="val 697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32528F-70E2-4488-9554-CB2598344235}"/>
              </a:ext>
            </a:extLst>
          </p:cNvPr>
          <p:cNvSpPr txBox="1"/>
          <p:nvPr/>
        </p:nvSpPr>
        <p:spPr>
          <a:xfrm>
            <a:off x="7666455" y="-4978237"/>
            <a:ext cx="3189644" cy="400110"/>
          </a:xfrm>
          <a:prstGeom prst="rect">
            <a:avLst/>
          </a:prstGeom>
          <a:noFill/>
        </p:spPr>
        <p:txBody>
          <a:bodyPr wrap="square" rtlCol="0">
            <a:spAutoFit/>
          </a:bodyPr>
          <a:lstStyle/>
          <a:p>
            <a:r>
              <a:rPr lang="en-US" sz="2000">
                <a:solidFill>
                  <a:srgbClr val="FFD966"/>
                </a:solidFill>
                <a:latin typeface="Arial" panose="020B0604020202020204" pitchFamily="34" charset="0"/>
                <a:cs typeface="Arial" panose="020B0604020202020204" pitchFamily="34" charset="0"/>
              </a:rPr>
              <a:t>Ghi chú nội dung 2</a:t>
            </a:r>
          </a:p>
        </p:txBody>
      </p:sp>
      <p:grpSp>
        <p:nvGrpSpPr>
          <p:cNvPr id="6" name="Group 5">
            <a:extLst>
              <a:ext uri="{FF2B5EF4-FFF2-40B4-BE49-F238E27FC236}">
                <a16:creationId xmlns:a16="http://schemas.microsoft.com/office/drawing/2014/main" id="{DBB46C2C-1F3B-462D-875E-B49E7F00DEFF}"/>
              </a:ext>
            </a:extLst>
          </p:cNvPr>
          <p:cNvGrpSpPr/>
          <p:nvPr/>
        </p:nvGrpSpPr>
        <p:grpSpPr>
          <a:xfrm>
            <a:off x="4061840" y="409613"/>
            <a:ext cx="7381697" cy="5154585"/>
            <a:chOff x="3632816" y="671342"/>
            <a:chExt cx="8067278" cy="5309616"/>
          </a:xfrm>
        </p:grpSpPr>
        <p:sp>
          <p:nvSpPr>
            <p:cNvPr id="4" name="Rectangle: Rounded Corners 3">
              <a:extLst>
                <a:ext uri="{FF2B5EF4-FFF2-40B4-BE49-F238E27FC236}">
                  <a16:creationId xmlns:a16="http://schemas.microsoft.com/office/drawing/2014/main" id="{8D1F5F11-9CC8-4455-AC7B-82BDADF03136}"/>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9FC4FDD-7919-418E-B683-F9B12A0FC82E}"/>
                </a:ext>
              </a:extLst>
            </p:cNvPr>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id="{86362ED2-05C3-45A7-AB29-C85421509120}"/>
              </a:ext>
            </a:extLst>
          </p:cNvPr>
          <p:cNvSpPr/>
          <p:nvPr/>
        </p:nvSpPr>
        <p:spPr>
          <a:xfrm>
            <a:off x="317212" y="1440423"/>
            <a:ext cx="3555259" cy="3183039"/>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US" sz="1800" dirty="0">
              <a:solidFill>
                <a:schemeClr val="accent4">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6" name="Group 25">
            <a:extLst>
              <a:ext uri="{FF2B5EF4-FFF2-40B4-BE49-F238E27FC236}">
                <a16:creationId xmlns:a16="http://schemas.microsoft.com/office/drawing/2014/main" id="{5D1828FD-43BE-461F-97CD-E3A5063A2087}"/>
              </a:ext>
            </a:extLst>
          </p:cNvPr>
          <p:cNvGrpSpPr/>
          <p:nvPr/>
        </p:nvGrpSpPr>
        <p:grpSpPr>
          <a:xfrm>
            <a:off x="4345792" y="17098459"/>
            <a:ext cx="7481804" cy="2439545"/>
            <a:chOff x="3632816" y="671342"/>
            <a:chExt cx="8067278" cy="5309616"/>
          </a:xfrm>
        </p:grpSpPr>
        <p:sp>
          <p:nvSpPr>
            <p:cNvPr id="27" name="Rectangle: Rounded Corners 26">
              <a:extLst>
                <a:ext uri="{FF2B5EF4-FFF2-40B4-BE49-F238E27FC236}">
                  <a16:creationId xmlns:a16="http://schemas.microsoft.com/office/drawing/2014/main" id="{913710EC-2BBA-4107-8F95-951CAC25F8DF}"/>
                </a:ext>
              </a:extLst>
            </p:cNvPr>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CAB1F8E-F26B-4FF5-A078-DD323AE6AA4E}"/>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ABAB9414-21D2-4137-8164-B5217C93BD61}"/>
              </a:ext>
            </a:extLst>
          </p:cNvPr>
          <p:cNvGrpSpPr/>
          <p:nvPr/>
        </p:nvGrpSpPr>
        <p:grpSpPr>
          <a:xfrm>
            <a:off x="4362355" y="25345364"/>
            <a:ext cx="7481804" cy="2439545"/>
            <a:chOff x="3632816" y="671342"/>
            <a:chExt cx="8067278" cy="5309616"/>
          </a:xfrm>
        </p:grpSpPr>
        <p:sp>
          <p:nvSpPr>
            <p:cNvPr id="30" name="Rectangle: Rounded Corners 29">
              <a:extLst>
                <a:ext uri="{FF2B5EF4-FFF2-40B4-BE49-F238E27FC236}">
                  <a16:creationId xmlns:a16="http://schemas.microsoft.com/office/drawing/2014/main" id="{5750E2AE-2245-4620-835E-D8254B03CB18}"/>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2BBBB83D-60DC-4AA8-9FB2-99D614C00897}"/>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8A086F09-A8D0-41C8-824E-61CA4C283990}"/>
              </a:ext>
            </a:extLst>
          </p:cNvPr>
          <p:cNvSpPr txBox="1"/>
          <p:nvPr/>
        </p:nvSpPr>
        <p:spPr>
          <a:xfrm>
            <a:off x="6258069" y="8303657"/>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23" name="TextBox 22">
            <a:extLst>
              <a:ext uri="{FF2B5EF4-FFF2-40B4-BE49-F238E27FC236}">
                <a16:creationId xmlns:a16="http://schemas.microsoft.com/office/drawing/2014/main" id="{7B7B18CC-9081-44C5-A326-0334AFD003BC}"/>
              </a:ext>
            </a:extLst>
          </p:cNvPr>
          <p:cNvSpPr txBox="1"/>
          <p:nvPr/>
        </p:nvSpPr>
        <p:spPr>
          <a:xfrm>
            <a:off x="7588677" y="-6171856"/>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7" name="TextBox 6">
            <a:extLst>
              <a:ext uri="{FF2B5EF4-FFF2-40B4-BE49-F238E27FC236}">
                <a16:creationId xmlns:a16="http://schemas.microsoft.com/office/drawing/2014/main" id="{BD21C98A-1347-B785-4F8E-284B43B6B5CA}"/>
              </a:ext>
            </a:extLst>
          </p:cNvPr>
          <p:cNvSpPr txBox="1"/>
          <p:nvPr/>
        </p:nvSpPr>
        <p:spPr>
          <a:xfrm>
            <a:off x="659881" y="2431777"/>
            <a:ext cx="2869920" cy="1200329"/>
          </a:xfrm>
          <a:prstGeom prst="rect">
            <a:avLst/>
          </a:prstGeom>
          <a:noFill/>
        </p:spPr>
        <p:txBody>
          <a:bodyPr wrap="square" rtlCol="0">
            <a:spAutoFit/>
          </a:bodyPr>
          <a:lstStyle/>
          <a:p>
            <a:pPr algn="ctr"/>
            <a:r>
              <a:rPr lang="en-US" sz="3600" dirty="0" err="1">
                <a:solidFill>
                  <a:schemeClr val="accent4">
                    <a:lumMod val="40000"/>
                    <a:lumOff val="60000"/>
                  </a:schemeClr>
                </a:solidFill>
              </a:rPr>
              <a:t>Chuyển</a:t>
            </a:r>
            <a:r>
              <a:rPr lang="en-US" sz="3600" dirty="0">
                <a:solidFill>
                  <a:schemeClr val="accent4">
                    <a:lumMod val="40000"/>
                    <a:lumOff val="60000"/>
                  </a:schemeClr>
                </a:solidFill>
              </a:rPr>
              <a:t> </a:t>
            </a:r>
            <a:r>
              <a:rPr lang="en-US" sz="3600" dirty="0" err="1">
                <a:solidFill>
                  <a:schemeClr val="accent4">
                    <a:lumMod val="40000"/>
                    <a:lumOff val="60000"/>
                  </a:schemeClr>
                </a:solidFill>
              </a:rPr>
              <a:t>động</a:t>
            </a:r>
            <a:r>
              <a:rPr lang="en-US" sz="3600" dirty="0">
                <a:solidFill>
                  <a:schemeClr val="accent4">
                    <a:lumMod val="40000"/>
                    <a:lumOff val="60000"/>
                  </a:schemeClr>
                </a:solidFill>
              </a:rPr>
              <a:t> </a:t>
            </a:r>
            <a:r>
              <a:rPr lang="en-US" sz="3600" dirty="0" err="1">
                <a:solidFill>
                  <a:schemeClr val="accent4">
                    <a:lumMod val="40000"/>
                    <a:lumOff val="60000"/>
                  </a:schemeClr>
                </a:solidFill>
              </a:rPr>
              <a:t>tròn</a:t>
            </a:r>
            <a:r>
              <a:rPr lang="en-US" sz="3600" dirty="0">
                <a:solidFill>
                  <a:schemeClr val="accent4">
                    <a:lumMod val="40000"/>
                    <a:lumOff val="60000"/>
                  </a:schemeClr>
                </a:solidFill>
              </a:rPr>
              <a:t> </a:t>
            </a:r>
            <a:r>
              <a:rPr lang="en-US" sz="3600" dirty="0" err="1">
                <a:solidFill>
                  <a:schemeClr val="accent4">
                    <a:lumMod val="40000"/>
                    <a:lumOff val="60000"/>
                  </a:schemeClr>
                </a:solidFill>
              </a:rPr>
              <a:t>đều</a:t>
            </a:r>
            <a:endParaRPr lang="en-US" sz="3600" dirty="0">
              <a:solidFill>
                <a:schemeClr val="accent4">
                  <a:lumMod val="40000"/>
                  <a:lumOff val="60000"/>
                </a:schemeClr>
              </a:solidFill>
            </a:endParaRPr>
          </a:p>
        </p:txBody>
      </p:sp>
      <p:sp>
        <p:nvSpPr>
          <p:cNvPr id="8" name="TextBox 7">
            <a:extLst>
              <a:ext uri="{FF2B5EF4-FFF2-40B4-BE49-F238E27FC236}">
                <a16:creationId xmlns:a16="http://schemas.microsoft.com/office/drawing/2014/main" id="{133F6B08-2437-28A7-8598-534E5C49AB9C}"/>
              </a:ext>
            </a:extLst>
          </p:cNvPr>
          <p:cNvSpPr txBox="1"/>
          <p:nvPr/>
        </p:nvSpPr>
        <p:spPr>
          <a:xfrm>
            <a:off x="4362355" y="999952"/>
            <a:ext cx="6969260" cy="3708708"/>
          </a:xfrm>
          <a:prstGeom prst="rect">
            <a:avLst/>
          </a:prstGeom>
          <a:noFill/>
        </p:spPr>
        <p:txBody>
          <a:bodyPr wrap="square" rtlCol="0">
            <a:spAutoFit/>
          </a:bodyPr>
          <a:lstStyle/>
          <a:p>
            <a:r>
              <a:rPr lang="en-US" sz="3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r(t) = r0 + R * cos(</a:t>
            </a:r>
            <a:r>
              <a:rPr lang="en-US" sz="31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ωt</a:t>
            </a:r>
            <a:r>
              <a:rPr lang="en-US" sz="3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31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3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R * sin(</a:t>
            </a:r>
            <a:r>
              <a:rPr lang="en-US" sz="31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ωt</a:t>
            </a:r>
            <a:r>
              <a:rPr lang="en-US" sz="3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j</a:t>
            </a:r>
            <a:endParaRPr lang="en-US" sz="3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2">
                  <a:lumMod val="50000"/>
                </a:schemeClr>
              </a:solidFill>
            </a:endParaRPr>
          </a:p>
          <a:p>
            <a:endParaRPr lang="en-US" dirty="0">
              <a:solidFill>
                <a:schemeClr val="accent2">
                  <a:lumMod val="50000"/>
                </a:schemeClr>
              </a:solidFill>
            </a:endParaRPr>
          </a:p>
          <a:p>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trong</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đó</a:t>
            </a:r>
            <a:r>
              <a:rPr lang="en-US" sz="2800" dirty="0">
                <a:solidFill>
                  <a:schemeClr val="accent2">
                    <a:lumMod val="50000"/>
                  </a:schemeClr>
                </a:solidFill>
                <a:latin typeface="Times New Roman" panose="02020603050405020304" pitchFamily="18" charset="0"/>
                <a:cs typeface="Times New Roman" panose="02020603050405020304" pitchFamily="18" charset="0"/>
              </a:rPr>
              <a:t>:</a:t>
            </a:r>
          </a:p>
          <a:p>
            <a:r>
              <a:rPr lang="en-US" sz="2800" dirty="0">
                <a:solidFill>
                  <a:schemeClr val="accent2">
                    <a:lumMod val="50000"/>
                  </a:schemeClr>
                </a:solidFill>
                <a:latin typeface="Times New Roman" panose="02020603050405020304" pitchFamily="18" charset="0"/>
                <a:cs typeface="Times New Roman" panose="02020603050405020304" pitchFamily="18" charset="0"/>
              </a:rPr>
              <a:t>-r(t)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là</a:t>
            </a:r>
            <a:r>
              <a:rPr lang="en-US" sz="2800" dirty="0">
                <a:solidFill>
                  <a:schemeClr val="accent2">
                    <a:lumMod val="50000"/>
                  </a:schemeClr>
                </a:solidFill>
                <a:latin typeface="Times New Roman" panose="02020603050405020304" pitchFamily="18" charset="0"/>
                <a:cs typeface="Times New Roman" panose="02020603050405020304" pitchFamily="18" charset="0"/>
              </a:rPr>
              <a:t> vector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vị</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trí</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của</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vật</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tại</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thời</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điểm</a:t>
            </a:r>
            <a:r>
              <a:rPr lang="en-US" sz="2800" dirty="0">
                <a:solidFill>
                  <a:schemeClr val="accent2">
                    <a:lumMod val="50000"/>
                  </a:schemeClr>
                </a:solidFill>
                <a:latin typeface="Times New Roman" panose="02020603050405020304" pitchFamily="18" charset="0"/>
                <a:cs typeface="Times New Roman" panose="02020603050405020304" pitchFamily="18" charset="0"/>
              </a:rPr>
              <a:t> t</a:t>
            </a:r>
          </a:p>
          <a:p>
            <a:r>
              <a:rPr lang="en-US" sz="2800" dirty="0">
                <a:solidFill>
                  <a:schemeClr val="accent2">
                    <a:lumMod val="50000"/>
                  </a:schemeClr>
                </a:solidFill>
                <a:latin typeface="Times New Roman" panose="02020603050405020304" pitchFamily="18" charset="0"/>
                <a:cs typeface="Times New Roman" panose="02020603050405020304" pitchFamily="18" charset="0"/>
              </a:rPr>
              <a:t>-r0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là</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vecto</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vị</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trí</a:t>
            </a:r>
            <a:r>
              <a:rPr lang="en-US" sz="2800" dirty="0">
                <a:solidFill>
                  <a:schemeClr val="accent2">
                    <a:lumMod val="50000"/>
                  </a:schemeClr>
                </a:solidFill>
                <a:latin typeface="Times New Roman" panose="02020603050405020304" pitchFamily="18" charset="0"/>
                <a:cs typeface="Times New Roman" panose="02020603050405020304" pitchFamily="18" charset="0"/>
              </a:rPr>
              <a:t> ban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đầu</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của</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vật</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r>
              <a:rPr lang="en-US" sz="2800" dirty="0">
                <a:solidFill>
                  <a:schemeClr val="accent2">
                    <a:lumMod val="50000"/>
                  </a:schemeClr>
                </a:solidFill>
                <a:latin typeface="Times New Roman" panose="02020603050405020304" pitchFamily="18" charset="0"/>
                <a:cs typeface="Times New Roman" panose="02020603050405020304" pitchFamily="18" charset="0"/>
              </a:rPr>
              <a:t>-R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là</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bán</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kính</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đường</a:t>
            </a:r>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cs typeface="Times New Roman" panose="02020603050405020304" pitchFamily="18" charset="0"/>
              </a:rPr>
              <a:t>tròn</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r>
              <a:rPr lang="en-US" sz="2800" dirty="0">
                <a:solidFill>
                  <a:schemeClr val="accent2">
                    <a:lumMod val="50000"/>
                  </a:schemeClr>
                </a:solidFill>
                <a:latin typeface="Times New Roman" panose="02020603050405020304" pitchFamily="18" charset="0"/>
                <a:cs typeface="Times New Roman" panose="02020603050405020304" pitchFamily="18" charset="0"/>
              </a:rPr>
              <a:t>-</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ω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góc</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vật</a:t>
            </a:r>
            <a:endPar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-I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j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đơn</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vị</a:t>
            </a:r>
            <a:r>
              <a:rPr lang="en-US" sz="28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vecto</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42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B5BCA20-B718-405B-B7C6-4345529447C7}"/>
              </a:ext>
            </a:extLst>
          </p:cNvPr>
          <p:cNvSpPr/>
          <p:nvPr/>
        </p:nvSpPr>
        <p:spPr>
          <a:xfrm>
            <a:off x="5091329" y="-2123215"/>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B1C295-4E66-43F4-B42D-39D56B2EE977}"/>
              </a:ext>
            </a:extLst>
          </p:cNvPr>
          <p:cNvSpPr/>
          <p:nvPr/>
        </p:nvSpPr>
        <p:spPr>
          <a:xfrm>
            <a:off x="646697" y="-29346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39B4AC-CFD0-4C7E-9663-90A9F39850A9}"/>
              </a:ext>
            </a:extLst>
          </p:cNvPr>
          <p:cNvSpPr/>
          <p:nvPr/>
        </p:nvSpPr>
        <p:spPr>
          <a:xfrm>
            <a:off x="-3988413"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DB179F-50B7-4463-A580-E02AD33802D7}"/>
              </a:ext>
            </a:extLst>
          </p:cNvPr>
          <p:cNvSpPr/>
          <p:nvPr/>
        </p:nvSpPr>
        <p:spPr>
          <a:xfrm>
            <a:off x="-234563" y="6117293"/>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EE81A7C-1E2F-47D8-8D27-00539FA7B6F8}"/>
              </a:ext>
            </a:extLst>
          </p:cNvPr>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13" name="Rectangle: Rounded Corners 12">
            <a:extLst>
              <a:ext uri="{FF2B5EF4-FFF2-40B4-BE49-F238E27FC236}">
                <a16:creationId xmlns:a16="http://schemas.microsoft.com/office/drawing/2014/main" id="{C531F9E1-7D28-4B67-9DE9-3600F50E016F}"/>
              </a:ext>
            </a:extLst>
          </p:cNvPr>
          <p:cNvSpPr/>
          <p:nvPr/>
        </p:nvSpPr>
        <p:spPr>
          <a:xfrm>
            <a:off x="4281463" y="-12196082"/>
            <a:ext cx="3189644" cy="3474489"/>
          </a:xfrm>
          <a:prstGeom prst="roundRect">
            <a:avLst>
              <a:gd name="adj" fmla="val 697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32528F-70E2-4488-9554-CB2598344235}"/>
              </a:ext>
            </a:extLst>
          </p:cNvPr>
          <p:cNvSpPr txBox="1"/>
          <p:nvPr/>
        </p:nvSpPr>
        <p:spPr>
          <a:xfrm>
            <a:off x="7666455" y="-4978237"/>
            <a:ext cx="3189644" cy="400110"/>
          </a:xfrm>
          <a:prstGeom prst="rect">
            <a:avLst/>
          </a:prstGeom>
          <a:noFill/>
        </p:spPr>
        <p:txBody>
          <a:bodyPr wrap="square" rtlCol="0">
            <a:spAutoFit/>
          </a:bodyPr>
          <a:lstStyle/>
          <a:p>
            <a:r>
              <a:rPr lang="en-US" sz="2000">
                <a:solidFill>
                  <a:srgbClr val="FFD966"/>
                </a:solidFill>
                <a:latin typeface="Arial" panose="020B0604020202020204" pitchFamily="34" charset="0"/>
                <a:cs typeface="Arial" panose="020B0604020202020204" pitchFamily="34" charset="0"/>
              </a:rPr>
              <a:t>Ghi chú nội dung 2</a:t>
            </a:r>
          </a:p>
        </p:txBody>
      </p:sp>
      <p:grpSp>
        <p:nvGrpSpPr>
          <p:cNvPr id="6" name="Group 5">
            <a:extLst>
              <a:ext uri="{FF2B5EF4-FFF2-40B4-BE49-F238E27FC236}">
                <a16:creationId xmlns:a16="http://schemas.microsoft.com/office/drawing/2014/main" id="{DBB46C2C-1F3B-462D-875E-B49E7F00DEFF}"/>
              </a:ext>
            </a:extLst>
          </p:cNvPr>
          <p:cNvGrpSpPr/>
          <p:nvPr/>
        </p:nvGrpSpPr>
        <p:grpSpPr>
          <a:xfrm>
            <a:off x="5236048" y="-7780462"/>
            <a:ext cx="8345578" cy="6004560"/>
            <a:chOff x="3632816" y="671342"/>
            <a:chExt cx="8067278" cy="5309616"/>
          </a:xfrm>
        </p:grpSpPr>
        <p:sp>
          <p:nvSpPr>
            <p:cNvPr id="4" name="Rectangle: Rounded Corners 3">
              <a:extLst>
                <a:ext uri="{FF2B5EF4-FFF2-40B4-BE49-F238E27FC236}">
                  <a16:creationId xmlns:a16="http://schemas.microsoft.com/office/drawing/2014/main" id="{8D1F5F11-9CC8-4455-AC7B-82BDADF03136}"/>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9FC4FDD-7919-418E-B683-F9B12A0FC82E}"/>
                </a:ext>
              </a:extLst>
            </p:cNvPr>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86362ED2-05C3-45A7-AB29-C85421509120}"/>
              </a:ext>
            </a:extLst>
          </p:cNvPr>
          <p:cNvSpPr/>
          <p:nvPr/>
        </p:nvSpPr>
        <p:spPr>
          <a:xfrm>
            <a:off x="716963"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43C1D112-D854-4FA3-87E3-3419BF0B7F44}"/>
              </a:ext>
            </a:extLst>
          </p:cNvPr>
          <p:cNvGrpSpPr/>
          <p:nvPr/>
        </p:nvGrpSpPr>
        <p:grpSpPr>
          <a:xfrm>
            <a:off x="4519222" y="1739377"/>
            <a:ext cx="8050883" cy="3245657"/>
            <a:chOff x="3632816" y="671342"/>
            <a:chExt cx="8067278" cy="5309616"/>
          </a:xfrm>
        </p:grpSpPr>
        <p:sp>
          <p:nvSpPr>
            <p:cNvPr id="20" name="Rectangle: Rounded Corners 19">
              <a:extLst>
                <a:ext uri="{FF2B5EF4-FFF2-40B4-BE49-F238E27FC236}">
                  <a16:creationId xmlns:a16="http://schemas.microsoft.com/office/drawing/2014/main" id="{C21A5DC0-5C41-4657-8881-8127A20563BD}"/>
                </a:ext>
              </a:extLst>
            </p:cNvPr>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9C7525B-EB81-48A3-9AB1-80C7117EEF56}"/>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a:extLst>
              <a:ext uri="{FF2B5EF4-FFF2-40B4-BE49-F238E27FC236}">
                <a16:creationId xmlns:a16="http://schemas.microsoft.com/office/drawing/2014/main" id="{1733B49B-9A43-4C1C-A928-7C43BFAD66FC}"/>
              </a:ext>
            </a:extLst>
          </p:cNvPr>
          <p:cNvSpPr/>
          <p:nvPr/>
        </p:nvSpPr>
        <p:spPr>
          <a:xfrm>
            <a:off x="5288255" y="-8105353"/>
            <a:ext cx="1620795" cy="1637270"/>
          </a:xfrm>
          <a:prstGeom prst="ellipse">
            <a:avLst/>
          </a:prstGeom>
          <a:blipFill dpi="0" rotWithShape="1">
            <a:blip r:embed="rId2" cstate="hqprint">
              <a:extLst>
                <a:ext uri="{28A0092B-C50C-407E-A947-70E740481C1C}">
                  <a14:useLocalDpi xmlns:a14="http://schemas.microsoft.com/office/drawing/2010/main" val="0"/>
                </a:ext>
              </a:extLst>
            </a:blip>
            <a:srcRect/>
            <a:stretch>
              <a:fillRect t="-37994" b="-37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9ED955-E185-43EC-B299-4A7A3227C3D3}"/>
              </a:ext>
            </a:extLst>
          </p:cNvPr>
          <p:cNvSpPr txBox="1"/>
          <p:nvPr/>
        </p:nvSpPr>
        <p:spPr>
          <a:xfrm>
            <a:off x="4565036" y="9632572"/>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p>
        </p:txBody>
      </p:sp>
      <p:sp>
        <p:nvSpPr>
          <p:cNvPr id="28" name="TextBox 27">
            <a:extLst>
              <a:ext uri="{FF2B5EF4-FFF2-40B4-BE49-F238E27FC236}">
                <a16:creationId xmlns:a16="http://schemas.microsoft.com/office/drawing/2014/main" id="{C79E74E8-A82F-42FF-ACC1-146971AA9938}"/>
              </a:ext>
            </a:extLst>
          </p:cNvPr>
          <p:cNvSpPr txBox="1"/>
          <p:nvPr/>
        </p:nvSpPr>
        <p:spPr>
          <a:xfrm>
            <a:off x="3637918" y="13147607"/>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p>
        </p:txBody>
      </p:sp>
      <p:sp>
        <p:nvSpPr>
          <p:cNvPr id="29" name="Freeform: Shape 28">
            <a:extLst>
              <a:ext uri="{FF2B5EF4-FFF2-40B4-BE49-F238E27FC236}">
                <a16:creationId xmlns:a16="http://schemas.microsoft.com/office/drawing/2014/main" id="{F991E5FE-5E49-4A75-800F-152C2B153DDF}"/>
              </a:ext>
            </a:extLst>
          </p:cNvPr>
          <p:cNvSpPr/>
          <p:nvPr/>
        </p:nvSpPr>
        <p:spPr>
          <a:xfrm>
            <a:off x="-19051937"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5145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0" name="Freeform: Shape 29">
            <a:extLst>
              <a:ext uri="{FF2B5EF4-FFF2-40B4-BE49-F238E27FC236}">
                <a16:creationId xmlns:a16="http://schemas.microsoft.com/office/drawing/2014/main" id="{C8473AB6-086D-4862-BE21-B6CA00FA4333}"/>
              </a:ext>
            </a:extLst>
          </p:cNvPr>
          <p:cNvSpPr/>
          <p:nvPr/>
        </p:nvSpPr>
        <p:spPr>
          <a:xfrm>
            <a:off x="-28938247"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926C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a:extLst>
              <a:ext uri="{FF2B5EF4-FFF2-40B4-BE49-F238E27FC236}">
                <a16:creationId xmlns:a16="http://schemas.microsoft.com/office/drawing/2014/main" id="{ABFA0893-114B-4004-85A0-9A6B8AFC4304}"/>
              </a:ext>
            </a:extLst>
          </p:cNvPr>
          <p:cNvSpPr/>
          <p:nvPr/>
        </p:nvSpPr>
        <p:spPr>
          <a:xfrm>
            <a:off x="-3381749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B4896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extBox 1">
            <a:extLst>
              <a:ext uri="{FF2B5EF4-FFF2-40B4-BE49-F238E27FC236}">
                <a16:creationId xmlns:a16="http://schemas.microsoft.com/office/drawing/2014/main" id="{0BDAAA58-BDE7-AA95-D518-C0C00292BDCD}"/>
              </a:ext>
            </a:extLst>
          </p:cNvPr>
          <p:cNvSpPr txBox="1"/>
          <p:nvPr/>
        </p:nvSpPr>
        <p:spPr>
          <a:xfrm>
            <a:off x="1384667" y="2315781"/>
            <a:ext cx="1967697" cy="1938992"/>
          </a:xfrm>
          <a:prstGeom prst="rect">
            <a:avLst/>
          </a:prstGeom>
          <a:noFill/>
        </p:spPr>
        <p:txBody>
          <a:bodyPr wrap="square" rtlCol="0">
            <a:spAutoFit/>
          </a:bodyPr>
          <a:lstStyle/>
          <a:p>
            <a:pPr algn="ctr"/>
            <a:r>
              <a:rPr lang="en-US" sz="4000" dirty="0" err="1">
                <a:solidFill>
                  <a:schemeClr val="accent4">
                    <a:lumMod val="60000"/>
                    <a:lumOff val="40000"/>
                  </a:schemeClr>
                </a:solidFill>
              </a:rPr>
              <a:t>Chuyển</a:t>
            </a:r>
            <a:r>
              <a:rPr lang="en-US" sz="4000" dirty="0">
                <a:solidFill>
                  <a:schemeClr val="accent4">
                    <a:lumMod val="60000"/>
                    <a:lumOff val="40000"/>
                  </a:schemeClr>
                </a:solidFill>
              </a:rPr>
              <a:t> </a:t>
            </a:r>
            <a:r>
              <a:rPr lang="en-US" sz="4000" dirty="0" err="1">
                <a:solidFill>
                  <a:schemeClr val="accent4">
                    <a:lumMod val="60000"/>
                    <a:lumOff val="40000"/>
                  </a:schemeClr>
                </a:solidFill>
              </a:rPr>
              <a:t>động</a:t>
            </a:r>
            <a:r>
              <a:rPr lang="en-US" sz="4000" dirty="0">
                <a:solidFill>
                  <a:schemeClr val="accent4">
                    <a:lumMod val="60000"/>
                    <a:lumOff val="40000"/>
                  </a:schemeClr>
                </a:solidFill>
              </a:rPr>
              <a:t> </a:t>
            </a:r>
          </a:p>
          <a:p>
            <a:pPr algn="ctr"/>
            <a:r>
              <a:rPr lang="en-US" sz="4000" dirty="0" err="1">
                <a:solidFill>
                  <a:schemeClr val="accent4">
                    <a:lumMod val="60000"/>
                    <a:lumOff val="40000"/>
                  </a:schemeClr>
                </a:solidFill>
              </a:rPr>
              <a:t>Parabol</a:t>
            </a:r>
            <a:endParaRPr lang="en-US" sz="4000" dirty="0">
              <a:solidFill>
                <a:schemeClr val="accent4">
                  <a:lumMod val="60000"/>
                  <a:lumOff val="40000"/>
                </a:schemeClr>
              </a:solidFill>
            </a:endParaRPr>
          </a:p>
        </p:txBody>
      </p:sp>
      <p:sp>
        <p:nvSpPr>
          <p:cNvPr id="7" name="TextBox 6">
            <a:extLst>
              <a:ext uri="{FF2B5EF4-FFF2-40B4-BE49-F238E27FC236}">
                <a16:creationId xmlns:a16="http://schemas.microsoft.com/office/drawing/2014/main" id="{2032C6F6-2516-1079-CA41-B2E524DC16AD}"/>
              </a:ext>
            </a:extLst>
          </p:cNvPr>
          <p:cNvSpPr txBox="1"/>
          <p:nvPr/>
        </p:nvSpPr>
        <p:spPr>
          <a:xfrm>
            <a:off x="5118232" y="1927653"/>
            <a:ext cx="6888507" cy="2954655"/>
          </a:xfrm>
          <a:prstGeom prst="rect">
            <a:avLst/>
          </a:prstGeom>
          <a:noFill/>
        </p:spPr>
        <p:txBody>
          <a:bodyPr wrap="square" rtlCol="0">
            <a:spAutoFit/>
          </a:bodyPr>
          <a:lstStyle/>
          <a:p>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r(t) = r0 + v * t * </a:t>
            </a:r>
            <a:r>
              <a:rPr lang="en-US" sz="28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(1/2) * g * t^2 * j </a:t>
            </a:r>
          </a:p>
          <a:p>
            <a:endPar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Trong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đó</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 </a:t>
            </a:r>
          </a:p>
          <a:p>
            <a:r>
              <a:rPr lang="en-US" sz="2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-r(t) </a:t>
            </a:r>
            <a:r>
              <a:rPr lang="en-US" sz="20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à</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vecto</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vị</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trí</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vật</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tại</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điểm</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t</a:t>
            </a:r>
          </a:p>
          <a:p>
            <a:r>
              <a:rPr lang="en-US" sz="2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-r0 </a:t>
            </a:r>
            <a:r>
              <a:rPr lang="en-US" sz="20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à</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vecto</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vị</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trí</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ban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 </a:t>
            </a:r>
            <a:r>
              <a:rPr lang="en-US" sz="20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à</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vận</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tốc</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US" sz="20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à</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j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đơn</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vị</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vecto</a:t>
            </a:r>
            <a:endPar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 </a:t>
            </a:r>
            <a:r>
              <a:rPr lang="en-US" sz="20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à</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gia</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tốc</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trọng</a:t>
            </a:r>
            <a:r>
              <a:rPr lang="en-US" sz="2000"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trường</a:t>
            </a:r>
            <a:endParaRPr lang="en-US" sz="20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91440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B5BCA20-B718-405B-B7C6-4345529447C7}"/>
              </a:ext>
            </a:extLst>
          </p:cNvPr>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B1C295-4E66-43F4-B42D-39D56B2EE977}"/>
              </a:ext>
            </a:extLst>
          </p:cNvPr>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39B4AC-CFD0-4C7E-9663-90A9F39850A9}"/>
              </a:ext>
            </a:extLst>
          </p:cNvPr>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DB179F-50B7-4463-A580-E02AD33802D7}"/>
              </a:ext>
            </a:extLst>
          </p:cNvPr>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EE81A7C-1E2F-47D8-8D27-00539FA7B6F8}"/>
              </a:ext>
            </a:extLst>
          </p:cNvPr>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sp>
        <p:nvSpPr>
          <p:cNvPr id="9" name="Rectangle 8">
            <a:extLst>
              <a:ext uri="{FF2B5EF4-FFF2-40B4-BE49-F238E27FC236}">
                <a16:creationId xmlns:a16="http://schemas.microsoft.com/office/drawing/2014/main" id="{86362ED2-05C3-45A7-AB29-C85421509120}"/>
              </a:ext>
            </a:extLst>
          </p:cNvPr>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a:extLst>
              <a:ext uri="{FF2B5EF4-FFF2-40B4-BE49-F238E27FC236}">
                <a16:creationId xmlns:a16="http://schemas.microsoft.com/office/drawing/2014/main" id="{D4F41F84-A5D9-4736-9ED2-FA5904C27A32}"/>
              </a:ext>
            </a:extLst>
          </p:cNvPr>
          <p:cNvPicPr>
            <a:picLocks noChangeAspect="1"/>
          </p:cNvPicPr>
          <p:nvPr/>
        </p:nvPicPr>
        <p:blipFill rotWithShape="1">
          <a:blip r:embed="rId2">
            <a:extLst>
              <a:ext uri="{28A0092B-C50C-407E-A947-70E740481C1C}">
                <a14:useLocalDpi xmlns:a14="http://schemas.microsoft.com/office/drawing/2010/main" val="0"/>
              </a:ext>
            </a:extLst>
          </a:blip>
          <a:srcRect l="-40389" t="29954" r="99929" b="29586"/>
          <a:stretch/>
        </p:blipFill>
        <p:spPr>
          <a:xfrm>
            <a:off x="-6041549" y="1290675"/>
            <a:ext cx="2849024" cy="4315968"/>
          </a:xfrm>
          <a:prstGeom prst="rect">
            <a:avLst/>
          </a:prstGeom>
        </p:spPr>
      </p:pic>
      <p:grpSp>
        <p:nvGrpSpPr>
          <p:cNvPr id="19" name="Group 18">
            <a:extLst>
              <a:ext uri="{FF2B5EF4-FFF2-40B4-BE49-F238E27FC236}">
                <a16:creationId xmlns:a16="http://schemas.microsoft.com/office/drawing/2014/main" id="{43C1D112-D854-4FA3-87E3-3419BF0B7F44}"/>
              </a:ext>
            </a:extLst>
          </p:cNvPr>
          <p:cNvGrpSpPr/>
          <p:nvPr/>
        </p:nvGrpSpPr>
        <p:grpSpPr>
          <a:xfrm>
            <a:off x="7666455" y="-12518418"/>
            <a:ext cx="7481804" cy="2439545"/>
            <a:chOff x="3632816" y="671342"/>
            <a:chExt cx="8067278" cy="5309616"/>
          </a:xfrm>
        </p:grpSpPr>
        <p:sp>
          <p:nvSpPr>
            <p:cNvPr id="20" name="Rectangle: Rounded Corners 19">
              <a:extLst>
                <a:ext uri="{FF2B5EF4-FFF2-40B4-BE49-F238E27FC236}">
                  <a16:creationId xmlns:a16="http://schemas.microsoft.com/office/drawing/2014/main" id="{C21A5DC0-5C41-4657-8881-8127A20563BD}"/>
                </a:ext>
              </a:extLst>
            </p:cNvPr>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9C7525B-EB81-48A3-9AB1-80C7117EEF56}"/>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3B93C61-89DB-4E54-80E7-9512DFF1680A}"/>
              </a:ext>
            </a:extLst>
          </p:cNvPr>
          <p:cNvGrpSpPr/>
          <p:nvPr/>
        </p:nvGrpSpPr>
        <p:grpSpPr>
          <a:xfrm>
            <a:off x="6639218" y="-7238489"/>
            <a:ext cx="7481804" cy="2439545"/>
            <a:chOff x="3632816" y="671342"/>
            <a:chExt cx="8067278" cy="5309616"/>
          </a:xfrm>
        </p:grpSpPr>
        <p:sp>
          <p:nvSpPr>
            <p:cNvPr id="23" name="Rectangle: Rounded Corners 22">
              <a:extLst>
                <a:ext uri="{FF2B5EF4-FFF2-40B4-BE49-F238E27FC236}">
                  <a16:creationId xmlns:a16="http://schemas.microsoft.com/office/drawing/2014/main" id="{C983137E-13CD-4EFB-A476-141B97094FA1}"/>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4F28F9F-D5B6-43E5-94C0-330E96EF5B9F}"/>
                </a:ext>
              </a:extLst>
            </p:cNvPr>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6D6491E-876E-4094-AC5D-E04F321D9009}"/>
              </a:ext>
            </a:extLst>
          </p:cNvPr>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p>
        </p:txBody>
      </p:sp>
      <p:grpSp>
        <p:nvGrpSpPr>
          <p:cNvPr id="26" name="Group 25">
            <a:extLst>
              <a:ext uri="{FF2B5EF4-FFF2-40B4-BE49-F238E27FC236}">
                <a16:creationId xmlns:a16="http://schemas.microsoft.com/office/drawing/2014/main" id="{483A5411-789A-49B3-B6F7-EEBCCEFD728E}"/>
              </a:ext>
            </a:extLst>
          </p:cNvPr>
          <p:cNvGrpSpPr/>
          <p:nvPr/>
        </p:nvGrpSpPr>
        <p:grpSpPr>
          <a:xfrm>
            <a:off x="16031867" y="-14417236"/>
            <a:ext cx="8345578" cy="6004560"/>
            <a:chOff x="3632816" y="671342"/>
            <a:chExt cx="8067278" cy="5309616"/>
          </a:xfrm>
        </p:grpSpPr>
        <p:sp>
          <p:nvSpPr>
            <p:cNvPr id="27" name="Rectangle: Rounded Corners 26">
              <a:extLst>
                <a:ext uri="{FF2B5EF4-FFF2-40B4-BE49-F238E27FC236}">
                  <a16:creationId xmlns:a16="http://schemas.microsoft.com/office/drawing/2014/main" id="{10DF8F03-19CA-4A8D-826F-7FDBD2DB7D44}"/>
                </a:ext>
              </a:extLst>
            </p:cNvPr>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3BF79D7-3998-4F3D-B4D3-BA8D89DF4E46}"/>
                </a:ext>
              </a:extLst>
            </p:cNvPr>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Shape 29">
            <a:extLst>
              <a:ext uri="{FF2B5EF4-FFF2-40B4-BE49-F238E27FC236}">
                <a16:creationId xmlns:a16="http://schemas.microsoft.com/office/drawing/2014/main" id="{C155A419-616A-4A01-8098-511B4A0158D4}"/>
              </a:ext>
            </a:extLst>
          </p:cNvPr>
          <p:cNvSpPr/>
          <p:nvPr/>
        </p:nvSpPr>
        <p:spPr>
          <a:xfrm>
            <a:off x="-9159797"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5145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a:extLst>
              <a:ext uri="{FF2B5EF4-FFF2-40B4-BE49-F238E27FC236}">
                <a16:creationId xmlns:a16="http://schemas.microsoft.com/office/drawing/2014/main" id="{5CC99F65-7DE4-46D2-9E8E-0DC41626CE35}"/>
              </a:ext>
            </a:extLst>
          </p:cNvPr>
          <p:cNvSpPr/>
          <p:nvPr/>
        </p:nvSpPr>
        <p:spPr>
          <a:xfrm>
            <a:off x="-9379601"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926C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a:extLst>
              <a:ext uri="{FF2B5EF4-FFF2-40B4-BE49-F238E27FC236}">
                <a16:creationId xmlns:a16="http://schemas.microsoft.com/office/drawing/2014/main" id="{E8AB97F1-51AA-4086-ACDC-8C2C8647E251}"/>
              </a:ext>
            </a:extLst>
          </p:cNvPr>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B4896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extBox 1">
            <a:extLst>
              <a:ext uri="{FF2B5EF4-FFF2-40B4-BE49-F238E27FC236}">
                <a16:creationId xmlns:a16="http://schemas.microsoft.com/office/drawing/2014/main" id="{F6DA0531-496D-DF97-B3F0-E46A607B2C7D}"/>
              </a:ext>
            </a:extLst>
          </p:cNvPr>
          <p:cNvSpPr txBox="1"/>
          <p:nvPr/>
        </p:nvSpPr>
        <p:spPr>
          <a:xfrm>
            <a:off x="3888571" y="1828801"/>
            <a:ext cx="5520266" cy="1754326"/>
          </a:xfrm>
          <a:prstGeom prst="rect">
            <a:avLst/>
          </a:prstGeom>
          <a:noFill/>
        </p:spPr>
        <p:txBody>
          <a:bodyPr wrap="square" rtlCol="0">
            <a:spAutoFit/>
          </a:bodyPr>
          <a:lstStyle/>
          <a:p>
            <a:pPr algn="ctr"/>
            <a:r>
              <a:rPr lang="en-US" sz="3600" b="1" dirty="0" err="1">
                <a:solidFill>
                  <a:srgbClr val="644C00"/>
                </a:solidFill>
                <a:latin typeface="Arial" panose="020B0604020202020204" pitchFamily="34" charset="0"/>
                <a:cs typeface="Arial" panose="020B0604020202020204" pitchFamily="34" charset="0"/>
              </a:rPr>
              <a:t>Một</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số</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ứng</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dụng</a:t>
            </a:r>
            <a:r>
              <a:rPr lang="en-US" sz="3600" b="1" dirty="0">
                <a:solidFill>
                  <a:srgbClr val="644C00"/>
                </a:solidFill>
                <a:latin typeface="Arial" panose="020B0604020202020204" pitchFamily="34" charset="0"/>
                <a:cs typeface="Arial" panose="020B0604020202020204" pitchFamily="34" charset="0"/>
              </a:rPr>
              <a:t> </a:t>
            </a:r>
          </a:p>
          <a:p>
            <a:pPr algn="ctr"/>
            <a:r>
              <a:rPr lang="en-US" sz="3600" b="1" dirty="0" err="1">
                <a:solidFill>
                  <a:srgbClr val="644C00"/>
                </a:solidFill>
                <a:latin typeface="Arial" panose="020B0604020202020204" pitchFamily="34" charset="0"/>
                <a:cs typeface="Arial" panose="020B0604020202020204" pitchFamily="34" charset="0"/>
              </a:rPr>
              <a:t>của</a:t>
            </a:r>
            <a:r>
              <a:rPr lang="en-US" sz="3600" b="1" dirty="0">
                <a:solidFill>
                  <a:srgbClr val="644C00"/>
                </a:solidFill>
                <a:latin typeface="Arial" panose="020B0604020202020204" pitchFamily="34" charset="0"/>
                <a:cs typeface="Arial" panose="020B0604020202020204" pitchFamily="34" charset="0"/>
              </a:rPr>
              <a:t> </a:t>
            </a:r>
          </a:p>
          <a:p>
            <a:pPr algn="ctr"/>
            <a:r>
              <a:rPr lang="en-US" sz="3600" b="1" dirty="0" err="1">
                <a:solidFill>
                  <a:srgbClr val="644C00"/>
                </a:solidFill>
                <a:latin typeface="Arial" panose="020B0604020202020204" pitchFamily="34" charset="0"/>
                <a:cs typeface="Arial" panose="020B0604020202020204" pitchFamily="34" charset="0"/>
              </a:rPr>
              <a:t>Các</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dạng</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chuyển</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động</a:t>
            </a:r>
            <a:endParaRPr lang="en-US" sz="3600" b="1" dirty="0">
              <a:solidFill>
                <a:srgbClr val="644C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22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748</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Caslon Pro</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Nguyen Dung</cp:lastModifiedBy>
  <cp:revision>12</cp:revision>
  <dcterms:created xsi:type="dcterms:W3CDTF">2021-09-16T02:07:41Z</dcterms:created>
  <dcterms:modified xsi:type="dcterms:W3CDTF">2023-10-11T15:29:10Z</dcterms:modified>
</cp:coreProperties>
</file>