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4"/>
    <p:sldMasterId id="2147483753" r:id="rId5"/>
    <p:sldMasterId id="2147483908" r:id="rId6"/>
    <p:sldMasterId id="2147483940" r:id="rId7"/>
    <p:sldMasterId id="2147484002" r:id="rId8"/>
    <p:sldMasterId id="2147483822" r:id="rId9"/>
  </p:sldMasterIdLst>
  <p:notesMasterIdLst>
    <p:notesMasterId r:id="rId24"/>
  </p:notesMasterIdLst>
  <p:handoutMasterIdLst>
    <p:handoutMasterId r:id="rId25"/>
  </p:handoutMasterIdLst>
  <p:sldIdLst>
    <p:sldId id="256" r:id="rId10"/>
    <p:sldId id="6100" r:id="rId11"/>
    <p:sldId id="6102" r:id="rId12"/>
    <p:sldId id="6103" r:id="rId13"/>
    <p:sldId id="6115" r:id="rId14"/>
    <p:sldId id="6105" r:id="rId15"/>
    <p:sldId id="6106" r:id="rId16"/>
    <p:sldId id="6107" r:id="rId17"/>
    <p:sldId id="6108" r:id="rId18"/>
    <p:sldId id="6109" r:id="rId19"/>
    <p:sldId id="6110" r:id="rId20"/>
    <p:sldId id="291" r:id="rId21"/>
    <p:sldId id="6112" r:id="rId22"/>
    <p:sldId id="6113" r:id="rId23"/>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A8640A-9890-2C60-2D70-D8323ED10051}" name="Lenoir Marianne" initials="" userId="S::marianne.lenoir@aalto.fi::b1bccced-9ffb-4c0a-ad95-214663bc3e16" providerId="AD"/>
  <p188:author id="{EBD39ADD-B8DF-6C6F-FD65-6FC1B3760BE5}" name="Stapleton Noora" initials="SN" userId="S::noora.stapleton@aalto.fi::aac9ae2e-8f28-4639-831e-0de23629f81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A56396-2662-4723-8F32-68986AC00138}" v="311" dt="2024-06-08T10:39:48.362"/>
    <p1510:client id="{481FAD54-EA80-4C9B-B1E7-9CA216647957}" v="927" dt="2024-06-08T15:18:38.758"/>
    <p1510:client id="{C67E5773-37B8-4446-A9F1-C2D21938735C}" v="599" dt="2024-06-09T09:11:24.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138" y="10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ê Forsell Trang" userId="7f38067f-0a21-4ca7-9950-4f38c66370cc" providerId="ADAL" clId="{72548CA6-F163-4819-B975-B261ECC6DB50}"/>
    <pc:docChg chg="custSel addSld delSld modSld">
      <pc:chgData name="Lê Forsell Trang" userId="7f38067f-0a21-4ca7-9950-4f38c66370cc" providerId="ADAL" clId="{72548CA6-F163-4819-B975-B261ECC6DB50}" dt="2024-06-07T08:53:30.348" v="338" actId="20577"/>
      <pc:docMkLst>
        <pc:docMk/>
      </pc:docMkLst>
      <pc:sldChg chg="modSp mod">
        <pc:chgData name="Lê Forsell Trang" userId="7f38067f-0a21-4ca7-9950-4f38c66370cc" providerId="ADAL" clId="{72548CA6-F163-4819-B975-B261ECC6DB50}" dt="2024-06-07T08:51:45.423" v="318" actId="20577"/>
        <pc:sldMkLst>
          <pc:docMk/>
          <pc:sldMk cId="1927585157" sldId="6100"/>
        </pc:sldMkLst>
        <pc:spChg chg="mod">
          <ac:chgData name="Lê Forsell Trang" userId="7f38067f-0a21-4ca7-9950-4f38c66370cc" providerId="ADAL" clId="{72548CA6-F163-4819-B975-B261ECC6DB50}" dt="2024-06-07T08:48:24.307" v="215" actId="255"/>
          <ac:spMkLst>
            <pc:docMk/>
            <pc:sldMk cId="1927585157" sldId="6100"/>
            <ac:spMk id="2" creationId="{AE20BD8C-69D3-328A-E0BA-98A52D863ADA}"/>
          </ac:spMkLst>
        </pc:spChg>
        <pc:spChg chg="mod">
          <ac:chgData name="Lê Forsell Trang" userId="7f38067f-0a21-4ca7-9950-4f38c66370cc" providerId="ADAL" clId="{72548CA6-F163-4819-B975-B261ECC6DB50}" dt="2024-06-07T08:51:45.423" v="318" actId="20577"/>
          <ac:spMkLst>
            <pc:docMk/>
            <pc:sldMk cId="1927585157" sldId="6100"/>
            <ac:spMk id="6" creationId="{A6B2DBB1-F539-1356-950C-AD11DB217578}"/>
          </ac:spMkLst>
        </pc:spChg>
      </pc:sldChg>
      <pc:sldChg chg="del">
        <pc:chgData name="Lê Forsell Trang" userId="7f38067f-0a21-4ca7-9950-4f38c66370cc" providerId="ADAL" clId="{72548CA6-F163-4819-B975-B261ECC6DB50}" dt="2024-06-07T08:47:06.513" v="200" actId="47"/>
        <pc:sldMkLst>
          <pc:docMk/>
          <pc:sldMk cId="1516105047" sldId="6101"/>
        </pc:sldMkLst>
      </pc:sldChg>
      <pc:sldChg chg="addSp delSp modSp new mod">
        <pc:chgData name="Lê Forsell Trang" userId="7f38067f-0a21-4ca7-9950-4f38c66370cc" providerId="ADAL" clId="{72548CA6-F163-4819-B975-B261ECC6DB50}" dt="2024-06-07T08:48:16.352" v="214" actId="255"/>
        <pc:sldMkLst>
          <pc:docMk/>
          <pc:sldMk cId="1236775959" sldId="6102"/>
        </pc:sldMkLst>
        <pc:spChg chg="mod">
          <ac:chgData name="Lê Forsell Trang" userId="7f38067f-0a21-4ca7-9950-4f38c66370cc" providerId="ADAL" clId="{72548CA6-F163-4819-B975-B261ECC6DB50}" dt="2024-06-07T08:48:16.352" v="214" actId="255"/>
          <ac:spMkLst>
            <pc:docMk/>
            <pc:sldMk cId="1236775959" sldId="6102"/>
            <ac:spMk id="2" creationId="{2978771C-AF49-001C-F8D9-574146295116}"/>
          </ac:spMkLst>
        </pc:spChg>
        <pc:spChg chg="add del mod">
          <ac:chgData name="Lê Forsell Trang" userId="7f38067f-0a21-4ca7-9950-4f38c66370cc" providerId="ADAL" clId="{72548CA6-F163-4819-B975-B261ECC6DB50}" dt="2024-06-07T08:47:04.071" v="196"/>
          <ac:spMkLst>
            <pc:docMk/>
            <pc:sldMk cId="1236775959" sldId="6102"/>
            <ac:spMk id="6" creationId="{B6D260EB-83F3-ECAD-AC8D-A3A0A900CDBF}"/>
          </ac:spMkLst>
        </pc:spChg>
        <pc:spChg chg="add mod">
          <ac:chgData name="Lê Forsell Trang" userId="7f38067f-0a21-4ca7-9950-4f38c66370cc" providerId="ADAL" clId="{72548CA6-F163-4819-B975-B261ECC6DB50}" dt="2024-06-07T08:47:18.932" v="203" actId="1076"/>
          <ac:spMkLst>
            <pc:docMk/>
            <pc:sldMk cId="1236775959" sldId="6102"/>
            <ac:spMk id="7" creationId="{4BD44BF7-98DC-0989-2AF6-61D499D4B1BC}"/>
          </ac:spMkLst>
        </pc:spChg>
      </pc:sldChg>
      <pc:sldChg chg="new del">
        <pc:chgData name="Lê Forsell Trang" userId="7f38067f-0a21-4ca7-9950-4f38c66370cc" providerId="ADAL" clId="{72548CA6-F163-4819-B975-B261ECC6DB50}" dt="2024-06-07T08:47:05.940" v="197" actId="47"/>
        <pc:sldMkLst>
          <pc:docMk/>
          <pc:sldMk cId="591059265" sldId="6103"/>
        </pc:sldMkLst>
      </pc:sldChg>
      <pc:sldChg chg="modSp add mod">
        <pc:chgData name="Lê Forsell Trang" userId="7f38067f-0a21-4ca7-9950-4f38c66370cc" providerId="ADAL" clId="{72548CA6-F163-4819-B975-B261ECC6DB50}" dt="2024-06-07T08:53:30.348" v="338" actId="20577"/>
        <pc:sldMkLst>
          <pc:docMk/>
          <pc:sldMk cId="1082428957" sldId="6103"/>
        </pc:sldMkLst>
        <pc:spChg chg="mod">
          <ac:chgData name="Lê Forsell Trang" userId="7f38067f-0a21-4ca7-9950-4f38c66370cc" providerId="ADAL" clId="{72548CA6-F163-4819-B975-B261ECC6DB50}" dt="2024-06-07T08:53:30.348" v="338" actId="20577"/>
          <ac:spMkLst>
            <pc:docMk/>
            <pc:sldMk cId="1082428957" sldId="6103"/>
            <ac:spMk id="2" creationId="{2978771C-AF49-001C-F8D9-574146295116}"/>
          </ac:spMkLst>
        </pc:spChg>
      </pc:sldChg>
      <pc:sldChg chg="modSp add mod">
        <pc:chgData name="Lê Forsell Trang" userId="7f38067f-0a21-4ca7-9950-4f38c66370cc" providerId="ADAL" clId="{72548CA6-F163-4819-B975-B261ECC6DB50}" dt="2024-06-07T08:49:28.494" v="263" actId="20577"/>
        <pc:sldMkLst>
          <pc:docMk/>
          <pc:sldMk cId="2730812099" sldId="6104"/>
        </pc:sldMkLst>
        <pc:spChg chg="mod">
          <ac:chgData name="Lê Forsell Trang" userId="7f38067f-0a21-4ca7-9950-4f38c66370cc" providerId="ADAL" clId="{72548CA6-F163-4819-B975-B261ECC6DB50}" dt="2024-06-07T08:49:28.494" v="263" actId="20577"/>
          <ac:spMkLst>
            <pc:docMk/>
            <pc:sldMk cId="2730812099" sldId="6104"/>
            <ac:spMk id="2" creationId="{2978771C-AF49-001C-F8D9-574146295116}"/>
          </ac:spMkLst>
        </pc:spChg>
      </pc:sldChg>
      <pc:sldChg chg="new del">
        <pc:chgData name="Lê Forsell Trang" userId="7f38067f-0a21-4ca7-9950-4f38c66370cc" providerId="ADAL" clId="{72548CA6-F163-4819-B975-B261ECC6DB50}" dt="2024-06-07T08:47:06.105" v="198" actId="47"/>
        <pc:sldMkLst>
          <pc:docMk/>
          <pc:sldMk cId="3068064625" sldId="6104"/>
        </pc:sldMkLst>
      </pc:sldChg>
      <pc:sldChg chg="new del">
        <pc:chgData name="Lê Forsell Trang" userId="7f38067f-0a21-4ca7-9950-4f38c66370cc" providerId="ADAL" clId="{72548CA6-F163-4819-B975-B261ECC6DB50}" dt="2024-06-07T08:47:06.293" v="199" actId="47"/>
        <pc:sldMkLst>
          <pc:docMk/>
          <pc:sldMk cId="332800524" sldId="6105"/>
        </pc:sldMkLst>
      </pc:sldChg>
      <pc:sldChg chg="modSp add mod">
        <pc:chgData name="Lê Forsell Trang" userId="7f38067f-0a21-4ca7-9950-4f38c66370cc" providerId="ADAL" clId="{72548CA6-F163-4819-B975-B261ECC6DB50}" dt="2024-06-07T08:50:10.424" v="283" actId="20577"/>
        <pc:sldMkLst>
          <pc:docMk/>
          <pc:sldMk cId="2807138175" sldId="6105"/>
        </pc:sldMkLst>
        <pc:spChg chg="mod">
          <ac:chgData name="Lê Forsell Trang" userId="7f38067f-0a21-4ca7-9950-4f38c66370cc" providerId="ADAL" clId="{72548CA6-F163-4819-B975-B261ECC6DB50}" dt="2024-06-07T08:50:10.424" v="283" actId="20577"/>
          <ac:spMkLst>
            <pc:docMk/>
            <pc:sldMk cId="2807138175" sldId="6105"/>
            <ac:spMk id="2" creationId="{2978771C-AF49-001C-F8D9-574146295116}"/>
          </ac:spMkLst>
        </pc:spChg>
      </pc:sldChg>
      <pc:sldChg chg="modSp add mod">
        <pc:chgData name="Lê Forsell Trang" userId="7f38067f-0a21-4ca7-9950-4f38c66370cc" providerId="ADAL" clId="{72548CA6-F163-4819-B975-B261ECC6DB50}" dt="2024-06-07T08:50:31.071" v="297" actId="20577"/>
        <pc:sldMkLst>
          <pc:docMk/>
          <pc:sldMk cId="1656020642" sldId="6106"/>
        </pc:sldMkLst>
        <pc:spChg chg="mod">
          <ac:chgData name="Lê Forsell Trang" userId="7f38067f-0a21-4ca7-9950-4f38c66370cc" providerId="ADAL" clId="{72548CA6-F163-4819-B975-B261ECC6DB50}" dt="2024-06-07T08:50:31.071" v="297" actId="20577"/>
          <ac:spMkLst>
            <pc:docMk/>
            <pc:sldMk cId="1656020642" sldId="6106"/>
            <ac:spMk id="2" creationId="{2978771C-AF49-001C-F8D9-574146295116}"/>
          </ac:spMkLst>
        </pc:spChg>
      </pc:sldChg>
      <pc:sldChg chg="modSp new mod">
        <pc:chgData name="Lê Forsell Trang" userId="7f38067f-0a21-4ca7-9950-4f38c66370cc" providerId="ADAL" clId="{72548CA6-F163-4819-B975-B261ECC6DB50}" dt="2024-06-07T08:52:50.546" v="332" actId="255"/>
        <pc:sldMkLst>
          <pc:docMk/>
          <pc:sldMk cId="1025841239" sldId="6107"/>
        </pc:sldMkLst>
        <pc:spChg chg="mod">
          <ac:chgData name="Lê Forsell Trang" userId="7f38067f-0a21-4ca7-9950-4f38c66370cc" providerId="ADAL" clId="{72548CA6-F163-4819-B975-B261ECC6DB50}" dt="2024-06-07T08:52:50.546" v="332" actId="255"/>
          <ac:spMkLst>
            <pc:docMk/>
            <pc:sldMk cId="1025841239" sldId="6107"/>
            <ac:spMk id="2" creationId="{66B16BB9-FA37-BE58-3F1E-5224A4B52663}"/>
          </ac:spMkLst>
        </pc:spChg>
      </pc:sldChg>
      <pc:sldChg chg="modSp new del mod">
        <pc:chgData name="Lê Forsell Trang" userId="7f38067f-0a21-4ca7-9950-4f38c66370cc" providerId="ADAL" clId="{72548CA6-F163-4819-B975-B261ECC6DB50}" dt="2024-06-07T08:51:34.881" v="309" actId="47"/>
        <pc:sldMkLst>
          <pc:docMk/>
          <pc:sldMk cId="189794137" sldId="6108"/>
        </pc:sldMkLst>
        <pc:spChg chg="mod">
          <ac:chgData name="Lê Forsell Trang" userId="7f38067f-0a21-4ca7-9950-4f38c66370cc" providerId="ADAL" clId="{72548CA6-F163-4819-B975-B261ECC6DB50}" dt="2024-06-07T08:51:15.571" v="299"/>
          <ac:spMkLst>
            <pc:docMk/>
            <pc:sldMk cId="189794137" sldId="6108"/>
            <ac:spMk id="2" creationId="{BF67C0F6-DD48-37D1-EB2A-5BE3ABBF9852}"/>
          </ac:spMkLst>
        </pc:spChg>
      </pc:sldChg>
      <pc:sldChg chg="modSp new mod">
        <pc:chgData name="Lê Forsell Trang" userId="7f38067f-0a21-4ca7-9950-4f38c66370cc" providerId="ADAL" clId="{72548CA6-F163-4819-B975-B261ECC6DB50}" dt="2024-06-07T08:53:05.514" v="336" actId="20577"/>
        <pc:sldMkLst>
          <pc:docMk/>
          <pc:sldMk cId="2278390955" sldId="6108"/>
        </pc:sldMkLst>
        <pc:spChg chg="mod">
          <ac:chgData name="Lê Forsell Trang" userId="7f38067f-0a21-4ca7-9950-4f38c66370cc" providerId="ADAL" clId="{72548CA6-F163-4819-B975-B261ECC6DB50}" dt="2024-06-07T08:53:05.514" v="336" actId="20577"/>
          <ac:spMkLst>
            <pc:docMk/>
            <pc:sldMk cId="2278390955" sldId="6108"/>
            <ac:spMk id="2" creationId="{B014369B-564F-5436-4823-C9F8DF597511}"/>
          </ac:spMkLst>
        </pc:spChg>
      </pc:sldChg>
      <pc:sldChg chg="modSp new mod">
        <pc:chgData name="Lê Forsell Trang" userId="7f38067f-0a21-4ca7-9950-4f38c66370cc" providerId="ADAL" clId="{72548CA6-F163-4819-B975-B261ECC6DB50}" dt="2024-06-07T08:52:38.356" v="328" actId="255"/>
        <pc:sldMkLst>
          <pc:docMk/>
          <pc:sldMk cId="4062546936" sldId="6109"/>
        </pc:sldMkLst>
        <pc:spChg chg="mod">
          <ac:chgData name="Lê Forsell Trang" userId="7f38067f-0a21-4ca7-9950-4f38c66370cc" providerId="ADAL" clId="{72548CA6-F163-4819-B975-B261ECC6DB50}" dt="2024-06-07T08:52:38.356" v="328" actId="255"/>
          <ac:spMkLst>
            <pc:docMk/>
            <pc:sldMk cId="4062546936" sldId="6109"/>
            <ac:spMk id="2" creationId="{9D19FBB7-6B49-FAF5-E9F6-393DF5DF195C}"/>
          </ac:spMkLst>
        </pc:spChg>
      </pc:sldChg>
      <pc:sldChg chg="modSp new mod">
        <pc:chgData name="Lê Forsell Trang" userId="7f38067f-0a21-4ca7-9950-4f38c66370cc" providerId="ADAL" clId="{72548CA6-F163-4819-B975-B261ECC6DB50}" dt="2024-06-07T08:52:31.154" v="326" actId="255"/>
        <pc:sldMkLst>
          <pc:docMk/>
          <pc:sldMk cId="3420617116" sldId="6110"/>
        </pc:sldMkLst>
        <pc:spChg chg="mod">
          <ac:chgData name="Lê Forsell Trang" userId="7f38067f-0a21-4ca7-9950-4f38c66370cc" providerId="ADAL" clId="{72548CA6-F163-4819-B975-B261ECC6DB50}" dt="2024-06-07T08:52:31.154" v="326" actId="255"/>
          <ac:spMkLst>
            <pc:docMk/>
            <pc:sldMk cId="3420617116" sldId="6110"/>
            <ac:spMk id="2" creationId="{782607FC-FC3B-E7F0-163E-4184285C6248}"/>
          </ac:spMkLst>
        </pc:spChg>
      </pc:sldChg>
    </pc:docChg>
  </pc:docChgLst>
  <pc:docChgLst>
    <pc:chgData name="Yang Zong-Rong" userId="0376ed8e-36e0-4167-8452-affa80cf773c" providerId="ADAL" clId="{10D3A564-C1E8-104B-94D0-A5966A693D4A}"/>
    <pc:docChg chg="undo custSel modSld">
      <pc:chgData name="Yang Zong-Rong" userId="0376ed8e-36e0-4167-8452-affa80cf773c" providerId="ADAL" clId="{10D3A564-C1E8-104B-94D0-A5966A693D4A}" dt="2024-06-07T13:39:51.022" v="173" actId="2710"/>
      <pc:docMkLst>
        <pc:docMk/>
      </pc:docMkLst>
      <pc:sldChg chg="addSp delSp modSp mod">
        <pc:chgData name="Yang Zong-Rong" userId="0376ed8e-36e0-4167-8452-affa80cf773c" providerId="ADAL" clId="{10D3A564-C1E8-104B-94D0-A5966A693D4A}" dt="2024-06-07T13:39:51.022" v="173" actId="2710"/>
        <pc:sldMkLst>
          <pc:docMk/>
          <pc:sldMk cId="1082428957" sldId="6103"/>
        </pc:sldMkLst>
        <pc:spChg chg="mod">
          <ac:chgData name="Yang Zong-Rong" userId="0376ed8e-36e0-4167-8452-affa80cf773c" providerId="ADAL" clId="{10D3A564-C1E8-104B-94D0-A5966A693D4A}" dt="2024-06-07T13:25:57.179" v="101" actId="20577"/>
          <ac:spMkLst>
            <pc:docMk/>
            <pc:sldMk cId="1082428957" sldId="6103"/>
            <ac:spMk id="2" creationId="{2978771C-AF49-001C-F8D9-574146295116}"/>
          </ac:spMkLst>
        </pc:spChg>
        <pc:spChg chg="add mod">
          <ac:chgData name="Yang Zong-Rong" userId="0376ed8e-36e0-4167-8452-affa80cf773c" providerId="ADAL" clId="{10D3A564-C1E8-104B-94D0-A5966A693D4A}" dt="2024-06-07T13:26:16.153" v="104" actId="1076"/>
          <ac:spMkLst>
            <pc:docMk/>
            <pc:sldMk cId="1082428957" sldId="6103"/>
            <ac:spMk id="6" creationId="{39DEE5F0-36A3-44E8-EC85-0EE91C488DAD}"/>
          </ac:spMkLst>
        </pc:spChg>
        <pc:spChg chg="del mod">
          <ac:chgData name="Yang Zong-Rong" userId="0376ed8e-36e0-4167-8452-affa80cf773c" providerId="ADAL" clId="{10D3A564-C1E8-104B-94D0-A5966A693D4A}" dt="2024-06-07T13:26:01.296" v="103"/>
          <ac:spMkLst>
            <pc:docMk/>
            <pc:sldMk cId="1082428957" sldId="6103"/>
            <ac:spMk id="7" creationId="{4BD44BF7-98DC-0989-2AF6-61D499D4B1BC}"/>
          </ac:spMkLst>
        </pc:spChg>
        <pc:spChg chg="add del mod">
          <ac:chgData name="Yang Zong-Rong" userId="0376ed8e-36e0-4167-8452-affa80cf773c" providerId="ADAL" clId="{10D3A564-C1E8-104B-94D0-A5966A693D4A}" dt="2024-06-07T13:34:48.944" v="109"/>
          <ac:spMkLst>
            <pc:docMk/>
            <pc:sldMk cId="1082428957" sldId="6103"/>
            <ac:spMk id="8" creationId="{A05AED62-84B2-0276-6E7C-AB2D656B9A91}"/>
          </ac:spMkLst>
        </pc:spChg>
        <pc:spChg chg="add mod">
          <ac:chgData name="Yang Zong-Rong" userId="0376ed8e-36e0-4167-8452-affa80cf773c" providerId="ADAL" clId="{10D3A564-C1E8-104B-94D0-A5966A693D4A}" dt="2024-06-07T13:39:51.022" v="173" actId="2710"/>
          <ac:spMkLst>
            <pc:docMk/>
            <pc:sldMk cId="1082428957" sldId="6103"/>
            <ac:spMk id="9" creationId="{4C45391C-6247-982D-05E6-93A99B48901E}"/>
          </ac:spMkLst>
        </pc:spChg>
      </pc:sldChg>
    </pc:docChg>
  </pc:docChgLst>
  <pc:docChgLst>
    <pc:chgData name="Tran Dung" userId="7baa4ad9-c059-44cf-bd7f-7336909d4bd3" providerId="ADAL" clId="{33A56396-2662-4723-8F32-68986AC00138}"/>
    <pc:docChg chg="undo custSel addSld modSld sldOrd">
      <pc:chgData name="Tran Dung" userId="7baa4ad9-c059-44cf-bd7f-7336909d4bd3" providerId="ADAL" clId="{33A56396-2662-4723-8F32-68986AC00138}" dt="2024-06-08T10:39:48.362" v="724" actId="115"/>
      <pc:docMkLst>
        <pc:docMk/>
      </pc:docMkLst>
      <pc:sldChg chg="addSp delSp modSp mod">
        <pc:chgData name="Tran Dung" userId="7baa4ad9-c059-44cf-bd7f-7336909d4bd3" providerId="ADAL" clId="{33A56396-2662-4723-8F32-68986AC00138}" dt="2024-06-08T07:23:01.691" v="24" actId="14100"/>
        <pc:sldMkLst>
          <pc:docMk/>
          <pc:sldMk cId="1236775959" sldId="6102"/>
        </pc:sldMkLst>
        <pc:spChg chg="add del mod">
          <ac:chgData name="Tran Dung" userId="7baa4ad9-c059-44cf-bd7f-7336909d4bd3" providerId="ADAL" clId="{33A56396-2662-4723-8F32-68986AC00138}" dt="2024-06-08T07:22:52.429" v="21" actId="478"/>
          <ac:spMkLst>
            <pc:docMk/>
            <pc:sldMk cId="1236775959" sldId="6102"/>
            <ac:spMk id="8" creationId="{0B7AB790-5004-F278-25CC-E24E8D5B1197}"/>
          </ac:spMkLst>
        </pc:spChg>
        <pc:picChg chg="add mod">
          <ac:chgData name="Tran Dung" userId="7baa4ad9-c059-44cf-bd7f-7336909d4bd3" providerId="ADAL" clId="{33A56396-2662-4723-8F32-68986AC00138}" dt="2024-06-08T07:23:01.691" v="24" actId="14100"/>
          <ac:picMkLst>
            <pc:docMk/>
            <pc:sldMk cId="1236775959" sldId="6102"/>
            <ac:picMk id="4" creationId="{408D5A1F-ED38-1F38-AE03-72237A7A3B84}"/>
          </ac:picMkLst>
        </pc:picChg>
      </pc:sldChg>
      <pc:sldChg chg="addSp delSp modSp mod">
        <pc:chgData name="Tran Dung" userId="7baa4ad9-c059-44cf-bd7f-7336909d4bd3" providerId="ADAL" clId="{33A56396-2662-4723-8F32-68986AC00138}" dt="2024-06-08T10:39:48.362" v="724" actId="115"/>
        <pc:sldMkLst>
          <pc:docMk/>
          <pc:sldMk cId="2807138175" sldId="6105"/>
        </pc:sldMkLst>
        <pc:spChg chg="mod">
          <ac:chgData name="Tran Dung" userId="7baa4ad9-c059-44cf-bd7f-7336909d4bd3" providerId="ADAL" clId="{33A56396-2662-4723-8F32-68986AC00138}" dt="2024-06-08T08:08:01.465" v="205" actId="14100"/>
          <ac:spMkLst>
            <pc:docMk/>
            <pc:sldMk cId="2807138175" sldId="6105"/>
            <ac:spMk id="2" creationId="{2978771C-AF49-001C-F8D9-574146295116}"/>
          </ac:spMkLst>
        </pc:spChg>
        <pc:spChg chg="add mod">
          <ac:chgData name="Tran Dung" userId="7baa4ad9-c059-44cf-bd7f-7336909d4bd3" providerId="ADAL" clId="{33A56396-2662-4723-8F32-68986AC00138}" dt="2024-06-08T10:39:48.362" v="724" actId="115"/>
          <ac:spMkLst>
            <pc:docMk/>
            <pc:sldMk cId="2807138175" sldId="6105"/>
            <ac:spMk id="4" creationId="{179CE52F-D3C4-1C90-C8A9-E112DB9A13BA}"/>
          </ac:spMkLst>
        </pc:spChg>
        <pc:spChg chg="add del mod">
          <ac:chgData name="Tran Dung" userId="7baa4ad9-c059-44cf-bd7f-7336909d4bd3" providerId="ADAL" clId="{33A56396-2662-4723-8F32-68986AC00138}" dt="2024-06-08T08:06:37.460" v="187" actId="478"/>
          <ac:spMkLst>
            <pc:docMk/>
            <pc:sldMk cId="2807138175" sldId="6105"/>
            <ac:spMk id="6" creationId="{4F779406-8BA8-6267-5FB8-8A992D7D5F8C}"/>
          </ac:spMkLst>
        </pc:spChg>
        <pc:spChg chg="add mod">
          <ac:chgData name="Tran Dung" userId="7baa4ad9-c059-44cf-bd7f-7336909d4bd3" providerId="ADAL" clId="{33A56396-2662-4723-8F32-68986AC00138}" dt="2024-06-08T08:08:53.243" v="228" actId="20577"/>
          <ac:spMkLst>
            <pc:docMk/>
            <pc:sldMk cId="2807138175" sldId="6105"/>
            <ac:spMk id="10" creationId="{DB4AEAE6-5C38-3761-0E80-8348467294F0}"/>
          </ac:spMkLst>
        </pc:spChg>
        <pc:picChg chg="add mod">
          <ac:chgData name="Tran Dung" userId="7baa4ad9-c059-44cf-bd7f-7336909d4bd3" providerId="ADAL" clId="{33A56396-2662-4723-8F32-68986AC00138}" dt="2024-06-08T08:07:52.153" v="204" actId="14100"/>
          <ac:picMkLst>
            <pc:docMk/>
            <pc:sldMk cId="2807138175" sldId="6105"/>
            <ac:picMk id="8" creationId="{1CC6DB01-5252-2A81-5494-AF3E0E1EA66F}"/>
          </ac:picMkLst>
        </pc:picChg>
        <pc:picChg chg="add mod">
          <ac:chgData name="Tran Dung" userId="7baa4ad9-c059-44cf-bd7f-7336909d4bd3" providerId="ADAL" clId="{33A56396-2662-4723-8F32-68986AC00138}" dt="2024-06-08T08:07:43.441" v="201" actId="14100"/>
          <ac:picMkLst>
            <pc:docMk/>
            <pc:sldMk cId="2807138175" sldId="6105"/>
            <ac:picMk id="9" creationId="{8F324F31-D122-1928-2570-D1D21DDD52C6}"/>
          </ac:picMkLst>
        </pc:picChg>
      </pc:sldChg>
      <pc:sldChg chg="addSp modSp add mod ord modAnim">
        <pc:chgData name="Tran Dung" userId="7baa4ad9-c059-44cf-bd7f-7336909d4bd3" providerId="ADAL" clId="{33A56396-2662-4723-8F32-68986AC00138}" dt="2024-06-08T08:33:43.374" v="691" actId="20577"/>
        <pc:sldMkLst>
          <pc:docMk/>
          <pc:sldMk cId="3297778893" sldId="6112"/>
        </pc:sldMkLst>
        <pc:spChg chg="mod">
          <ac:chgData name="Tran Dung" userId="7baa4ad9-c059-44cf-bd7f-7336909d4bd3" providerId="ADAL" clId="{33A56396-2662-4723-8F32-68986AC00138}" dt="2024-06-08T08:33:43.374" v="691" actId="20577"/>
          <ac:spMkLst>
            <pc:docMk/>
            <pc:sldMk cId="3297778893" sldId="6112"/>
            <ac:spMk id="2" creationId="{782607FC-FC3B-E7F0-163E-4184285C6248}"/>
          </ac:spMkLst>
        </pc:spChg>
        <pc:spChg chg="add mod">
          <ac:chgData name="Tran Dung" userId="7baa4ad9-c059-44cf-bd7f-7336909d4bd3" providerId="ADAL" clId="{33A56396-2662-4723-8F32-68986AC00138}" dt="2024-06-08T08:19:11.871" v="427" actId="115"/>
          <ac:spMkLst>
            <pc:docMk/>
            <pc:sldMk cId="3297778893" sldId="6112"/>
            <ac:spMk id="4" creationId="{D053D307-C30A-0DD9-B8A5-1BF6F9716E0E}"/>
          </ac:spMkLst>
        </pc:spChg>
        <pc:spChg chg="add mod">
          <ac:chgData name="Tran Dung" userId="7baa4ad9-c059-44cf-bd7f-7336909d4bd3" providerId="ADAL" clId="{33A56396-2662-4723-8F32-68986AC00138}" dt="2024-06-08T08:23:23.350" v="526" actId="113"/>
          <ac:spMkLst>
            <pc:docMk/>
            <pc:sldMk cId="3297778893" sldId="6112"/>
            <ac:spMk id="6" creationId="{5FECD6F0-50CA-A01D-3141-354DF962754E}"/>
          </ac:spMkLst>
        </pc:spChg>
        <pc:spChg chg="add mod">
          <ac:chgData name="Tran Dung" userId="7baa4ad9-c059-44cf-bd7f-7336909d4bd3" providerId="ADAL" clId="{33A56396-2662-4723-8F32-68986AC00138}" dt="2024-06-08T08:25:21.469" v="574" actId="20577"/>
          <ac:spMkLst>
            <pc:docMk/>
            <pc:sldMk cId="3297778893" sldId="6112"/>
            <ac:spMk id="14" creationId="{FA93E242-5D6C-242A-03AF-27255F7861B2}"/>
          </ac:spMkLst>
        </pc:spChg>
        <pc:picChg chg="mod">
          <ac:chgData name="Tran Dung" userId="7baa4ad9-c059-44cf-bd7f-7336909d4bd3" providerId="ADAL" clId="{33A56396-2662-4723-8F32-68986AC00138}" dt="2024-06-08T08:19:38.300" v="433" actId="14100"/>
          <ac:picMkLst>
            <pc:docMk/>
            <pc:sldMk cId="3297778893" sldId="6112"/>
            <ac:picMk id="8" creationId="{7814A3E6-E6F4-6DE1-F63E-F31D4FF91928}"/>
          </ac:picMkLst>
        </pc:picChg>
        <pc:picChg chg="add mod">
          <ac:chgData name="Tran Dung" userId="7baa4ad9-c059-44cf-bd7f-7336909d4bd3" providerId="ADAL" clId="{33A56396-2662-4723-8F32-68986AC00138}" dt="2024-06-08T08:24:57.842" v="541" actId="1076"/>
          <ac:picMkLst>
            <pc:docMk/>
            <pc:sldMk cId="3297778893" sldId="6112"/>
            <ac:picMk id="13" creationId="{D8DC03DB-E93F-EC65-FB01-0D7CB49F8902}"/>
          </ac:picMkLst>
        </pc:picChg>
        <pc:cxnChg chg="add mod">
          <ac:chgData name="Tran Dung" userId="7baa4ad9-c059-44cf-bd7f-7336909d4bd3" providerId="ADAL" clId="{33A56396-2662-4723-8F32-68986AC00138}" dt="2024-06-08T08:20:13.628" v="438" actId="14100"/>
          <ac:cxnSpMkLst>
            <pc:docMk/>
            <pc:sldMk cId="3297778893" sldId="6112"/>
            <ac:cxnSpMk id="9" creationId="{DC4576DC-0092-BE25-AC90-FA3FDFE3A4D6}"/>
          </ac:cxnSpMkLst>
        </pc:cxnChg>
        <pc:cxnChg chg="add mod">
          <ac:chgData name="Tran Dung" userId="7baa4ad9-c059-44cf-bd7f-7336909d4bd3" providerId="ADAL" clId="{33A56396-2662-4723-8F32-68986AC00138}" dt="2024-06-08T08:20:31.772" v="441" actId="14100"/>
          <ac:cxnSpMkLst>
            <pc:docMk/>
            <pc:sldMk cId="3297778893" sldId="6112"/>
            <ac:cxnSpMk id="11" creationId="{E4C2A01B-2ABC-9920-97FE-864071858F7C}"/>
          </ac:cxnSpMkLst>
        </pc:cxnChg>
      </pc:sldChg>
      <pc:sldChg chg="addSp delSp modSp add mod delAnim modAnim">
        <pc:chgData name="Tran Dung" userId="7baa4ad9-c059-44cf-bd7f-7336909d4bd3" providerId="ADAL" clId="{33A56396-2662-4723-8F32-68986AC00138}" dt="2024-06-08T08:33:52.023" v="699" actId="20577"/>
        <pc:sldMkLst>
          <pc:docMk/>
          <pc:sldMk cId="2515481683" sldId="6113"/>
        </pc:sldMkLst>
        <pc:spChg chg="mod">
          <ac:chgData name="Tran Dung" userId="7baa4ad9-c059-44cf-bd7f-7336909d4bd3" providerId="ADAL" clId="{33A56396-2662-4723-8F32-68986AC00138}" dt="2024-06-08T08:33:52.023" v="699" actId="20577"/>
          <ac:spMkLst>
            <pc:docMk/>
            <pc:sldMk cId="2515481683" sldId="6113"/>
            <ac:spMk id="2" creationId="{782607FC-FC3B-E7F0-163E-4184285C6248}"/>
          </ac:spMkLst>
        </pc:spChg>
        <pc:spChg chg="mod">
          <ac:chgData name="Tran Dung" userId="7baa4ad9-c059-44cf-bd7f-7336909d4bd3" providerId="ADAL" clId="{33A56396-2662-4723-8F32-68986AC00138}" dt="2024-06-08T08:26:56.508" v="581" actId="255"/>
          <ac:spMkLst>
            <pc:docMk/>
            <pc:sldMk cId="2515481683" sldId="6113"/>
            <ac:spMk id="4" creationId="{D053D307-C30A-0DD9-B8A5-1BF6F9716E0E}"/>
          </ac:spMkLst>
        </pc:spChg>
        <pc:spChg chg="mod">
          <ac:chgData name="Tran Dung" userId="7baa4ad9-c059-44cf-bd7f-7336909d4bd3" providerId="ADAL" clId="{33A56396-2662-4723-8F32-68986AC00138}" dt="2024-06-08T08:31:34.218" v="666" actId="113"/>
          <ac:spMkLst>
            <pc:docMk/>
            <pc:sldMk cId="2515481683" sldId="6113"/>
            <ac:spMk id="6" creationId="{5FECD6F0-50CA-A01D-3141-354DF962754E}"/>
          </ac:spMkLst>
        </pc:spChg>
        <pc:picChg chg="mod">
          <ac:chgData name="Tran Dung" userId="7baa4ad9-c059-44cf-bd7f-7336909d4bd3" providerId="ADAL" clId="{33A56396-2662-4723-8F32-68986AC00138}" dt="2024-06-08T08:28:18.209" v="588" actId="14100"/>
          <ac:picMkLst>
            <pc:docMk/>
            <pc:sldMk cId="2515481683" sldId="6113"/>
            <ac:picMk id="8" creationId="{276CE603-5793-D6C6-FD0E-DBA1D693A618}"/>
          </ac:picMkLst>
        </pc:picChg>
        <pc:picChg chg="del">
          <ac:chgData name="Tran Dung" userId="7baa4ad9-c059-44cf-bd7f-7336909d4bd3" providerId="ADAL" clId="{33A56396-2662-4723-8F32-68986AC00138}" dt="2024-06-08T08:27:53.513" v="582" actId="478"/>
          <ac:picMkLst>
            <pc:docMk/>
            <pc:sldMk cId="2515481683" sldId="6113"/>
            <ac:picMk id="8" creationId="{7814A3E6-E6F4-6DE1-F63E-F31D4FF91928}"/>
          </ac:picMkLst>
        </pc:picChg>
        <pc:picChg chg="del">
          <ac:chgData name="Tran Dung" userId="7baa4ad9-c059-44cf-bd7f-7336909d4bd3" providerId="ADAL" clId="{33A56396-2662-4723-8F32-68986AC00138}" dt="2024-06-08T08:32:21.584" v="670" actId="478"/>
          <ac:picMkLst>
            <pc:docMk/>
            <pc:sldMk cId="2515481683" sldId="6113"/>
            <ac:picMk id="13" creationId="{D8DC03DB-E93F-EC65-FB01-0D7CB49F8902}"/>
          </ac:picMkLst>
        </pc:picChg>
        <pc:picChg chg="add mod">
          <ac:chgData name="Tran Dung" userId="7baa4ad9-c059-44cf-bd7f-7336909d4bd3" providerId="ADAL" clId="{33A56396-2662-4723-8F32-68986AC00138}" dt="2024-06-08T08:32:33.511" v="674" actId="14100"/>
          <ac:picMkLst>
            <pc:docMk/>
            <pc:sldMk cId="2515481683" sldId="6113"/>
            <ac:picMk id="15" creationId="{427F1F95-2C96-7087-11A8-4638CE863FFD}"/>
          </ac:picMkLst>
        </pc:picChg>
        <pc:cxnChg chg="add mod">
          <ac:chgData name="Tran Dung" userId="7baa4ad9-c059-44cf-bd7f-7336909d4bd3" providerId="ADAL" clId="{33A56396-2662-4723-8F32-68986AC00138}" dt="2024-06-08T08:31:54.200" v="669" actId="14100"/>
          <ac:cxnSpMkLst>
            <pc:docMk/>
            <pc:sldMk cId="2515481683" sldId="6113"/>
            <ac:cxnSpMk id="7" creationId="{92DC4065-8A5F-D9C2-C628-972D50BD584B}"/>
          </ac:cxnSpMkLst>
        </pc:cxnChg>
        <pc:cxnChg chg="del">
          <ac:chgData name="Tran Dung" userId="7baa4ad9-c059-44cf-bd7f-7336909d4bd3" providerId="ADAL" clId="{33A56396-2662-4723-8F32-68986AC00138}" dt="2024-06-08T08:27:55.346" v="583" actId="478"/>
          <ac:cxnSpMkLst>
            <pc:docMk/>
            <pc:sldMk cId="2515481683" sldId="6113"/>
            <ac:cxnSpMk id="9" creationId="{DC4576DC-0092-BE25-AC90-FA3FDFE3A4D6}"/>
          </ac:cxnSpMkLst>
        </pc:cxnChg>
        <pc:cxnChg chg="del">
          <ac:chgData name="Tran Dung" userId="7baa4ad9-c059-44cf-bd7f-7336909d4bd3" providerId="ADAL" clId="{33A56396-2662-4723-8F32-68986AC00138}" dt="2024-06-08T08:27:56.074" v="584" actId="478"/>
          <ac:cxnSpMkLst>
            <pc:docMk/>
            <pc:sldMk cId="2515481683" sldId="6113"/>
            <ac:cxnSpMk id="11" creationId="{E4C2A01B-2ABC-9920-97FE-864071858F7C}"/>
          </ac:cxnSpMkLst>
        </pc:cxnChg>
      </pc:sldChg>
    </pc:docChg>
  </pc:docChgLst>
  <pc:docChgLst>
    <pc:chgData name="Lê Forsell Trang" userId="7f38067f-0a21-4ca7-9950-4f38c66370cc" providerId="ADAL" clId="{C67E5773-37B8-4446-A9F1-C2D21938735C}"/>
    <pc:docChg chg="undo redo custSel addSld delSld modSld">
      <pc:chgData name="Lê Forsell Trang" userId="7f38067f-0a21-4ca7-9950-4f38c66370cc" providerId="ADAL" clId="{C67E5773-37B8-4446-A9F1-C2D21938735C}" dt="2024-06-09T09:11:24.051" v="1561"/>
      <pc:docMkLst>
        <pc:docMk/>
      </pc:docMkLst>
      <pc:sldChg chg="add del">
        <pc:chgData name="Lê Forsell Trang" userId="7f38067f-0a21-4ca7-9950-4f38c66370cc" providerId="ADAL" clId="{C67E5773-37B8-4446-A9F1-C2D21938735C}" dt="2024-06-07T16:14:46.295" v="929" actId="47"/>
        <pc:sldMkLst>
          <pc:docMk/>
          <pc:sldMk cId="4186678643" sldId="291"/>
        </pc:sldMkLst>
      </pc:sldChg>
      <pc:sldChg chg="delSp modSp mod">
        <pc:chgData name="Lê Forsell Trang" userId="7f38067f-0a21-4ca7-9950-4f38c66370cc" providerId="ADAL" clId="{C67E5773-37B8-4446-A9F1-C2D21938735C}" dt="2024-06-09T09:09:10.050" v="1547" actId="20577"/>
        <pc:sldMkLst>
          <pc:docMk/>
          <pc:sldMk cId="1927585157" sldId="6100"/>
        </pc:sldMkLst>
        <pc:spChg chg="del">
          <ac:chgData name="Lê Forsell Trang" userId="7f38067f-0a21-4ca7-9950-4f38c66370cc" providerId="ADAL" clId="{C67E5773-37B8-4446-A9F1-C2D21938735C}" dt="2024-06-07T16:05:00.474" v="599" actId="478"/>
          <ac:spMkLst>
            <pc:docMk/>
            <pc:sldMk cId="1927585157" sldId="6100"/>
            <ac:spMk id="4" creationId="{8AE50822-FEB6-16F9-45F6-759A462D0600}"/>
          </ac:spMkLst>
        </pc:spChg>
        <pc:spChg chg="mod">
          <ac:chgData name="Lê Forsell Trang" userId="7f38067f-0a21-4ca7-9950-4f38c66370cc" providerId="ADAL" clId="{C67E5773-37B8-4446-A9F1-C2D21938735C}" dt="2024-06-09T09:09:10.050" v="1547" actId="20577"/>
          <ac:spMkLst>
            <pc:docMk/>
            <pc:sldMk cId="1927585157" sldId="6100"/>
            <ac:spMk id="6" creationId="{A6B2DBB1-F539-1356-950C-AD11DB217578}"/>
          </ac:spMkLst>
        </pc:spChg>
      </pc:sldChg>
      <pc:sldChg chg="delSp modSp mod modAnim">
        <pc:chgData name="Lê Forsell Trang" userId="7f38067f-0a21-4ca7-9950-4f38c66370cc" providerId="ADAL" clId="{C67E5773-37B8-4446-A9F1-C2D21938735C}" dt="2024-06-08T17:15:12.834" v="1515"/>
        <pc:sldMkLst>
          <pc:docMk/>
          <pc:sldMk cId="1236775959" sldId="6102"/>
        </pc:sldMkLst>
        <pc:spChg chg="mod">
          <ac:chgData name="Lê Forsell Trang" userId="7f38067f-0a21-4ca7-9950-4f38c66370cc" providerId="ADAL" clId="{C67E5773-37B8-4446-A9F1-C2D21938735C}" dt="2024-06-08T16:52:38.656" v="1148" actId="20577"/>
          <ac:spMkLst>
            <pc:docMk/>
            <pc:sldMk cId="1236775959" sldId="6102"/>
            <ac:spMk id="2" creationId="{2978771C-AF49-001C-F8D9-574146295116}"/>
          </ac:spMkLst>
        </pc:spChg>
        <pc:spChg chg="del">
          <ac:chgData name="Lê Forsell Trang" userId="7f38067f-0a21-4ca7-9950-4f38c66370cc" providerId="ADAL" clId="{C67E5773-37B8-4446-A9F1-C2D21938735C}" dt="2024-06-07T16:04:57.334" v="598" actId="478"/>
          <ac:spMkLst>
            <pc:docMk/>
            <pc:sldMk cId="1236775959" sldId="6102"/>
            <ac:spMk id="4" creationId="{6913E828-E3FD-702A-84AF-146A6E6FF857}"/>
          </ac:spMkLst>
        </pc:spChg>
      </pc:sldChg>
      <pc:sldChg chg="delSp modSp mod modAnim">
        <pc:chgData name="Lê Forsell Trang" userId="7f38067f-0a21-4ca7-9950-4f38c66370cc" providerId="ADAL" clId="{C67E5773-37B8-4446-A9F1-C2D21938735C}" dt="2024-06-08T17:14:29.429" v="1511"/>
        <pc:sldMkLst>
          <pc:docMk/>
          <pc:sldMk cId="1082428957" sldId="6103"/>
        </pc:sldMkLst>
        <pc:spChg chg="del mod">
          <ac:chgData name="Lê Forsell Trang" userId="7f38067f-0a21-4ca7-9950-4f38c66370cc" providerId="ADAL" clId="{C67E5773-37B8-4446-A9F1-C2D21938735C}" dt="2024-06-07T16:05:05.257" v="601" actId="478"/>
          <ac:spMkLst>
            <pc:docMk/>
            <pc:sldMk cId="1082428957" sldId="6103"/>
            <ac:spMk id="4" creationId="{6913E828-E3FD-702A-84AF-146A6E6FF857}"/>
          </ac:spMkLst>
        </pc:spChg>
      </pc:sldChg>
      <pc:sldChg chg="addSp delSp modSp del mod">
        <pc:chgData name="Lê Forsell Trang" userId="7f38067f-0a21-4ca7-9950-4f38c66370cc" providerId="ADAL" clId="{C67E5773-37B8-4446-A9F1-C2D21938735C}" dt="2024-06-09T09:09:16.969" v="1548" actId="47"/>
        <pc:sldMkLst>
          <pc:docMk/>
          <pc:sldMk cId="2730812099" sldId="6104"/>
        </pc:sldMkLst>
        <pc:spChg chg="del">
          <ac:chgData name="Lê Forsell Trang" userId="7f38067f-0a21-4ca7-9950-4f38c66370cc" providerId="ADAL" clId="{C67E5773-37B8-4446-A9F1-C2D21938735C}" dt="2024-06-07T16:05:07.876" v="602" actId="478"/>
          <ac:spMkLst>
            <pc:docMk/>
            <pc:sldMk cId="2730812099" sldId="6104"/>
            <ac:spMk id="4" creationId="{6913E828-E3FD-702A-84AF-146A6E6FF857}"/>
          </ac:spMkLst>
        </pc:spChg>
        <pc:spChg chg="add del mod">
          <ac:chgData name="Lê Forsell Trang" userId="7f38067f-0a21-4ca7-9950-4f38c66370cc" providerId="ADAL" clId="{C67E5773-37B8-4446-A9F1-C2D21938735C}" dt="2024-06-08T16:59:36.945" v="1320" actId="478"/>
          <ac:spMkLst>
            <pc:docMk/>
            <pc:sldMk cId="2730812099" sldId="6104"/>
            <ac:spMk id="4" creationId="{CEEDF198-CB2A-D221-3C26-865D5118941C}"/>
          </ac:spMkLst>
        </pc:spChg>
        <pc:spChg chg="add del mod">
          <ac:chgData name="Lê Forsell Trang" userId="7f38067f-0a21-4ca7-9950-4f38c66370cc" providerId="ADAL" clId="{C67E5773-37B8-4446-A9F1-C2D21938735C}" dt="2024-06-08T16:59:38.164" v="1321" actId="478"/>
          <ac:spMkLst>
            <pc:docMk/>
            <pc:sldMk cId="2730812099" sldId="6104"/>
            <ac:spMk id="6" creationId="{47C56E57-65D3-A062-9123-B25F7B3B6DED}"/>
          </ac:spMkLst>
        </pc:spChg>
        <pc:spChg chg="mod">
          <ac:chgData name="Lê Forsell Trang" userId="7f38067f-0a21-4ca7-9950-4f38c66370cc" providerId="ADAL" clId="{C67E5773-37B8-4446-A9F1-C2D21938735C}" dt="2024-06-08T16:55:14.792" v="1216" actId="21"/>
          <ac:spMkLst>
            <pc:docMk/>
            <pc:sldMk cId="2730812099" sldId="6104"/>
            <ac:spMk id="7" creationId="{4BD44BF7-98DC-0989-2AF6-61D499D4B1BC}"/>
          </ac:spMkLst>
        </pc:spChg>
        <pc:spChg chg="add del mod">
          <ac:chgData name="Lê Forsell Trang" userId="7f38067f-0a21-4ca7-9950-4f38c66370cc" providerId="ADAL" clId="{C67E5773-37B8-4446-A9F1-C2D21938735C}" dt="2024-06-08T16:59:41.809" v="1325" actId="478"/>
          <ac:spMkLst>
            <pc:docMk/>
            <pc:sldMk cId="2730812099" sldId="6104"/>
            <ac:spMk id="8" creationId="{9367A3E1-6FB4-1EA6-7AC2-238B19368104}"/>
          </ac:spMkLst>
        </pc:spChg>
      </pc:sldChg>
      <pc:sldChg chg="delSp modSp mod modAnim">
        <pc:chgData name="Lê Forsell Trang" userId="7f38067f-0a21-4ca7-9950-4f38c66370cc" providerId="ADAL" clId="{C67E5773-37B8-4446-A9F1-C2D21938735C}" dt="2024-06-08T17:21:30.579" v="1546"/>
        <pc:sldMkLst>
          <pc:docMk/>
          <pc:sldMk cId="2807138175" sldId="6105"/>
        </pc:sldMkLst>
        <pc:spChg chg="mod">
          <ac:chgData name="Lê Forsell Trang" userId="7f38067f-0a21-4ca7-9950-4f38c66370cc" providerId="ADAL" clId="{C67E5773-37B8-4446-A9F1-C2D21938735C}" dt="2024-06-08T17:01:10.025" v="1385" actId="20577"/>
          <ac:spMkLst>
            <pc:docMk/>
            <pc:sldMk cId="2807138175" sldId="6105"/>
            <ac:spMk id="2" creationId="{2978771C-AF49-001C-F8D9-574146295116}"/>
          </ac:spMkLst>
        </pc:spChg>
        <pc:spChg chg="del">
          <ac:chgData name="Lê Forsell Trang" userId="7f38067f-0a21-4ca7-9950-4f38c66370cc" providerId="ADAL" clId="{C67E5773-37B8-4446-A9F1-C2D21938735C}" dt="2024-06-07T16:05:10.826" v="603" actId="478"/>
          <ac:spMkLst>
            <pc:docMk/>
            <pc:sldMk cId="2807138175" sldId="6105"/>
            <ac:spMk id="4" creationId="{6913E828-E3FD-702A-84AF-146A6E6FF857}"/>
          </ac:spMkLst>
        </pc:spChg>
      </pc:sldChg>
      <pc:sldChg chg="addSp delSp modSp mod modAnim">
        <pc:chgData name="Lê Forsell Trang" userId="7f38067f-0a21-4ca7-9950-4f38c66370cc" providerId="ADAL" clId="{C67E5773-37B8-4446-A9F1-C2D21938735C}" dt="2024-06-09T09:11:24.051" v="1561"/>
        <pc:sldMkLst>
          <pc:docMk/>
          <pc:sldMk cId="1656020642" sldId="6106"/>
        </pc:sldMkLst>
        <pc:spChg chg="mod">
          <ac:chgData name="Lê Forsell Trang" userId="7f38067f-0a21-4ca7-9950-4f38c66370cc" providerId="ADAL" clId="{C67E5773-37B8-4446-A9F1-C2D21938735C}" dt="2024-06-08T17:00:57.753" v="1383" actId="20577"/>
          <ac:spMkLst>
            <pc:docMk/>
            <pc:sldMk cId="1656020642" sldId="6106"/>
            <ac:spMk id="2" creationId="{2978771C-AF49-001C-F8D9-574146295116}"/>
          </ac:spMkLst>
        </pc:spChg>
        <pc:spChg chg="add mod">
          <ac:chgData name="Lê Forsell Trang" userId="7f38067f-0a21-4ca7-9950-4f38c66370cc" providerId="ADAL" clId="{C67E5773-37B8-4446-A9F1-C2D21938735C}" dt="2024-06-08T17:12:05.554" v="1507" actId="1076"/>
          <ac:spMkLst>
            <pc:docMk/>
            <pc:sldMk cId="1656020642" sldId="6106"/>
            <ac:spMk id="4" creationId="{0CFB9DAC-9EB0-B865-F572-B3FFAB7ECE0B}"/>
          </ac:spMkLst>
        </pc:spChg>
        <pc:spChg chg="del">
          <ac:chgData name="Lê Forsell Trang" userId="7f38067f-0a21-4ca7-9950-4f38c66370cc" providerId="ADAL" clId="{C67E5773-37B8-4446-A9F1-C2D21938735C}" dt="2024-06-07T16:05:13.855" v="604" actId="478"/>
          <ac:spMkLst>
            <pc:docMk/>
            <pc:sldMk cId="1656020642" sldId="6106"/>
            <ac:spMk id="4" creationId="{6913E828-E3FD-702A-84AF-146A6E6FF857}"/>
          </ac:spMkLst>
        </pc:spChg>
        <pc:spChg chg="add mod">
          <ac:chgData name="Lê Forsell Trang" userId="7f38067f-0a21-4ca7-9950-4f38c66370cc" providerId="ADAL" clId="{C67E5773-37B8-4446-A9F1-C2D21938735C}" dt="2024-06-08T17:00:49.190" v="1381" actId="255"/>
          <ac:spMkLst>
            <pc:docMk/>
            <pc:sldMk cId="1656020642" sldId="6106"/>
            <ac:spMk id="6" creationId="{2A6746F1-CCE5-DE16-3E62-4A68FB19D66A}"/>
          </ac:spMkLst>
        </pc:spChg>
        <pc:picChg chg="add del mod">
          <ac:chgData name="Lê Forsell Trang" userId="7f38067f-0a21-4ca7-9950-4f38c66370cc" providerId="ADAL" clId="{C67E5773-37B8-4446-A9F1-C2D21938735C}" dt="2024-06-07T17:07:16.304" v="962" actId="478"/>
          <ac:picMkLst>
            <pc:docMk/>
            <pc:sldMk cId="1656020642" sldId="6106"/>
            <ac:picMk id="8" creationId="{CE9EB8BD-98DA-F1EC-F8D7-C6464ECA20AD}"/>
          </ac:picMkLst>
        </pc:picChg>
        <pc:picChg chg="add mod">
          <ac:chgData name="Lê Forsell Trang" userId="7f38067f-0a21-4ca7-9950-4f38c66370cc" providerId="ADAL" clId="{C67E5773-37B8-4446-A9F1-C2D21938735C}" dt="2024-06-08T17:11:56.952" v="1505" actId="1076"/>
          <ac:picMkLst>
            <pc:docMk/>
            <pc:sldMk cId="1656020642" sldId="6106"/>
            <ac:picMk id="9" creationId="{3CA3F943-5071-4E28-BFA1-F8E6A21228F5}"/>
          </ac:picMkLst>
        </pc:picChg>
      </pc:sldChg>
      <pc:sldChg chg="addSp delSp modSp mod modAnim">
        <pc:chgData name="Lê Forsell Trang" userId="7f38067f-0a21-4ca7-9950-4f38c66370cc" providerId="ADAL" clId="{C67E5773-37B8-4446-A9F1-C2D21938735C}" dt="2024-06-08T17:16:25.522" v="1527"/>
        <pc:sldMkLst>
          <pc:docMk/>
          <pc:sldMk cId="1025841239" sldId="6107"/>
        </pc:sldMkLst>
        <pc:spChg chg="mod">
          <ac:chgData name="Lê Forsell Trang" userId="7f38067f-0a21-4ca7-9950-4f38c66370cc" providerId="ADAL" clId="{C67E5773-37B8-4446-A9F1-C2D21938735C}" dt="2024-06-08T17:16:07.248" v="1525" actId="20577"/>
          <ac:spMkLst>
            <pc:docMk/>
            <pc:sldMk cId="1025841239" sldId="6107"/>
            <ac:spMk id="2" creationId="{66B16BB9-FA37-BE58-3F1E-5224A4B52663}"/>
          </ac:spMkLst>
        </pc:spChg>
        <pc:spChg chg="del">
          <ac:chgData name="Lê Forsell Trang" userId="7f38067f-0a21-4ca7-9950-4f38c66370cc" providerId="ADAL" clId="{C67E5773-37B8-4446-A9F1-C2D21938735C}" dt="2024-06-07T16:05:17.054" v="605" actId="478"/>
          <ac:spMkLst>
            <pc:docMk/>
            <pc:sldMk cId="1025841239" sldId="6107"/>
            <ac:spMk id="4" creationId="{9C3C0BAD-040D-864E-5D00-19CDD18E71A6}"/>
          </ac:spMkLst>
        </pc:spChg>
        <pc:spChg chg="add del mod">
          <ac:chgData name="Lê Forsell Trang" userId="7f38067f-0a21-4ca7-9950-4f38c66370cc" providerId="ADAL" clId="{C67E5773-37B8-4446-A9F1-C2D21938735C}" dt="2024-06-08T17:01:28.420" v="1386" actId="20577"/>
          <ac:spMkLst>
            <pc:docMk/>
            <pc:sldMk cId="1025841239" sldId="6107"/>
            <ac:spMk id="6" creationId="{7901451D-62D5-5998-D995-D847E5BF918F}"/>
          </ac:spMkLst>
        </pc:spChg>
      </pc:sldChg>
      <pc:sldChg chg="addSp delSp modSp mod modAnim">
        <pc:chgData name="Lê Forsell Trang" userId="7f38067f-0a21-4ca7-9950-4f38c66370cc" providerId="ADAL" clId="{C67E5773-37B8-4446-A9F1-C2D21938735C}" dt="2024-06-08T17:16:33.304" v="1529"/>
        <pc:sldMkLst>
          <pc:docMk/>
          <pc:sldMk cId="2278390955" sldId="6108"/>
        </pc:sldMkLst>
        <pc:spChg chg="mod">
          <ac:chgData name="Lê Forsell Trang" userId="7f38067f-0a21-4ca7-9950-4f38c66370cc" providerId="ADAL" clId="{C67E5773-37B8-4446-A9F1-C2D21938735C}" dt="2024-06-08T11:18:16.328" v="982" actId="20577"/>
          <ac:spMkLst>
            <pc:docMk/>
            <pc:sldMk cId="2278390955" sldId="6108"/>
            <ac:spMk id="2" creationId="{B014369B-564F-5436-4823-C9F8DF597511}"/>
          </ac:spMkLst>
        </pc:spChg>
        <pc:spChg chg="del">
          <ac:chgData name="Lê Forsell Trang" userId="7f38067f-0a21-4ca7-9950-4f38c66370cc" providerId="ADAL" clId="{C67E5773-37B8-4446-A9F1-C2D21938735C}" dt="2024-06-07T16:05:22.906" v="607" actId="478"/>
          <ac:spMkLst>
            <pc:docMk/>
            <pc:sldMk cId="2278390955" sldId="6108"/>
            <ac:spMk id="4" creationId="{598D6005-873D-3C6F-704A-70B068FE95D6}"/>
          </ac:spMkLst>
        </pc:spChg>
        <pc:spChg chg="add mod">
          <ac:chgData name="Lê Forsell Trang" userId="7f38067f-0a21-4ca7-9950-4f38c66370cc" providerId="ADAL" clId="{C67E5773-37B8-4446-A9F1-C2D21938735C}" dt="2024-06-08T11:14:54.912" v="963" actId="20577"/>
          <ac:spMkLst>
            <pc:docMk/>
            <pc:sldMk cId="2278390955" sldId="6108"/>
            <ac:spMk id="6" creationId="{569819DB-C82D-6782-4473-E69717B34B96}"/>
          </ac:spMkLst>
        </pc:spChg>
      </pc:sldChg>
      <pc:sldChg chg="addSp delSp modSp mod modAnim">
        <pc:chgData name="Lê Forsell Trang" userId="7f38067f-0a21-4ca7-9950-4f38c66370cc" providerId="ADAL" clId="{C67E5773-37B8-4446-A9F1-C2D21938735C}" dt="2024-06-08T17:17:40.248" v="1542"/>
        <pc:sldMkLst>
          <pc:docMk/>
          <pc:sldMk cId="4062546936" sldId="6109"/>
        </pc:sldMkLst>
        <pc:spChg chg="mod">
          <ac:chgData name="Lê Forsell Trang" userId="7f38067f-0a21-4ca7-9950-4f38c66370cc" providerId="ADAL" clId="{C67E5773-37B8-4446-A9F1-C2D21938735C}" dt="2024-06-08T11:18:11.501" v="974" actId="20577"/>
          <ac:spMkLst>
            <pc:docMk/>
            <pc:sldMk cId="4062546936" sldId="6109"/>
            <ac:spMk id="2" creationId="{9D19FBB7-6B49-FAF5-E9F6-393DF5DF195C}"/>
          </ac:spMkLst>
        </pc:spChg>
        <pc:spChg chg="del">
          <ac:chgData name="Lê Forsell Trang" userId="7f38067f-0a21-4ca7-9950-4f38c66370cc" providerId="ADAL" clId="{C67E5773-37B8-4446-A9F1-C2D21938735C}" dt="2024-06-07T16:05:25.997" v="608" actId="478"/>
          <ac:spMkLst>
            <pc:docMk/>
            <pc:sldMk cId="4062546936" sldId="6109"/>
            <ac:spMk id="4" creationId="{4969E014-9A1A-CF60-C0FE-1C1E7DEFA9DA}"/>
          </ac:spMkLst>
        </pc:spChg>
        <pc:spChg chg="add mod">
          <ac:chgData name="Lê Forsell Trang" userId="7f38067f-0a21-4ca7-9950-4f38c66370cc" providerId="ADAL" clId="{C67E5773-37B8-4446-A9F1-C2D21938735C}" dt="2024-06-08T11:15:32.019" v="971" actId="1076"/>
          <ac:spMkLst>
            <pc:docMk/>
            <pc:sldMk cId="4062546936" sldId="6109"/>
            <ac:spMk id="6" creationId="{4E9410BC-DF1F-0F7A-C1C0-DFA611F994CE}"/>
          </ac:spMkLst>
        </pc:spChg>
      </pc:sldChg>
      <pc:sldChg chg="addSp delSp modSp mod modAnim">
        <pc:chgData name="Lê Forsell Trang" userId="7f38067f-0a21-4ca7-9950-4f38c66370cc" providerId="ADAL" clId="{C67E5773-37B8-4446-A9F1-C2D21938735C}" dt="2024-06-08T17:16:57.996" v="1541"/>
        <pc:sldMkLst>
          <pc:docMk/>
          <pc:sldMk cId="3420617116" sldId="6110"/>
        </pc:sldMkLst>
        <pc:spChg chg="mod">
          <ac:chgData name="Lê Forsell Trang" userId="7f38067f-0a21-4ca7-9950-4f38c66370cc" providerId="ADAL" clId="{C67E5773-37B8-4446-A9F1-C2D21938735C}" dt="2024-06-08T17:16:47.538" v="1538" actId="20577"/>
          <ac:spMkLst>
            <pc:docMk/>
            <pc:sldMk cId="3420617116" sldId="6110"/>
            <ac:spMk id="2" creationId="{782607FC-FC3B-E7F0-163E-4184285C6248}"/>
          </ac:spMkLst>
        </pc:spChg>
        <pc:spChg chg="del">
          <ac:chgData name="Lê Forsell Trang" userId="7f38067f-0a21-4ca7-9950-4f38c66370cc" providerId="ADAL" clId="{C67E5773-37B8-4446-A9F1-C2D21938735C}" dt="2024-06-07T16:05:28.823" v="609" actId="478"/>
          <ac:spMkLst>
            <pc:docMk/>
            <pc:sldMk cId="3420617116" sldId="6110"/>
            <ac:spMk id="4" creationId="{2E6DBF5A-BB20-BAEA-C786-AFB103E4F1C7}"/>
          </ac:spMkLst>
        </pc:spChg>
        <pc:spChg chg="add del mod">
          <ac:chgData name="Lê Forsell Trang" userId="7f38067f-0a21-4ca7-9950-4f38c66370cc" providerId="ADAL" clId="{C67E5773-37B8-4446-A9F1-C2D21938735C}" dt="2024-06-08T17:03:07.010" v="1390"/>
          <ac:spMkLst>
            <pc:docMk/>
            <pc:sldMk cId="3420617116" sldId="6110"/>
            <ac:spMk id="4" creationId="{F33FB687-A638-FD2D-656A-2739BD3D98F6}"/>
          </ac:spMkLst>
        </pc:spChg>
        <pc:spChg chg="add mod">
          <ac:chgData name="Lê Forsell Trang" userId="7f38067f-0a21-4ca7-9950-4f38c66370cc" providerId="ADAL" clId="{C67E5773-37B8-4446-A9F1-C2D21938735C}" dt="2024-06-08T17:09:24.837" v="1500" actId="5793"/>
          <ac:spMkLst>
            <pc:docMk/>
            <pc:sldMk cId="3420617116" sldId="6110"/>
            <ac:spMk id="7" creationId="{D85DC4D5-9461-8A4D-07DF-3F1C40C98956}"/>
          </ac:spMkLst>
        </pc:spChg>
        <pc:graphicFrameChg chg="add mod modGraphic">
          <ac:chgData name="Lê Forsell Trang" userId="7f38067f-0a21-4ca7-9950-4f38c66370cc" providerId="ADAL" clId="{C67E5773-37B8-4446-A9F1-C2D21938735C}" dt="2024-06-08T17:09:48.890" v="1503" actId="14734"/>
          <ac:graphicFrameMkLst>
            <pc:docMk/>
            <pc:sldMk cId="3420617116" sldId="6110"/>
            <ac:graphicFrameMk id="6" creationId="{BAF912EB-7CD3-0B98-5665-7274BF8F9D53}"/>
          </ac:graphicFrameMkLst>
        </pc:graphicFrameChg>
      </pc:sldChg>
      <pc:sldChg chg="delSp modSp new del mod">
        <pc:chgData name="Lê Forsell Trang" userId="7f38067f-0a21-4ca7-9950-4f38c66370cc" providerId="ADAL" clId="{C67E5773-37B8-4446-A9F1-C2D21938735C}" dt="2024-06-09T09:10:08.938" v="1554" actId="47"/>
        <pc:sldMkLst>
          <pc:docMk/>
          <pc:sldMk cId="1831223093" sldId="6111"/>
        </pc:sldMkLst>
        <pc:spChg chg="mod">
          <ac:chgData name="Lê Forsell Trang" userId="7f38067f-0a21-4ca7-9950-4f38c66370cc" providerId="ADAL" clId="{C67E5773-37B8-4446-A9F1-C2D21938735C}" dt="2024-06-07T13:59:43.026" v="9" actId="20577"/>
          <ac:spMkLst>
            <pc:docMk/>
            <pc:sldMk cId="1831223093" sldId="6111"/>
            <ac:spMk id="2" creationId="{BBC55EE0-35CF-5801-D306-D7E6CA30330B}"/>
          </ac:spMkLst>
        </pc:spChg>
        <pc:spChg chg="del">
          <ac:chgData name="Lê Forsell Trang" userId="7f38067f-0a21-4ca7-9950-4f38c66370cc" providerId="ADAL" clId="{C67E5773-37B8-4446-A9F1-C2D21938735C}" dt="2024-06-07T16:05:20.161" v="606" actId="478"/>
          <ac:spMkLst>
            <pc:docMk/>
            <pc:sldMk cId="1831223093" sldId="6111"/>
            <ac:spMk id="4" creationId="{02A989E7-C155-7BAD-0AA8-1E14C2CEA1EB}"/>
          </ac:spMkLst>
        </pc:spChg>
      </pc:sldChg>
      <pc:sldChg chg="addSp delSp modSp new del mod modClrScheme chgLayout">
        <pc:chgData name="Lê Forsell Trang" userId="7f38067f-0a21-4ca7-9950-4f38c66370cc" providerId="ADAL" clId="{C67E5773-37B8-4446-A9F1-C2D21938735C}" dt="2024-06-07T16:14:48.319" v="930" actId="47"/>
        <pc:sldMkLst>
          <pc:docMk/>
          <pc:sldMk cId="3526060379" sldId="6112"/>
        </pc:sldMkLst>
        <pc:spChg chg="del">
          <ac:chgData name="Lê Forsell Trang" userId="7f38067f-0a21-4ca7-9950-4f38c66370cc" providerId="ADAL" clId="{C67E5773-37B8-4446-A9F1-C2D21938735C}" dt="2024-06-07T16:13:23.831" v="918" actId="478"/>
          <ac:spMkLst>
            <pc:docMk/>
            <pc:sldMk cId="3526060379" sldId="6112"/>
            <ac:spMk id="2" creationId="{384F1B2F-6B63-A301-E1D4-97F3748E130B}"/>
          </ac:spMkLst>
        </pc:spChg>
        <pc:spChg chg="mod modVis">
          <ac:chgData name="Lê Forsell Trang" userId="7f38067f-0a21-4ca7-9950-4f38c66370cc" providerId="ADAL" clId="{C67E5773-37B8-4446-A9F1-C2D21938735C}" dt="2024-06-07T16:14:11.623" v="926" actId="26606"/>
          <ac:spMkLst>
            <pc:docMk/>
            <pc:sldMk cId="3526060379" sldId="6112"/>
            <ac:spMk id="3" creationId="{45D41B80-DEE1-5AC0-35FF-46A0D8A8A173}"/>
          </ac:spMkLst>
        </pc:spChg>
        <pc:spChg chg="del">
          <ac:chgData name="Lê Forsell Trang" userId="7f38067f-0a21-4ca7-9950-4f38c66370cc" providerId="ADAL" clId="{C67E5773-37B8-4446-A9F1-C2D21938735C}" dt="2024-06-07T16:13:27.312" v="919" actId="478"/>
          <ac:spMkLst>
            <pc:docMk/>
            <pc:sldMk cId="3526060379" sldId="6112"/>
            <ac:spMk id="4" creationId="{F6D65E37-0368-279F-1EB1-2BC66E0AD2A9}"/>
          </ac:spMkLst>
        </pc:spChg>
        <pc:spChg chg="mod modVis">
          <ac:chgData name="Lê Forsell Trang" userId="7f38067f-0a21-4ca7-9950-4f38c66370cc" providerId="ADAL" clId="{C67E5773-37B8-4446-A9F1-C2D21938735C}" dt="2024-06-07T16:14:11.623" v="926" actId="26606"/>
          <ac:spMkLst>
            <pc:docMk/>
            <pc:sldMk cId="3526060379" sldId="6112"/>
            <ac:spMk id="5" creationId="{873B02B1-A7C7-DEBF-F532-C136D69AEA85}"/>
          </ac:spMkLst>
        </pc:spChg>
        <pc:picChg chg="add mod ord">
          <ac:chgData name="Lê Forsell Trang" userId="7f38067f-0a21-4ca7-9950-4f38c66370cc" providerId="ADAL" clId="{C67E5773-37B8-4446-A9F1-C2D21938735C}" dt="2024-06-07T16:14:11.623" v="926" actId="26606"/>
          <ac:picMkLst>
            <pc:docMk/>
            <pc:sldMk cId="3526060379" sldId="6112"/>
            <ac:picMk id="7" creationId="{1EE92827-891D-6214-077D-A22FBBA25470}"/>
          </ac:picMkLst>
        </pc:picChg>
      </pc:sldChg>
      <pc:sldChg chg="new del">
        <pc:chgData name="Lê Forsell Trang" userId="7f38067f-0a21-4ca7-9950-4f38c66370cc" providerId="ADAL" clId="{C67E5773-37B8-4446-A9F1-C2D21938735C}" dt="2024-06-08T16:55:29.578" v="1224" actId="47"/>
        <pc:sldMkLst>
          <pc:docMk/>
          <pc:sldMk cId="2236205837" sldId="6114"/>
        </pc:sldMkLst>
      </pc:sldChg>
      <pc:sldChg chg="addSp delSp modSp add mod modAnim">
        <pc:chgData name="Lê Forsell Trang" userId="7f38067f-0a21-4ca7-9950-4f38c66370cc" providerId="ADAL" clId="{C67E5773-37B8-4446-A9F1-C2D21938735C}" dt="2024-06-09T09:10:46.084" v="1558"/>
        <pc:sldMkLst>
          <pc:docMk/>
          <pc:sldMk cId="198411605" sldId="6115"/>
        </pc:sldMkLst>
        <pc:spChg chg="mod">
          <ac:chgData name="Lê Forsell Trang" userId="7f38067f-0a21-4ca7-9950-4f38c66370cc" providerId="ADAL" clId="{C67E5773-37B8-4446-A9F1-C2D21938735C}" dt="2024-06-09T09:09:23.979" v="1550" actId="20577"/>
          <ac:spMkLst>
            <pc:docMk/>
            <pc:sldMk cId="198411605" sldId="6115"/>
            <ac:spMk id="2" creationId="{2978771C-AF49-001C-F8D9-574146295116}"/>
          </ac:spMkLst>
        </pc:spChg>
        <pc:spChg chg="mod">
          <ac:chgData name="Lê Forsell Trang" userId="7f38067f-0a21-4ca7-9950-4f38c66370cc" providerId="ADAL" clId="{C67E5773-37B8-4446-A9F1-C2D21938735C}" dt="2024-06-09T09:09:35.778" v="1553" actId="20577"/>
          <ac:spMkLst>
            <pc:docMk/>
            <pc:sldMk cId="198411605" sldId="6115"/>
            <ac:spMk id="4" creationId="{CEEDF198-CB2A-D221-3C26-865D5118941C}"/>
          </ac:spMkLst>
        </pc:spChg>
        <pc:spChg chg="mod">
          <ac:chgData name="Lê Forsell Trang" userId="7f38067f-0a21-4ca7-9950-4f38c66370cc" providerId="ADAL" clId="{C67E5773-37B8-4446-A9F1-C2D21938735C}" dt="2024-06-09T09:09:30.267" v="1552" actId="1076"/>
          <ac:spMkLst>
            <pc:docMk/>
            <pc:sldMk cId="198411605" sldId="6115"/>
            <ac:spMk id="6" creationId="{47C56E57-65D3-A062-9123-B25F7B3B6DED}"/>
          </ac:spMkLst>
        </pc:spChg>
        <pc:spChg chg="del mod">
          <ac:chgData name="Lê Forsell Trang" userId="7f38067f-0a21-4ca7-9950-4f38c66370cc" providerId="ADAL" clId="{C67E5773-37B8-4446-A9F1-C2D21938735C}" dt="2024-06-08T16:58:12.957" v="1288" actId="478"/>
          <ac:spMkLst>
            <pc:docMk/>
            <pc:sldMk cId="198411605" sldId="6115"/>
            <ac:spMk id="7" creationId="{4BD44BF7-98DC-0989-2AF6-61D499D4B1BC}"/>
          </ac:spMkLst>
        </pc:spChg>
        <pc:spChg chg="mod">
          <ac:chgData name="Lê Forsell Trang" userId="7f38067f-0a21-4ca7-9950-4f38c66370cc" providerId="ADAL" clId="{C67E5773-37B8-4446-A9F1-C2D21938735C}" dt="2024-06-08T16:58:16.947" v="1289" actId="1076"/>
          <ac:spMkLst>
            <pc:docMk/>
            <pc:sldMk cId="198411605" sldId="6115"/>
            <ac:spMk id="8" creationId="{9367A3E1-6FB4-1EA6-7AC2-238B19368104}"/>
          </ac:spMkLst>
        </pc:spChg>
        <pc:spChg chg="add del">
          <ac:chgData name="Lê Forsell Trang" userId="7f38067f-0a21-4ca7-9950-4f38c66370cc" providerId="ADAL" clId="{C67E5773-37B8-4446-A9F1-C2D21938735C}" dt="2024-06-08T16:59:08.788" v="1316" actId="11529"/>
          <ac:spMkLst>
            <pc:docMk/>
            <pc:sldMk cId="198411605" sldId="6115"/>
            <ac:spMk id="9" creationId="{1E3EBF17-FCB4-5EEF-EA55-831F782E3139}"/>
          </ac:spMkLst>
        </pc:spChg>
      </pc:sldChg>
      <pc:sldMasterChg chg="addSldLayout delSldLayout">
        <pc:chgData name="Lê Forsell Trang" userId="7f38067f-0a21-4ca7-9950-4f38c66370cc" providerId="ADAL" clId="{C67E5773-37B8-4446-A9F1-C2D21938735C}" dt="2024-06-07T16:14:48.319" v="930" actId="47"/>
        <pc:sldMasterMkLst>
          <pc:docMk/>
          <pc:sldMasterMk cId="2670623492" sldId="2147484002"/>
        </pc:sldMasterMkLst>
        <pc:sldLayoutChg chg="del">
          <pc:chgData name="Lê Forsell Trang" userId="7f38067f-0a21-4ca7-9950-4f38c66370cc" providerId="ADAL" clId="{C67E5773-37B8-4446-A9F1-C2D21938735C}" dt="2024-06-07T16:14:48.319" v="930" actId="47"/>
          <pc:sldLayoutMkLst>
            <pc:docMk/>
            <pc:sldMasterMk cId="2670623492" sldId="2147484002"/>
            <pc:sldLayoutMk cId="216358385" sldId="2147484075"/>
          </pc:sldLayoutMkLst>
        </pc:sldLayoutChg>
        <pc:sldLayoutChg chg="add del">
          <pc:chgData name="Lê Forsell Trang" userId="7f38067f-0a21-4ca7-9950-4f38c66370cc" providerId="ADAL" clId="{C67E5773-37B8-4446-A9F1-C2D21938735C}" dt="2024-06-07T16:14:46.295" v="929" actId="47"/>
          <pc:sldLayoutMkLst>
            <pc:docMk/>
            <pc:sldMasterMk cId="2670623492" sldId="2147484002"/>
            <pc:sldLayoutMk cId="1238479036" sldId="2147484078"/>
          </pc:sldLayoutMkLst>
        </pc:sldLayoutChg>
      </pc:sldMasterChg>
    </pc:docChg>
  </pc:docChgLst>
  <pc:docChgLst>
    <pc:chgData name="Tran Dung" userId="7baa4ad9-c059-44cf-bd7f-7336909d4bd3" providerId="ADAL" clId="{22611ECB-5D69-48FE-AE3E-F7C0D2CEA698}"/>
    <pc:docChg chg="modSld">
      <pc:chgData name="Tran Dung" userId="7baa4ad9-c059-44cf-bd7f-7336909d4bd3" providerId="ADAL" clId="{22611ECB-5D69-48FE-AE3E-F7C0D2CEA698}" dt="2024-06-08T08:27:55.832" v="3" actId="22"/>
      <pc:docMkLst>
        <pc:docMk/>
      </pc:docMkLst>
      <pc:sldChg chg="addSp modSp mod">
        <pc:chgData name="Tran Dung" userId="7baa4ad9-c059-44cf-bd7f-7336909d4bd3" providerId="ADAL" clId="{22611ECB-5D69-48FE-AE3E-F7C0D2CEA698}" dt="2024-06-08T08:18:28.157" v="2" actId="1076"/>
        <pc:sldMkLst>
          <pc:docMk/>
          <pc:sldMk cId="3297778893" sldId="6112"/>
        </pc:sldMkLst>
        <pc:picChg chg="add mod">
          <ac:chgData name="Tran Dung" userId="7baa4ad9-c059-44cf-bd7f-7336909d4bd3" providerId="ADAL" clId="{22611ECB-5D69-48FE-AE3E-F7C0D2CEA698}" dt="2024-06-08T08:18:28.157" v="2" actId="1076"/>
          <ac:picMkLst>
            <pc:docMk/>
            <pc:sldMk cId="3297778893" sldId="6112"/>
            <ac:picMk id="8" creationId="{7814A3E6-E6F4-6DE1-F63E-F31D4FF91928}"/>
          </ac:picMkLst>
        </pc:picChg>
      </pc:sldChg>
      <pc:sldChg chg="addSp mod">
        <pc:chgData name="Tran Dung" userId="7baa4ad9-c059-44cf-bd7f-7336909d4bd3" providerId="ADAL" clId="{22611ECB-5D69-48FE-AE3E-F7C0D2CEA698}" dt="2024-06-08T08:27:55.832" v="3" actId="22"/>
        <pc:sldMkLst>
          <pc:docMk/>
          <pc:sldMk cId="2515481683" sldId="6113"/>
        </pc:sldMkLst>
        <pc:picChg chg="add">
          <ac:chgData name="Tran Dung" userId="7baa4ad9-c059-44cf-bd7f-7336909d4bd3" providerId="ADAL" clId="{22611ECB-5D69-48FE-AE3E-F7C0D2CEA698}" dt="2024-06-08T08:27:55.832" v="3" actId="22"/>
          <ac:picMkLst>
            <pc:docMk/>
            <pc:sldMk cId="2515481683" sldId="6113"/>
            <ac:picMk id="8" creationId="{276CE603-5793-D6C6-FD0E-DBA1D693A618}"/>
          </ac:picMkLst>
        </pc:picChg>
      </pc:sldChg>
    </pc:docChg>
  </pc:docChgLst>
  <pc:docChgLst>
    <pc:chgData name="Huynh Tien" userId="S::tien.huynh@aalto.fi::dbb1c947-aa1a-426c-94ad-a18460b4c8d3" providerId="AD" clId="Web-{481FAD54-EA80-4C9B-B1E7-9CA216647957}"/>
    <pc:docChg chg="modSld">
      <pc:chgData name="Huynh Tien" userId="S::tien.huynh@aalto.fi::dbb1c947-aa1a-426c-94ad-a18460b4c8d3" providerId="AD" clId="Web-{481FAD54-EA80-4C9B-B1E7-9CA216647957}" dt="2024-06-08T15:18:38.758" v="490" actId="20577"/>
      <pc:docMkLst>
        <pc:docMk/>
      </pc:docMkLst>
      <pc:sldChg chg="modSp">
        <pc:chgData name="Huynh Tien" userId="S::tien.huynh@aalto.fi::dbb1c947-aa1a-426c-94ad-a18460b4c8d3" providerId="AD" clId="Web-{481FAD54-EA80-4C9B-B1E7-9CA216647957}" dt="2024-06-08T15:18:38.758" v="490" actId="20577"/>
        <pc:sldMkLst>
          <pc:docMk/>
          <pc:sldMk cId="1082428957" sldId="6103"/>
        </pc:sldMkLst>
        <pc:spChg chg="mod">
          <ac:chgData name="Huynh Tien" userId="S::tien.huynh@aalto.fi::dbb1c947-aa1a-426c-94ad-a18460b4c8d3" providerId="AD" clId="Web-{481FAD54-EA80-4C9B-B1E7-9CA216647957}" dt="2024-06-08T15:18:38.758" v="490" actId="20577"/>
          <ac:spMkLst>
            <pc:docMk/>
            <pc:sldMk cId="1082428957" sldId="6103"/>
            <ac:spMk id="6" creationId="{39DEE5F0-36A3-44E8-EC85-0EE91C488DAD}"/>
          </ac:spMkLst>
        </pc:spChg>
      </pc:sldChg>
      <pc:sldChg chg="modSp">
        <pc:chgData name="Huynh Tien" userId="S::tien.huynh@aalto.fi::dbb1c947-aa1a-426c-94ad-a18460b4c8d3" providerId="AD" clId="Web-{481FAD54-EA80-4C9B-B1E7-9CA216647957}" dt="2024-06-08T15:16:56.521" v="448" actId="1076"/>
        <pc:sldMkLst>
          <pc:docMk/>
          <pc:sldMk cId="2730812099" sldId="6104"/>
        </pc:sldMkLst>
        <pc:spChg chg="mod">
          <ac:chgData name="Huynh Tien" userId="S::tien.huynh@aalto.fi::dbb1c947-aa1a-426c-94ad-a18460b4c8d3" providerId="AD" clId="Web-{481FAD54-EA80-4C9B-B1E7-9CA216647957}" dt="2024-06-08T15:16:56.521" v="448" actId="1076"/>
          <ac:spMkLst>
            <pc:docMk/>
            <pc:sldMk cId="2730812099" sldId="6104"/>
            <ac:spMk id="7" creationId="{4BD44BF7-98DC-0989-2AF6-61D499D4B1BC}"/>
          </ac:spMkLst>
        </pc:spChg>
      </pc:sldChg>
      <pc:sldChg chg="modSp">
        <pc:chgData name="Huynh Tien" userId="S::tien.huynh@aalto.fi::dbb1c947-aa1a-426c-94ad-a18460b4c8d3" providerId="AD" clId="Web-{481FAD54-EA80-4C9B-B1E7-9CA216647957}" dt="2024-06-08T15:17:36.475" v="487" actId="20577"/>
        <pc:sldMkLst>
          <pc:docMk/>
          <pc:sldMk cId="1831223093" sldId="6111"/>
        </pc:sldMkLst>
        <pc:spChg chg="mod">
          <ac:chgData name="Huynh Tien" userId="S::tien.huynh@aalto.fi::dbb1c947-aa1a-426c-94ad-a18460b4c8d3" providerId="AD" clId="Web-{481FAD54-EA80-4C9B-B1E7-9CA216647957}" dt="2024-06-08T15:17:36.475" v="487" actId="20577"/>
          <ac:spMkLst>
            <pc:docMk/>
            <pc:sldMk cId="1831223093" sldId="6111"/>
            <ac:spMk id="2" creationId="{BBC55EE0-35CF-5801-D306-D7E6CA30330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4B5677-6D61-9DDB-18C5-EBCAA28203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800"/>
          </a:p>
        </p:txBody>
      </p:sp>
      <p:sp>
        <p:nvSpPr>
          <p:cNvPr id="3" name="Date Placeholder 2">
            <a:extLst>
              <a:ext uri="{FF2B5EF4-FFF2-40B4-BE49-F238E27FC236}">
                <a16:creationId xmlns:a16="http://schemas.microsoft.com/office/drawing/2014/main" id="{B35BCFF4-2878-1D71-6624-7763B7DE1D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0F51D7-3634-45F6-A9CF-2D63CD0A5EAF}" type="datetimeFigureOut">
              <a:rPr lang="en-GB" sz="800" smtClean="0"/>
              <a:t>09/06/2024</a:t>
            </a:fld>
            <a:endParaRPr lang="en-GB" sz="800"/>
          </a:p>
        </p:txBody>
      </p:sp>
      <p:sp>
        <p:nvSpPr>
          <p:cNvPr id="4" name="Footer Placeholder 3">
            <a:extLst>
              <a:ext uri="{FF2B5EF4-FFF2-40B4-BE49-F238E27FC236}">
                <a16:creationId xmlns:a16="http://schemas.microsoft.com/office/drawing/2014/main" id="{02AD6701-6398-3522-3C53-55DC5E66D2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800"/>
          </a:p>
        </p:txBody>
      </p:sp>
      <p:sp>
        <p:nvSpPr>
          <p:cNvPr id="5" name="Slide Number Placeholder 4">
            <a:extLst>
              <a:ext uri="{FF2B5EF4-FFF2-40B4-BE49-F238E27FC236}">
                <a16:creationId xmlns:a16="http://schemas.microsoft.com/office/drawing/2014/main" id="{4F80A865-D61F-8A30-C2FD-FF2303FBAF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72C6DF-08BF-4B87-8BCC-4ED8CC3899B8}" type="slidenum">
              <a:rPr lang="en-GB" sz="800" smtClean="0"/>
              <a:t>‹#›</a:t>
            </a:fld>
            <a:endParaRPr lang="en-GB" sz="800"/>
          </a:p>
        </p:txBody>
      </p:sp>
    </p:spTree>
    <p:extLst>
      <p:ext uri="{BB962C8B-B14F-4D97-AF65-F5344CB8AC3E}">
        <p14:creationId xmlns:p14="http://schemas.microsoft.com/office/powerpoint/2010/main" val="337212682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8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800"/>
            </a:lvl1pPr>
          </a:lstStyle>
          <a:p>
            <a:fld id="{64A5F74A-CD8A-4953-B106-B5BDE091D867}" type="datetimeFigureOut">
              <a:rPr lang="fi-FI" smtClean="0"/>
              <a:pPr/>
              <a:t>9.6.2024</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vl1pPr>
          </a:lstStyle>
          <a:p>
            <a:fld id="{CB868C32-EF99-4F91-9ACD-FA27EAEF0DAD}" type="slidenum">
              <a:rPr lang="fi-FI" smtClean="0"/>
              <a:pPr/>
              <a:t>‹#›</a:t>
            </a:fld>
            <a:endParaRPr lang="fi-FI"/>
          </a:p>
        </p:txBody>
      </p:sp>
    </p:spTree>
    <p:extLst>
      <p:ext uri="{BB962C8B-B14F-4D97-AF65-F5344CB8AC3E}">
        <p14:creationId xmlns:p14="http://schemas.microsoft.com/office/powerpoint/2010/main" val="90744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hyperlink" Target="http://www.aalto.fi/" TargetMode="External"/><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s://creativecommons.org/licenses/by-nc-nd/4.0/" TargetMode="External"/><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aalto.fi/" TargetMode="External"/><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hyperlink" Target="http://www.aalto.fi/" TargetMode="External"/><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www.aalto.fi/" TargetMode="External"/><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www.aalto.fi/" TargetMode="External"/><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DB0B8D34-7805-4B99-B11D-74BDC5210068}" type="datetime1">
              <a:rPr lang="fi-FI" smtClean="0"/>
              <a:t>9.6.2024</a:t>
            </a:fld>
            <a:endParaRPr lang="fi-FI"/>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p>
            <a:r>
              <a:rPr lang="fi-FI"/>
              <a:t>Presenter Name</a:t>
            </a:r>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2938486367"/>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Picture Blue">
    <p:bg>
      <p:bgPr>
        <a:solidFill>
          <a:schemeClr val="accent3"/>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692D525C-3081-B968-0AF5-7BEF0546FF81}"/>
              </a:ext>
            </a:extLst>
          </p:cNvPr>
          <p:cNvSpPr>
            <a:spLocks noGrp="1"/>
          </p:cNvSpPr>
          <p:nvPr>
            <p:ph type="dt" sz="half" idx="14"/>
          </p:nvPr>
        </p:nvSpPr>
        <p:spPr/>
        <p:txBody>
          <a:bodyPr/>
          <a:lstStyle/>
          <a:p>
            <a:fld id="{D6B0D008-8193-48BC-A9D4-6E53BDF600A8}" type="datetime1">
              <a:rPr lang="fi-FI" smtClean="0"/>
              <a:t>9.6.2024</a:t>
            </a:fld>
            <a:endParaRPr lang="fi-FI"/>
          </a:p>
        </p:txBody>
      </p:sp>
      <p:sp>
        <p:nvSpPr>
          <p:cNvPr id="5" name="Footer Placeholder 4">
            <a:extLst>
              <a:ext uri="{FF2B5EF4-FFF2-40B4-BE49-F238E27FC236}">
                <a16:creationId xmlns:a16="http://schemas.microsoft.com/office/drawing/2014/main" id="{392A5AC0-B982-BC97-275E-413CCD6728D9}"/>
              </a:ext>
            </a:extLst>
          </p:cNvPr>
          <p:cNvSpPr>
            <a:spLocks noGrp="1"/>
          </p:cNvSpPr>
          <p:nvPr>
            <p:ph type="ftr" sz="quarter" idx="15"/>
          </p:nvPr>
        </p:nvSpPr>
        <p:spPr/>
        <p:txBody>
          <a:bodyPr/>
          <a:lstStyle/>
          <a:p>
            <a:r>
              <a:rPr lang="fi-FI"/>
              <a:t>Presenter Name</a:t>
            </a:r>
          </a:p>
        </p:txBody>
      </p:sp>
      <p:sp>
        <p:nvSpPr>
          <p:cNvPr id="6" name="Slide Number Placeholder 5">
            <a:extLst>
              <a:ext uri="{FF2B5EF4-FFF2-40B4-BE49-F238E27FC236}">
                <a16:creationId xmlns:a16="http://schemas.microsoft.com/office/drawing/2014/main" id="{7A42E97D-600F-96A3-1815-D8FD599585FB}"/>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15484076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Picture Yellow">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69F6B43-DE36-0148-A7EA-157879F29459}"/>
              </a:ext>
            </a:extLst>
          </p:cNvPr>
          <p:cNvSpPr>
            <a:spLocks noGrp="1"/>
          </p:cNvSpPr>
          <p:nvPr>
            <p:ph type="dt" sz="half" idx="14"/>
          </p:nvPr>
        </p:nvSpPr>
        <p:spPr/>
        <p:txBody>
          <a:bodyPr/>
          <a:lstStyle/>
          <a:p>
            <a:fld id="{467B7256-2B0D-46DB-9932-A40EEF01D783}" type="datetime1">
              <a:rPr lang="fi-FI" smtClean="0"/>
              <a:t>9.6.2024</a:t>
            </a:fld>
            <a:endParaRPr lang="fi-FI"/>
          </a:p>
        </p:txBody>
      </p:sp>
      <p:sp>
        <p:nvSpPr>
          <p:cNvPr id="5" name="Footer Placeholder 4">
            <a:extLst>
              <a:ext uri="{FF2B5EF4-FFF2-40B4-BE49-F238E27FC236}">
                <a16:creationId xmlns:a16="http://schemas.microsoft.com/office/drawing/2014/main" id="{5FD05162-E4FC-F030-07AC-FC3AEEFFF4E1}"/>
              </a:ext>
            </a:extLst>
          </p:cNvPr>
          <p:cNvSpPr>
            <a:spLocks noGrp="1"/>
          </p:cNvSpPr>
          <p:nvPr>
            <p:ph type="ftr" sz="quarter" idx="15"/>
          </p:nvPr>
        </p:nvSpPr>
        <p:spPr/>
        <p:txBody>
          <a:bodyPr/>
          <a:lstStyle/>
          <a:p>
            <a:r>
              <a:rPr lang="fi-FI"/>
              <a:t>Presenter Name</a:t>
            </a:r>
          </a:p>
        </p:txBody>
      </p:sp>
      <p:sp>
        <p:nvSpPr>
          <p:cNvPr id="6" name="Slide Number Placeholder 5">
            <a:extLst>
              <a:ext uri="{FF2B5EF4-FFF2-40B4-BE49-F238E27FC236}">
                <a16:creationId xmlns:a16="http://schemas.microsoft.com/office/drawing/2014/main" id="{102E61C5-655F-9E60-460E-8B16B76A7F3A}"/>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290820013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icture Whit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5E78DCC-4AC7-C533-30A2-5C63D26BDB4B}"/>
              </a:ext>
            </a:extLst>
          </p:cNvPr>
          <p:cNvSpPr>
            <a:spLocks noGrp="1"/>
          </p:cNvSpPr>
          <p:nvPr>
            <p:ph type="dt" sz="half" idx="14"/>
          </p:nvPr>
        </p:nvSpPr>
        <p:spPr/>
        <p:txBody>
          <a:bodyPr/>
          <a:lstStyle/>
          <a:p>
            <a:fld id="{B16699EC-DAF3-41A8-9DB3-1ACB498E958A}" type="datetime1">
              <a:rPr lang="fi-FI" smtClean="0"/>
              <a:t>9.6.2024</a:t>
            </a:fld>
            <a:endParaRPr lang="fi-FI"/>
          </a:p>
        </p:txBody>
      </p:sp>
      <p:sp>
        <p:nvSpPr>
          <p:cNvPr id="5" name="Footer Placeholder 4">
            <a:extLst>
              <a:ext uri="{FF2B5EF4-FFF2-40B4-BE49-F238E27FC236}">
                <a16:creationId xmlns:a16="http://schemas.microsoft.com/office/drawing/2014/main" id="{F13AEA57-51F9-8677-BE77-6A173FB52ACF}"/>
              </a:ext>
            </a:extLst>
          </p:cNvPr>
          <p:cNvSpPr>
            <a:spLocks noGrp="1"/>
          </p:cNvSpPr>
          <p:nvPr>
            <p:ph type="ftr" sz="quarter" idx="15"/>
          </p:nvPr>
        </p:nvSpPr>
        <p:spPr/>
        <p:txBody>
          <a:bodyPr/>
          <a:lstStyle/>
          <a:p>
            <a:r>
              <a:rPr lang="fi-FI"/>
              <a:t>Presenter Name</a:t>
            </a:r>
          </a:p>
        </p:txBody>
      </p:sp>
      <p:sp>
        <p:nvSpPr>
          <p:cNvPr id="6" name="Slide Number Placeholder 5">
            <a:extLst>
              <a:ext uri="{FF2B5EF4-FFF2-40B4-BE49-F238E27FC236}">
                <a16:creationId xmlns:a16="http://schemas.microsoft.com/office/drawing/2014/main" id="{545089EB-5ECF-87F1-77A7-C15D7B25B777}"/>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352650258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icture Black">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solidFill>
                  <a:schemeClr val="bg1"/>
                </a:solidFill>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E68E7816-46AF-EDE4-B973-3A70EF994BCC}"/>
              </a:ext>
            </a:extLst>
          </p:cNvPr>
          <p:cNvSpPr>
            <a:spLocks noGrp="1"/>
          </p:cNvSpPr>
          <p:nvPr>
            <p:ph type="dt" sz="half" idx="14"/>
          </p:nvPr>
        </p:nvSpPr>
        <p:spPr/>
        <p:txBody>
          <a:bodyPr/>
          <a:lstStyle>
            <a:lvl1pPr>
              <a:defRPr>
                <a:solidFill>
                  <a:schemeClr val="bg1"/>
                </a:solidFill>
              </a:defRPr>
            </a:lvl1pPr>
          </a:lstStyle>
          <a:p>
            <a:fld id="{9E71BE3B-8C4A-4766-9316-B4501E13B062}" type="datetime1">
              <a:rPr lang="fi-FI" smtClean="0"/>
              <a:t>9.6.2024</a:t>
            </a:fld>
            <a:endParaRPr lang="fi-FI"/>
          </a:p>
        </p:txBody>
      </p:sp>
      <p:sp>
        <p:nvSpPr>
          <p:cNvPr id="5" name="Footer Placeholder 4">
            <a:extLst>
              <a:ext uri="{FF2B5EF4-FFF2-40B4-BE49-F238E27FC236}">
                <a16:creationId xmlns:a16="http://schemas.microsoft.com/office/drawing/2014/main" id="{E3E6E867-4E34-AE05-3565-F0277F684973}"/>
              </a:ext>
            </a:extLst>
          </p:cNvPr>
          <p:cNvSpPr>
            <a:spLocks noGrp="1"/>
          </p:cNvSpPr>
          <p:nvPr>
            <p:ph type="ftr" sz="quarter" idx="15"/>
          </p:nvPr>
        </p:nvSpPr>
        <p:spPr/>
        <p:txBody>
          <a:bodyPr/>
          <a:lstStyle>
            <a:lvl1pPr>
              <a:defRPr>
                <a:solidFill>
                  <a:schemeClr val="bg1"/>
                </a:solidFill>
              </a:defRPr>
            </a:lvl1pPr>
          </a:lstStyle>
          <a:p>
            <a:r>
              <a:rPr lang="fi-FI"/>
              <a:t>Presenter Name</a:t>
            </a:r>
          </a:p>
        </p:txBody>
      </p:sp>
      <p:sp>
        <p:nvSpPr>
          <p:cNvPr id="6" name="Slide Number Placeholder 5">
            <a:extLst>
              <a:ext uri="{FF2B5EF4-FFF2-40B4-BE49-F238E27FC236}">
                <a16:creationId xmlns:a16="http://schemas.microsoft.com/office/drawing/2014/main" id="{1C11884A-89D7-C67B-7CC3-A45310410CE1}"/>
              </a:ext>
            </a:extLst>
          </p:cNvPr>
          <p:cNvSpPr>
            <a:spLocks noGrp="1"/>
          </p:cNvSpPr>
          <p:nvPr>
            <p:ph type="sldNum" sz="quarter" idx="16"/>
          </p:nvPr>
        </p:nvSpPr>
        <p:spPr/>
        <p:txBody>
          <a:bodyPr/>
          <a:lstStyle>
            <a:lvl1pPr>
              <a:defRPr>
                <a:solidFill>
                  <a:schemeClr val="bg1"/>
                </a:solidFill>
              </a:defRPr>
            </a:lvl1pPr>
          </a:lstStyle>
          <a:p>
            <a:fld id="{D701140D-C14F-41CA-99FC-0EF83E8DA40A}" type="slidenum">
              <a:rPr lang="fi-FI" smtClean="0"/>
              <a:pPr/>
              <a:t>‹#›</a:t>
            </a:fld>
            <a:endParaRPr lang="fi-FI"/>
          </a:p>
        </p:txBody>
      </p:sp>
    </p:spTree>
    <p:extLst>
      <p:ext uri="{BB962C8B-B14F-4D97-AF65-F5344CB8AC3E}">
        <p14:creationId xmlns:p14="http://schemas.microsoft.com/office/powerpoint/2010/main" val="366320326"/>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Picture Red 2">
    <p:bg>
      <p:bgPr>
        <a:solidFill>
          <a:schemeClr val="accent2"/>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FAC22D7-D1D6-D8DB-06A4-46EE3349040B}"/>
              </a:ext>
            </a:extLst>
          </p:cNvPr>
          <p:cNvSpPr>
            <a:spLocks noGrp="1"/>
          </p:cNvSpPr>
          <p:nvPr>
            <p:ph type="dt" sz="half" idx="14"/>
          </p:nvPr>
        </p:nvSpPr>
        <p:spPr/>
        <p:txBody>
          <a:bodyPr/>
          <a:lstStyle/>
          <a:p>
            <a:fld id="{C4586577-BF4B-4EFF-B1B7-37714F74C5DC}" type="datetime1">
              <a:rPr lang="fi-FI" smtClean="0"/>
              <a:t>9.6.2024</a:t>
            </a:fld>
            <a:endParaRPr lang="fi-FI"/>
          </a:p>
        </p:txBody>
      </p:sp>
      <p:sp>
        <p:nvSpPr>
          <p:cNvPr id="5" name="Footer Placeholder 4">
            <a:extLst>
              <a:ext uri="{FF2B5EF4-FFF2-40B4-BE49-F238E27FC236}">
                <a16:creationId xmlns:a16="http://schemas.microsoft.com/office/drawing/2014/main" id="{1A1A431B-3F31-0E0E-6255-138EC93AAE64}"/>
              </a:ext>
            </a:extLst>
          </p:cNvPr>
          <p:cNvSpPr>
            <a:spLocks noGrp="1"/>
          </p:cNvSpPr>
          <p:nvPr>
            <p:ph type="ftr" sz="quarter" idx="15"/>
          </p:nvPr>
        </p:nvSpPr>
        <p:spPr/>
        <p:txBody>
          <a:bodyPr/>
          <a:lstStyle/>
          <a:p>
            <a:r>
              <a:rPr lang="fi-FI"/>
              <a:t>Presenter Name</a:t>
            </a:r>
          </a:p>
        </p:txBody>
      </p:sp>
      <p:sp>
        <p:nvSpPr>
          <p:cNvPr id="6" name="Slide Number Placeholder 5">
            <a:extLst>
              <a:ext uri="{FF2B5EF4-FFF2-40B4-BE49-F238E27FC236}">
                <a16:creationId xmlns:a16="http://schemas.microsoft.com/office/drawing/2014/main" id="{D5BEC0DB-FC2B-561F-42FF-3B0802FA5285}"/>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267922794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Picture Blue 2">
    <p:bg>
      <p:bgPr>
        <a:solidFill>
          <a:schemeClr val="accent3"/>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F01F7BF-6136-1293-03E9-87CB159D78B4}"/>
              </a:ext>
            </a:extLst>
          </p:cNvPr>
          <p:cNvSpPr>
            <a:spLocks noGrp="1"/>
          </p:cNvSpPr>
          <p:nvPr>
            <p:ph type="dt" sz="half" idx="14"/>
          </p:nvPr>
        </p:nvSpPr>
        <p:spPr/>
        <p:txBody>
          <a:bodyPr/>
          <a:lstStyle/>
          <a:p>
            <a:fld id="{A544E5AA-61EC-4A66-89F3-4AD796A2DB1E}" type="datetime1">
              <a:rPr lang="fi-FI" smtClean="0"/>
              <a:t>9.6.2024</a:t>
            </a:fld>
            <a:endParaRPr lang="fi-FI"/>
          </a:p>
        </p:txBody>
      </p:sp>
      <p:sp>
        <p:nvSpPr>
          <p:cNvPr id="5" name="Footer Placeholder 4">
            <a:extLst>
              <a:ext uri="{FF2B5EF4-FFF2-40B4-BE49-F238E27FC236}">
                <a16:creationId xmlns:a16="http://schemas.microsoft.com/office/drawing/2014/main" id="{48FE259E-7E55-6AB4-BF0A-B44DAFEF9901}"/>
              </a:ext>
            </a:extLst>
          </p:cNvPr>
          <p:cNvSpPr>
            <a:spLocks noGrp="1"/>
          </p:cNvSpPr>
          <p:nvPr>
            <p:ph type="ftr" sz="quarter" idx="15"/>
          </p:nvPr>
        </p:nvSpPr>
        <p:spPr/>
        <p:txBody>
          <a:bodyPr/>
          <a:lstStyle/>
          <a:p>
            <a:r>
              <a:rPr lang="fi-FI"/>
              <a:t>Presenter Name</a:t>
            </a:r>
          </a:p>
        </p:txBody>
      </p:sp>
      <p:sp>
        <p:nvSpPr>
          <p:cNvPr id="6" name="Slide Number Placeholder 5">
            <a:extLst>
              <a:ext uri="{FF2B5EF4-FFF2-40B4-BE49-F238E27FC236}">
                <a16:creationId xmlns:a16="http://schemas.microsoft.com/office/drawing/2014/main" id="{8F96378F-80BB-E789-AD86-D9EA44DA29E9}"/>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192522426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Picture Yellow 2">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EB261AA-A967-344D-10CF-A52EC9EFC271}"/>
              </a:ext>
            </a:extLst>
          </p:cNvPr>
          <p:cNvSpPr>
            <a:spLocks noGrp="1"/>
          </p:cNvSpPr>
          <p:nvPr>
            <p:ph type="dt" sz="half" idx="14"/>
          </p:nvPr>
        </p:nvSpPr>
        <p:spPr/>
        <p:txBody>
          <a:bodyPr/>
          <a:lstStyle/>
          <a:p>
            <a:fld id="{BE5CE9A7-07BC-4ACB-8B14-4860FC2A5919}" type="datetime1">
              <a:rPr lang="fi-FI" smtClean="0"/>
              <a:t>9.6.2024</a:t>
            </a:fld>
            <a:endParaRPr lang="fi-FI"/>
          </a:p>
        </p:txBody>
      </p:sp>
      <p:sp>
        <p:nvSpPr>
          <p:cNvPr id="5" name="Footer Placeholder 4">
            <a:extLst>
              <a:ext uri="{FF2B5EF4-FFF2-40B4-BE49-F238E27FC236}">
                <a16:creationId xmlns:a16="http://schemas.microsoft.com/office/drawing/2014/main" id="{DC5CAA6F-5588-75A0-B42A-E7B4358C7B7E}"/>
              </a:ext>
            </a:extLst>
          </p:cNvPr>
          <p:cNvSpPr>
            <a:spLocks noGrp="1"/>
          </p:cNvSpPr>
          <p:nvPr>
            <p:ph type="ftr" sz="quarter" idx="15"/>
          </p:nvPr>
        </p:nvSpPr>
        <p:spPr/>
        <p:txBody>
          <a:bodyPr/>
          <a:lstStyle/>
          <a:p>
            <a:r>
              <a:rPr lang="fi-FI"/>
              <a:t>Presenter Name</a:t>
            </a:r>
          </a:p>
        </p:txBody>
      </p:sp>
      <p:sp>
        <p:nvSpPr>
          <p:cNvPr id="6" name="Slide Number Placeholder 5">
            <a:extLst>
              <a:ext uri="{FF2B5EF4-FFF2-40B4-BE49-F238E27FC236}">
                <a16:creationId xmlns:a16="http://schemas.microsoft.com/office/drawing/2014/main" id="{9C4CB569-8C10-87E5-2F35-74ED3EF15E59}"/>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367319575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Picture White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8ECE10FE-B9CB-31C9-C131-FA8A9355BEFC}"/>
              </a:ext>
            </a:extLst>
          </p:cNvPr>
          <p:cNvSpPr>
            <a:spLocks noGrp="1"/>
          </p:cNvSpPr>
          <p:nvPr>
            <p:ph type="dt" sz="half" idx="14"/>
          </p:nvPr>
        </p:nvSpPr>
        <p:spPr/>
        <p:txBody>
          <a:bodyPr/>
          <a:lstStyle/>
          <a:p>
            <a:fld id="{FD879EA8-B894-4268-BEED-C903AB9A0972}" type="datetime1">
              <a:rPr lang="fi-FI" smtClean="0"/>
              <a:t>9.6.2024</a:t>
            </a:fld>
            <a:endParaRPr lang="fi-FI"/>
          </a:p>
        </p:txBody>
      </p:sp>
      <p:sp>
        <p:nvSpPr>
          <p:cNvPr id="5" name="Footer Placeholder 4">
            <a:extLst>
              <a:ext uri="{FF2B5EF4-FFF2-40B4-BE49-F238E27FC236}">
                <a16:creationId xmlns:a16="http://schemas.microsoft.com/office/drawing/2014/main" id="{E5AB6C74-8053-BBC4-940C-7BD1DA87F424}"/>
              </a:ext>
            </a:extLst>
          </p:cNvPr>
          <p:cNvSpPr>
            <a:spLocks noGrp="1"/>
          </p:cNvSpPr>
          <p:nvPr>
            <p:ph type="ftr" sz="quarter" idx="15"/>
          </p:nvPr>
        </p:nvSpPr>
        <p:spPr/>
        <p:txBody>
          <a:bodyPr/>
          <a:lstStyle/>
          <a:p>
            <a:r>
              <a:rPr lang="fi-FI"/>
              <a:t>Presenter Name</a:t>
            </a:r>
          </a:p>
        </p:txBody>
      </p:sp>
      <p:sp>
        <p:nvSpPr>
          <p:cNvPr id="6" name="Slide Number Placeholder 5">
            <a:extLst>
              <a:ext uri="{FF2B5EF4-FFF2-40B4-BE49-F238E27FC236}">
                <a16:creationId xmlns:a16="http://schemas.microsoft.com/office/drawing/2014/main" id="{8233658A-D30E-64F2-DD4D-DE5EA0255E92}"/>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76340433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Picture Black 2">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solidFill>
                  <a:schemeClr val="bg1"/>
                </a:solidFill>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lvl1pPr>
              <a:defRPr>
                <a:solidFill>
                  <a:schemeClr val="bg1"/>
                </a:solidFill>
              </a:defRPr>
            </a:lvl1pPr>
          </a:lstStyle>
          <a:p>
            <a:fld id="{A01B3CB0-6D42-4A3D-BA02-FB7BF29EA559}" type="datetime1">
              <a:rPr lang="fi-FI" smtClean="0"/>
              <a:t>9.6.2024</a:t>
            </a:fld>
            <a:endParaRPr lang="fi-FI"/>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Tree>
    <p:extLst>
      <p:ext uri="{BB962C8B-B14F-4D97-AF65-F5344CB8AC3E}">
        <p14:creationId xmlns:p14="http://schemas.microsoft.com/office/powerpoint/2010/main" val="441435801"/>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81186476-C2D2-4758-B513-0C56AE264C34}" type="datetime1">
              <a:rPr lang="fi-FI" smtClean="0"/>
              <a:t>9.6.2024</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Text Placeholder 7">
            <a:extLst>
              <a:ext uri="{FF2B5EF4-FFF2-40B4-BE49-F238E27FC236}">
                <a16:creationId xmlns:a16="http://schemas.microsoft.com/office/drawing/2014/main" id="{E151617C-A1F8-7D62-64C2-33C28BF06EE7}"/>
              </a:ext>
            </a:extLst>
          </p:cNvPr>
          <p:cNvSpPr>
            <a:spLocks noGrp="1"/>
          </p:cNvSpPr>
          <p:nvPr>
            <p:ph type="body" sz="quarter" idx="13"/>
          </p:nvPr>
        </p:nvSpPr>
        <p:spPr>
          <a:xfrm>
            <a:off x="1055688" y="2205039"/>
            <a:ext cx="10080625" cy="3671886"/>
          </a:xfrm>
        </p:spPr>
        <p:txBody>
          <a:bodyPr/>
          <a:lstStyle>
            <a:lvl1pPr>
              <a:defRPr sz="28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76605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solidFill>
                  <a:schemeClr val="bg1"/>
                </a:solidFill>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lvl1pPr>
              <a:defRPr>
                <a:solidFill>
                  <a:schemeClr val="bg1"/>
                </a:solidFill>
              </a:defRPr>
            </a:lvl1pPr>
          </a:lstStyle>
          <a:p>
            <a:fld id="{45EB9536-10CA-4241-BCCA-B2DA21F89586}" type="datetime1">
              <a:rPr lang="fi-FI" smtClean="0"/>
              <a:t>9.6.2024</a:t>
            </a:fld>
            <a:endParaRPr lang="fi-FI"/>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Tree>
    <p:extLst>
      <p:ext uri="{BB962C8B-B14F-4D97-AF65-F5344CB8AC3E}">
        <p14:creationId xmlns:p14="http://schemas.microsoft.com/office/powerpoint/2010/main" val="183463509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ext Cont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lvl1pPr>
              <a:defRPr>
                <a:solidFill>
                  <a:schemeClr val="bg1"/>
                </a:solidFill>
              </a:defRPr>
            </a:lvl1pPr>
          </a:lstStyle>
          <a:p>
            <a:fld id="{86ED0B97-304B-4A37-964C-4FF5CC87DCC8}" type="datetime1">
              <a:rPr lang="fi-FI" smtClean="0"/>
              <a:t>9.6.2024</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8" name="Text Placeholder 7">
            <a:extLst>
              <a:ext uri="{FF2B5EF4-FFF2-40B4-BE49-F238E27FC236}">
                <a16:creationId xmlns:a16="http://schemas.microsoft.com/office/drawing/2014/main" id="{E151617C-A1F8-7D62-64C2-33C28BF06EE7}"/>
              </a:ext>
            </a:extLst>
          </p:cNvPr>
          <p:cNvSpPr>
            <a:spLocks noGrp="1"/>
          </p:cNvSpPr>
          <p:nvPr>
            <p:ph type="body" sz="quarter" idx="13"/>
          </p:nvPr>
        </p:nvSpPr>
        <p:spPr>
          <a:xfrm>
            <a:off x="1055688" y="2205039"/>
            <a:ext cx="10080625" cy="3671886"/>
          </a:xfrm>
        </p:spPr>
        <p:txBody>
          <a:bodyPr/>
          <a:lstStyle>
            <a:lvl1pPr>
              <a:defRPr sz="28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5">
            <a:extLst>
              <a:ext uri="{FF2B5EF4-FFF2-40B4-BE49-F238E27FC236}">
                <a16:creationId xmlns:a16="http://schemas.microsoft.com/office/drawing/2014/main" id="{1290A9EE-B882-1AC8-FB03-9E891579AE36}"/>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900206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xt Content Blu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BDFF2CFA-D290-47C3-89D1-77F4ECF21958}" type="datetime1">
              <a:rPr lang="fi-FI" smtClean="0"/>
              <a:t>9.6.2024</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Text Placeholder 7">
            <a:extLst>
              <a:ext uri="{FF2B5EF4-FFF2-40B4-BE49-F238E27FC236}">
                <a16:creationId xmlns:a16="http://schemas.microsoft.com/office/drawing/2014/main" id="{E151617C-A1F8-7D62-64C2-33C28BF06EE7}"/>
              </a:ext>
            </a:extLst>
          </p:cNvPr>
          <p:cNvSpPr>
            <a:spLocks noGrp="1"/>
          </p:cNvSpPr>
          <p:nvPr>
            <p:ph type="body" sz="quarter" idx="13"/>
          </p:nvPr>
        </p:nvSpPr>
        <p:spPr>
          <a:xfrm>
            <a:off x="1055688" y="2205039"/>
            <a:ext cx="10080625" cy="3671886"/>
          </a:xfrm>
        </p:spPr>
        <p:txBody>
          <a:bodyPr/>
          <a:lstStyle>
            <a:lvl1pPr>
              <a:defRPr sz="28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61808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Content 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E069333C-41AE-4B20-BE24-B044B1819EFD}" type="datetime1">
              <a:rPr lang="fi-FI" smtClean="0"/>
              <a:t>9.6.2024</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Text Placeholder 7">
            <a:extLst>
              <a:ext uri="{FF2B5EF4-FFF2-40B4-BE49-F238E27FC236}">
                <a16:creationId xmlns:a16="http://schemas.microsoft.com/office/drawing/2014/main" id="{E151617C-A1F8-7D62-64C2-33C28BF06EE7}"/>
              </a:ext>
            </a:extLst>
          </p:cNvPr>
          <p:cNvSpPr>
            <a:spLocks noGrp="1"/>
          </p:cNvSpPr>
          <p:nvPr>
            <p:ph type="body" sz="quarter" idx="13"/>
          </p:nvPr>
        </p:nvSpPr>
        <p:spPr>
          <a:xfrm>
            <a:off x="1055688" y="2205039"/>
            <a:ext cx="10080625" cy="3671886"/>
          </a:xfrm>
        </p:spPr>
        <p:txBody>
          <a:bodyPr/>
          <a:lstStyle>
            <a:lvl1pPr>
              <a:defRPr sz="28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45500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Content Yellow">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7E748183-BD44-402F-BB29-17C16323EDBE}" type="datetime1">
              <a:rPr lang="fi-FI" smtClean="0"/>
              <a:t>9.6.2024</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Text Placeholder 7">
            <a:extLst>
              <a:ext uri="{FF2B5EF4-FFF2-40B4-BE49-F238E27FC236}">
                <a16:creationId xmlns:a16="http://schemas.microsoft.com/office/drawing/2014/main" id="{E151617C-A1F8-7D62-64C2-33C28BF06EE7}"/>
              </a:ext>
            </a:extLst>
          </p:cNvPr>
          <p:cNvSpPr>
            <a:spLocks noGrp="1"/>
          </p:cNvSpPr>
          <p:nvPr>
            <p:ph type="body" sz="quarter" idx="13"/>
          </p:nvPr>
        </p:nvSpPr>
        <p:spPr>
          <a:xfrm>
            <a:off x="1055688" y="2205039"/>
            <a:ext cx="10080625" cy="3671886"/>
          </a:xfrm>
        </p:spPr>
        <p:txBody>
          <a:bodyPr/>
          <a:lstStyle>
            <a:lvl1pPr>
              <a:defRPr sz="28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37809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ullets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DF6D14CD-046B-4F4C-C56E-9224E5C28466}"/>
              </a:ext>
            </a:extLst>
          </p:cNvPr>
          <p:cNvSpPr>
            <a:spLocks noGrp="1"/>
          </p:cNvSpPr>
          <p:nvPr>
            <p:ph idx="1"/>
          </p:nvPr>
        </p:nvSpPr>
        <p:spPr>
          <a:xfrm>
            <a:off x="1055688" y="2205037"/>
            <a:ext cx="10080625" cy="3671887"/>
          </a:xfrm>
        </p:spPr>
        <p:txBody>
          <a:bodyPr/>
          <a:lstStyle>
            <a:lvl1pPr marL="269875" indent="-269875">
              <a:buFont typeface="Arial" panose="020B0604020202020204" pitchFamily="34" charset="0"/>
              <a:buChar char="•"/>
              <a:defRPr/>
            </a:lvl1pPr>
            <a:lvl2pPr marL="539750" indent="-266700">
              <a:defRPr/>
            </a:lvl2pPr>
            <a:lvl3pPr marL="808038" indent="-276225">
              <a:defRPr/>
            </a:lvl3pPr>
            <a:lvl4pPr marL="1077913" indent="-266700">
              <a:defRPr/>
            </a:lvl4pPr>
            <a:lvl5pPr marL="1347788" indent="-266700">
              <a:defRPr/>
            </a:lvl5pPr>
            <a:lvl6pPr marL="1617663" indent="-266700">
              <a:defRPr/>
            </a:lvl6pPr>
            <a:lvl7pPr marL="1885950" indent="-276225">
              <a:defRPr/>
            </a:lvl7pPr>
            <a:lvl8pPr marL="2155825" indent="-266700">
              <a:defRPr/>
            </a:lvl8pPr>
            <a:lvl9pPr marL="2425700" indent="-26670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54291240-A509-41BB-B3D4-03E0ED8C18A8}" type="datetime1">
              <a:rPr lang="fi-FI" smtClean="0"/>
              <a:t>9.6.2024</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40567151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Bullets and Cont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DF6D14CD-046B-4F4C-C56E-9224E5C28466}"/>
              </a:ext>
            </a:extLst>
          </p:cNvPr>
          <p:cNvSpPr>
            <a:spLocks noGrp="1"/>
          </p:cNvSpPr>
          <p:nvPr>
            <p:ph idx="1"/>
          </p:nvPr>
        </p:nvSpPr>
        <p:spPr>
          <a:xfrm>
            <a:off x="1055688" y="2205037"/>
            <a:ext cx="10080625" cy="3671887"/>
          </a:xfrm>
        </p:spPr>
        <p:txBody>
          <a:bodyPr/>
          <a:lstStyle>
            <a:lvl1pPr marL="269875" indent="-269875">
              <a:buFont typeface="Arial" panose="020B0604020202020204" pitchFamily="34" charset="0"/>
              <a:buChar char="•"/>
              <a:defRPr>
                <a:solidFill>
                  <a:schemeClr val="bg1"/>
                </a:solidFill>
              </a:defRPr>
            </a:lvl1pPr>
            <a:lvl2pPr marL="539750" indent="-266700">
              <a:defRPr>
                <a:solidFill>
                  <a:schemeClr val="bg1"/>
                </a:solidFill>
              </a:defRPr>
            </a:lvl2pPr>
            <a:lvl3pPr marL="808038" indent="-276225">
              <a:defRPr>
                <a:solidFill>
                  <a:schemeClr val="bg1"/>
                </a:solidFill>
              </a:defRPr>
            </a:lvl3pPr>
            <a:lvl4pPr marL="1077913" indent="-266700">
              <a:defRPr>
                <a:solidFill>
                  <a:schemeClr val="bg1"/>
                </a:solidFill>
              </a:defRPr>
            </a:lvl4pPr>
            <a:lvl5pPr marL="1347788" indent="-266700">
              <a:defRPr>
                <a:solidFill>
                  <a:schemeClr val="bg1"/>
                </a:solidFill>
              </a:defRPr>
            </a:lvl5pPr>
            <a:lvl6pPr marL="1617663" indent="-266700">
              <a:defRPr>
                <a:solidFill>
                  <a:schemeClr val="bg1"/>
                </a:solidFill>
              </a:defRPr>
            </a:lvl6pPr>
            <a:lvl7pPr marL="1885950" indent="-276225">
              <a:defRPr>
                <a:solidFill>
                  <a:schemeClr val="bg1"/>
                </a:solidFill>
              </a:defRPr>
            </a:lvl7pPr>
            <a:lvl8pPr marL="2155825" indent="-266700">
              <a:defRPr>
                <a:solidFill>
                  <a:schemeClr val="bg1"/>
                </a:solidFill>
              </a:defRPr>
            </a:lvl8pPr>
            <a:lvl9pPr marL="2425700" indent="-266700">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lvl1pPr>
              <a:defRPr>
                <a:solidFill>
                  <a:schemeClr val="bg1"/>
                </a:solidFill>
              </a:defRPr>
            </a:lvl1pPr>
          </a:lstStyle>
          <a:p>
            <a:fld id="{FDBB4AD1-9B19-4FCC-A824-85533512B084}" type="datetime1">
              <a:rPr lang="fi-FI" smtClean="0"/>
              <a:t>9.6.2024</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7" name="Freeform 5">
            <a:extLst>
              <a:ext uri="{FF2B5EF4-FFF2-40B4-BE49-F238E27FC236}">
                <a16:creationId xmlns:a16="http://schemas.microsoft.com/office/drawing/2014/main" id="{E925B5BF-537D-28C4-E616-ABEDC53298DE}"/>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3293214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Bullets and Content Blu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DF6D14CD-046B-4F4C-C56E-9224E5C28466}"/>
              </a:ext>
            </a:extLst>
          </p:cNvPr>
          <p:cNvSpPr>
            <a:spLocks noGrp="1"/>
          </p:cNvSpPr>
          <p:nvPr>
            <p:ph idx="1"/>
          </p:nvPr>
        </p:nvSpPr>
        <p:spPr>
          <a:xfrm>
            <a:off x="1055688" y="2205037"/>
            <a:ext cx="10080625" cy="3671887"/>
          </a:xfrm>
        </p:spPr>
        <p:txBody>
          <a:bodyPr/>
          <a:lstStyle>
            <a:lvl1pPr marL="269875" indent="-269875">
              <a:buFont typeface="Arial" panose="020B0604020202020204" pitchFamily="34" charset="0"/>
              <a:buChar char="•"/>
              <a:defRPr/>
            </a:lvl1pPr>
            <a:lvl2pPr marL="539750" indent="-266700">
              <a:defRPr/>
            </a:lvl2pPr>
            <a:lvl3pPr marL="808038" indent="-276225">
              <a:defRPr/>
            </a:lvl3pPr>
            <a:lvl4pPr marL="1077913" indent="-266700">
              <a:defRPr/>
            </a:lvl4pPr>
            <a:lvl5pPr marL="1347788" indent="-266700">
              <a:defRPr/>
            </a:lvl5pPr>
            <a:lvl6pPr marL="1617663" indent="-266700">
              <a:defRPr/>
            </a:lvl6pPr>
            <a:lvl7pPr marL="1885950" indent="-276225">
              <a:defRPr/>
            </a:lvl7pPr>
            <a:lvl8pPr marL="2155825" indent="-266700">
              <a:defRPr/>
            </a:lvl8pPr>
            <a:lvl9pPr marL="2425700" indent="-26670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F8AEB6E8-79D7-4555-9A79-970A381D5D43}" type="datetime1">
              <a:rPr lang="fi-FI" smtClean="0"/>
              <a:t>9.6.2024</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6894014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Bullets and Content 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DF6D14CD-046B-4F4C-C56E-9224E5C28466}"/>
              </a:ext>
            </a:extLst>
          </p:cNvPr>
          <p:cNvSpPr>
            <a:spLocks noGrp="1"/>
          </p:cNvSpPr>
          <p:nvPr>
            <p:ph idx="1"/>
          </p:nvPr>
        </p:nvSpPr>
        <p:spPr>
          <a:xfrm>
            <a:off x="1055688" y="2205037"/>
            <a:ext cx="10080625" cy="3671887"/>
          </a:xfrm>
        </p:spPr>
        <p:txBody>
          <a:bodyPr/>
          <a:lstStyle>
            <a:lvl1pPr marL="269875" indent="-269875">
              <a:buFont typeface="Arial" panose="020B0604020202020204" pitchFamily="34" charset="0"/>
              <a:buChar char="•"/>
              <a:defRPr/>
            </a:lvl1pPr>
            <a:lvl2pPr marL="539750" indent="-266700">
              <a:defRPr/>
            </a:lvl2pPr>
            <a:lvl3pPr marL="808038" indent="-276225">
              <a:defRPr/>
            </a:lvl3pPr>
            <a:lvl4pPr marL="1077913" indent="-266700">
              <a:defRPr/>
            </a:lvl4pPr>
            <a:lvl5pPr marL="1347788" indent="-266700">
              <a:defRPr/>
            </a:lvl5pPr>
            <a:lvl6pPr marL="1617663" indent="-266700">
              <a:defRPr/>
            </a:lvl6pPr>
            <a:lvl7pPr marL="1885950" indent="-276225">
              <a:defRPr/>
            </a:lvl7pPr>
            <a:lvl8pPr marL="2155825" indent="-266700">
              <a:defRPr/>
            </a:lvl8pPr>
            <a:lvl9pPr marL="2425700" indent="-26670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3B56C929-5BC8-452D-910B-4BF79563C176}" type="datetime1">
              <a:rPr lang="fi-FI" smtClean="0"/>
              <a:t>9.6.2024</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7473211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ullets and Content Yellow">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DF6D14CD-046B-4F4C-C56E-9224E5C28466}"/>
              </a:ext>
            </a:extLst>
          </p:cNvPr>
          <p:cNvSpPr>
            <a:spLocks noGrp="1"/>
          </p:cNvSpPr>
          <p:nvPr>
            <p:ph idx="1"/>
          </p:nvPr>
        </p:nvSpPr>
        <p:spPr>
          <a:xfrm>
            <a:off x="1055688" y="2205037"/>
            <a:ext cx="10080625" cy="3671887"/>
          </a:xfrm>
        </p:spPr>
        <p:txBody>
          <a:bodyPr/>
          <a:lstStyle>
            <a:lvl1pPr marL="269875" indent="-269875">
              <a:buFont typeface="Arial" panose="020B0604020202020204" pitchFamily="34" charset="0"/>
              <a:buChar char="•"/>
              <a:defRPr/>
            </a:lvl1pPr>
            <a:lvl2pPr marL="539750" indent="-266700">
              <a:defRPr/>
            </a:lvl2pPr>
            <a:lvl3pPr marL="808038" indent="-276225">
              <a:defRPr/>
            </a:lvl3pPr>
            <a:lvl4pPr marL="1077913" indent="-266700">
              <a:defRPr/>
            </a:lvl4pPr>
            <a:lvl5pPr marL="1347788" indent="-266700">
              <a:defRPr/>
            </a:lvl5pPr>
            <a:lvl6pPr marL="1617663" indent="-266700">
              <a:defRPr/>
            </a:lvl6pPr>
            <a:lvl7pPr marL="1885950" indent="-276225">
              <a:defRPr/>
            </a:lvl7pPr>
            <a:lvl8pPr marL="2155825" indent="-266700">
              <a:defRPr/>
            </a:lvl8pPr>
            <a:lvl9pPr marL="2425700" indent="-26670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75E4CD90-F2D3-4E8B-8B58-F509DCE77095}" type="datetime1">
              <a:rPr lang="fi-FI" smtClean="0"/>
              <a:t>9.6.2024</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9999033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0C0748EA-64F1-4FF8-A310-D65A4D8F8CE2}" type="datetime1">
              <a:rPr lang="fi-FI" smtClean="0"/>
              <a:t>9.6.2024</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Content Placeholder 2">
            <a:extLst>
              <a:ext uri="{FF2B5EF4-FFF2-40B4-BE49-F238E27FC236}">
                <a16:creationId xmlns:a16="http://schemas.microsoft.com/office/drawing/2014/main" id="{8E3AF440-5C52-ECEB-B15D-EBBA951D8C64}"/>
              </a:ext>
            </a:extLst>
          </p:cNvPr>
          <p:cNvSpPr>
            <a:spLocks noGrp="1"/>
          </p:cNvSpPr>
          <p:nvPr>
            <p:ph sz="half" idx="1"/>
          </p:nvPr>
        </p:nvSpPr>
        <p:spPr>
          <a:xfrm>
            <a:off x="1055688" y="2205037"/>
            <a:ext cx="4896296"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9" name="Content Placeholder 3">
            <a:extLst>
              <a:ext uri="{FF2B5EF4-FFF2-40B4-BE49-F238E27FC236}">
                <a16:creationId xmlns:a16="http://schemas.microsoft.com/office/drawing/2014/main" id="{F2689DE4-F150-1AC4-080E-1FC4078AEBAD}"/>
              </a:ext>
            </a:extLst>
          </p:cNvPr>
          <p:cNvSpPr>
            <a:spLocks noGrp="1"/>
          </p:cNvSpPr>
          <p:nvPr>
            <p:ph sz="half" idx="2"/>
          </p:nvPr>
        </p:nvSpPr>
        <p:spPr>
          <a:xfrm>
            <a:off x="6240016" y="2205037"/>
            <a:ext cx="4896296"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420866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Blu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81A99946-228B-4D27-83C8-823F1A1572CA}" type="datetime1">
              <a:rPr lang="fi-FI" smtClean="0"/>
              <a:t>9.6.2024</a:t>
            </a:fld>
            <a:endParaRPr lang="fi-FI"/>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p>
            <a:r>
              <a:rPr lang="fi-FI"/>
              <a:t>Presenter Name</a:t>
            </a:r>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304392301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wo Cont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lvl1pPr>
              <a:defRPr>
                <a:solidFill>
                  <a:schemeClr val="bg1"/>
                </a:solidFill>
              </a:defRPr>
            </a:lvl1pPr>
          </a:lstStyle>
          <a:p>
            <a:fld id="{F6D1069C-CFD7-4CB9-A7EF-D3E01EC9DFA2}" type="datetime1">
              <a:rPr lang="fi-FI" smtClean="0"/>
              <a:t>9.6.2024</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8" name="Content Placeholder 2">
            <a:extLst>
              <a:ext uri="{FF2B5EF4-FFF2-40B4-BE49-F238E27FC236}">
                <a16:creationId xmlns:a16="http://schemas.microsoft.com/office/drawing/2014/main" id="{8E3AF440-5C52-ECEB-B15D-EBBA951D8C64}"/>
              </a:ext>
            </a:extLst>
          </p:cNvPr>
          <p:cNvSpPr>
            <a:spLocks noGrp="1"/>
          </p:cNvSpPr>
          <p:nvPr>
            <p:ph sz="half" idx="1"/>
          </p:nvPr>
        </p:nvSpPr>
        <p:spPr>
          <a:xfrm>
            <a:off x="1055688" y="2205037"/>
            <a:ext cx="4896296"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9" name="Content Placeholder 3">
            <a:extLst>
              <a:ext uri="{FF2B5EF4-FFF2-40B4-BE49-F238E27FC236}">
                <a16:creationId xmlns:a16="http://schemas.microsoft.com/office/drawing/2014/main" id="{F2689DE4-F150-1AC4-080E-1FC4078AEBAD}"/>
              </a:ext>
            </a:extLst>
          </p:cNvPr>
          <p:cNvSpPr>
            <a:spLocks noGrp="1"/>
          </p:cNvSpPr>
          <p:nvPr>
            <p:ph sz="half" idx="2"/>
          </p:nvPr>
        </p:nvSpPr>
        <p:spPr>
          <a:xfrm>
            <a:off x="6240016" y="2205037"/>
            <a:ext cx="4896296"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3" name="Freeform 5">
            <a:extLst>
              <a:ext uri="{FF2B5EF4-FFF2-40B4-BE49-F238E27FC236}">
                <a16:creationId xmlns:a16="http://schemas.microsoft.com/office/drawing/2014/main" id="{18D0D236-0E9F-85F5-9BC1-6B8DF3DB512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6096426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ntent Blu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6E66B0B8-A1FA-4B69-955F-690159AD7610}" type="datetime1">
              <a:rPr lang="fi-FI" smtClean="0"/>
              <a:t>9.6.2024</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Content Placeholder 2">
            <a:extLst>
              <a:ext uri="{FF2B5EF4-FFF2-40B4-BE49-F238E27FC236}">
                <a16:creationId xmlns:a16="http://schemas.microsoft.com/office/drawing/2014/main" id="{8E3AF440-5C52-ECEB-B15D-EBBA951D8C64}"/>
              </a:ext>
            </a:extLst>
          </p:cNvPr>
          <p:cNvSpPr>
            <a:spLocks noGrp="1"/>
          </p:cNvSpPr>
          <p:nvPr>
            <p:ph sz="half" idx="1"/>
          </p:nvPr>
        </p:nvSpPr>
        <p:spPr>
          <a:xfrm>
            <a:off x="1055688" y="2205037"/>
            <a:ext cx="4896296"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9" name="Content Placeholder 3">
            <a:extLst>
              <a:ext uri="{FF2B5EF4-FFF2-40B4-BE49-F238E27FC236}">
                <a16:creationId xmlns:a16="http://schemas.microsoft.com/office/drawing/2014/main" id="{F2689DE4-F150-1AC4-080E-1FC4078AEBAD}"/>
              </a:ext>
            </a:extLst>
          </p:cNvPr>
          <p:cNvSpPr>
            <a:spLocks noGrp="1"/>
          </p:cNvSpPr>
          <p:nvPr>
            <p:ph sz="half" idx="2"/>
          </p:nvPr>
        </p:nvSpPr>
        <p:spPr>
          <a:xfrm>
            <a:off x="6240016" y="2205037"/>
            <a:ext cx="4896296"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1133962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ntent 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7A9132A7-3389-4F56-B2C9-2B8B9489C75B}" type="datetime1">
              <a:rPr lang="fi-FI" smtClean="0"/>
              <a:t>9.6.2024</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Content Placeholder 2">
            <a:extLst>
              <a:ext uri="{FF2B5EF4-FFF2-40B4-BE49-F238E27FC236}">
                <a16:creationId xmlns:a16="http://schemas.microsoft.com/office/drawing/2014/main" id="{8E3AF440-5C52-ECEB-B15D-EBBA951D8C64}"/>
              </a:ext>
            </a:extLst>
          </p:cNvPr>
          <p:cNvSpPr>
            <a:spLocks noGrp="1"/>
          </p:cNvSpPr>
          <p:nvPr>
            <p:ph sz="half" idx="1"/>
          </p:nvPr>
        </p:nvSpPr>
        <p:spPr>
          <a:xfrm>
            <a:off x="1055688" y="2205037"/>
            <a:ext cx="4896296"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9" name="Content Placeholder 3">
            <a:extLst>
              <a:ext uri="{FF2B5EF4-FFF2-40B4-BE49-F238E27FC236}">
                <a16:creationId xmlns:a16="http://schemas.microsoft.com/office/drawing/2014/main" id="{F2689DE4-F150-1AC4-080E-1FC4078AEBAD}"/>
              </a:ext>
            </a:extLst>
          </p:cNvPr>
          <p:cNvSpPr>
            <a:spLocks noGrp="1"/>
          </p:cNvSpPr>
          <p:nvPr>
            <p:ph sz="half" idx="2"/>
          </p:nvPr>
        </p:nvSpPr>
        <p:spPr>
          <a:xfrm>
            <a:off x="6240016" y="2205037"/>
            <a:ext cx="4896296"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40548651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ntent Yellow">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81E139D2-6CDC-4B99-9F01-EE52CFA829E7}" type="datetime1">
              <a:rPr lang="fi-FI" smtClean="0"/>
              <a:t>9.6.2024</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Content Placeholder 2">
            <a:extLst>
              <a:ext uri="{FF2B5EF4-FFF2-40B4-BE49-F238E27FC236}">
                <a16:creationId xmlns:a16="http://schemas.microsoft.com/office/drawing/2014/main" id="{8E3AF440-5C52-ECEB-B15D-EBBA951D8C64}"/>
              </a:ext>
            </a:extLst>
          </p:cNvPr>
          <p:cNvSpPr>
            <a:spLocks noGrp="1"/>
          </p:cNvSpPr>
          <p:nvPr>
            <p:ph sz="half" idx="1"/>
          </p:nvPr>
        </p:nvSpPr>
        <p:spPr>
          <a:xfrm>
            <a:off x="1055688" y="2205037"/>
            <a:ext cx="4896296"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9" name="Content Placeholder 3">
            <a:extLst>
              <a:ext uri="{FF2B5EF4-FFF2-40B4-BE49-F238E27FC236}">
                <a16:creationId xmlns:a16="http://schemas.microsoft.com/office/drawing/2014/main" id="{F2689DE4-F150-1AC4-080E-1FC4078AEBAD}"/>
              </a:ext>
            </a:extLst>
          </p:cNvPr>
          <p:cNvSpPr>
            <a:spLocks noGrp="1"/>
          </p:cNvSpPr>
          <p:nvPr>
            <p:ph sz="half" idx="2"/>
          </p:nvPr>
        </p:nvSpPr>
        <p:spPr>
          <a:xfrm>
            <a:off x="6240016" y="2205037"/>
            <a:ext cx="4896296"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15361629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1055688" y="2205037"/>
            <a:ext cx="3168104"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9BB0BFA1-AAA3-B436-0EE2-E469AA3932D9}"/>
              </a:ext>
            </a:extLst>
          </p:cNvPr>
          <p:cNvSpPr>
            <a:spLocks noGrp="1"/>
          </p:cNvSpPr>
          <p:nvPr>
            <p:ph sz="half" idx="2"/>
          </p:nvPr>
        </p:nvSpPr>
        <p:spPr>
          <a:xfrm>
            <a:off x="4511825" y="2205037"/>
            <a:ext cx="3168352"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473221B3-F4B3-44ED-8C76-EAF5908FB5A6}" type="datetime1">
              <a:rPr lang="fi-FI" smtClean="0"/>
              <a:t>9.6.2024</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2" name="Content Placeholder 3">
            <a:extLst>
              <a:ext uri="{FF2B5EF4-FFF2-40B4-BE49-F238E27FC236}">
                <a16:creationId xmlns:a16="http://schemas.microsoft.com/office/drawing/2014/main" id="{D2A1A8FC-ED18-02E4-A33A-C74DEBE3A1BD}"/>
              </a:ext>
            </a:extLst>
          </p:cNvPr>
          <p:cNvSpPr>
            <a:spLocks noGrp="1"/>
          </p:cNvSpPr>
          <p:nvPr>
            <p:ph sz="half" idx="13"/>
          </p:nvPr>
        </p:nvSpPr>
        <p:spPr>
          <a:xfrm>
            <a:off x="7968208" y="2205037"/>
            <a:ext cx="3168105"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10563379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hree Cont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1055688" y="2205037"/>
            <a:ext cx="3168104"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Content Placeholder 3">
            <a:extLst>
              <a:ext uri="{FF2B5EF4-FFF2-40B4-BE49-F238E27FC236}">
                <a16:creationId xmlns:a16="http://schemas.microsoft.com/office/drawing/2014/main" id="{9BB0BFA1-AAA3-B436-0EE2-E469AA3932D9}"/>
              </a:ext>
            </a:extLst>
          </p:cNvPr>
          <p:cNvSpPr>
            <a:spLocks noGrp="1"/>
          </p:cNvSpPr>
          <p:nvPr>
            <p:ph sz="half" idx="2"/>
          </p:nvPr>
        </p:nvSpPr>
        <p:spPr>
          <a:xfrm>
            <a:off x="4511825" y="2205037"/>
            <a:ext cx="3168352"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lvl1pPr>
              <a:defRPr>
                <a:solidFill>
                  <a:schemeClr val="bg1"/>
                </a:solidFill>
              </a:defRPr>
            </a:lvl1pPr>
          </a:lstStyle>
          <a:p>
            <a:fld id="{D4D33729-D1DA-44A5-B716-959F727C477B}" type="datetime1">
              <a:rPr lang="fi-FI" smtClean="0"/>
              <a:t>9.6.2024</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12" name="Content Placeholder 3">
            <a:extLst>
              <a:ext uri="{FF2B5EF4-FFF2-40B4-BE49-F238E27FC236}">
                <a16:creationId xmlns:a16="http://schemas.microsoft.com/office/drawing/2014/main" id="{D2A1A8FC-ED18-02E4-A33A-C74DEBE3A1BD}"/>
              </a:ext>
            </a:extLst>
          </p:cNvPr>
          <p:cNvSpPr>
            <a:spLocks noGrp="1"/>
          </p:cNvSpPr>
          <p:nvPr>
            <p:ph sz="half" idx="13"/>
          </p:nvPr>
        </p:nvSpPr>
        <p:spPr>
          <a:xfrm>
            <a:off x="7968208" y="2205037"/>
            <a:ext cx="3168105"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8" name="Freeform 5">
            <a:extLst>
              <a:ext uri="{FF2B5EF4-FFF2-40B4-BE49-F238E27FC236}">
                <a16:creationId xmlns:a16="http://schemas.microsoft.com/office/drawing/2014/main" id="{D7912BB5-9834-D960-62E3-9D95A380EB5B}"/>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5726333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Content Blu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1055688" y="2205037"/>
            <a:ext cx="3168104"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9BB0BFA1-AAA3-B436-0EE2-E469AA3932D9}"/>
              </a:ext>
            </a:extLst>
          </p:cNvPr>
          <p:cNvSpPr>
            <a:spLocks noGrp="1"/>
          </p:cNvSpPr>
          <p:nvPr>
            <p:ph sz="half" idx="2"/>
          </p:nvPr>
        </p:nvSpPr>
        <p:spPr>
          <a:xfrm>
            <a:off x="4511825" y="2205037"/>
            <a:ext cx="3168352"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57A0DB6B-93BC-4489-BE45-E1138EA5C50F}" type="datetime1">
              <a:rPr lang="fi-FI" smtClean="0"/>
              <a:t>9.6.2024</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2" name="Content Placeholder 3">
            <a:extLst>
              <a:ext uri="{FF2B5EF4-FFF2-40B4-BE49-F238E27FC236}">
                <a16:creationId xmlns:a16="http://schemas.microsoft.com/office/drawing/2014/main" id="{D2A1A8FC-ED18-02E4-A33A-C74DEBE3A1BD}"/>
              </a:ext>
            </a:extLst>
          </p:cNvPr>
          <p:cNvSpPr>
            <a:spLocks noGrp="1"/>
          </p:cNvSpPr>
          <p:nvPr>
            <p:ph sz="half" idx="13"/>
          </p:nvPr>
        </p:nvSpPr>
        <p:spPr>
          <a:xfrm>
            <a:off x="7968208" y="2205037"/>
            <a:ext cx="3168105"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11866850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Content 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1055688" y="2205037"/>
            <a:ext cx="3168104"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9BB0BFA1-AAA3-B436-0EE2-E469AA3932D9}"/>
              </a:ext>
            </a:extLst>
          </p:cNvPr>
          <p:cNvSpPr>
            <a:spLocks noGrp="1"/>
          </p:cNvSpPr>
          <p:nvPr>
            <p:ph sz="half" idx="2"/>
          </p:nvPr>
        </p:nvSpPr>
        <p:spPr>
          <a:xfrm>
            <a:off x="4511825" y="2205037"/>
            <a:ext cx="3168352"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8F40188E-E294-49D7-81EF-207455EE32A1}" type="datetime1">
              <a:rPr lang="fi-FI" smtClean="0"/>
              <a:t>9.6.2024</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2" name="Content Placeholder 3">
            <a:extLst>
              <a:ext uri="{FF2B5EF4-FFF2-40B4-BE49-F238E27FC236}">
                <a16:creationId xmlns:a16="http://schemas.microsoft.com/office/drawing/2014/main" id="{D2A1A8FC-ED18-02E4-A33A-C74DEBE3A1BD}"/>
              </a:ext>
            </a:extLst>
          </p:cNvPr>
          <p:cNvSpPr>
            <a:spLocks noGrp="1"/>
          </p:cNvSpPr>
          <p:nvPr>
            <p:ph sz="half" idx="13"/>
          </p:nvPr>
        </p:nvSpPr>
        <p:spPr>
          <a:xfrm>
            <a:off x="7968208" y="2205037"/>
            <a:ext cx="3168105"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5035503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ree Content Yellow">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1055688" y="2205037"/>
            <a:ext cx="3168104"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9BB0BFA1-AAA3-B436-0EE2-E469AA3932D9}"/>
              </a:ext>
            </a:extLst>
          </p:cNvPr>
          <p:cNvSpPr>
            <a:spLocks noGrp="1"/>
          </p:cNvSpPr>
          <p:nvPr>
            <p:ph sz="half" idx="2"/>
          </p:nvPr>
        </p:nvSpPr>
        <p:spPr>
          <a:xfrm>
            <a:off x="4511825" y="2205037"/>
            <a:ext cx="3168352"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932A94EE-2C45-4D4C-9922-C3FF625AEECA}" type="datetime1">
              <a:rPr lang="fi-FI" smtClean="0"/>
              <a:t>9.6.2024</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2" name="Content Placeholder 3">
            <a:extLst>
              <a:ext uri="{FF2B5EF4-FFF2-40B4-BE49-F238E27FC236}">
                <a16:creationId xmlns:a16="http://schemas.microsoft.com/office/drawing/2014/main" id="{D2A1A8FC-ED18-02E4-A33A-C74DEBE3A1BD}"/>
              </a:ext>
            </a:extLst>
          </p:cNvPr>
          <p:cNvSpPr>
            <a:spLocks noGrp="1"/>
          </p:cNvSpPr>
          <p:nvPr>
            <p:ph sz="half" idx="13"/>
          </p:nvPr>
        </p:nvSpPr>
        <p:spPr>
          <a:xfrm>
            <a:off x="7968208" y="2205037"/>
            <a:ext cx="3168105"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21205903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Header ">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1DE05B-FFAF-0858-13F9-0EB7AD3526CC}"/>
              </a:ext>
            </a:extLst>
          </p:cNvPr>
          <p:cNvSpPr>
            <a:spLocks noGrp="1"/>
          </p:cNvSpPr>
          <p:nvPr>
            <p:ph type="dt" sz="half" idx="10"/>
          </p:nvPr>
        </p:nvSpPr>
        <p:spPr/>
        <p:txBody>
          <a:bodyPr/>
          <a:lstStyle/>
          <a:p>
            <a:fld id="{C7B591D0-BA71-4930-90B6-9C26923BB7A4}" type="datetime1">
              <a:rPr lang="fi-FI" smtClean="0"/>
              <a:t>9.6.2024</a:t>
            </a:fld>
            <a:endParaRPr lang="fi-FI"/>
          </a:p>
        </p:txBody>
      </p:sp>
      <p:sp>
        <p:nvSpPr>
          <p:cNvPr id="5" name="Footer Placeholder 4">
            <a:extLst>
              <a:ext uri="{FF2B5EF4-FFF2-40B4-BE49-F238E27FC236}">
                <a16:creationId xmlns:a16="http://schemas.microsoft.com/office/drawing/2014/main" id="{06FD89D3-D829-039B-7727-4ABD59B9BD66}"/>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700DE2EE-0379-76A8-D3FE-92AD796C4367}"/>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9" name="Title 1">
            <a:extLst>
              <a:ext uri="{FF2B5EF4-FFF2-40B4-BE49-F238E27FC236}">
                <a16:creationId xmlns:a16="http://schemas.microsoft.com/office/drawing/2014/main" id="{7795DFD4-86D0-9FF1-D4D8-602EECF830DF}"/>
              </a:ext>
            </a:extLst>
          </p:cNvPr>
          <p:cNvSpPr>
            <a:spLocks noGrp="1"/>
          </p:cNvSpPr>
          <p:nvPr>
            <p:ph type="ctrTitle"/>
          </p:nvPr>
        </p:nvSpPr>
        <p:spPr>
          <a:xfrm>
            <a:off x="412647" y="3182779"/>
            <a:ext cx="11371365" cy="492443"/>
          </a:xfrm>
        </p:spPr>
        <p:txBody>
          <a:bodyPr wrap="square" anchor="ctr" anchorCtr="0">
            <a:spAutoFit/>
          </a:bodyPr>
          <a:lstStyle>
            <a:lvl1pPr algn="ctr">
              <a:lnSpc>
                <a:spcPct val="100000"/>
              </a:lnSpc>
              <a:defRPr sz="3200">
                <a:latin typeface="+mj-lt"/>
              </a:defRPr>
            </a:lvl1pPr>
          </a:lstStyle>
          <a:p>
            <a:r>
              <a:rPr lang="en-US"/>
              <a:t>Click to edit Master title style</a:t>
            </a:r>
            <a:endParaRPr lang="fi-FI"/>
          </a:p>
        </p:txBody>
      </p:sp>
    </p:spTree>
    <p:extLst>
      <p:ext uri="{BB962C8B-B14F-4D97-AF65-F5344CB8AC3E}">
        <p14:creationId xmlns:p14="http://schemas.microsoft.com/office/powerpoint/2010/main" val="4268008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3CC0F3FC-0EDF-45C0-AFDE-15BC2427E73C}" type="datetime1">
              <a:rPr lang="fi-FI" smtClean="0"/>
              <a:t>9.6.2024</a:t>
            </a:fld>
            <a:endParaRPr lang="fi-FI"/>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p>
            <a:r>
              <a:rPr lang="fi-FI"/>
              <a:t>Presenter Name</a:t>
            </a:r>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4128900943"/>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Section Header Black">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1DE05B-FFAF-0858-13F9-0EB7AD3526CC}"/>
              </a:ext>
            </a:extLst>
          </p:cNvPr>
          <p:cNvSpPr>
            <a:spLocks noGrp="1"/>
          </p:cNvSpPr>
          <p:nvPr>
            <p:ph type="dt" sz="half" idx="10"/>
          </p:nvPr>
        </p:nvSpPr>
        <p:spPr/>
        <p:txBody>
          <a:bodyPr/>
          <a:lstStyle>
            <a:lvl1pPr>
              <a:defRPr>
                <a:solidFill>
                  <a:schemeClr val="bg1"/>
                </a:solidFill>
              </a:defRPr>
            </a:lvl1pPr>
          </a:lstStyle>
          <a:p>
            <a:fld id="{3E7D479A-DB2F-447E-9BA3-10E3683883B7}" type="datetime1">
              <a:rPr lang="fi-FI" smtClean="0"/>
              <a:t>9.6.2024</a:t>
            </a:fld>
            <a:endParaRPr lang="fi-FI"/>
          </a:p>
        </p:txBody>
      </p:sp>
      <p:sp>
        <p:nvSpPr>
          <p:cNvPr id="5" name="Footer Placeholder 4">
            <a:extLst>
              <a:ext uri="{FF2B5EF4-FFF2-40B4-BE49-F238E27FC236}">
                <a16:creationId xmlns:a16="http://schemas.microsoft.com/office/drawing/2014/main" id="{06FD89D3-D829-039B-7727-4ABD59B9BD66}"/>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6" name="Slide Number Placeholder 5">
            <a:extLst>
              <a:ext uri="{FF2B5EF4-FFF2-40B4-BE49-F238E27FC236}">
                <a16:creationId xmlns:a16="http://schemas.microsoft.com/office/drawing/2014/main" id="{700DE2EE-0379-76A8-D3FE-92AD796C4367}"/>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9" name="Title 1">
            <a:extLst>
              <a:ext uri="{FF2B5EF4-FFF2-40B4-BE49-F238E27FC236}">
                <a16:creationId xmlns:a16="http://schemas.microsoft.com/office/drawing/2014/main" id="{7795DFD4-86D0-9FF1-D4D8-602EECF830DF}"/>
              </a:ext>
            </a:extLst>
          </p:cNvPr>
          <p:cNvSpPr>
            <a:spLocks noGrp="1"/>
          </p:cNvSpPr>
          <p:nvPr>
            <p:ph type="ctrTitle"/>
          </p:nvPr>
        </p:nvSpPr>
        <p:spPr>
          <a:xfrm>
            <a:off x="412647" y="3182779"/>
            <a:ext cx="11371365" cy="492443"/>
          </a:xfrm>
        </p:spPr>
        <p:txBody>
          <a:bodyPr wrap="square" anchor="ctr" anchorCtr="0">
            <a:spAutoFit/>
          </a:bodyPr>
          <a:lstStyle>
            <a:lvl1pPr algn="ctr">
              <a:lnSpc>
                <a:spcPct val="100000"/>
              </a:lnSpc>
              <a:defRPr sz="3200">
                <a:solidFill>
                  <a:schemeClr val="bg1"/>
                </a:solidFill>
                <a:latin typeface="+mj-lt"/>
              </a:defRPr>
            </a:lvl1pPr>
          </a:lstStyle>
          <a:p>
            <a:r>
              <a:rPr lang="en-US"/>
              <a:t>Click to edit Master title style</a:t>
            </a:r>
            <a:endParaRPr lang="fi-FI"/>
          </a:p>
        </p:txBody>
      </p:sp>
      <p:sp>
        <p:nvSpPr>
          <p:cNvPr id="2" name="Freeform 5">
            <a:extLst>
              <a:ext uri="{FF2B5EF4-FFF2-40B4-BE49-F238E27FC236}">
                <a16:creationId xmlns:a16="http://schemas.microsoft.com/office/drawing/2014/main" id="{5A269375-E1A8-C31B-7E8E-7F024302667C}"/>
              </a:ext>
            </a:extLst>
          </p:cNvPr>
          <p:cNvSpPr>
            <a:spLocks noChangeAspect="1" noEditPoints="1"/>
          </p:cNvSpPr>
          <p:nvPr userDrawn="1"/>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1678250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Header Blue">
    <p:bg>
      <p:bgPr>
        <a:solidFill>
          <a:schemeClr val="accent3"/>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1DE05B-FFAF-0858-13F9-0EB7AD3526CC}"/>
              </a:ext>
            </a:extLst>
          </p:cNvPr>
          <p:cNvSpPr>
            <a:spLocks noGrp="1"/>
          </p:cNvSpPr>
          <p:nvPr>
            <p:ph type="dt" sz="half" idx="10"/>
          </p:nvPr>
        </p:nvSpPr>
        <p:spPr/>
        <p:txBody>
          <a:bodyPr/>
          <a:lstStyle/>
          <a:p>
            <a:fld id="{3FC7E360-DC58-451D-88AB-8D5FAB6EAF21}" type="datetime1">
              <a:rPr lang="fi-FI" smtClean="0"/>
              <a:t>9.6.2024</a:t>
            </a:fld>
            <a:endParaRPr lang="fi-FI"/>
          </a:p>
        </p:txBody>
      </p:sp>
      <p:sp>
        <p:nvSpPr>
          <p:cNvPr id="5" name="Footer Placeholder 4">
            <a:extLst>
              <a:ext uri="{FF2B5EF4-FFF2-40B4-BE49-F238E27FC236}">
                <a16:creationId xmlns:a16="http://schemas.microsoft.com/office/drawing/2014/main" id="{06FD89D3-D829-039B-7727-4ABD59B9BD66}"/>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700DE2EE-0379-76A8-D3FE-92AD796C4367}"/>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9" name="Title 1">
            <a:extLst>
              <a:ext uri="{FF2B5EF4-FFF2-40B4-BE49-F238E27FC236}">
                <a16:creationId xmlns:a16="http://schemas.microsoft.com/office/drawing/2014/main" id="{7795DFD4-86D0-9FF1-D4D8-602EECF830DF}"/>
              </a:ext>
            </a:extLst>
          </p:cNvPr>
          <p:cNvSpPr>
            <a:spLocks noGrp="1"/>
          </p:cNvSpPr>
          <p:nvPr>
            <p:ph type="ctrTitle"/>
          </p:nvPr>
        </p:nvSpPr>
        <p:spPr>
          <a:xfrm>
            <a:off x="412647" y="3182779"/>
            <a:ext cx="11371365" cy="492443"/>
          </a:xfrm>
        </p:spPr>
        <p:txBody>
          <a:bodyPr wrap="square" anchor="ctr" anchorCtr="0">
            <a:spAutoFit/>
          </a:bodyPr>
          <a:lstStyle>
            <a:lvl1pPr algn="ctr">
              <a:lnSpc>
                <a:spcPct val="100000"/>
              </a:lnSpc>
              <a:defRPr sz="3200">
                <a:latin typeface="+mj-lt"/>
              </a:defRPr>
            </a:lvl1pPr>
          </a:lstStyle>
          <a:p>
            <a:r>
              <a:rPr lang="en-US"/>
              <a:t>Click to edit Master title style</a:t>
            </a:r>
            <a:endParaRPr lang="fi-FI"/>
          </a:p>
        </p:txBody>
      </p:sp>
    </p:spTree>
    <p:extLst>
      <p:ext uri="{BB962C8B-B14F-4D97-AF65-F5344CB8AC3E}">
        <p14:creationId xmlns:p14="http://schemas.microsoft.com/office/powerpoint/2010/main" val="34831382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Header Red">
    <p:bg>
      <p:bgPr>
        <a:solidFill>
          <a:schemeClr val="accent2"/>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1DE05B-FFAF-0858-13F9-0EB7AD3526CC}"/>
              </a:ext>
            </a:extLst>
          </p:cNvPr>
          <p:cNvSpPr>
            <a:spLocks noGrp="1"/>
          </p:cNvSpPr>
          <p:nvPr>
            <p:ph type="dt" sz="half" idx="10"/>
          </p:nvPr>
        </p:nvSpPr>
        <p:spPr/>
        <p:txBody>
          <a:bodyPr/>
          <a:lstStyle/>
          <a:p>
            <a:fld id="{254148EE-D9C2-44B2-87A1-0DAC0DC35107}" type="datetime1">
              <a:rPr lang="fi-FI" smtClean="0"/>
              <a:t>9.6.2024</a:t>
            </a:fld>
            <a:endParaRPr lang="fi-FI"/>
          </a:p>
        </p:txBody>
      </p:sp>
      <p:sp>
        <p:nvSpPr>
          <p:cNvPr id="5" name="Footer Placeholder 4">
            <a:extLst>
              <a:ext uri="{FF2B5EF4-FFF2-40B4-BE49-F238E27FC236}">
                <a16:creationId xmlns:a16="http://schemas.microsoft.com/office/drawing/2014/main" id="{06FD89D3-D829-039B-7727-4ABD59B9BD66}"/>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700DE2EE-0379-76A8-D3FE-92AD796C4367}"/>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9" name="Title 1">
            <a:extLst>
              <a:ext uri="{FF2B5EF4-FFF2-40B4-BE49-F238E27FC236}">
                <a16:creationId xmlns:a16="http://schemas.microsoft.com/office/drawing/2014/main" id="{7795DFD4-86D0-9FF1-D4D8-602EECF830DF}"/>
              </a:ext>
            </a:extLst>
          </p:cNvPr>
          <p:cNvSpPr>
            <a:spLocks noGrp="1"/>
          </p:cNvSpPr>
          <p:nvPr>
            <p:ph type="ctrTitle"/>
          </p:nvPr>
        </p:nvSpPr>
        <p:spPr>
          <a:xfrm>
            <a:off x="412647" y="3182779"/>
            <a:ext cx="11371365" cy="492443"/>
          </a:xfrm>
        </p:spPr>
        <p:txBody>
          <a:bodyPr wrap="square" anchor="ctr" anchorCtr="0">
            <a:spAutoFit/>
          </a:bodyPr>
          <a:lstStyle>
            <a:lvl1pPr algn="ctr">
              <a:lnSpc>
                <a:spcPct val="100000"/>
              </a:lnSpc>
              <a:defRPr sz="3200">
                <a:latin typeface="+mj-lt"/>
              </a:defRPr>
            </a:lvl1pPr>
          </a:lstStyle>
          <a:p>
            <a:r>
              <a:rPr lang="en-US"/>
              <a:t>Click to edit Master title style</a:t>
            </a:r>
            <a:endParaRPr lang="fi-FI"/>
          </a:p>
        </p:txBody>
      </p:sp>
    </p:spTree>
    <p:extLst>
      <p:ext uri="{BB962C8B-B14F-4D97-AF65-F5344CB8AC3E}">
        <p14:creationId xmlns:p14="http://schemas.microsoft.com/office/powerpoint/2010/main" val="8753090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Header Yellow">
    <p:bg>
      <p:bgPr>
        <a:solidFill>
          <a:schemeClr val="accent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1DE05B-FFAF-0858-13F9-0EB7AD3526CC}"/>
              </a:ext>
            </a:extLst>
          </p:cNvPr>
          <p:cNvSpPr>
            <a:spLocks noGrp="1"/>
          </p:cNvSpPr>
          <p:nvPr>
            <p:ph type="dt" sz="half" idx="10"/>
          </p:nvPr>
        </p:nvSpPr>
        <p:spPr/>
        <p:txBody>
          <a:bodyPr/>
          <a:lstStyle/>
          <a:p>
            <a:fld id="{BAB5BAE1-440C-4375-9AB8-FBF655257209}" type="datetime1">
              <a:rPr lang="fi-FI" smtClean="0"/>
              <a:t>9.6.2024</a:t>
            </a:fld>
            <a:endParaRPr lang="fi-FI"/>
          </a:p>
        </p:txBody>
      </p:sp>
      <p:sp>
        <p:nvSpPr>
          <p:cNvPr id="5" name="Footer Placeholder 4">
            <a:extLst>
              <a:ext uri="{FF2B5EF4-FFF2-40B4-BE49-F238E27FC236}">
                <a16:creationId xmlns:a16="http://schemas.microsoft.com/office/drawing/2014/main" id="{06FD89D3-D829-039B-7727-4ABD59B9BD66}"/>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700DE2EE-0379-76A8-D3FE-92AD796C4367}"/>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9" name="Title 1">
            <a:extLst>
              <a:ext uri="{FF2B5EF4-FFF2-40B4-BE49-F238E27FC236}">
                <a16:creationId xmlns:a16="http://schemas.microsoft.com/office/drawing/2014/main" id="{7795DFD4-86D0-9FF1-D4D8-602EECF830DF}"/>
              </a:ext>
            </a:extLst>
          </p:cNvPr>
          <p:cNvSpPr>
            <a:spLocks noGrp="1"/>
          </p:cNvSpPr>
          <p:nvPr>
            <p:ph type="ctrTitle"/>
          </p:nvPr>
        </p:nvSpPr>
        <p:spPr>
          <a:xfrm>
            <a:off x="412647" y="3182779"/>
            <a:ext cx="11371365" cy="492443"/>
          </a:xfrm>
        </p:spPr>
        <p:txBody>
          <a:bodyPr wrap="square" anchor="ctr" anchorCtr="0">
            <a:spAutoFit/>
          </a:bodyPr>
          <a:lstStyle>
            <a:lvl1pPr algn="ctr">
              <a:lnSpc>
                <a:spcPct val="100000"/>
              </a:lnSpc>
              <a:defRPr sz="3200">
                <a:latin typeface="+mj-lt"/>
              </a:defRPr>
            </a:lvl1pPr>
          </a:lstStyle>
          <a:p>
            <a:r>
              <a:rPr lang="en-US"/>
              <a:t>Click to edit Master title style</a:t>
            </a:r>
            <a:endParaRPr lang="fi-FI"/>
          </a:p>
        </p:txBody>
      </p:sp>
    </p:spTree>
    <p:extLst>
      <p:ext uri="{BB962C8B-B14F-4D97-AF65-F5344CB8AC3E}">
        <p14:creationId xmlns:p14="http://schemas.microsoft.com/office/powerpoint/2010/main" val="6570951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ntent and Picture ">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1079971"/>
          </a:xfrm>
        </p:spPr>
        <p:txBody>
          <a:bodyPr/>
          <a:lstStyle>
            <a:lvl1pPr>
              <a:defRPr sz="3000" baseline="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407988" y="2205037"/>
            <a:ext cx="5327972"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10F2C7BC-AA75-561B-AC06-1034496152FA}"/>
              </a:ext>
            </a:extLst>
          </p:cNvPr>
          <p:cNvSpPr>
            <a:spLocks noGrp="1"/>
          </p:cNvSpPr>
          <p:nvPr>
            <p:ph type="dt" sz="half" idx="14"/>
          </p:nvPr>
        </p:nvSpPr>
        <p:spPr/>
        <p:txBody>
          <a:bodyPr/>
          <a:lstStyle/>
          <a:p>
            <a:fld id="{5B1C5049-DAE1-4EBF-A7B2-0C7C354C206B}" type="datetime1">
              <a:rPr lang="fi-FI" smtClean="0"/>
              <a:t>9.6.2024</a:t>
            </a:fld>
            <a:endParaRPr lang="fi-FI"/>
          </a:p>
        </p:txBody>
      </p:sp>
      <p:sp>
        <p:nvSpPr>
          <p:cNvPr id="9" name="Footer Placeholder 8">
            <a:extLst>
              <a:ext uri="{FF2B5EF4-FFF2-40B4-BE49-F238E27FC236}">
                <a16:creationId xmlns:a16="http://schemas.microsoft.com/office/drawing/2014/main" id="{3EC51CAF-7174-FC82-643D-1D327D11943D}"/>
              </a:ext>
            </a:extLst>
          </p:cNvPr>
          <p:cNvSpPr>
            <a:spLocks noGrp="1"/>
          </p:cNvSpPr>
          <p:nvPr>
            <p:ph type="ftr" sz="quarter" idx="15"/>
          </p:nvPr>
        </p:nvSpPr>
        <p:spPr/>
        <p:txBody>
          <a:bodyPr/>
          <a:lstStyle/>
          <a:p>
            <a:r>
              <a:rPr lang="fi-FI"/>
              <a:t>Presenter Name</a:t>
            </a:r>
          </a:p>
        </p:txBody>
      </p:sp>
      <p:sp>
        <p:nvSpPr>
          <p:cNvPr id="10" name="Slide Number Placeholder 9">
            <a:extLst>
              <a:ext uri="{FF2B5EF4-FFF2-40B4-BE49-F238E27FC236}">
                <a16:creationId xmlns:a16="http://schemas.microsoft.com/office/drawing/2014/main" id="{59484465-F54B-AF10-4DE5-9408CEC67995}"/>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21682666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ontent and Picture Black">
    <p:bg>
      <p:bgPr>
        <a:solidFill>
          <a:schemeClr val="tx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1079971"/>
          </a:xfrm>
        </p:spPr>
        <p:txBody>
          <a:bodyPr/>
          <a:lstStyle>
            <a:lvl1pPr>
              <a:defRPr sz="3000" baseline="0">
                <a:solidFill>
                  <a:schemeClr val="bg1"/>
                </a:solidFill>
              </a:defRPr>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407988" y="2205037"/>
            <a:ext cx="5327972"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Freeform 5">
            <a:extLst>
              <a:ext uri="{FF2B5EF4-FFF2-40B4-BE49-F238E27FC236}">
                <a16:creationId xmlns:a16="http://schemas.microsoft.com/office/drawing/2014/main" id="{E9DBB8D9-1FAC-C1EB-F377-B1DBC3921D1F}"/>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
        <p:nvSpPr>
          <p:cNvPr id="9" name="Date Placeholder 8">
            <a:extLst>
              <a:ext uri="{FF2B5EF4-FFF2-40B4-BE49-F238E27FC236}">
                <a16:creationId xmlns:a16="http://schemas.microsoft.com/office/drawing/2014/main" id="{4D950C6D-A26F-82AD-182C-D6A75325AABD}"/>
              </a:ext>
            </a:extLst>
          </p:cNvPr>
          <p:cNvSpPr>
            <a:spLocks noGrp="1"/>
          </p:cNvSpPr>
          <p:nvPr>
            <p:ph type="dt" sz="half" idx="14"/>
          </p:nvPr>
        </p:nvSpPr>
        <p:spPr/>
        <p:txBody>
          <a:bodyPr/>
          <a:lstStyle/>
          <a:p>
            <a:fld id="{9A98B13E-06C0-48AA-84B5-8369B4E5AEEA}" type="datetime1">
              <a:rPr lang="fi-FI" smtClean="0"/>
              <a:t>9.6.2024</a:t>
            </a:fld>
            <a:endParaRPr lang="fi-FI"/>
          </a:p>
        </p:txBody>
      </p:sp>
      <p:sp>
        <p:nvSpPr>
          <p:cNvPr id="10" name="Footer Placeholder 9">
            <a:extLst>
              <a:ext uri="{FF2B5EF4-FFF2-40B4-BE49-F238E27FC236}">
                <a16:creationId xmlns:a16="http://schemas.microsoft.com/office/drawing/2014/main" id="{B6FD463F-4C08-CD4B-ACA8-A8D406E1D024}"/>
              </a:ext>
            </a:extLst>
          </p:cNvPr>
          <p:cNvSpPr>
            <a:spLocks noGrp="1"/>
          </p:cNvSpPr>
          <p:nvPr>
            <p:ph type="ftr" sz="quarter" idx="15"/>
          </p:nvPr>
        </p:nvSpPr>
        <p:spPr/>
        <p:txBody>
          <a:bodyPr/>
          <a:lstStyle/>
          <a:p>
            <a:r>
              <a:rPr lang="fi-FI"/>
              <a:t>Presenter Name</a:t>
            </a:r>
          </a:p>
        </p:txBody>
      </p:sp>
      <p:sp>
        <p:nvSpPr>
          <p:cNvPr id="11" name="Slide Number Placeholder 10">
            <a:extLst>
              <a:ext uri="{FF2B5EF4-FFF2-40B4-BE49-F238E27FC236}">
                <a16:creationId xmlns:a16="http://schemas.microsoft.com/office/drawing/2014/main" id="{6FDEFB73-E47C-07B1-833F-288DD37CC7D7}"/>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17281762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ntent and Picture Blue">
    <p:bg>
      <p:bgPr>
        <a:solidFill>
          <a:schemeClr val="accent3"/>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1079971"/>
          </a:xfrm>
        </p:spPr>
        <p:txBody>
          <a:bodyPr/>
          <a:lstStyle>
            <a:lvl1pPr>
              <a:defRPr sz="3000" baseline="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407988" y="2205037"/>
            <a:ext cx="5327972"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65EB32AC-0ABC-0E7B-294B-708C591BFA29}"/>
              </a:ext>
            </a:extLst>
          </p:cNvPr>
          <p:cNvSpPr>
            <a:spLocks noGrp="1"/>
          </p:cNvSpPr>
          <p:nvPr>
            <p:ph type="dt" sz="half" idx="14"/>
          </p:nvPr>
        </p:nvSpPr>
        <p:spPr/>
        <p:txBody>
          <a:bodyPr/>
          <a:lstStyle/>
          <a:p>
            <a:fld id="{3523783B-DD0F-4710-A1BA-5480E3CE4EE6}" type="datetime1">
              <a:rPr lang="fi-FI" smtClean="0"/>
              <a:t>9.6.2024</a:t>
            </a:fld>
            <a:endParaRPr lang="fi-FI"/>
          </a:p>
        </p:txBody>
      </p:sp>
      <p:sp>
        <p:nvSpPr>
          <p:cNvPr id="9" name="Footer Placeholder 8">
            <a:extLst>
              <a:ext uri="{FF2B5EF4-FFF2-40B4-BE49-F238E27FC236}">
                <a16:creationId xmlns:a16="http://schemas.microsoft.com/office/drawing/2014/main" id="{5E3C45FD-2DA7-21D3-D7EA-EDB8CC0DEDE0}"/>
              </a:ext>
            </a:extLst>
          </p:cNvPr>
          <p:cNvSpPr>
            <a:spLocks noGrp="1"/>
          </p:cNvSpPr>
          <p:nvPr>
            <p:ph type="ftr" sz="quarter" idx="15"/>
          </p:nvPr>
        </p:nvSpPr>
        <p:spPr/>
        <p:txBody>
          <a:bodyPr/>
          <a:lstStyle/>
          <a:p>
            <a:r>
              <a:rPr lang="fi-FI"/>
              <a:t>Presenter Name</a:t>
            </a:r>
          </a:p>
        </p:txBody>
      </p:sp>
      <p:sp>
        <p:nvSpPr>
          <p:cNvPr id="10" name="Slide Number Placeholder 9">
            <a:extLst>
              <a:ext uri="{FF2B5EF4-FFF2-40B4-BE49-F238E27FC236}">
                <a16:creationId xmlns:a16="http://schemas.microsoft.com/office/drawing/2014/main" id="{EA7EF4F3-F356-D015-B51C-F58A2EFAFC65}"/>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18111945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ntent and Picture Red">
    <p:bg>
      <p:bgPr>
        <a:solidFill>
          <a:schemeClr val="accent2"/>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1079971"/>
          </a:xfrm>
        </p:spPr>
        <p:txBody>
          <a:bodyPr/>
          <a:lstStyle>
            <a:lvl1pPr>
              <a:defRPr sz="3000" baseline="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407988" y="2205037"/>
            <a:ext cx="5327972"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DCD17003-12B8-DA47-F8E1-382B0F5AA96D}"/>
              </a:ext>
            </a:extLst>
          </p:cNvPr>
          <p:cNvSpPr>
            <a:spLocks noGrp="1"/>
          </p:cNvSpPr>
          <p:nvPr>
            <p:ph type="dt" sz="half" idx="14"/>
          </p:nvPr>
        </p:nvSpPr>
        <p:spPr/>
        <p:txBody>
          <a:bodyPr/>
          <a:lstStyle/>
          <a:p>
            <a:fld id="{7B1AB077-7286-4FF1-84B3-C1003786B57B}" type="datetime1">
              <a:rPr lang="fi-FI" smtClean="0"/>
              <a:t>9.6.2024</a:t>
            </a:fld>
            <a:endParaRPr lang="fi-FI"/>
          </a:p>
        </p:txBody>
      </p:sp>
      <p:sp>
        <p:nvSpPr>
          <p:cNvPr id="9" name="Footer Placeholder 8">
            <a:extLst>
              <a:ext uri="{FF2B5EF4-FFF2-40B4-BE49-F238E27FC236}">
                <a16:creationId xmlns:a16="http://schemas.microsoft.com/office/drawing/2014/main" id="{9D2F484C-0C8C-D0FD-09BC-0B16D6CA5709}"/>
              </a:ext>
            </a:extLst>
          </p:cNvPr>
          <p:cNvSpPr>
            <a:spLocks noGrp="1"/>
          </p:cNvSpPr>
          <p:nvPr>
            <p:ph type="ftr" sz="quarter" idx="15"/>
          </p:nvPr>
        </p:nvSpPr>
        <p:spPr/>
        <p:txBody>
          <a:bodyPr/>
          <a:lstStyle/>
          <a:p>
            <a:r>
              <a:rPr lang="fi-FI"/>
              <a:t>Presenter Name</a:t>
            </a:r>
          </a:p>
        </p:txBody>
      </p:sp>
      <p:sp>
        <p:nvSpPr>
          <p:cNvPr id="10" name="Slide Number Placeholder 9">
            <a:extLst>
              <a:ext uri="{FF2B5EF4-FFF2-40B4-BE49-F238E27FC236}">
                <a16:creationId xmlns:a16="http://schemas.microsoft.com/office/drawing/2014/main" id="{CEF20DBE-D9A9-41D0-C209-1177231424EB}"/>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37704568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tent and Picture Yellow">
    <p:bg>
      <p:bgPr>
        <a:solidFill>
          <a:schemeClr val="accent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1079971"/>
          </a:xfrm>
        </p:spPr>
        <p:txBody>
          <a:bodyPr/>
          <a:lstStyle>
            <a:lvl1pPr>
              <a:defRPr sz="3000" baseline="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407988" y="2205037"/>
            <a:ext cx="5327972"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5C2B3000-AED7-FFA7-06DD-1B8AF1D7EF5D}"/>
              </a:ext>
            </a:extLst>
          </p:cNvPr>
          <p:cNvSpPr>
            <a:spLocks noGrp="1"/>
          </p:cNvSpPr>
          <p:nvPr>
            <p:ph type="dt" sz="half" idx="14"/>
          </p:nvPr>
        </p:nvSpPr>
        <p:spPr/>
        <p:txBody>
          <a:bodyPr/>
          <a:lstStyle/>
          <a:p>
            <a:fld id="{FEA87482-3D8E-4882-AB23-A56E187BB32F}" type="datetime1">
              <a:rPr lang="fi-FI" smtClean="0"/>
              <a:t>9.6.2024</a:t>
            </a:fld>
            <a:endParaRPr lang="fi-FI"/>
          </a:p>
        </p:txBody>
      </p:sp>
      <p:sp>
        <p:nvSpPr>
          <p:cNvPr id="9" name="Footer Placeholder 8">
            <a:extLst>
              <a:ext uri="{FF2B5EF4-FFF2-40B4-BE49-F238E27FC236}">
                <a16:creationId xmlns:a16="http://schemas.microsoft.com/office/drawing/2014/main" id="{C4980F80-8A9D-A1A1-2592-73099A506595}"/>
              </a:ext>
            </a:extLst>
          </p:cNvPr>
          <p:cNvSpPr>
            <a:spLocks noGrp="1"/>
          </p:cNvSpPr>
          <p:nvPr>
            <p:ph type="ftr" sz="quarter" idx="15"/>
          </p:nvPr>
        </p:nvSpPr>
        <p:spPr/>
        <p:txBody>
          <a:bodyPr/>
          <a:lstStyle/>
          <a:p>
            <a:r>
              <a:rPr lang="fi-FI"/>
              <a:t>Presenter Name</a:t>
            </a:r>
          </a:p>
        </p:txBody>
      </p:sp>
      <p:sp>
        <p:nvSpPr>
          <p:cNvPr id="10" name="Slide Number Placeholder 9">
            <a:extLst>
              <a:ext uri="{FF2B5EF4-FFF2-40B4-BE49-F238E27FC236}">
                <a16:creationId xmlns:a16="http://schemas.microsoft.com/office/drawing/2014/main" id="{621E2DBB-4A09-9204-F075-52D5356D843C}"/>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20340881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ntent and Picture 2 ">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lvl1pPr>
          </a:lstStyle>
          <a:p>
            <a:r>
              <a:rPr lang="en-US"/>
              <a:t>Click to edit Master title style</a:t>
            </a:r>
            <a:endParaRPr lang="fi-FI"/>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tx1"/>
          </a:solidFill>
        </p:spPr>
        <p:txBody>
          <a:bodyPr lIns="360000" tIns="360000" rIns="360000" bIns="36000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marL="1076325" indent="0">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3" name="Date Placeholder 2">
            <a:extLst>
              <a:ext uri="{FF2B5EF4-FFF2-40B4-BE49-F238E27FC236}">
                <a16:creationId xmlns:a16="http://schemas.microsoft.com/office/drawing/2014/main" id="{8550C619-D2A1-26CD-F8DE-1F1FC0A0EB16}"/>
              </a:ext>
            </a:extLst>
          </p:cNvPr>
          <p:cNvSpPr>
            <a:spLocks noGrp="1"/>
          </p:cNvSpPr>
          <p:nvPr>
            <p:ph type="dt" sz="half" idx="15"/>
          </p:nvPr>
        </p:nvSpPr>
        <p:spPr/>
        <p:txBody>
          <a:bodyPr/>
          <a:lstStyle>
            <a:lvl1pPr>
              <a:defRPr>
                <a:solidFill>
                  <a:schemeClr val="bg1"/>
                </a:solidFill>
              </a:defRPr>
            </a:lvl1pPr>
          </a:lstStyle>
          <a:p>
            <a:fld id="{401C6DA5-7F61-474B-AC43-026E42EF5815}" type="datetime1">
              <a:rPr lang="fi-FI" smtClean="0"/>
              <a:t>9.6.2024</a:t>
            </a:fld>
            <a:endParaRPr lang="fi-FI"/>
          </a:p>
        </p:txBody>
      </p:sp>
      <p:sp>
        <p:nvSpPr>
          <p:cNvPr id="4" name="Footer Placeholder 3">
            <a:extLst>
              <a:ext uri="{FF2B5EF4-FFF2-40B4-BE49-F238E27FC236}">
                <a16:creationId xmlns:a16="http://schemas.microsoft.com/office/drawing/2014/main" id="{B7E340A2-ADB0-C4DB-BEC4-741C5D2BFA91}"/>
              </a:ext>
            </a:extLst>
          </p:cNvPr>
          <p:cNvSpPr>
            <a:spLocks noGrp="1"/>
          </p:cNvSpPr>
          <p:nvPr>
            <p:ph type="ftr" sz="quarter" idx="16"/>
          </p:nvPr>
        </p:nvSpPr>
        <p:spPr/>
        <p:txBody>
          <a:bodyPr/>
          <a:lstStyle>
            <a:lvl1pPr>
              <a:defRPr>
                <a:solidFill>
                  <a:schemeClr val="bg1"/>
                </a:solidFill>
              </a:defRPr>
            </a:lvl1pPr>
          </a:lstStyle>
          <a:p>
            <a:r>
              <a:rPr lang="fi-FI"/>
              <a:t>Presenter Name</a:t>
            </a:r>
          </a:p>
        </p:txBody>
      </p:sp>
      <p:sp>
        <p:nvSpPr>
          <p:cNvPr id="10" name="Slide Number Placeholder 9">
            <a:extLst>
              <a:ext uri="{FF2B5EF4-FFF2-40B4-BE49-F238E27FC236}">
                <a16:creationId xmlns:a16="http://schemas.microsoft.com/office/drawing/2014/main" id="{9F832BD1-9BBA-98CE-116F-05ABC6CBA930}"/>
              </a:ext>
            </a:extLst>
          </p:cNvPr>
          <p:cNvSpPr>
            <a:spLocks noGrp="1"/>
          </p:cNvSpPr>
          <p:nvPr>
            <p:ph type="sldNum" sz="quarter" idx="17"/>
          </p:nvPr>
        </p:nvSpPr>
        <p:spPr/>
        <p:txBody>
          <a:bodyPr/>
          <a:lstStyle>
            <a:lvl1pPr>
              <a:defRPr>
                <a:solidFill>
                  <a:schemeClr val="bg1"/>
                </a:solidFill>
              </a:defRPr>
            </a:lvl1pPr>
          </a:lstStyle>
          <a:p>
            <a:fld id="{D701140D-C14F-41CA-99FC-0EF83E8DA40A}" type="slidenum">
              <a:rPr lang="fi-FI" smtClean="0"/>
              <a:pPr/>
              <a:t>‹#›</a:t>
            </a:fld>
            <a:endParaRPr lang="fi-FI"/>
          </a:p>
        </p:txBody>
      </p:sp>
    </p:spTree>
    <p:extLst>
      <p:ext uri="{BB962C8B-B14F-4D97-AF65-F5344CB8AC3E}">
        <p14:creationId xmlns:p14="http://schemas.microsoft.com/office/powerpoint/2010/main" val="100548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5FB5A0D6-BEDC-4AAA-93D6-DF051A908D07}" type="datetime1">
              <a:rPr lang="fi-FI" smtClean="0"/>
              <a:t>9.6.2024</a:t>
            </a:fld>
            <a:endParaRPr lang="fi-FI"/>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p>
            <a:r>
              <a:rPr lang="fi-FI"/>
              <a:t>Presenter Name</a:t>
            </a:r>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2659627255"/>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and Picture 2 Blue">
    <p:bg>
      <p:bgPr>
        <a:solidFill>
          <a:schemeClr val="accent3"/>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lvl1pPr>
          </a:lstStyle>
          <a:p>
            <a:r>
              <a:rPr lang="en-US"/>
              <a:t>Click to edit Master title style</a:t>
            </a:r>
            <a:endParaRPr lang="fi-FI"/>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tx1"/>
          </a:solidFill>
        </p:spPr>
        <p:txBody>
          <a:bodyPr lIns="360000" tIns="360000" rIns="360000" bIns="36000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marL="1076325" indent="0">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3" name="Date Placeholder 2">
            <a:extLst>
              <a:ext uri="{FF2B5EF4-FFF2-40B4-BE49-F238E27FC236}">
                <a16:creationId xmlns:a16="http://schemas.microsoft.com/office/drawing/2014/main" id="{1B2A142A-BF4E-5EF0-8055-D60384BD50E9}"/>
              </a:ext>
            </a:extLst>
          </p:cNvPr>
          <p:cNvSpPr>
            <a:spLocks noGrp="1"/>
          </p:cNvSpPr>
          <p:nvPr>
            <p:ph type="dt" sz="half" idx="15"/>
          </p:nvPr>
        </p:nvSpPr>
        <p:spPr/>
        <p:txBody>
          <a:bodyPr/>
          <a:lstStyle>
            <a:lvl1pPr>
              <a:defRPr>
                <a:solidFill>
                  <a:schemeClr val="bg1"/>
                </a:solidFill>
              </a:defRPr>
            </a:lvl1pPr>
          </a:lstStyle>
          <a:p>
            <a:fld id="{3492C395-50BE-4067-966F-BBD3DB69F6F1}" type="datetime1">
              <a:rPr lang="fi-FI" smtClean="0"/>
              <a:t>9.6.2024</a:t>
            </a:fld>
            <a:endParaRPr lang="fi-FI"/>
          </a:p>
        </p:txBody>
      </p:sp>
      <p:sp>
        <p:nvSpPr>
          <p:cNvPr id="4" name="Footer Placeholder 3">
            <a:extLst>
              <a:ext uri="{FF2B5EF4-FFF2-40B4-BE49-F238E27FC236}">
                <a16:creationId xmlns:a16="http://schemas.microsoft.com/office/drawing/2014/main" id="{3BF780F4-1A92-F147-469C-3F289BD99E64}"/>
              </a:ext>
            </a:extLst>
          </p:cNvPr>
          <p:cNvSpPr>
            <a:spLocks noGrp="1"/>
          </p:cNvSpPr>
          <p:nvPr>
            <p:ph type="ftr" sz="quarter" idx="16"/>
          </p:nvPr>
        </p:nvSpPr>
        <p:spPr/>
        <p:txBody>
          <a:bodyPr/>
          <a:lstStyle>
            <a:lvl1pPr>
              <a:defRPr>
                <a:solidFill>
                  <a:schemeClr val="bg1"/>
                </a:solidFill>
              </a:defRPr>
            </a:lvl1pPr>
          </a:lstStyle>
          <a:p>
            <a:r>
              <a:rPr lang="fi-FI"/>
              <a:t>Presenter Name</a:t>
            </a:r>
          </a:p>
        </p:txBody>
      </p:sp>
      <p:sp>
        <p:nvSpPr>
          <p:cNvPr id="10" name="Slide Number Placeholder 9">
            <a:extLst>
              <a:ext uri="{FF2B5EF4-FFF2-40B4-BE49-F238E27FC236}">
                <a16:creationId xmlns:a16="http://schemas.microsoft.com/office/drawing/2014/main" id="{696244F1-5AD7-1A82-FC48-D3C4AC0F7D18}"/>
              </a:ext>
            </a:extLst>
          </p:cNvPr>
          <p:cNvSpPr>
            <a:spLocks noGrp="1"/>
          </p:cNvSpPr>
          <p:nvPr>
            <p:ph type="sldNum" sz="quarter" idx="17"/>
          </p:nvPr>
        </p:nvSpPr>
        <p:spPr/>
        <p:txBody>
          <a:bodyPr/>
          <a:lstStyle>
            <a:lvl1pPr>
              <a:defRPr>
                <a:solidFill>
                  <a:schemeClr val="bg1"/>
                </a:solidFill>
              </a:defRPr>
            </a:lvl1pPr>
          </a:lstStyle>
          <a:p>
            <a:fld id="{D701140D-C14F-41CA-99FC-0EF83E8DA40A}" type="slidenum">
              <a:rPr lang="fi-FI" smtClean="0"/>
              <a:pPr/>
              <a:t>‹#›</a:t>
            </a:fld>
            <a:endParaRPr lang="fi-FI"/>
          </a:p>
        </p:txBody>
      </p:sp>
    </p:spTree>
    <p:extLst>
      <p:ext uri="{BB962C8B-B14F-4D97-AF65-F5344CB8AC3E}">
        <p14:creationId xmlns:p14="http://schemas.microsoft.com/office/powerpoint/2010/main" val="13343028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tent and Picture 2 Red">
    <p:bg>
      <p:bgPr>
        <a:solidFill>
          <a:schemeClr val="accent2"/>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lvl1pPr>
          </a:lstStyle>
          <a:p>
            <a:r>
              <a:rPr lang="en-US"/>
              <a:t>Click to edit Master title style</a:t>
            </a:r>
            <a:endParaRPr lang="fi-FI"/>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tx1"/>
          </a:solidFill>
        </p:spPr>
        <p:txBody>
          <a:bodyPr lIns="360000" tIns="360000" rIns="360000" bIns="36000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marL="1076325" indent="0">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3" name="Date Placeholder 2">
            <a:extLst>
              <a:ext uri="{FF2B5EF4-FFF2-40B4-BE49-F238E27FC236}">
                <a16:creationId xmlns:a16="http://schemas.microsoft.com/office/drawing/2014/main" id="{F2993854-8244-43E3-C637-3DC3E22EE8CD}"/>
              </a:ext>
            </a:extLst>
          </p:cNvPr>
          <p:cNvSpPr>
            <a:spLocks noGrp="1"/>
          </p:cNvSpPr>
          <p:nvPr>
            <p:ph type="dt" sz="half" idx="15"/>
          </p:nvPr>
        </p:nvSpPr>
        <p:spPr/>
        <p:txBody>
          <a:bodyPr/>
          <a:lstStyle>
            <a:lvl1pPr>
              <a:defRPr>
                <a:solidFill>
                  <a:schemeClr val="bg1"/>
                </a:solidFill>
              </a:defRPr>
            </a:lvl1pPr>
          </a:lstStyle>
          <a:p>
            <a:fld id="{753B29AF-7AEB-418F-9FB6-5C771EFBF7A8}" type="datetime1">
              <a:rPr lang="fi-FI" smtClean="0"/>
              <a:t>9.6.2024</a:t>
            </a:fld>
            <a:endParaRPr lang="fi-FI"/>
          </a:p>
        </p:txBody>
      </p:sp>
      <p:sp>
        <p:nvSpPr>
          <p:cNvPr id="4" name="Footer Placeholder 3">
            <a:extLst>
              <a:ext uri="{FF2B5EF4-FFF2-40B4-BE49-F238E27FC236}">
                <a16:creationId xmlns:a16="http://schemas.microsoft.com/office/drawing/2014/main" id="{716C7C5B-53CC-BAF2-FF29-BF8EBB2FDDB5}"/>
              </a:ext>
            </a:extLst>
          </p:cNvPr>
          <p:cNvSpPr>
            <a:spLocks noGrp="1"/>
          </p:cNvSpPr>
          <p:nvPr>
            <p:ph type="ftr" sz="quarter" idx="16"/>
          </p:nvPr>
        </p:nvSpPr>
        <p:spPr/>
        <p:txBody>
          <a:bodyPr/>
          <a:lstStyle>
            <a:lvl1pPr>
              <a:defRPr>
                <a:solidFill>
                  <a:schemeClr val="bg1"/>
                </a:solidFill>
              </a:defRPr>
            </a:lvl1pPr>
          </a:lstStyle>
          <a:p>
            <a:r>
              <a:rPr lang="fi-FI"/>
              <a:t>Presenter Name</a:t>
            </a:r>
          </a:p>
        </p:txBody>
      </p:sp>
      <p:sp>
        <p:nvSpPr>
          <p:cNvPr id="10" name="Slide Number Placeholder 9">
            <a:extLst>
              <a:ext uri="{FF2B5EF4-FFF2-40B4-BE49-F238E27FC236}">
                <a16:creationId xmlns:a16="http://schemas.microsoft.com/office/drawing/2014/main" id="{6B487434-97D5-2547-3523-2345F0919C58}"/>
              </a:ext>
            </a:extLst>
          </p:cNvPr>
          <p:cNvSpPr>
            <a:spLocks noGrp="1"/>
          </p:cNvSpPr>
          <p:nvPr>
            <p:ph type="sldNum" sz="quarter" idx="17"/>
          </p:nvPr>
        </p:nvSpPr>
        <p:spPr/>
        <p:txBody>
          <a:bodyPr/>
          <a:lstStyle>
            <a:lvl1pPr>
              <a:defRPr>
                <a:solidFill>
                  <a:schemeClr val="bg1"/>
                </a:solidFill>
              </a:defRPr>
            </a:lvl1pPr>
          </a:lstStyle>
          <a:p>
            <a:fld id="{D701140D-C14F-41CA-99FC-0EF83E8DA40A}" type="slidenum">
              <a:rPr lang="fi-FI" smtClean="0"/>
              <a:pPr/>
              <a:t>‹#›</a:t>
            </a:fld>
            <a:endParaRPr lang="fi-FI"/>
          </a:p>
        </p:txBody>
      </p:sp>
    </p:spTree>
    <p:extLst>
      <p:ext uri="{BB962C8B-B14F-4D97-AF65-F5344CB8AC3E}">
        <p14:creationId xmlns:p14="http://schemas.microsoft.com/office/powerpoint/2010/main" val="8079673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tent and Picture 2 Yellow">
    <p:bg>
      <p:bgPr>
        <a:solidFill>
          <a:schemeClr val="accent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lvl1pPr>
          </a:lstStyle>
          <a:p>
            <a:r>
              <a:rPr lang="en-US"/>
              <a:t>Click to edit Master title style</a:t>
            </a:r>
            <a:endParaRPr lang="fi-FI"/>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tx1"/>
          </a:solidFill>
        </p:spPr>
        <p:txBody>
          <a:bodyPr lIns="360000" tIns="360000" rIns="360000" bIns="36000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marL="1076325" indent="0">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3" name="Date Placeholder 2">
            <a:extLst>
              <a:ext uri="{FF2B5EF4-FFF2-40B4-BE49-F238E27FC236}">
                <a16:creationId xmlns:a16="http://schemas.microsoft.com/office/drawing/2014/main" id="{2E59C5E6-3848-DD51-861F-156013956903}"/>
              </a:ext>
            </a:extLst>
          </p:cNvPr>
          <p:cNvSpPr>
            <a:spLocks noGrp="1"/>
          </p:cNvSpPr>
          <p:nvPr>
            <p:ph type="dt" sz="half" idx="15"/>
          </p:nvPr>
        </p:nvSpPr>
        <p:spPr/>
        <p:txBody>
          <a:bodyPr/>
          <a:lstStyle>
            <a:lvl1pPr>
              <a:defRPr>
                <a:solidFill>
                  <a:schemeClr val="bg1"/>
                </a:solidFill>
              </a:defRPr>
            </a:lvl1pPr>
          </a:lstStyle>
          <a:p>
            <a:fld id="{FED875B4-12A4-4E7C-A967-BE39110B5BD3}" type="datetime1">
              <a:rPr lang="fi-FI" smtClean="0"/>
              <a:t>9.6.2024</a:t>
            </a:fld>
            <a:endParaRPr lang="fi-FI"/>
          </a:p>
        </p:txBody>
      </p:sp>
      <p:sp>
        <p:nvSpPr>
          <p:cNvPr id="4" name="Footer Placeholder 3">
            <a:extLst>
              <a:ext uri="{FF2B5EF4-FFF2-40B4-BE49-F238E27FC236}">
                <a16:creationId xmlns:a16="http://schemas.microsoft.com/office/drawing/2014/main" id="{5CFDF37D-70A5-B3BF-17C8-24A668D69183}"/>
              </a:ext>
            </a:extLst>
          </p:cNvPr>
          <p:cNvSpPr>
            <a:spLocks noGrp="1"/>
          </p:cNvSpPr>
          <p:nvPr>
            <p:ph type="ftr" sz="quarter" idx="16"/>
          </p:nvPr>
        </p:nvSpPr>
        <p:spPr/>
        <p:txBody>
          <a:bodyPr/>
          <a:lstStyle>
            <a:lvl1pPr>
              <a:defRPr>
                <a:solidFill>
                  <a:schemeClr val="bg1"/>
                </a:solidFill>
              </a:defRPr>
            </a:lvl1pPr>
          </a:lstStyle>
          <a:p>
            <a:r>
              <a:rPr lang="fi-FI"/>
              <a:t>Presenter Name</a:t>
            </a:r>
          </a:p>
        </p:txBody>
      </p:sp>
      <p:sp>
        <p:nvSpPr>
          <p:cNvPr id="10" name="Slide Number Placeholder 9">
            <a:extLst>
              <a:ext uri="{FF2B5EF4-FFF2-40B4-BE49-F238E27FC236}">
                <a16:creationId xmlns:a16="http://schemas.microsoft.com/office/drawing/2014/main" id="{6443D1A9-B4DE-2DBA-6821-ED921573F159}"/>
              </a:ext>
            </a:extLst>
          </p:cNvPr>
          <p:cNvSpPr>
            <a:spLocks noGrp="1"/>
          </p:cNvSpPr>
          <p:nvPr>
            <p:ph type="sldNum" sz="quarter" idx="17"/>
          </p:nvPr>
        </p:nvSpPr>
        <p:spPr/>
        <p:txBody>
          <a:bodyPr/>
          <a:lstStyle>
            <a:lvl1pPr>
              <a:defRPr>
                <a:solidFill>
                  <a:schemeClr val="bg1"/>
                </a:solidFill>
              </a:defRPr>
            </a:lvl1pPr>
          </a:lstStyle>
          <a:p>
            <a:fld id="{D701140D-C14F-41CA-99FC-0EF83E8DA40A}" type="slidenum">
              <a:rPr lang="fi-FI" smtClean="0"/>
              <a:pPr/>
              <a:t>‹#›</a:t>
            </a:fld>
            <a:endParaRPr lang="fi-FI"/>
          </a:p>
        </p:txBody>
      </p:sp>
    </p:spTree>
    <p:extLst>
      <p:ext uri="{BB962C8B-B14F-4D97-AF65-F5344CB8AC3E}">
        <p14:creationId xmlns:p14="http://schemas.microsoft.com/office/powerpoint/2010/main" val="2168152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tent and Picture 3 ">
    <p:bg>
      <p:bgPr>
        <a:solidFill>
          <a:schemeClr val="tx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solidFill>
                  <a:schemeClr val="bg1"/>
                </a:solidFill>
              </a:defRPr>
            </a:lvl1pPr>
          </a:lstStyle>
          <a:p>
            <a:r>
              <a:rPr lang="en-US"/>
              <a:t>Click to edit Master title style</a:t>
            </a:r>
            <a:endParaRPr lang="fi-FI"/>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bg1"/>
          </a:solidFill>
        </p:spPr>
        <p:txBody>
          <a:bodyPr lIns="360000" tIns="360000" rIns="360000" bIns="360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5">
            <a:extLst>
              <a:ext uri="{FF2B5EF4-FFF2-40B4-BE49-F238E27FC236}">
                <a16:creationId xmlns:a16="http://schemas.microsoft.com/office/drawing/2014/main" id="{F7FF4B69-C798-C3F1-7188-B925B03733A5}"/>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
        <p:nvSpPr>
          <p:cNvPr id="4" name="Date Placeholder 3">
            <a:extLst>
              <a:ext uri="{FF2B5EF4-FFF2-40B4-BE49-F238E27FC236}">
                <a16:creationId xmlns:a16="http://schemas.microsoft.com/office/drawing/2014/main" id="{5130E494-A65E-1D78-DB63-3C5D959CBFE0}"/>
              </a:ext>
            </a:extLst>
          </p:cNvPr>
          <p:cNvSpPr>
            <a:spLocks noGrp="1"/>
          </p:cNvSpPr>
          <p:nvPr>
            <p:ph type="dt" sz="half" idx="15"/>
          </p:nvPr>
        </p:nvSpPr>
        <p:spPr/>
        <p:txBody>
          <a:bodyPr/>
          <a:lstStyle/>
          <a:p>
            <a:fld id="{6F2C208E-BFE5-4C7F-9FE0-F5C263B90072}" type="datetime1">
              <a:rPr lang="fi-FI" smtClean="0"/>
              <a:t>9.6.2024</a:t>
            </a:fld>
            <a:endParaRPr lang="fi-FI"/>
          </a:p>
        </p:txBody>
      </p:sp>
      <p:sp>
        <p:nvSpPr>
          <p:cNvPr id="10" name="Footer Placeholder 9">
            <a:extLst>
              <a:ext uri="{FF2B5EF4-FFF2-40B4-BE49-F238E27FC236}">
                <a16:creationId xmlns:a16="http://schemas.microsoft.com/office/drawing/2014/main" id="{97EEDB51-27D7-7F66-3869-56438094A3FB}"/>
              </a:ext>
            </a:extLst>
          </p:cNvPr>
          <p:cNvSpPr>
            <a:spLocks noGrp="1"/>
          </p:cNvSpPr>
          <p:nvPr>
            <p:ph type="ftr" sz="quarter" idx="16"/>
          </p:nvPr>
        </p:nvSpPr>
        <p:spPr/>
        <p:txBody>
          <a:bodyPr/>
          <a:lstStyle/>
          <a:p>
            <a:r>
              <a:rPr lang="fi-FI"/>
              <a:t>Presenter Name</a:t>
            </a:r>
          </a:p>
        </p:txBody>
      </p:sp>
      <p:sp>
        <p:nvSpPr>
          <p:cNvPr id="11" name="Slide Number Placeholder 10">
            <a:extLst>
              <a:ext uri="{FF2B5EF4-FFF2-40B4-BE49-F238E27FC236}">
                <a16:creationId xmlns:a16="http://schemas.microsoft.com/office/drawing/2014/main" id="{9036D707-D9E0-5D34-60D5-E79DC6881585}"/>
              </a:ext>
            </a:extLst>
          </p:cNvPr>
          <p:cNvSpPr>
            <a:spLocks noGrp="1"/>
          </p:cNvSpPr>
          <p:nvPr>
            <p:ph type="sldNum" sz="quarter" idx="17"/>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27586776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tent and Picture 3 Blue">
    <p:bg>
      <p:bgPr>
        <a:solidFill>
          <a:schemeClr val="tx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solidFill>
                  <a:schemeClr val="bg1"/>
                </a:solidFill>
              </a:defRPr>
            </a:lvl1pPr>
          </a:lstStyle>
          <a:p>
            <a:r>
              <a:rPr lang="en-US"/>
              <a:t>Click to edit Master title style</a:t>
            </a:r>
            <a:endParaRPr lang="fi-FI"/>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accent3"/>
          </a:solidFill>
        </p:spPr>
        <p:txBody>
          <a:bodyPr lIns="360000" tIns="360000" rIns="360000" bIns="360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5">
            <a:extLst>
              <a:ext uri="{FF2B5EF4-FFF2-40B4-BE49-F238E27FC236}">
                <a16:creationId xmlns:a16="http://schemas.microsoft.com/office/drawing/2014/main" id="{F7FF4B69-C798-C3F1-7188-B925B03733A5}"/>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
        <p:nvSpPr>
          <p:cNvPr id="4" name="Date Placeholder 3">
            <a:extLst>
              <a:ext uri="{FF2B5EF4-FFF2-40B4-BE49-F238E27FC236}">
                <a16:creationId xmlns:a16="http://schemas.microsoft.com/office/drawing/2014/main" id="{767DC4F0-F8C6-06CD-A34E-EF0D5D3EF4FC}"/>
              </a:ext>
            </a:extLst>
          </p:cNvPr>
          <p:cNvSpPr>
            <a:spLocks noGrp="1"/>
          </p:cNvSpPr>
          <p:nvPr>
            <p:ph type="dt" sz="half" idx="15"/>
          </p:nvPr>
        </p:nvSpPr>
        <p:spPr/>
        <p:txBody>
          <a:bodyPr/>
          <a:lstStyle/>
          <a:p>
            <a:fld id="{409E609A-1AB3-4F6D-944B-59C5E6DF5A4F}" type="datetime1">
              <a:rPr lang="fi-FI" smtClean="0"/>
              <a:t>9.6.2024</a:t>
            </a:fld>
            <a:endParaRPr lang="fi-FI"/>
          </a:p>
        </p:txBody>
      </p:sp>
      <p:sp>
        <p:nvSpPr>
          <p:cNvPr id="10" name="Footer Placeholder 9">
            <a:extLst>
              <a:ext uri="{FF2B5EF4-FFF2-40B4-BE49-F238E27FC236}">
                <a16:creationId xmlns:a16="http://schemas.microsoft.com/office/drawing/2014/main" id="{8F46D1C0-3FD0-2362-C159-BEADDB3EF46D}"/>
              </a:ext>
            </a:extLst>
          </p:cNvPr>
          <p:cNvSpPr>
            <a:spLocks noGrp="1"/>
          </p:cNvSpPr>
          <p:nvPr>
            <p:ph type="ftr" sz="quarter" idx="16"/>
          </p:nvPr>
        </p:nvSpPr>
        <p:spPr/>
        <p:txBody>
          <a:bodyPr/>
          <a:lstStyle/>
          <a:p>
            <a:r>
              <a:rPr lang="fi-FI"/>
              <a:t>Presenter Name</a:t>
            </a:r>
          </a:p>
        </p:txBody>
      </p:sp>
      <p:sp>
        <p:nvSpPr>
          <p:cNvPr id="11" name="Slide Number Placeholder 10">
            <a:extLst>
              <a:ext uri="{FF2B5EF4-FFF2-40B4-BE49-F238E27FC236}">
                <a16:creationId xmlns:a16="http://schemas.microsoft.com/office/drawing/2014/main" id="{06C20592-6442-81CE-E493-1241C6AC5FD1}"/>
              </a:ext>
            </a:extLst>
          </p:cNvPr>
          <p:cNvSpPr>
            <a:spLocks noGrp="1"/>
          </p:cNvSpPr>
          <p:nvPr>
            <p:ph type="sldNum" sz="quarter" idx="17"/>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23068722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and Picture 3 Red">
    <p:bg>
      <p:bgPr>
        <a:solidFill>
          <a:schemeClr val="tx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solidFill>
                  <a:schemeClr val="bg1"/>
                </a:solidFill>
              </a:defRPr>
            </a:lvl1pPr>
          </a:lstStyle>
          <a:p>
            <a:r>
              <a:rPr lang="en-US"/>
              <a:t>Click to edit Master title style</a:t>
            </a:r>
            <a:endParaRPr lang="fi-FI"/>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accent2"/>
          </a:solidFill>
        </p:spPr>
        <p:txBody>
          <a:bodyPr lIns="360000" tIns="360000" rIns="360000" bIns="360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5">
            <a:extLst>
              <a:ext uri="{FF2B5EF4-FFF2-40B4-BE49-F238E27FC236}">
                <a16:creationId xmlns:a16="http://schemas.microsoft.com/office/drawing/2014/main" id="{F7FF4B69-C798-C3F1-7188-B925B03733A5}"/>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
        <p:nvSpPr>
          <p:cNvPr id="4" name="Date Placeholder 3">
            <a:extLst>
              <a:ext uri="{FF2B5EF4-FFF2-40B4-BE49-F238E27FC236}">
                <a16:creationId xmlns:a16="http://schemas.microsoft.com/office/drawing/2014/main" id="{76E26E52-F01E-BC81-F222-7E4621B62777}"/>
              </a:ext>
            </a:extLst>
          </p:cNvPr>
          <p:cNvSpPr>
            <a:spLocks noGrp="1"/>
          </p:cNvSpPr>
          <p:nvPr>
            <p:ph type="dt" sz="half" idx="15"/>
          </p:nvPr>
        </p:nvSpPr>
        <p:spPr/>
        <p:txBody>
          <a:bodyPr/>
          <a:lstStyle/>
          <a:p>
            <a:fld id="{B0C44718-D510-4448-A541-0C722B037997}" type="datetime1">
              <a:rPr lang="fi-FI" smtClean="0"/>
              <a:t>9.6.2024</a:t>
            </a:fld>
            <a:endParaRPr lang="fi-FI"/>
          </a:p>
        </p:txBody>
      </p:sp>
      <p:sp>
        <p:nvSpPr>
          <p:cNvPr id="10" name="Footer Placeholder 9">
            <a:extLst>
              <a:ext uri="{FF2B5EF4-FFF2-40B4-BE49-F238E27FC236}">
                <a16:creationId xmlns:a16="http://schemas.microsoft.com/office/drawing/2014/main" id="{1C7057D4-C8D8-E41D-29C3-A43C0026CE89}"/>
              </a:ext>
            </a:extLst>
          </p:cNvPr>
          <p:cNvSpPr>
            <a:spLocks noGrp="1"/>
          </p:cNvSpPr>
          <p:nvPr>
            <p:ph type="ftr" sz="quarter" idx="16"/>
          </p:nvPr>
        </p:nvSpPr>
        <p:spPr/>
        <p:txBody>
          <a:bodyPr/>
          <a:lstStyle/>
          <a:p>
            <a:r>
              <a:rPr lang="fi-FI"/>
              <a:t>Presenter Name</a:t>
            </a:r>
          </a:p>
        </p:txBody>
      </p:sp>
      <p:sp>
        <p:nvSpPr>
          <p:cNvPr id="11" name="Slide Number Placeholder 10">
            <a:extLst>
              <a:ext uri="{FF2B5EF4-FFF2-40B4-BE49-F238E27FC236}">
                <a16:creationId xmlns:a16="http://schemas.microsoft.com/office/drawing/2014/main" id="{B29318E7-B01A-6A00-49C8-15BE06F4491F}"/>
              </a:ext>
            </a:extLst>
          </p:cNvPr>
          <p:cNvSpPr>
            <a:spLocks noGrp="1"/>
          </p:cNvSpPr>
          <p:nvPr>
            <p:ph type="sldNum" sz="quarter" idx="17"/>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38725615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tent and Picture 3 Yellow">
    <p:bg>
      <p:bgPr>
        <a:solidFill>
          <a:schemeClr val="tx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solidFill>
                  <a:schemeClr val="bg1"/>
                </a:solidFill>
              </a:defRPr>
            </a:lvl1pPr>
          </a:lstStyle>
          <a:p>
            <a:r>
              <a:rPr lang="en-US"/>
              <a:t>Click to edit Master title style</a:t>
            </a:r>
            <a:endParaRPr lang="fi-FI"/>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accent1"/>
          </a:solidFill>
        </p:spPr>
        <p:txBody>
          <a:bodyPr lIns="360000" tIns="360000" rIns="360000" bIns="360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5">
            <a:extLst>
              <a:ext uri="{FF2B5EF4-FFF2-40B4-BE49-F238E27FC236}">
                <a16:creationId xmlns:a16="http://schemas.microsoft.com/office/drawing/2014/main" id="{F7FF4B69-C798-C3F1-7188-B925B03733A5}"/>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
        <p:nvSpPr>
          <p:cNvPr id="4" name="Date Placeholder 3">
            <a:extLst>
              <a:ext uri="{FF2B5EF4-FFF2-40B4-BE49-F238E27FC236}">
                <a16:creationId xmlns:a16="http://schemas.microsoft.com/office/drawing/2014/main" id="{47B89FBD-DF44-BB8B-9867-383C65A5BB24}"/>
              </a:ext>
            </a:extLst>
          </p:cNvPr>
          <p:cNvSpPr>
            <a:spLocks noGrp="1"/>
          </p:cNvSpPr>
          <p:nvPr>
            <p:ph type="dt" sz="half" idx="15"/>
          </p:nvPr>
        </p:nvSpPr>
        <p:spPr/>
        <p:txBody>
          <a:bodyPr/>
          <a:lstStyle/>
          <a:p>
            <a:fld id="{74F2E637-55F1-424E-850D-C7CF1DF9A8DF}" type="datetime1">
              <a:rPr lang="fi-FI" smtClean="0"/>
              <a:t>9.6.2024</a:t>
            </a:fld>
            <a:endParaRPr lang="fi-FI"/>
          </a:p>
        </p:txBody>
      </p:sp>
      <p:sp>
        <p:nvSpPr>
          <p:cNvPr id="10" name="Footer Placeholder 9">
            <a:extLst>
              <a:ext uri="{FF2B5EF4-FFF2-40B4-BE49-F238E27FC236}">
                <a16:creationId xmlns:a16="http://schemas.microsoft.com/office/drawing/2014/main" id="{379603E4-4E8F-7DE5-DBF4-3D80A204C03F}"/>
              </a:ext>
            </a:extLst>
          </p:cNvPr>
          <p:cNvSpPr>
            <a:spLocks noGrp="1"/>
          </p:cNvSpPr>
          <p:nvPr>
            <p:ph type="ftr" sz="quarter" idx="16"/>
          </p:nvPr>
        </p:nvSpPr>
        <p:spPr/>
        <p:txBody>
          <a:bodyPr/>
          <a:lstStyle/>
          <a:p>
            <a:r>
              <a:rPr lang="fi-FI"/>
              <a:t>Presenter Name</a:t>
            </a:r>
          </a:p>
        </p:txBody>
      </p:sp>
      <p:sp>
        <p:nvSpPr>
          <p:cNvPr id="11" name="Slide Number Placeholder 10">
            <a:extLst>
              <a:ext uri="{FF2B5EF4-FFF2-40B4-BE49-F238E27FC236}">
                <a16:creationId xmlns:a16="http://schemas.microsoft.com/office/drawing/2014/main" id="{685C845B-33B8-3089-1820-F8375F1F31A3}"/>
              </a:ext>
            </a:extLst>
          </p:cNvPr>
          <p:cNvSpPr>
            <a:spLocks noGrp="1"/>
          </p:cNvSpPr>
          <p:nvPr>
            <p:ph type="sldNum" sz="quarter" idx="17"/>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8325841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Picture">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0" y="0"/>
            <a:ext cx="12192000" cy="6858000"/>
          </a:xfrm>
          <a:solidFill>
            <a:schemeClr val="bg2"/>
          </a:solidFill>
        </p:spPr>
        <p:txBody>
          <a:bodyPr vert="horz" lIns="0" tIns="0" rIns="0" bIns="0" rtlCol="0" anchor="t" anchorCtr="0">
            <a:noAutofit/>
          </a:bodyPr>
          <a:lstStyle>
            <a:lvl1pPr>
              <a:defRPr lang="fi-FI" sz="1200" noProof="1"/>
            </a:lvl1pPr>
          </a:lstStyle>
          <a:p>
            <a:pPr marR="0" lvl="0" fontAlgn="auto">
              <a:spcAft>
                <a:spcPts val="0"/>
              </a:spcAft>
              <a:buClrTx/>
              <a:buSzTx/>
              <a:tabLst/>
            </a:pPr>
            <a:r>
              <a:rPr lang="fi-FI" noProof="1"/>
              <a:t>Click icon to add image, Fit the image to frame by choosing: 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lvl1pPr>
          </a:lstStyle>
          <a:p>
            <a:r>
              <a:rPr lang="en-US"/>
              <a:t>Click to edit Master title style</a:t>
            </a:r>
            <a:endParaRPr lang="fi-FI"/>
          </a:p>
        </p:txBody>
      </p:sp>
      <p:sp>
        <p:nvSpPr>
          <p:cNvPr id="4" name="Text Placeholder 2">
            <a:extLst>
              <a:ext uri="{FF2B5EF4-FFF2-40B4-BE49-F238E27FC236}">
                <a16:creationId xmlns:a16="http://schemas.microsoft.com/office/drawing/2014/main" id="{3C31FA69-E208-B16D-749C-C889E904FF0C}"/>
              </a:ext>
            </a:extLst>
          </p:cNvPr>
          <p:cNvSpPr>
            <a:spLocks noGrp="1"/>
          </p:cNvSpPr>
          <p:nvPr>
            <p:ph type="body" sz="quarter" idx="19"/>
          </p:nvPr>
        </p:nvSpPr>
        <p:spPr>
          <a:xfrm>
            <a:off x="407988" y="6165336"/>
            <a:ext cx="385200" cy="288000"/>
          </a:xfrm>
          <a:blipFill>
            <a:blip r:embed="rId2" cstate="screen">
              <a:extLst>
                <a:ext uri="{28A0092B-C50C-407E-A947-70E740481C1C}">
                  <a14:useLocalDpi xmlns:a14="http://schemas.microsoft.com/office/drawing/2010/main"/>
                </a:ext>
              </a:extLst>
            </a:blip>
            <a:stretch>
              <a:fillRect/>
            </a:stretch>
          </a:blipFill>
        </p:spPr>
        <p:txBody>
          <a:bodyPr/>
          <a:lstStyle>
            <a:lvl1pPr>
              <a:defRPr sz="100">
                <a:noFill/>
              </a:defRPr>
            </a:lvl1pPr>
          </a:lstStyle>
          <a:p>
            <a:pPr lvl="0"/>
            <a:endParaRPr lang="en-GB"/>
          </a:p>
        </p:txBody>
      </p:sp>
      <p:sp>
        <p:nvSpPr>
          <p:cNvPr id="3" name="Date Placeholder 2">
            <a:extLst>
              <a:ext uri="{FF2B5EF4-FFF2-40B4-BE49-F238E27FC236}">
                <a16:creationId xmlns:a16="http://schemas.microsoft.com/office/drawing/2014/main" id="{0CB1E97D-067B-6A56-E3C1-E0B0E8237E33}"/>
              </a:ext>
            </a:extLst>
          </p:cNvPr>
          <p:cNvSpPr>
            <a:spLocks noGrp="1"/>
          </p:cNvSpPr>
          <p:nvPr>
            <p:ph type="dt" sz="half" idx="20"/>
          </p:nvPr>
        </p:nvSpPr>
        <p:spPr/>
        <p:txBody>
          <a:bodyPr/>
          <a:lstStyle/>
          <a:p>
            <a:fld id="{61433BB3-799A-4858-9AE8-2D0BD859EE3B}" type="datetime1">
              <a:rPr lang="fi-FI" smtClean="0"/>
              <a:t>9.6.2024</a:t>
            </a:fld>
            <a:endParaRPr lang="fi-FI"/>
          </a:p>
        </p:txBody>
      </p:sp>
      <p:sp>
        <p:nvSpPr>
          <p:cNvPr id="9" name="Footer Placeholder 8">
            <a:extLst>
              <a:ext uri="{FF2B5EF4-FFF2-40B4-BE49-F238E27FC236}">
                <a16:creationId xmlns:a16="http://schemas.microsoft.com/office/drawing/2014/main" id="{9DD562FA-3522-5D86-6B5D-D46C31407CA8}"/>
              </a:ext>
            </a:extLst>
          </p:cNvPr>
          <p:cNvSpPr>
            <a:spLocks noGrp="1"/>
          </p:cNvSpPr>
          <p:nvPr>
            <p:ph type="ftr" sz="quarter" idx="21"/>
          </p:nvPr>
        </p:nvSpPr>
        <p:spPr/>
        <p:txBody>
          <a:bodyPr/>
          <a:lstStyle/>
          <a:p>
            <a:r>
              <a:rPr lang="fi-FI"/>
              <a:t>Presenter Name</a:t>
            </a:r>
          </a:p>
        </p:txBody>
      </p:sp>
      <p:sp>
        <p:nvSpPr>
          <p:cNvPr id="10" name="Slide Number Placeholder 9">
            <a:extLst>
              <a:ext uri="{FF2B5EF4-FFF2-40B4-BE49-F238E27FC236}">
                <a16:creationId xmlns:a16="http://schemas.microsoft.com/office/drawing/2014/main" id="{C035D3F8-519A-BD10-B212-14EA8C3C6B26}"/>
              </a:ext>
            </a:extLst>
          </p:cNvPr>
          <p:cNvSpPr>
            <a:spLocks noGrp="1"/>
          </p:cNvSpPr>
          <p:nvPr>
            <p:ph type="sldNum" sz="quarter" idx="22"/>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13093341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Picture Nega">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0" y="0"/>
            <a:ext cx="12192000" cy="6858000"/>
          </a:xfrm>
          <a:solidFill>
            <a:schemeClr val="bg2"/>
          </a:solidFill>
        </p:spPr>
        <p:txBody>
          <a:bodyPr vert="horz" lIns="0" tIns="0" rIns="0" bIns="0" rtlCol="0" anchor="t" anchorCtr="0">
            <a:noAutofit/>
          </a:bodyPr>
          <a:lstStyle>
            <a:lvl1pPr>
              <a:defRPr lang="fi-FI" sz="1200" noProof="1"/>
            </a:lvl1pPr>
          </a:lstStyle>
          <a:p>
            <a:pPr marR="0" lvl="0" fontAlgn="auto">
              <a:spcAft>
                <a:spcPts val="0"/>
              </a:spcAft>
              <a:buClrTx/>
              <a:buSzTx/>
              <a:tabLst/>
            </a:pPr>
            <a:r>
              <a:rPr lang="fi-FI" noProof="1"/>
              <a:t>Click icon to add image, Fit the image to frame by choosing: 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solidFill>
                  <a:schemeClr val="bg1"/>
                </a:solidFill>
              </a:defRPr>
            </a:lvl1pPr>
          </a:lstStyle>
          <a:p>
            <a:r>
              <a:rPr lang="en-US"/>
              <a:t>Click to edit Master title style</a:t>
            </a:r>
            <a:endParaRPr lang="fi-FI"/>
          </a:p>
        </p:txBody>
      </p:sp>
      <p:sp>
        <p:nvSpPr>
          <p:cNvPr id="4" name="Text Placeholder 2">
            <a:extLst>
              <a:ext uri="{FF2B5EF4-FFF2-40B4-BE49-F238E27FC236}">
                <a16:creationId xmlns:a16="http://schemas.microsoft.com/office/drawing/2014/main" id="{3C31FA69-E208-B16D-749C-C889E904FF0C}"/>
              </a:ext>
            </a:extLst>
          </p:cNvPr>
          <p:cNvSpPr>
            <a:spLocks noGrp="1"/>
          </p:cNvSpPr>
          <p:nvPr>
            <p:ph type="body" sz="quarter" idx="19"/>
          </p:nvPr>
        </p:nvSpPr>
        <p:spPr>
          <a:xfrm>
            <a:off x="407988" y="6165336"/>
            <a:ext cx="385200" cy="288000"/>
          </a:xfrm>
          <a:blipFill>
            <a:blip r:embed="rId2" cstate="screen">
              <a:extLst>
                <a:ext uri="{28A0092B-C50C-407E-A947-70E740481C1C}">
                  <a14:useLocalDpi xmlns:a14="http://schemas.microsoft.com/office/drawing/2010/main"/>
                </a:ext>
              </a:extLst>
            </a:blip>
            <a:stretch>
              <a:fillRect/>
            </a:stretch>
          </a:blipFill>
        </p:spPr>
        <p:txBody>
          <a:bodyPr/>
          <a:lstStyle>
            <a:lvl1pPr>
              <a:defRPr sz="100">
                <a:noFill/>
              </a:defRPr>
            </a:lvl1pPr>
          </a:lstStyle>
          <a:p>
            <a:pPr lvl="0"/>
            <a:endParaRPr lang="en-GB"/>
          </a:p>
        </p:txBody>
      </p:sp>
      <p:sp>
        <p:nvSpPr>
          <p:cNvPr id="3" name="Date Placeholder 2">
            <a:extLst>
              <a:ext uri="{FF2B5EF4-FFF2-40B4-BE49-F238E27FC236}">
                <a16:creationId xmlns:a16="http://schemas.microsoft.com/office/drawing/2014/main" id="{9508E6FE-529C-6F82-E69C-32498ED04633}"/>
              </a:ext>
            </a:extLst>
          </p:cNvPr>
          <p:cNvSpPr>
            <a:spLocks noGrp="1"/>
          </p:cNvSpPr>
          <p:nvPr>
            <p:ph type="dt" sz="half" idx="20"/>
          </p:nvPr>
        </p:nvSpPr>
        <p:spPr/>
        <p:txBody>
          <a:bodyPr/>
          <a:lstStyle>
            <a:lvl1pPr>
              <a:defRPr>
                <a:solidFill>
                  <a:schemeClr val="bg1"/>
                </a:solidFill>
              </a:defRPr>
            </a:lvl1pPr>
          </a:lstStyle>
          <a:p>
            <a:fld id="{4CA5EB07-D21D-49B5-AE7A-016634FFB222}" type="datetime1">
              <a:rPr lang="fi-FI" smtClean="0"/>
              <a:t>9.6.2024</a:t>
            </a:fld>
            <a:endParaRPr lang="fi-FI"/>
          </a:p>
        </p:txBody>
      </p:sp>
      <p:sp>
        <p:nvSpPr>
          <p:cNvPr id="9" name="Footer Placeholder 8">
            <a:extLst>
              <a:ext uri="{FF2B5EF4-FFF2-40B4-BE49-F238E27FC236}">
                <a16:creationId xmlns:a16="http://schemas.microsoft.com/office/drawing/2014/main" id="{428CC8F0-0CF6-102F-F83A-926998C03342}"/>
              </a:ext>
            </a:extLst>
          </p:cNvPr>
          <p:cNvSpPr>
            <a:spLocks noGrp="1"/>
          </p:cNvSpPr>
          <p:nvPr>
            <p:ph type="ftr" sz="quarter" idx="21"/>
          </p:nvPr>
        </p:nvSpPr>
        <p:spPr/>
        <p:txBody>
          <a:bodyPr/>
          <a:lstStyle>
            <a:lvl1pPr>
              <a:defRPr>
                <a:solidFill>
                  <a:schemeClr val="bg1"/>
                </a:solidFill>
              </a:defRPr>
            </a:lvl1pPr>
          </a:lstStyle>
          <a:p>
            <a:r>
              <a:rPr lang="fi-FI"/>
              <a:t>Presenter Name</a:t>
            </a:r>
          </a:p>
        </p:txBody>
      </p:sp>
      <p:sp>
        <p:nvSpPr>
          <p:cNvPr id="10" name="Slide Number Placeholder 9">
            <a:extLst>
              <a:ext uri="{FF2B5EF4-FFF2-40B4-BE49-F238E27FC236}">
                <a16:creationId xmlns:a16="http://schemas.microsoft.com/office/drawing/2014/main" id="{2A5F946C-BD14-D558-2FBC-9358BC12A7B5}"/>
              </a:ext>
            </a:extLst>
          </p:cNvPr>
          <p:cNvSpPr>
            <a:spLocks noGrp="1"/>
          </p:cNvSpPr>
          <p:nvPr>
            <p:ph type="sldNum" sz="quarter" idx="22"/>
          </p:nvPr>
        </p:nvSpPr>
        <p:spPr/>
        <p:txBody>
          <a:bodyPr/>
          <a:lstStyle>
            <a:lvl1pPr>
              <a:defRPr>
                <a:solidFill>
                  <a:schemeClr val="bg1"/>
                </a:solidFill>
              </a:defRPr>
            </a:lvl1pPr>
          </a:lstStyle>
          <a:p>
            <a:fld id="{D701140D-C14F-41CA-99FC-0EF83E8DA40A}" type="slidenum">
              <a:rPr lang="fi-FI" smtClean="0"/>
              <a:pPr/>
              <a:t>‹#›</a:t>
            </a:fld>
            <a:endParaRPr lang="fi-FI"/>
          </a:p>
        </p:txBody>
      </p:sp>
    </p:spTree>
    <p:extLst>
      <p:ext uri="{BB962C8B-B14F-4D97-AF65-F5344CB8AC3E}">
        <p14:creationId xmlns:p14="http://schemas.microsoft.com/office/powerpoint/2010/main" val="23261057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762C049C-A29A-43EB-8A26-47DC3C4E28E5}" type="datetime1">
              <a:rPr lang="fi-FI" smtClean="0"/>
              <a:t>9.6.2024</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Text Placeholder 2">
            <a:extLst>
              <a:ext uri="{FF2B5EF4-FFF2-40B4-BE49-F238E27FC236}">
                <a16:creationId xmlns:a16="http://schemas.microsoft.com/office/drawing/2014/main" id="{11E4B692-D8EE-2089-7427-A5399BE66F38}"/>
              </a:ext>
            </a:extLst>
          </p:cNvPr>
          <p:cNvSpPr>
            <a:spLocks noGrp="1"/>
          </p:cNvSpPr>
          <p:nvPr>
            <p:ph type="body" idx="14" hasCustomPrompt="1"/>
          </p:nvPr>
        </p:nvSpPr>
        <p:spPr>
          <a:xfrm>
            <a:off x="407988" y="1844674"/>
            <a:ext cx="2016119"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p>
        </p:txBody>
      </p:sp>
      <p:sp>
        <p:nvSpPr>
          <p:cNvPr id="13" name="Text Placeholder 12">
            <a:extLst>
              <a:ext uri="{FF2B5EF4-FFF2-40B4-BE49-F238E27FC236}">
                <a16:creationId xmlns:a16="http://schemas.microsoft.com/office/drawing/2014/main" id="{7DFA5604-DFA9-5599-E5FB-95F12FB285D5}"/>
              </a:ext>
            </a:extLst>
          </p:cNvPr>
          <p:cNvSpPr>
            <a:spLocks noGrp="1"/>
          </p:cNvSpPr>
          <p:nvPr>
            <p:ph type="body" sz="quarter" idx="15"/>
          </p:nvPr>
        </p:nvSpPr>
        <p:spPr>
          <a:xfrm>
            <a:off x="407988" y="3284538"/>
            <a:ext cx="2015604"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4" name="Text Placeholder 2">
            <a:extLst>
              <a:ext uri="{FF2B5EF4-FFF2-40B4-BE49-F238E27FC236}">
                <a16:creationId xmlns:a16="http://schemas.microsoft.com/office/drawing/2014/main" id="{3827A3A4-CC58-367B-E36F-7AC44E8EC4DB}"/>
              </a:ext>
            </a:extLst>
          </p:cNvPr>
          <p:cNvSpPr>
            <a:spLocks noGrp="1"/>
          </p:cNvSpPr>
          <p:nvPr>
            <p:ph type="body" idx="16" hasCustomPrompt="1"/>
          </p:nvPr>
        </p:nvSpPr>
        <p:spPr>
          <a:xfrm>
            <a:off x="2711607" y="1844674"/>
            <a:ext cx="2088765"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p>
        </p:txBody>
      </p:sp>
      <p:sp>
        <p:nvSpPr>
          <p:cNvPr id="17" name="Text Placeholder 2">
            <a:extLst>
              <a:ext uri="{FF2B5EF4-FFF2-40B4-BE49-F238E27FC236}">
                <a16:creationId xmlns:a16="http://schemas.microsoft.com/office/drawing/2014/main" id="{B6A71658-2640-5820-00C0-A497E0475D02}"/>
              </a:ext>
            </a:extLst>
          </p:cNvPr>
          <p:cNvSpPr>
            <a:spLocks noGrp="1"/>
          </p:cNvSpPr>
          <p:nvPr>
            <p:ph type="body" idx="18" hasCustomPrompt="1"/>
          </p:nvPr>
        </p:nvSpPr>
        <p:spPr>
          <a:xfrm>
            <a:off x="5087880" y="1844674"/>
            <a:ext cx="2016738"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p>
        </p:txBody>
      </p:sp>
      <p:sp>
        <p:nvSpPr>
          <p:cNvPr id="20" name="Text Placeholder 2">
            <a:extLst>
              <a:ext uri="{FF2B5EF4-FFF2-40B4-BE49-F238E27FC236}">
                <a16:creationId xmlns:a16="http://schemas.microsoft.com/office/drawing/2014/main" id="{E507729F-3FC3-227F-5A8B-85517FBB16B0}"/>
              </a:ext>
            </a:extLst>
          </p:cNvPr>
          <p:cNvSpPr>
            <a:spLocks noGrp="1"/>
          </p:cNvSpPr>
          <p:nvPr>
            <p:ph type="body" idx="20" hasCustomPrompt="1"/>
          </p:nvPr>
        </p:nvSpPr>
        <p:spPr>
          <a:xfrm>
            <a:off x="7392126" y="1844674"/>
            <a:ext cx="2088765"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p>
        </p:txBody>
      </p:sp>
      <p:sp>
        <p:nvSpPr>
          <p:cNvPr id="22" name="Text Placeholder 2">
            <a:extLst>
              <a:ext uri="{FF2B5EF4-FFF2-40B4-BE49-F238E27FC236}">
                <a16:creationId xmlns:a16="http://schemas.microsoft.com/office/drawing/2014/main" id="{2B959ACE-C45A-F672-6EF3-2497A285A008}"/>
              </a:ext>
            </a:extLst>
          </p:cNvPr>
          <p:cNvSpPr>
            <a:spLocks noGrp="1"/>
          </p:cNvSpPr>
          <p:nvPr>
            <p:ph type="body" idx="22" hasCustomPrompt="1"/>
          </p:nvPr>
        </p:nvSpPr>
        <p:spPr>
          <a:xfrm>
            <a:off x="9768409" y="1844674"/>
            <a:ext cx="2016120"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p>
        </p:txBody>
      </p:sp>
      <p:sp>
        <p:nvSpPr>
          <p:cNvPr id="26" name="Text Placeholder 12">
            <a:extLst>
              <a:ext uri="{FF2B5EF4-FFF2-40B4-BE49-F238E27FC236}">
                <a16:creationId xmlns:a16="http://schemas.microsoft.com/office/drawing/2014/main" id="{D9D79536-3D7F-7D6F-2BE3-5C618CB120D9}"/>
              </a:ext>
            </a:extLst>
          </p:cNvPr>
          <p:cNvSpPr>
            <a:spLocks noGrp="1"/>
          </p:cNvSpPr>
          <p:nvPr>
            <p:ph type="body" sz="quarter" idx="23"/>
          </p:nvPr>
        </p:nvSpPr>
        <p:spPr>
          <a:xfrm>
            <a:off x="2711624" y="3284538"/>
            <a:ext cx="2088232"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7" name="Text Placeholder 12">
            <a:extLst>
              <a:ext uri="{FF2B5EF4-FFF2-40B4-BE49-F238E27FC236}">
                <a16:creationId xmlns:a16="http://schemas.microsoft.com/office/drawing/2014/main" id="{E9B545D8-3555-6CE3-D8FD-D2E749B189FA}"/>
              </a:ext>
            </a:extLst>
          </p:cNvPr>
          <p:cNvSpPr>
            <a:spLocks noGrp="1"/>
          </p:cNvSpPr>
          <p:nvPr>
            <p:ph type="body" sz="quarter" idx="24"/>
          </p:nvPr>
        </p:nvSpPr>
        <p:spPr>
          <a:xfrm>
            <a:off x="5088198" y="3284538"/>
            <a:ext cx="2015604"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8" name="Text Placeholder 12">
            <a:extLst>
              <a:ext uri="{FF2B5EF4-FFF2-40B4-BE49-F238E27FC236}">
                <a16:creationId xmlns:a16="http://schemas.microsoft.com/office/drawing/2014/main" id="{6DB34C07-D845-0A71-7110-873D3E54FE62}"/>
              </a:ext>
            </a:extLst>
          </p:cNvPr>
          <p:cNvSpPr>
            <a:spLocks noGrp="1"/>
          </p:cNvSpPr>
          <p:nvPr>
            <p:ph type="body" sz="quarter" idx="25"/>
          </p:nvPr>
        </p:nvSpPr>
        <p:spPr>
          <a:xfrm>
            <a:off x="7392144" y="3284538"/>
            <a:ext cx="2088232"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9" name="Text Placeholder 12">
            <a:extLst>
              <a:ext uri="{FF2B5EF4-FFF2-40B4-BE49-F238E27FC236}">
                <a16:creationId xmlns:a16="http://schemas.microsoft.com/office/drawing/2014/main" id="{812168A2-46B4-55B8-F41F-994C00D2483C}"/>
              </a:ext>
            </a:extLst>
          </p:cNvPr>
          <p:cNvSpPr>
            <a:spLocks noGrp="1"/>
          </p:cNvSpPr>
          <p:nvPr>
            <p:ph type="body" sz="quarter" idx="26"/>
          </p:nvPr>
        </p:nvSpPr>
        <p:spPr>
          <a:xfrm>
            <a:off x="9769028" y="3284538"/>
            <a:ext cx="2015604"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Tree>
    <p:extLst>
      <p:ext uri="{BB962C8B-B14F-4D97-AF65-F5344CB8AC3E}">
        <p14:creationId xmlns:p14="http://schemas.microsoft.com/office/powerpoint/2010/main" val="113957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CC-BY 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902B713C-1AD0-4543-B2F4-1DAA3A1BAA6D}" type="datetime1">
              <a:rPr lang="fi-FI" smtClean="0"/>
              <a:t>9.6.2024</a:t>
            </a:fld>
            <a:endParaRPr lang="fi-FI"/>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
        <p:nvSpPr>
          <p:cNvPr id="7" name="Footer Placeholder 23">
            <a:extLst>
              <a:ext uri="{FF2B5EF4-FFF2-40B4-BE49-F238E27FC236}">
                <a16:creationId xmlns:a16="http://schemas.microsoft.com/office/drawing/2014/main" id="{FCC3E25D-5FFA-8583-6320-58A891113814}"/>
              </a:ext>
            </a:extLst>
          </p:cNvPr>
          <p:cNvSpPr>
            <a:spLocks noGrp="1"/>
          </p:cNvSpPr>
          <p:nvPr>
            <p:ph type="ftr" sz="quarter" idx="11"/>
          </p:nvPr>
        </p:nvSpPr>
        <p:spPr>
          <a:xfrm>
            <a:off x="3071664" y="6309320"/>
            <a:ext cx="7128792" cy="143869"/>
          </a:xfrm>
        </p:spPr>
        <p:txBody>
          <a:bodyPr/>
          <a:lstStyle/>
          <a:p>
            <a:r>
              <a:rPr lang="fi-FI"/>
              <a:t>Presenter Name</a:t>
            </a:r>
          </a:p>
        </p:txBody>
      </p:sp>
      <p:pic>
        <p:nvPicPr>
          <p:cNvPr id="8" name="Picture 7" descr="Icon&#10;&#10;Description automatically generated">
            <a:hlinkClick r:id="rId2"/>
            <a:extLst>
              <a:ext uri="{FF2B5EF4-FFF2-40B4-BE49-F238E27FC236}">
                <a16:creationId xmlns:a16="http://schemas.microsoft.com/office/drawing/2014/main" id="{F108979D-2C35-8DF7-C967-157BD0DD7FD6}"/>
              </a:ext>
            </a:extLst>
          </p:cNvPr>
          <p:cNvPicPr>
            <a:picLocks noChangeAspect="1"/>
          </p:cNvPicPr>
          <p:nvPr/>
        </p:nvPicPr>
        <p:blipFill>
          <a:blip r:embed="rId3" cstate="screen">
            <a:biLevel thresh="75000"/>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839456" y="6093296"/>
            <a:ext cx="360000" cy="360000"/>
          </a:xfrm>
          <a:prstGeom prst="rect">
            <a:avLst/>
          </a:prstGeom>
        </p:spPr>
      </p:pic>
      <p:pic>
        <p:nvPicPr>
          <p:cNvPr id="9" name="Picture 8" descr="Icon&#10;&#10;Description automatically generated">
            <a:hlinkClick r:id="rId2"/>
            <a:extLst>
              <a:ext uri="{FF2B5EF4-FFF2-40B4-BE49-F238E27FC236}">
                <a16:creationId xmlns:a16="http://schemas.microsoft.com/office/drawing/2014/main" id="{C1BC6918-6C5B-C3AF-A51B-FB591F80BF0B}"/>
              </a:ext>
            </a:extLst>
          </p:cNvPr>
          <p:cNvPicPr>
            <a:picLocks noChangeAspect="1"/>
          </p:cNvPicPr>
          <p:nvPr/>
        </p:nvPicPr>
        <p:blipFill>
          <a:blip r:embed="rId5" cstate="screen">
            <a:biLevel thresh="75000"/>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407988" y="6093296"/>
            <a:ext cx="360000" cy="360000"/>
          </a:xfrm>
          <a:prstGeom prst="rect">
            <a:avLst/>
          </a:prstGeom>
        </p:spPr>
      </p:pic>
      <p:sp>
        <p:nvSpPr>
          <p:cNvPr id="10" name="TextBox 9">
            <a:extLst>
              <a:ext uri="{FF2B5EF4-FFF2-40B4-BE49-F238E27FC236}">
                <a16:creationId xmlns:a16="http://schemas.microsoft.com/office/drawing/2014/main" id="{0C85E044-ACE3-4A12-B709-E06CC826CC30}"/>
              </a:ext>
            </a:extLst>
          </p:cNvPr>
          <p:cNvSpPr txBox="1"/>
          <p:nvPr/>
        </p:nvSpPr>
        <p:spPr>
          <a:xfrm>
            <a:off x="1271696" y="6093296"/>
            <a:ext cx="1799968" cy="360040"/>
          </a:xfrm>
          <a:prstGeom prst="rect">
            <a:avLst/>
          </a:prstGeom>
          <a:noFill/>
        </p:spPr>
        <p:txBody>
          <a:bodyPr wrap="square" lIns="0" tIns="0" rIns="0" bIns="0" rtlCol="0" anchor="ctr" anchorCtr="0">
            <a:noAutofit/>
          </a:bodyPr>
          <a:lstStyle/>
          <a:p>
            <a:pPr algn="l"/>
            <a:r>
              <a:rPr lang="en-GB" sz="800">
                <a:solidFill>
                  <a:schemeClr val="tx1"/>
                </a:solidFill>
                <a:effectLst/>
              </a:rPr>
              <a:t>Content is available under</a:t>
            </a:r>
          </a:p>
          <a:p>
            <a:pPr algn="l"/>
            <a:r>
              <a:rPr lang="en-GB" sz="800">
                <a:solidFill>
                  <a:schemeClr val="tx1"/>
                </a:solidFill>
                <a:effectLst/>
              </a:rPr>
              <a:t>CC BY 4.0 unless otherwise stated</a:t>
            </a:r>
          </a:p>
        </p:txBody>
      </p:sp>
    </p:spTree>
    <p:extLst>
      <p:ext uri="{BB962C8B-B14F-4D97-AF65-F5344CB8AC3E}">
        <p14:creationId xmlns:p14="http://schemas.microsoft.com/office/powerpoint/2010/main" val="596526459"/>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rocess Bla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37AB8057-5B10-4860-BED8-96FD12809D40}" type="datetime1">
              <a:rPr lang="fi-FI" smtClean="0"/>
              <a:t>9.6.2024</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6" name="Text Placeholder 12">
            <a:extLst>
              <a:ext uri="{FF2B5EF4-FFF2-40B4-BE49-F238E27FC236}">
                <a16:creationId xmlns:a16="http://schemas.microsoft.com/office/drawing/2014/main" id="{2909D46F-AC09-DECA-BACA-C1675FF98C92}"/>
              </a:ext>
            </a:extLst>
          </p:cNvPr>
          <p:cNvSpPr>
            <a:spLocks noGrp="1"/>
          </p:cNvSpPr>
          <p:nvPr>
            <p:ph type="body" sz="quarter" idx="15"/>
          </p:nvPr>
        </p:nvSpPr>
        <p:spPr>
          <a:xfrm>
            <a:off x="40798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9" name="Text Placeholder 12">
            <a:extLst>
              <a:ext uri="{FF2B5EF4-FFF2-40B4-BE49-F238E27FC236}">
                <a16:creationId xmlns:a16="http://schemas.microsoft.com/office/drawing/2014/main" id="{687E3998-D801-6A68-FC17-6DEBC7159F75}"/>
              </a:ext>
            </a:extLst>
          </p:cNvPr>
          <p:cNvSpPr>
            <a:spLocks noGrp="1"/>
          </p:cNvSpPr>
          <p:nvPr>
            <p:ph type="body" sz="quarter" idx="23"/>
          </p:nvPr>
        </p:nvSpPr>
        <p:spPr>
          <a:xfrm>
            <a:off x="271162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4" name="Text Placeholder 12">
            <a:extLst>
              <a:ext uri="{FF2B5EF4-FFF2-40B4-BE49-F238E27FC236}">
                <a16:creationId xmlns:a16="http://schemas.microsoft.com/office/drawing/2014/main" id="{D97F3D4F-F6AB-ED14-9484-30FEA1506137}"/>
              </a:ext>
            </a:extLst>
          </p:cNvPr>
          <p:cNvSpPr>
            <a:spLocks noGrp="1"/>
          </p:cNvSpPr>
          <p:nvPr>
            <p:ph type="body" sz="quarter" idx="29"/>
          </p:nvPr>
        </p:nvSpPr>
        <p:spPr>
          <a:xfrm>
            <a:off x="508819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5" name="Text Placeholder 12">
            <a:extLst>
              <a:ext uri="{FF2B5EF4-FFF2-40B4-BE49-F238E27FC236}">
                <a16:creationId xmlns:a16="http://schemas.microsoft.com/office/drawing/2014/main" id="{F5BB4B25-AFF9-AFEA-85BA-E387072E794C}"/>
              </a:ext>
            </a:extLst>
          </p:cNvPr>
          <p:cNvSpPr>
            <a:spLocks noGrp="1"/>
          </p:cNvSpPr>
          <p:nvPr>
            <p:ph type="body" sz="quarter" idx="30"/>
          </p:nvPr>
        </p:nvSpPr>
        <p:spPr>
          <a:xfrm>
            <a:off x="739214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6" name="Text Placeholder 12">
            <a:extLst>
              <a:ext uri="{FF2B5EF4-FFF2-40B4-BE49-F238E27FC236}">
                <a16:creationId xmlns:a16="http://schemas.microsoft.com/office/drawing/2014/main" id="{ADB44BCB-11F4-E11F-6050-6499858CFA4B}"/>
              </a:ext>
            </a:extLst>
          </p:cNvPr>
          <p:cNvSpPr>
            <a:spLocks noGrp="1"/>
          </p:cNvSpPr>
          <p:nvPr>
            <p:ph type="body" sz="quarter" idx="31"/>
          </p:nvPr>
        </p:nvSpPr>
        <p:spPr>
          <a:xfrm>
            <a:off x="976902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7" name="Text Placeholder 2">
            <a:extLst>
              <a:ext uri="{FF2B5EF4-FFF2-40B4-BE49-F238E27FC236}">
                <a16:creationId xmlns:a16="http://schemas.microsoft.com/office/drawing/2014/main" id="{60527BA6-8E7F-91F7-0FF5-EAFF7FBB237A}"/>
              </a:ext>
            </a:extLst>
          </p:cNvPr>
          <p:cNvSpPr>
            <a:spLocks noGrp="1"/>
          </p:cNvSpPr>
          <p:nvPr>
            <p:ph type="body" idx="14"/>
          </p:nvPr>
        </p:nvSpPr>
        <p:spPr>
          <a:xfrm>
            <a:off x="407988"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18" name="Text Placeholder 2">
            <a:extLst>
              <a:ext uri="{FF2B5EF4-FFF2-40B4-BE49-F238E27FC236}">
                <a16:creationId xmlns:a16="http://schemas.microsoft.com/office/drawing/2014/main" id="{25B7FD09-6933-9B2C-E660-44271E46576A}"/>
              </a:ext>
            </a:extLst>
          </p:cNvPr>
          <p:cNvSpPr>
            <a:spLocks noGrp="1"/>
          </p:cNvSpPr>
          <p:nvPr>
            <p:ph type="body" idx="16"/>
          </p:nvPr>
        </p:nvSpPr>
        <p:spPr>
          <a:xfrm>
            <a:off x="2711607"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0" name="Text Placeholder 2">
            <a:extLst>
              <a:ext uri="{FF2B5EF4-FFF2-40B4-BE49-F238E27FC236}">
                <a16:creationId xmlns:a16="http://schemas.microsoft.com/office/drawing/2014/main" id="{7E9BC9FF-8079-A9F7-940B-AD180B5C7111}"/>
              </a:ext>
            </a:extLst>
          </p:cNvPr>
          <p:cNvSpPr>
            <a:spLocks noGrp="1"/>
          </p:cNvSpPr>
          <p:nvPr>
            <p:ph type="body" idx="18"/>
          </p:nvPr>
        </p:nvSpPr>
        <p:spPr>
          <a:xfrm>
            <a:off x="5087880"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1" name="Text Placeholder 2">
            <a:extLst>
              <a:ext uri="{FF2B5EF4-FFF2-40B4-BE49-F238E27FC236}">
                <a16:creationId xmlns:a16="http://schemas.microsoft.com/office/drawing/2014/main" id="{8BE256EA-AF3A-004E-60D5-EB46182584F3}"/>
              </a:ext>
            </a:extLst>
          </p:cNvPr>
          <p:cNvSpPr>
            <a:spLocks noGrp="1"/>
          </p:cNvSpPr>
          <p:nvPr>
            <p:ph type="body" idx="20"/>
          </p:nvPr>
        </p:nvSpPr>
        <p:spPr>
          <a:xfrm>
            <a:off x="7392126"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2" name="Text Placeholder 2">
            <a:extLst>
              <a:ext uri="{FF2B5EF4-FFF2-40B4-BE49-F238E27FC236}">
                <a16:creationId xmlns:a16="http://schemas.microsoft.com/office/drawing/2014/main" id="{C3F0EB54-3301-1385-D27F-5E7B2877AC94}"/>
              </a:ext>
            </a:extLst>
          </p:cNvPr>
          <p:cNvSpPr>
            <a:spLocks noGrp="1"/>
          </p:cNvSpPr>
          <p:nvPr>
            <p:ph type="body" idx="22"/>
          </p:nvPr>
        </p:nvSpPr>
        <p:spPr>
          <a:xfrm>
            <a:off x="9768409"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Tree>
    <p:extLst>
      <p:ext uri="{BB962C8B-B14F-4D97-AF65-F5344CB8AC3E}">
        <p14:creationId xmlns:p14="http://schemas.microsoft.com/office/powerpoint/2010/main" val="13645728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rocess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37AB8057-5B10-4860-BED8-96FD12809D40}" type="datetime1">
              <a:rPr lang="fi-FI" smtClean="0"/>
              <a:t>9.6.2024</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6" name="Text Placeholder 12">
            <a:extLst>
              <a:ext uri="{FF2B5EF4-FFF2-40B4-BE49-F238E27FC236}">
                <a16:creationId xmlns:a16="http://schemas.microsoft.com/office/drawing/2014/main" id="{2909D46F-AC09-DECA-BACA-C1675FF98C92}"/>
              </a:ext>
            </a:extLst>
          </p:cNvPr>
          <p:cNvSpPr>
            <a:spLocks noGrp="1"/>
          </p:cNvSpPr>
          <p:nvPr>
            <p:ph type="body" sz="quarter" idx="15"/>
          </p:nvPr>
        </p:nvSpPr>
        <p:spPr>
          <a:xfrm>
            <a:off x="40798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9" name="Text Placeholder 12">
            <a:extLst>
              <a:ext uri="{FF2B5EF4-FFF2-40B4-BE49-F238E27FC236}">
                <a16:creationId xmlns:a16="http://schemas.microsoft.com/office/drawing/2014/main" id="{687E3998-D801-6A68-FC17-6DEBC7159F75}"/>
              </a:ext>
            </a:extLst>
          </p:cNvPr>
          <p:cNvSpPr>
            <a:spLocks noGrp="1"/>
          </p:cNvSpPr>
          <p:nvPr>
            <p:ph type="body" sz="quarter" idx="23"/>
          </p:nvPr>
        </p:nvSpPr>
        <p:spPr>
          <a:xfrm>
            <a:off x="271162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4" name="Text Placeholder 12">
            <a:extLst>
              <a:ext uri="{FF2B5EF4-FFF2-40B4-BE49-F238E27FC236}">
                <a16:creationId xmlns:a16="http://schemas.microsoft.com/office/drawing/2014/main" id="{D97F3D4F-F6AB-ED14-9484-30FEA1506137}"/>
              </a:ext>
            </a:extLst>
          </p:cNvPr>
          <p:cNvSpPr>
            <a:spLocks noGrp="1"/>
          </p:cNvSpPr>
          <p:nvPr>
            <p:ph type="body" sz="quarter" idx="29"/>
          </p:nvPr>
        </p:nvSpPr>
        <p:spPr>
          <a:xfrm>
            <a:off x="508819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5" name="Text Placeholder 12">
            <a:extLst>
              <a:ext uri="{FF2B5EF4-FFF2-40B4-BE49-F238E27FC236}">
                <a16:creationId xmlns:a16="http://schemas.microsoft.com/office/drawing/2014/main" id="{F5BB4B25-AFF9-AFEA-85BA-E387072E794C}"/>
              </a:ext>
            </a:extLst>
          </p:cNvPr>
          <p:cNvSpPr>
            <a:spLocks noGrp="1"/>
          </p:cNvSpPr>
          <p:nvPr>
            <p:ph type="body" sz="quarter" idx="30"/>
          </p:nvPr>
        </p:nvSpPr>
        <p:spPr>
          <a:xfrm>
            <a:off x="739214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6" name="Text Placeholder 12">
            <a:extLst>
              <a:ext uri="{FF2B5EF4-FFF2-40B4-BE49-F238E27FC236}">
                <a16:creationId xmlns:a16="http://schemas.microsoft.com/office/drawing/2014/main" id="{ADB44BCB-11F4-E11F-6050-6499858CFA4B}"/>
              </a:ext>
            </a:extLst>
          </p:cNvPr>
          <p:cNvSpPr>
            <a:spLocks noGrp="1"/>
          </p:cNvSpPr>
          <p:nvPr>
            <p:ph type="body" sz="quarter" idx="31"/>
          </p:nvPr>
        </p:nvSpPr>
        <p:spPr>
          <a:xfrm>
            <a:off x="976902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7" name="Text Placeholder 2">
            <a:extLst>
              <a:ext uri="{FF2B5EF4-FFF2-40B4-BE49-F238E27FC236}">
                <a16:creationId xmlns:a16="http://schemas.microsoft.com/office/drawing/2014/main" id="{60527BA6-8E7F-91F7-0FF5-EAFF7FBB237A}"/>
              </a:ext>
            </a:extLst>
          </p:cNvPr>
          <p:cNvSpPr>
            <a:spLocks noGrp="1"/>
          </p:cNvSpPr>
          <p:nvPr>
            <p:ph type="body" idx="14"/>
          </p:nvPr>
        </p:nvSpPr>
        <p:spPr>
          <a:xfrm>
            <a:off x="407988" y="1844673"/>
            <a:ext cx="1584000" cy="1584000"/>
          </a:xfrm>
          <a:prstGeom prst="ellipse">
            <a:avLst/>
          </a:prstGeom>
          <a:solidFill>
            <a:schemeClr val="accent3"/>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18" name="Text Placeholder 2">
            <a:extLst>
              <a:ext uri="{FF2B5EF4-FFF2-40B4-BE49-F238E27FC236}">
                <a16:creationId xmlns:a16="http://schemas.microsoft.com/office/drawing/2014/main" id="{25B7FD09-6933-9B2C-E660-44271E46576A}"/>
              </a:ext>
            </a:extLst>
          </p:cNvPr>
          <p:cNvSpPr>
            <a:spLocks noGrp="1"/>
          </p:cNvSpPr>
          <p:nvPr>
            <p:ph type="body" idx="16"/>
          </p:nvPr>
        </p:nvSpPr>
        <p:spPr>
          <a:xfrm>
            <a:off x="2711607" y="1844673"/>
            <a:ext cx="1584000" cy="1584000"/>
          </a:xfrm>
          <a:prstGeom prst="ellipse">
            <a:avLst/>
          </a:prstGeom>
          <a:solidFill>
            <a:schemeClr val="accent3"/>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0" name="Text Placeholder 2">
            <a:extLst>
              <a:ext uri="{FF2B5EF4-FFF2-40B4-BE49-F238E27FC236}">
                <a16:creationId xmlns:a16="http://schemas.microsoft.com/office/drawing/2014/main" id="{7E9BC9FF-8079-A9F7-940B-AD180B5C7111}"/>
              </a:ext>
            </a:extLst>
          </p:cNvPr>
          <p:cNvSpPr>
            <a:spLocks noGrp="1"/>
          </p:cNvSpPr>
          <p:nvPr>
            <p:ph type="body" idx="18"/>
          </p:nvPr>
        </p:nvSpPr>
        <p:spPr>
          <a:xfrm>
            <a:off x="5087880" y="1844673"/>
            <a:ext cx="1584000" cy="1584000"/>
          </a:xfrm>
          <a:prstGeom prst="ellipse">
            <a:avLst/>
          </a:prstGeom>
          <a:solidFill>
            <a:schemeClr val="accent3"/>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1" name="Text Placeholder 2">
            <a:extLst>
              <a:ext uri="{FF2B5EF4-FFF2-40B4-BE49-F238E27FC236}">
                <a16:creationId xmlns:a16="http://schemas.microsoft.com/office/drawing/2014/main" id="{8BE256EA-AF3A-004E-60D5-EB46182584F3}"/>
              </a:ext>
            </a:extLst>
          </p:cNvPr>
          <p:cNvSpPr>
            <a:spLocks noGrp="1"/>
          </p:cNvSpPr>
          <p:nvPr>
            <p:ph type="body" idx="20"/>
          </p:nvPr>
        </p:nvSpPr>
        <p:spPr>
          <a:xfrm>
            <a:off x="7392126" y="1844673"/>
            <a:ext cx="1584000" cy="1584000"/>
          </a:xfrm>
          <a:prstGeom prst="ellipse">
            <a:avLst/>
          </a:prstGeom>
          <a:solidFill>
            <a:schemeClr val="accent3"/>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2" name="Text Placeholder 2">
            <a:extLst>
              <a:ext uri="{FF2B5EF4-FFF2-40B4-BE49-F238E27FC236}">
                <a16:creationId xmlns:a16="http://schemas.microsoft.com/office/drawing/2014/main" id="{C3F0EB54-3301-1385-D27F-5E7B2877AC94}"/>
              </a:ext>
            </a:extLst>
          </p:cNvPr>
          <p:cNvSpPr>
            <a:spLocks noGrp="1"/>
          </p:cNvSpPr>
          <p:nvPr>
            <p:ph type="body" idx="22"/>
          </p:nvPr>
        </p:nvSpPr>
        <p:spPr>
          <a:xfrm>
            <a:off x="9768409" y="1844673"/>
            <a:ext cx="1584000" cy="1584000"/>
          </a:xfrm>
          <a:prstGeom prst="ellipse">
            <a:avLst/>
          </a:prstGeom>
          <a:solidFill>
            <a:schemeClr val="accent3"/>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Tree>
    <p:extLst>
      <p:ext uri="{BB962C8B-B14F-4D97-AF65-F5344CB8AC3E}">
        <p14:creationId xmlns:p14="http://schemas.microsoft.com/office/powerpoint/2010/main" val="27078355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rocess 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37AB8057-5B10-4860-BED8-96FD12809D40}" type="datetime1">
              <a:rPr lang="fi-FI" smtClean="0"/>
              <a:t>9.6.2024</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6" name="Text Placeholder 12">
            <a:extLst>
              <a:ext uri="{FF2B5EF4-FFF2-40B4-BE49-F238E27FC236}">
                <a16:creationId xmlns:a16="http://schemas.microsoft.com/office/drawing/2014/main" id="{2909D46F-AC09-DECA-BACA-C1675FF98C92}"/>
              </a:ext>
            </a:extLst>
          </p:cNvPr>
          <p:cNvSpPr>
            <a:spLocks noGrp="1"/>
          </p:cNvSpPr>
          <p:nvPr>
            <p:ph type="body" sz="quarter" idx="15"/>
          </p:nvPr>
        </p:nvSpPr>
        <p:spPr>
          <a:xfrm>
            <a:off x="40798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9" name="Text Placeholder 12">
            <a:extLst>
              <a:ext uri="{FF2B5EF4-FFF2-40B4-BE49-F238E27FC236}">
                <a16:creationId xmlns:a16="http://schemas.microsoft.com/office/drawing/2014/main" id="{687E3998-D801-6A68-FC17-6DEBC7159F75}"/>
              </a:ext>
            </a:extLst>
          </p:cNvPr>
          <p:cNvSpPr>
            <a:spLocks noGrp="1"/>
          </p:cNvSpPr>
          <p:nvPr>
            <p:ph type="body" sz="quarter" idx="23"/>
          </p:nvPr>
        </p:nvSpPr>
        <p:spPr>
          <a:xfrm>
            <a:off x="271162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4" name="Text Placeholder 12">
            <a:extLst>
              <a:ext uri="{FF2B5EF4-FFF2-40B4-BE49-F238E27FC236}">
                <a16:creationId xmlns:a16="http://schemas.microsoft.com/office/drawing/2014/main" id="{D97F3D4F-F6AB-ED14-9484-30FEA1506137}"/>
              </a:ext>
            </a:extLst>
          </p:cNvPr>
          <p:cNvSpPr>
            <a:spLocks noGrp="1"/>
          </p:cNvSpPr>
          <p:nvPr>
            <p:ph type="body" sz="quarter" idx="29"/>
          </p:nvPr>
        </p:nvSpPr>
        <p:spPr>
          <a:xfrm>
            <a:off x="508819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5" name="Text Placeholder 12">
            <a:extLst>
              <a:ext uri="{FF2B5EF4-FFF2-40B4-BE49-F238E27FC236}">
                <a16:creationId xmlns:a16="http://schemas.microsoft.com/office/drawing/2014/main" id="{F5BB4B25-AFF9-AFEA-85BA-E387072E794C}"/>
              </a:ext>
            </a:extLst>
          </p:cNvPr>
          <p:cNvSpPr>
            <a:spLocks noGrp="1"/>
          </p:cNvSpPr>
          <p:nvPr>
            <p:ph type="body" sz="quarter" idx="30"/>
          </p:nvPr>
        </p:nvSpPr>
        <p:spPr>
          <a:xfrm>
            <a:off x="739214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6" name="Text Placeholder 12">
            <a:extLst>
              <a:ext uri="{FF2B5EF4-FFF2-40B4-BE49-F238E27FC236}">
                <a16:creationId xmlns:a16="http://schemas.microsoft.com/office/drawing/2014/main" id="{ADB44BCB-11F4-E11F-6050-6499858CFA4B}"/>
              </a:ext>
            </a:extLst>
          </p:cNvPr>
          <p:cNvSpPr>
            <a:spLocks noGrp="1"/>
          </p:cNvSpPr>
          <p:nvPr>
            <p:ph type="body" sz="quarter" idx="31"/>
          </p:nvPr>
        </p:nvSpPr>
        <p:spPr>
          <a:xfrm>
            <a:off x="976902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7" name="Text Placeholder 2">
            <a:extLst>
              <a:ext uri="{FF2B5EF4-FFF2-40B4-BE49-F238E27FC236}">
                <a16:creationId xmlns:a16="http://schemas.microsoft.com/office/drawing/2014/main" id="{60527BA6-8E7F-91F7-0FF5-EAFF7FBB237A}"/>
              </a:ext>
            </a:extLst>
          </p:cNvPr>
          <p:cNvSpPr>
            <a:spLocks noGrp="1"/>
          </p:cNvSpPr>
          <p:nvPr>
            <p:ph type="body" idx="14"/>
          </p:nvPr>
        </p:nvSpPr>
        <p:spPr>
          <a:xfrm>
            <a:off x="407988" y="1844673"/>
            <a:ext cx="1584000" cy="1584000"/>
          </a:xfrm>
          <a:prstGeom prst="ellipse">
            <a:avLst/>
          </a:prstGeom>
          <a:solidFill>
            <a:schemeClr val="accent2"/>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18" name="Text Placeholder 2">
            <a:extLst>
              <a:ext uri="{FF2B5EF4-FFF2-40B4-BE49-F238E27FC236}">
                <a16:creationId xmlns:a16="http://schemas.microsoft.com/office/drawing/2014/main" id="{25B7FD09-6933-9B2C-E660-44271E46576A}"/>
              </a:ext>
            </a:extLst>
          </p:cNvPr>
          <p:cNvSpPr>
            <a:spLocks noGrp="1"/>
          </p:cNvSpPr>
          <p:nvPr>
            <p:ph type="body" idx="16"/>
          </p:nvPr>
        </p:nvSpPr>
        <p:spPr>
          <a:xfrm>
            <a:off x="2711607" y="1844673"/>
            <a:ext cx="1584000" cy="1584000"/>
          </a:xfrm>
          <a:prstGeom prst="ellipse">
            <a:avLst/>
          </a:prstGeom>
          <a:solidFill>
            <a:schemeClr val="accent2"/>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0" name="Text Placeholder 2">
            <a:extLst>
              <a:ext uri="{FF2B5EF4-FFF2-40B4-BE49-F238E27FC236}">
                <a16:creationId xmlns:a16="http://schemas.microsoft.com/office/drawing/2014/main" id="{7E9BC9FF-8079-A9F7-940B-AD180B5C7111}"/>
              </a:ext>
            </a:extLst>
          </p:cNvPr>
          <p:cNvSpPr>
            <a:spLocks noGrp="1"/>
          </p:cNvSpPr>
          <p:nvPr>
            <p:ph type="body" idx="18"/>
          </p:nvPr>
        </p:nvSpPr>
        <p:spPr>
          <a:xfrm>
            <a:off x="5087880" y="1844673"/>
            <a:ext cx="1584000" cy="1584000"/>
          </a:xfrm>
          <a:prstGeom prst="ellipse">
            <a:avLst/>
          </a:prstGeom>
          <a:solidFill>
            <a:schemeClr val="accent2"/>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1" name="Text Placeholder 2">
            <a:extLst>
              <a:ext uri="{FF2B5EF4-FFF2-40B4-BE49-F238E27FC236}">
                <a16:creationId xmlns:a16="http://schemas.microsoft.com/office/drawing/2014/main" id="{8BE256EA-AF3A-004E-60D5-EB46182584F3}"/>
              </a:ext>
            </a:extLst>
          </p:cNvPr>
          <p:cNvSpPr>
            <a:spLocks noGrp="1"/>
          </p:cNvSpPr>
          <p:nvPr>
            <p:ph type="body" idx="20"/>
          </p:nvPr>
        </p:nvSpPr>
        <p:spPr>
          <a:xfrm>
            <a:off x="7392126" y="1844673"/>
            <a:ext cx="1584000" cy="1584000"/>
          </a:xfrm>
          <a:prstGeom prst="ellipse">
            <a:avLst/>
          </a:prstGeom>
          <a:solidFill>
            <a:schemeClr val="accent2"/>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2" name="Text Placeholder 2">
            <a:extLst>
              <a:ext uri="{FF2B5EF4-FFF2-40B4-BE49-F238E27FC236}">
                <a16:creationId xmlns:a16="http://schemas.microsoft.com/office/drawing/2014/main" id="{C3F0EB54-3301-1385-D27F-5E7B2877AC94}"/>
              </a:ext>
            </a:extLst>
          </p:cNvPr>
          <p:cNvSpPr>
            <a:spLocks noGrp="1"/>
          </p:cNvSpPr>
          <p:nvPr>
            <p:ph type="body" idx="22"/>
          </p:nvPr>
        </p:nvSpPr>
        <p:spPr>
          <a:xfrm>
            <a:off x="9768409" y="1844673"/>
            <a:ext cx="1584000" cy="1584000"/>
          </a:xfrm>
          <a:prstGeom prst="ellipse">
            <a:avLst/>
          </a:prstGeom>
          <a:solidFill>
            <a:schemeClr val="accent2"/>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Tree>
    <p:extLst>
      <p:ext uri="{BB962C8B-B14F-4D97-AF65-F5344CB8AC3E}">
        <p14:creationId xmlns:p14="http://schemas.microsoft.com/office/powerpoint/2010/main" val="340211472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Process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37AB8057-5B10-4860-BED8-96FD12809D40}" type="datetime1">
              <a:rPr lang="fi-FI" smtClean="0"/>
              <a:t>9.6.2024</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6" name="Text Placeholder 12">
            <a:extLst>
              <a:ext uri="{FF2B5EF4-FFF2-40B4-BE49-F238E27FC236}">
                <a16:creationId xmlns:a16="http://schemas.microsoft.com/office/drawing/2014/main" id="{2909D46F-AC09-DECA-BACA-C1675FF98C92}"/>
              </a:ext>
            </a:extLst>
          </p:cNvPr>
          <p:cNvSpPr>
            <a:spLocks noGrp="1"/>
          </p:cNvSpPr>
          <p:nvPr>
            <p:ph type="body" sz="quarter" idx="15"/>
          </p:nvPr>
        </p:nvSpPr>
        <p:spPr>
          <a:xfrm>
            <a:off x="40798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9" name="Text Placeholder 12">
            <a:extLst>
              <a:ext uri="{FF2B5EF4-FFF2-40B4-BE49-F238E27FC236}">
                <a16:creationId xmlns:a16="http://schemas.microsoft.com/office/drawing/2014/main" id="{687E3998-D801-6A68-FC17-6DEBC7159F75}"/>
              </a:ext>
            </a:extLst>
          </p:cNvPr>
          <p:cNvSpPr>
            <a:spLocks noGrp="1"/>
          </p:cNvSpPr>
          <p:nvPr>
            <p:ph type="body" sz="quarter" idx="23"/>
          </p:nvPr>
        </p:nvSpPr>
        <p:spPr>
          <a:xfrm>
            <a:off x="271162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4" name="Text Placeholder 12">
            <a:extLst>
              <a:ext uri="{FF2B5EF4-FFF2-40B4-BE49-F238E27FC236}">
                <a16:creationId xmlns:a16="http://schemas.microsoft.com/office/drawing/2014/main" id="{D97F3D4F-F6AB-ED14-9484-30FEA1506137}"/>
              </a:ext>
            </a:extLst>
          </p:cNvPr>
          <p:cNvSpPr>
            <a:spLocks noGrp="1"/>
          </p:cNvSpPr>
          <p:nvPr>
            <p:ph type="body" sz="quarter" idx="29"/>
          </p:nvPr>
        </p:nvSpPr>
        <p:spPr>
          <a:xfrm>
            <a:off x="508819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5" name="Text Placeholder 12">
            <a:extLst>
              <a:ext uri="{FF2B5EF4-FFF2-40B4-BE49-F238E27FC236}">
                <a16:creationId xmlns:a16="http://schemas.microsoft.com/office/drawing/2014/main" id="{F5BB4B25-AFF9-AFEA-85BA-E387072E794C}"/>
              </a:ext>
            </a:extLst>
          </p:cNvPr>
          <p:cNvSpPr>
            <a:spLocks noGrp="1"/>
          </p:cNvSpPr>
          <p:nvPr>
            <p:ph type="body" sz="quarter" idx="30"/>
          </p:nvPr>
        </p:nvSpPr>
        <p:spPr>
          <a:xfrm>
            <a:off x="739214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6" name="Text Placeholder 12">
            <a:extLst>
              <a:ext uri="{FF2B5EF4-FFF2-40B4-BE49-F238E27FC236}">
                <a16:creationId xmlns:a16="http://schemas.microsoft.com/office/drawing/2014/main" id="{ADB44BCB-11F4-E11F-6050-6499858CFA4B}"/>
              </a:ext>
            </a:extLst>
          </p:cNvPr>
          <p:cNvSpPr>
            <a:spLocks noGrp="1"/>
          </p:cNvSpPr>
          <p:nvPr>
            <p:ph type="body" sz="quarter" idx="31"/>
          </p:nvPr>
        </p:nvSpPr>
        <p:spPr>
          <a:xfrm>
            <a:off x="976902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7" name="Text Placeholder 2">
            <a:extLst>
              <a:ext uri="{FF2B5EF4-FFF2-40B4-BE49-F238E27FC236}">
                <a16:creationId xmlns:a16="http://schemas.microsoft.com/office/drawing/2014/main" id="{60527BA6-8E7F-91F7-0FF5-EAFF7FBB237A}"/>
              </a:ext>
            </a:extLst>
          </p:cNvPr>
          <p:cNvSpPr>
            <a:spLocks noGrp="1"/>
          </p:cNvSpPr>
          <p:nvPr>
            <p:ph type="body" idx="14"/>
          </p:nvPr>
        </p:nvSpPr>
        <p:spPr>
          <a:xfrm>
            <a:off x="407988"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18" name="Text Placeholder 2">
            <a:extLst>
              <a:ext uri="{FF2B5EF4-FFF2-40B4-BE49-F238E27FC236}">
                <a16:creationId xmlns:a16="http://schemas.microsoft.com/office/drawing/2014/main" id="{25B7FD09-6933-9B2C-E660-44271E46576A}"/>
              </a:ext>
            </a:extLst>
          </p:cNvPr>
          <p:cNvSpPr>
            <a:spLocks noGrp="1"/>
          </p:cNvSpPr>
          <p:nvPr>
            <p:ph type="body" idx="16"/>
          </p:nvPr>
        </p:nvSpPr>
        <p:spPr>
          <a:xfrm>
            <a:off x="2711607"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0" name="Text Placeholder 2">
            <a:extLst>
              <a:ext uri="{FF2B5EF4-FFF2-40B4-BE49-F238E27FC236}">
                <a16:creationId xmlns:a16="http://schemas.microsoft.com/office/drawing/2014/main" id="{7E9BC9FF-8079-A9F7-940B-AD180B5C7111}"/>
              </a:ext>
            </a:extLst>
          </p:cNvPr>
          <p:cNvSpPr>
            <a:spLocks noGrp="1"/>
          </p:cNvSpPr>
          <p:nvPr>
            <p:ph type="body" idx="18"/>
          </p:nvPr>
        </p:nvSpPr>
        <p:spPr>
          <a:xfrm>
            <a:off x="5087880"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1" name="Text Placeholder 2">
            <a:extLst>
              <a:ext uri="{FF2B5EF4-FFF2-40B4-BE49-F238E27FC236}">
                <a16:creationId xmlns:a16="http://schemas.microsoft.com/office/drawing/2014/main" id="{8BE256EA-AF3A-004E-60D5-EB46182584F3}"/>
              </a:ext>
            </a:extLst>
          </p:cNvPr>
          <p:cNvSpPr>
            <a:spLocks noGrp="1"/>
          </p:cNvSpPr>
          <p:nvPr>
            <p:ph type="body" idx="20"/>
          </p:nvPr>
        </p:nvSpPr>
        <p:spPr>
          <a:xfrm>
            <a:off x="7392126"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2" name="Text Placeholder 2">
            <a:extLst>
              <a:ext uri="{FF2B5EF4-FFF2-40B4-BE49-F238E27FC236}">
                <a16:creationId xmlns:a16="http://schemas.microsoft.com/office/drawing/2014/main" id="{C3F0EB54-3301-1385-D27F-5E7B2877AC94}"/>
              </a:ext>
            </a:extLst>
          </p:cNvPr>
          <p:cNvSpPr>
            <a:spLocks noGrp="1"/>
          </p:cNvSpPr>
          <p:nvPr>
            <p:ph type="body" idx="22"/>
          </p:nvPr>
        </p:nvSpPr>
        <p:spPr>
          <a:xfrm>
            <a:off x="9768409"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Tree>
    <p:extLst>
      <p:ext uri="{BB962C8B-B14F-4D97-AF65-F5344CB8AC3E}">
        <p14:creationId xmlns:p14="http://schemas.microsoft.com/office/powerpoint/2010/main" val="32343287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96E9-BA5C-FE6D-29D4-7D5BDF67EBC0}"/>
              </a:ext>
            </a:extLst>
          </p:cNvPr>
          <p:cNvSpPr>
            <a:spLocks noGrp="1"/>
          </p:cNvSpPr>
          <p:nvPr>
            <p:ph type="title"/>
          </p:nvPr>
        </p:nvSpPr>
        <p:spPr/>
        <p:txBody>
          <a:bodyPr/>
          <a:lstStyle/>
          <a:p>
            <a:r>
              <a:rPr lang="en-US"/>
              <a:t>Click to edit Master title style</a:t>
            </a:r>
            <a:endParaRPr lang="fi-FI"/>
          </a:p>
        </p:txBody>
      </p:sp>
      <p:sp>
        <p:nvSpPr>
          <p:cNvPr id="3" name="Date Placeholder 2">
            <a:extLst>
              <a:ext uri="{FF2B5EF4-FFF2-40B4-BE49-F238E27FC236}">
                <a16:creationId xmlns:a16="http://schemas.microsoft.com/office/drawing/2014/main" id="{7B35A839-C462-B1DD-93DB-75C65FA0354B}"/>
              </a:ext>
            </a:extLst>
          </p:cNvPr>
          <p:cNvSpPr>
            <a:spLocks noGrp="1"/>
          </p:cNvSpPr>
          <p:nvPr>
            <p:ph type="dt" sz="half" idx="10"/>
          </p:nvPr>
        </p:nvSpPr>
        <p:spPr/>
        <p:txBody>
          <a:bodyPr/>
          <a:lstStyle/>
          <a:p>
            <a:fld id="{FC7F2E32-AC6D-4E1D-AAFC-F622DB4341FB}" type="datetime1">
              <a:rPr lang="fi-FI" smtClean="0"/>
              <a:t>9.6.2024</a:t>
            </a:fld>
            <a:endParaRPr lang="fi-FI"/>
          </a:p>
        </p:txBody>
      </p:sp>
      <p:sp>
        <p:nvSpPr>
          <p:cNvPr id="4" name="Footer Placeholder 3">
            <a:extLst>
              <a:ext uri="{FF2B5EF4-FFF2-40B4-BE49-F238E27FC236}">
                <a16:creationId xmlns:a16="http://schemas.microsoft.com/office/drawing/2014/main" id="{EC323428-9C34-BE00-F14D-566DEEC4E56C}"/>
              </a:ext>
            </a:extLst>
          </p:cNvPr>
          <p:cNvSpPr>
            <a:spLocks noGrp="1"/>
          </p:cNvSpPr>
          <p:nvPr>
            <p:ph type="ftr" sz="quarter" idx="11"/>
          </p:nvPr>
        </p:nvSpPr>
        <p:spPr/>
        <p:txBody>
          <a:bodyPr/>
          <a:lstStyle/>
          <a:p>
            <a:r>
              <a:rPr lang="fi-FI"/>
              <a:t>Presenter Name</a:t>
            </a:r>
          </a:p>
        </p:txBody>
      </p:sp>
      <p:sp>
        <p:nvSpPr>
          <p:cNvPr id="5" name="Slide Number Placeholder 4">
            <a:extLst>
              <a:ext uri="{FF2B5EF4-FFF2-40B4-BE49-F238E27FC236}">
                <a16:creationId xmlns:a16="http://schemas.microsoft.com/office/drawing/2014/main" id="{67C2FB49-CD3A-1DDD-E564-703C4FE25362}"/>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29079080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8857C-8954-2CAC-937A-943D6443A481}"/>
              </a:ext>
            </a:extLst>
          </p:cNvPr>
          <p:cNvSpPr>
            <a:spLocks noGrp="1"/>
          </p:cNvSpPr>
          <p:nvPr>
            <p:ph type="dt" sz="half" idx="10"/>
          </p:nvPr>
        </p:nvSpPr>
        <p:spPr/>
        <p:txBody>
          <a:bodyPr/>
          <a:lstStyle/>
          <a:p>
            <a:fld id="{A0068737-2DCC-4A07-B2E6-FDF2FE7E23A5}" type="datetime1">
              <a:rPr lang="fi-FI" smtClean="0"/>
              <a:t>9.6.2024</a:t>
            </a:fld>
            <a:endParaRPr lang="fi-FI"/>
          </a:p>
        </p:txBody>
      </p:sp>
      <p:sp>
        <p:nvSpPr>
          <p:cNvPr id="3" name="Footer Placeholder 2">
            <a:extLst>
              <a:ext uri="{FF2B5EF4-FFF2-40B4-BE49-F238E27FC236}">
                <a16:creationId xmlns:a16="http://schemas.microsoft.com/office/drawing/2014/main" id="{967ABC24-E5EB-DE80-2D0D-1287AD8F112C}"/>
              </a:ext>
            </a:extLst>
          </p:cNvPr>
          <p:cNvSpPr>
            <a:spLocks noGrp="1"/>
          </p:cNvSpPr>
          <p:nvPr>
            <p:ph type="ftr" sz="quarter" idx="11"/>
          </p:nvPr>
        </p:nvSpPr>
        <p:spPr/>
        <p:txBody>
          <a:bodyPr/>
          <a:lstStyle/>
          <a:p>
            <a:r>
              <a:rPr lang="fi-FI"/>
              <a:t>Presenter Name</a:t>
            </a:r>
          </a:p>
        </p:txBody>
      </p:sp>
      <p:sp>
        <p:nvSpPr>
          <p:cNvPr id="4" name="Slide Number Placeholder 3">
            <a:extLst>
              <a:ext uri="{FF2B5EF4-FFF2-40B4-BE49-F238E27FC236}">
                <a16:creationId xmlns:a16="http://schemas.microsoft.com/office/drawing/2014/main" id="{9253041E-A4B9-C59D-237D-00ECB5319199}"/>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393068983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Only" preserve="1">
  <p:cSld name="Title Only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96E9-BA5C-FE6D-29D4-7D5BDF67EBC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3" name="Date Placeholder 2">
            <a:extLst>
              <a:ext uri="{FF2B5EF4-FFF2-40B4-BE49-F238E27FC236}">
                <a16:creationId xmlns:a16="http://schemas.microsoft.com/office/drawing/2014/main" id="{7B35A839-C462-B1DD-93DB-75C65FA0354B}"/>
              </a:ext>
            </a:extLst>
          </p:cNvPr>
          <p:cNvSpPr>
            <a:spLocks noGrp="1"/>
          </p:cNvSpPr>
          <p:nvPr>
            <p:ph type="dt" sz="half" idx="10"/>
          </p:nvPr>
        </p:nvSpPr>
        <p:spPr/>
        <p:txBody>
          <a:bodyPr/>
          <a:lstStyle>
            <a:lvl1pPr>
              <a:defRPr>
                <a:solidFill>
                  <a:schemeClr val="bg1"/>
                </a:solidFill>
              </a:defRPr>
            </a:lvl1pPr>
          </a:lstStyle>
          <a:p>
            <a:fld id="{33DF5E85-38DF-40B1-8C4F-C6EBA3C182B5}" type="datetime1">
              <a:rPr lang="fi-FI" smtClean="0"/>
              <a:t>9.6.2024</a:t>
            </a:fld>
            <a:endParaRPr lang="fi-FI"/>
          </a:p>
        </p:txBody>
      </p:sp>
      <p:sp>
        <p:nvSpPr>
          <p:cNvPr id="4" name="Footer Placeholder 3">
            <a:extLst>
              <a:ext uri="{FF2B5EF4-FFF2-40B4-BE49-F238E27FC236}">
                <a16:creationId xmlns:a16="http://schemas.microsoft.com/office/drawing/2014/main" id="{EC323428-9C34-BE00-F14D-566DEEC4E56C}"/>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5" name="Slide Number Placeholder 4">
            <a:extLst>
              <a:ext uri="{FF2B5EF4-FFF2-40B4-BE49-F238E27FC236}">
                <a16:creationId xmlns:a16="http://schemas.microsoft.com/office/drawing/2014/main" id="{67C2FB49-CD3A-1DDD-E564-703C4FE25362}"/>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6" name="Freeform 5">
            <a:extLst>
              <a:ext uri="{FF2B5EF4-FFF2-40B4-BE49-F238E27FC236}">
                <a16:creationId xmlns:a16="http://schemas.microsoft.com/office/drawing/2014/main" id="{084BE95A-A922-2BF2-1E8C-87BF84158BE3}"/>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54448558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blank" preserve="1">
  <p:cSld name="Blank Black">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8857C-8954-2CAC-937A-943D6443A481}"/>
              </a:ext>
            </a:extLst>
          </p:cNvPr>
          <p:cNvSpPr>
            <a:spLocks noGrp="1"/>
          </p:cNvSpPr>
          <p:nvPr>
            <p:ph type="dt" sz="half" idx="10"/>
          </p:nvPr>
        </p:nvSpPr>
        <p:spPr/>
        <p:txBody>
          <a:bodyPr/>
          <a:lstStyle>
            <a:lvl1pPr>
              <a:defRPr>
                <a:solidFill>
                  <a:schemeClr val="bg1"/>
                </a:solidFill>
              </a:defRPr>
            </a:lvl1pPr>
          </a:lstStyle>
          <a:p>
            <a:fld id="{C06E3AA7-1641-40F3-88B4-1F379B415E38}" type="datetime1">
              <a:rPr lang="fi-FI" smtClean="0"/>
              <a:t>9.6.2024</a:t>
            </a:fld>
            <a:endParaRPr lang="fi-FI"/>
          </a:p>
        </p:txBody>
      </p:sp>
      <p:sp>
        <p:nvSpPr>
          <p:cNvPr id="3" name="Footer Placeholder 2">
            <a:extLst>
              <a:ext uri="{FF2B5EF4-FFF2-40B4-BE49-F238E27FC236}">
                <a16:creationId xmlns:a16="http://schemas.microsoft.com/office/drawing/2014/main" id="{967ABC24-E5EB-DE80-2D0D-1287AD8F112C}"/>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4" name="Slide Number Placeholder 3">
            <a:extLst>
              <a:ext uri="{FF2B5EF4-FFF2-40B4-BE49-F238E27FC236}">
                <a16:creationId xmlns:a16="http://schemas.microsoft.com/office/drawing/2014/main" id="{9253041E-A4B9-C59D-237D-00ECB5319199}"/>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5" name="Freeform 5">
            <a:extLst>
              <a:ext uri="{FF2B5EF4-FFF2-40B4-BE49-F238E27FC236}">
                <a16:creationId xmlns:a16="http://schemas.microsoft.com/office/drawing/2014/main" id="{70EE8852-CD7C-BD4D-4DA0-21C63C2F15A6}"/>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28459337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cSld name="Bullets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DF6D14CD-046B-4F4C-C56E-9224E5C28466}"/>
              </a:ext>
            </a:extLst>
          </p:cNvPr>
          <p:cNvSpPr>
            <a:spLocks noGrp="1"/>
          </p:cNvSpPr>
          <p:nvPr>
            <p:ph idx="1"/>
          </p:nvPr>
        </p:nvSpPr>
        <p:spPr>
          <a:xfrm>
            <a:off x="1055688" y="2205037"/>
            <a:ext cx="10080625" cy="3671887"/>
          </a:xfrm>
        </p:spPr>
        <p:txBody>
          <a:bodyPr/>
          <a:lstStyle>
            <a:lvl1pPr marL="269875" indent="-269875">
              <a:buFont typeface="Arial" panose="020B0604020202020204" pitchFamily="34" charset="0"/>
              <a:buChar char="•"/>
              <a:defRPr/>
            </a:lvl1pPr>
            <a:lvl2pPr marL="539750" indent="-266700">
              <a:defRPr/>
            </a:lvl2pPr>
            <a:lvl3pPr marL="808038" indent="-276225">
              <a:defRPr/>
            </a:lvl3pPr>
            <a:lvl4pPr marL="1077913" indent="-266700">
              <a:defRPr/>
            </a:lvl4pPr>
            <a:lvl5pPr marL="1347788" indent="-266700">
              <a:defRPr/>
            </a:lvl5pPr>
            <a:lvl6pPr marL="1617663" indent="-266700">
              <a:defRPr/>
            </a:lvl6pPr>
            <a:lvl7pPr marL="1885950" indent="-276225">
              <a:defRPr/>
            </a:lvl7pPr>
            <a:lvl8pPr marL="2155825" indent="-266700">
              <a:defRPr/>
            </a:lvl8pPr>
            <a:lvl9pPr marL="2425700" indent="-26670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68FCCFBC-5B26-4E35-9172-415BA40A460F}" type="datetime1">
              <a:rPr lang="fi-FI" smtClean="0"/>
              <a:t>9.6.2024</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14155974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cSld name="Thank you Blue">
    <p:bg>
      <p:bgPr>
        <a:solidFill>
          <a:schemeClr val="accent3"/>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4A4D6E-EA47-4FB6-4842-6266F7987D40}"/>
              </a:ext>
            </a:extLst>
          </p:cNvPr>
          <p:cNvSpPr/>
          <p:nvPr/>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6" name="Freeform 5">
            <a:extLst>
              <a:ext uri="{FF2B5EF4-FFF2-40B4-BE49-F238E27FC236}">
                <a16:creationId xmlns:a16="http://schemas.microsoft.com/office/drawing/2014/main" id="{4E379A93-4718-A4A6-52FF-0770DDE1FB8E}"/>
              </a:ext>
            </a:extLst>
          </p:cNvPr>
          <p:cNvSpPr>
            <a:spLocks noChangeAspect="1" noEditPoints="1"/>
          </p:cNvSpPr>
          <p:nvPr/>
        </p:nvSpPr>
        <p:spPr bwMode="auto">
          <a:xfrm>
            <a:off x="407988" y="2805066"/>
            <a:ext cx="4895924" cy="3648121"/>
          </a:xfrm>
          <a:custGeom>
            <a:avLst/>
            <a:gdLst>
              <a:gd name="T0" fmla="*/ 6475 w 6475"/>
              <a:gd name="T1" fmla="*/ 1671 h 4824"/>
              <a:gd name="T2" fmla="*/ 6332 w 6475"/>
              <a:gd name="T3" fmla="*/ 2506 h 4824"/>
              <a:gd name="T4" fmla="*/ 6191 w 6475"/>
              <a:gd name="T5" fmla="*/ 3343 h 4824"/>
              <a:gd name="T6" fmla="*/ 5547 w 6475"/>
              <a:gd name="T7" fmla="*/ 3343 h 4824"/>
              <a:gd name="T8" fmla="*/ 5428 w 6475"/>
              <a:gd name="T9" fmla="*/ 2506 h 4824"/>
              <a:gd name="T10" fmla="*/ 5309 w 6475"/>
              <a:gd name="T11" fmla="*/ 1671 h 4824"/>
              <a:gd name="T12" fmla="*/ 5309 w 6475"/>
              <a:gd name="T13" fmla="*/ 835 h 4824"/>
              <a:gd name="T14" fmla="*/ 5309 w 6475"/>
              <a:gd name="T15" fmla="*/ 0 h 4824"/>
              <a:gd name="T16" fmla="*/ 5892 w 6475"/>
              <a:gd name="T17" fmla="*/ 0 h 4824"/>
              <a:gd name="T18" fmla="*/ 6475 w 6475"/>
              <a:gd name="T19" fmla="*/ 0 h 4824"/>
              <a:gd name="T20" fmla="*/ 6475 w 6475"/>
              <a:gd name="T21" fmla="*/ 835 h 4824"/>
              <a:gd name="T22" fmla="*/ 6475 w 6475"/>
              <a:gd name="T23" fmla="*/ 1671 h 4824"/>
              <a:gd name="T24" fmla="*/ 3041 w 6475"/>
              <a:gd name="T25" fmla="*/ 3007 h 4824"/>
              <a:gd name="T26" fmla="*/ 2742 w 6475"/>
              <a:gd name="T27" fmla="*/ 2147 h 4824"/>
              <a:gd name="T28" fmla="*/ 2444 w 6475"/>
              <a:gd name="T29" fmla="*/ 1289 h 4824"/>
              <a:gd name="T30" fmla="*/ 2145 w 6475"/>
              <a:gd name="T31" fmla="*/ 2147 h 4824"/>
              <a:gd name="T32" fmla="*/ 1847 w 6475"/>
              <a:gd name="T33" fmla="*/ 3007 h 4824"/>
              <a:gd name="T34" fmla="*/ 2444 w 6475"/>
              <a:gd name="T35" fmla="*/ 3007 h 4824"/>
              <a:gd name="T36" fmla="*/ 3041 w 6475"/>
              <a:gd name="T37" fmla="*/ 3007 h 4824"/>
              <a:gd name="T38" fmla="*/ 4887 w 6475"/>
              <a:gd name="T39" fmla="*/ 4824 h 4824"/>
              <a:gd name="T40" fmla="*/ 4278 w 6475"/>
              <a:gd name="T41" fmla="*/ 4824 h 4824"/>
              <a:gd name="T42" fmla="*/ 3671 w 6475"/>
              <a:gd name="T43" fmla="*/ 4824 h 4824"/>
              <a:gd name="T44" fmla="*/ 3375 w 6475"/>
              <a:gd name="T45" fmla="*/ 3971 h 4824"/>
              <a:gd name="T46" fmla="*/ 2444 w 6475"/>
              <a:gd name="T47" fmla="*/ 3971 h 4824"/>
              <a:gd name="T48" fmla="*/ 1513 w 6475"/>
              <a:gd name="T49" fmla="*/ 3971 h 4824"/>
              <a:gd name="T50" fmla="*/ 1216 w 6475"/>
              <a:gd name="T51" fmla="*/ 4824 h 4824"/>
              <a:gd name="T52" fmla="*/ 607 w 6475"/>
              <a:gd name="T53" fmla="*/ 4824 h 4824"/>
              <a:gd name="T54" fmla="*/ 0 w 6475"/>
              <a:gd name="T55" fmla="*/ 4824 h 4824"/>
              <a:gd name="T56" fmla="*/ 214 w 6475"/>
              <a:gd name="T57" fmla="*/ 4221 h 4824"/>
              <a:gd name="T58" fmla="*/ 427 w 6475"/>
              <a:gd name="T59" fmla="*/ 3618 h 4824"/>
              <a:gd name="T60" fmla="*/ 641 w 6475"/>
              <a:gd name="T61" fmla="*/ 3015 h 4824"/>
              <a:gd name="T62" fmla="*/ 856 w 6475"/>
              <a:gd name="T63" fmla="*/ 2412 h 4824"/>
              <a:gd name="T64" fmla="*/ 1070 w 6475"/>
              <a:gd name="T65" fmla="*/ 1809 h 4824"/>
              <a:gd name="T66" fmla="*/ 1285 w 6475"/>
              <a:gd name="T67" fmla="*/ 1206 h 4824"/>
              <a:gd name="T68" fmla="*/ 1499 w 6475"/>
              <a:gd name="T69" fmla="*/ 603 h 4824"/>
              <a:gd name="T70" fmla="*/ 1714 w 6475"/>
              <a:gd name="T71" fmla="*/ 0 h 4824"/>
              <a:gd name="T72" fmla="*/ 2443 w 6475"/>
              <a:gd name="T73" fmla="*/ 0 h 4824"/>
              <a:gd name="T74" fmla="*/ 3173 w 6475"/>
              <a:gd name="T75" fmla="*/ 0 h 4824"/>
              <a:gd name="T76" fmla="*/ 3387 w 6475"/>
              <a:gd name="T77" fmla="*/ 603 h 4824"/>
              <a:gd name="T78" fmla="*/ 3601 w 6475"/>
              <a:gd name="T79" fmla="*/ 1206 h 4824"/>
              <a:gd name="T80" fmla="*/ 3814 w 6475"/>
              <a:gd name="T81" fmla="*/ 1809 h 4824"/>
              <a:gd name="T82" fmla="*/ 4029 w 6475"/>
              <a:gd name="T83" fmla="*/ 2412 h 4824"/>
              <a:gd name="T84" fmla="*/ 4243 w 6475"/>
              <a:gd name="T85" fmla="*/ 3015 h 4824"/>
              <a:gd name="T86" fmla="*/ 4458 w 6475"/>
              <a:gd name="T87" fmla="*/ 3618 h 4824"/>
              <a:gd name="T88" fmla="*/ 4672 w 6475"/>
              <a:gd name="T89" fmla="*/ 4221 h 4824"/>
              <a:gd name="T90" fmla="*/ 4887 w 6475"/>
              <a:gd name="T91" fmla="*/ 4824 h 4824"/>
              <a:gd name="T92" fmla="*/ 5343 w 6475"/>
              <a:gd name="T93" fmla="*/ 4824 h 4824"/>
              <a:gd name="T94" fmla="*/ 5343 w 6475"/>
              <a:gd name="T95" fmla="*/ 4277 h 4824"/>
              <a:gd name="T96" fmla="*/ 5343 w 6475"/>
              <a:gd name="T97" fmla="*/ 3730 h 4824"/>
              <a:gd name="T98" fmla="*/ 5891 w 6475"/>
              <a:gd name="T99" fmla="*/ 3730 h 4824"/>
              <a:gd name="T100" fmla="*/ 6440 w 6475"/>
              <a:gd name="T101" fmla="*/ 3730 h 4824"/>
              <a:gd name="T102" fmla="*/ 6440 w 6475"/>
              <a:gd name="T103" fmla="*/ 4277 h 4824"/>
              <a:gd name="T104" fmla="*/ 6440 w 6475"/>
              <a:gd name="T105" fmla="*/ 4824 h 4824"/>
              <a:gd name="T106" fmla="*/ 5891 w 6475"/>
              <a:gd name="T107" fmla="*/ 4824 h 4824"/>
              <a:gd name="T108" fmla="*/ 5343 w 6475"/>
              <a:gd name="T109" fmla="*/ 4824 h 4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75" h="4824">
                <a:moveTo>
                  <a:pt x="6475" y="1671"/>
                </a:moveTo>
                <a:lnTo>
                  <a:pt x="6332" y="2506"/>
                </a:lnTo>
                <a:lnTo>
                  <a:pt x="6191" y="3343"/>
                </a:lnTo>
                <a:lnTo>
                  <a:pt x="5547" y="3343"/>
                </a:lnTo>
                <a:lnTo>
                  <a:pt x="5428" y="2506"/>
                </a:lnTo>
                <a:lnTo>
                  <a:pt x="5309" y="1671"/>
                </a:lnTo>
                <a:lnTo>
                  <a:pt x="5309" y="835"/>
                </a:lnTo>
                <a:lnTo>
                  <a:pt x="5309" y="0"/>
                </a:lnTo>
                <a:lnTo>
                  <a:pt x="5892" y="0"/>
                </a:lnTo>
                <a:lnTo>
                  <a:pt x="6475" y="0"/>
                </a:lnTo>
                <a:lnTo>
                  <a:pt x="6475" y="835"/>
                </a:lnTo>
                <a:lnTo>
                  <a:pt x="6475" y="1671"/>
                </a:lnTo>
                <a:close/>
                <a:moveTo>
                  <a:pt x="3041" y="3007"/>
                </a:moveTo>
                <a:lnTo>
                  <a:pt x="2742" y="2147"/>
                </a:lnTo>
                <a:lnTo>
                  <a:pt x="2444" y="1289"/>
                </a:lnTo>
                <a:lnTo>
                  <a:pt x="2145" y="2147"/>
                </a:lnTo>
                <a:lnTo>
                  <a:pt x="1847" y="3007"/>
                </a:lnTo>
                <a:lnTo>
                  <a:pt x="2444" y="3007"/>
                </a:lnTo>
                <a:lnTo>
                  <a:pt x="3041" y="3007"/>
                </a:lnTo>
                <a:close/>
                <a:moveTo>
                  <a:pt x="4887" y="4824"/>
                </a:moveTo>
                <a:lnTo>
                  <a:pt x="4278" y="4824"/>
                </a:lnTo>
                <a:lnTo>
                  <a:pt x="3671" y="4824"/>
                </a:lnTo>
                <a:lnTo>
                  <a:pt x="3375" y="3971"/>
                </a:lnTo>
                <a:lnTo>
                  <a:pt x="2444" y="3971"/>
                </a:lnTo>
                <a:lnTo>
                  <a:pt x="1513" y="3971"/>
                </a:lnTo>
                <a:lnTo>
                  <a:pt x="1216" y="4824"/>
                </a:lnTo>
                <a:lnTo>
                  <a:pt x="607" y="4824"/>
                </a:lnTo>
                <a:lnTo>
                  <a:pt x="0" y="4824"/>
                </a:lnTo>
                <a:lnTo>
                  <a:pt x="214" y="4221"/>
                </a:lnTo>
                <a:lnTo>
                  <a:pt x="427" y="3618"/>
                </a:lnTo>
                <a:lnTo>
                  <a:pt x="641" y="3015"/>
                </a:lnTo>
                <a:lnTo>
                  <a:pt x="856" y="2412"/>
                </a:lnTo>
                <a:lnTo>
                  <a:pt x="1070" y="1809"/>
                </a:lnTo>
                <a:lnTo>
                  <a:pt x="1285" y="1206"/>
                </a:lnTo>
                <a:lnTo>
                  <a:pt x="1499" y="603"/>
                </a:lnTo>
                <a:lnTo>
                  <a:pt x="1714" y="0"/>
                </a:lnTo>
                <a:lnTo>
                  <a:pt x="2443" y="0"/>
                </a:lnTo>
                <a:lnTo>
                  <a:pt x="3173" y="0"/>
                </a:lnTo>
                <a:lnTo>
                  <a:pt x="3387" y="603"/>
                </a:lnTo>
                <a:lnTo>
                  <a:pt x="3601" y="1206"/>
                </a:lnTo>
                <a:lnTo>
                  <a:pt x="3814" y="1809"/>
                </a:lnTo>
                <a:lnTo>
                  <a:pt x="4029" y="2412"/>
                </a:lnTo>
                <a:lnTo>
                  <a:pt x="4243" y="3015"/>
                </a:lnTo>
                <a:lnTo>
                  <a:pt x="4458" y="3618"/>
                </a:lnTo>
                <a:lnTo>
                  <a:pt x="4672" y="4221"/>
                </a:lnTo>
                <a:lnTo>
                  <a:pt x="4887" y="4824"/>
                </a:lnTo>
                <a:close/>
                <a:moveTo>
                  <a:pt x="5343" y="4824"/>
                </a:moveTo>
                <a:lnTo>
                  <a:pt x="5343" y="4277"/>
                </a:lnTo>
                <a:lnTo>
                  <a:pt x="5343" y="3730"/>
                </a:lnTo>
                <a:lnTo>
                  <a:pt x="5891" y="3730"/>
                </a:lnTo>
                <a:lnTo>
                  <a:pt x="6440" y="3730"/>
                </a:lnTo>
                <a:lnTo>
                  <a:pt x="6440" y="4277"/>
                </a:lnTo>
                <a:lnTo>
                  <a:pt x="6440" y="4824"/>
                </a:lnTo>
                <a:lnTo>
                  <a:pt x="5891" y="4824"/>
                </a:lnTo>
                <a:lnTo>
                  <a:pt x="5343" y="48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Date Placeholder 1">
            <a:extLst>
              <a:ext uri="{FF2B5EF4-FFF2-40B4-BE49-F238E27FC236}">
                <a16:creationId xmlns:a16="http://schemas.microsoft.com/office/drawing/2014/main" id="{5819FAC3-FDFD-0982-174D-64BFD817B086}"/>
              </a:ext>
            </a:extLst>
          </p:cNvPr>
          <p:cNvSpPr>
            <a:spLocks noGrp="1"/>
          </p:cNvSpPr>
          <p:nvPr>
            <p:ph type="dt" sz="half" idx="14"/>
          </p:nvPr>
        </p:nvSpPr>
        <p:spPr/>
        <p:txBody>
          <a:bodyPr/>
          <a:lstStyle/>
          <a:p>
            <a:fld id="{04456940-D26A-438E-A708-80A4FC128A37}" type="datetime1">
              <a:rPr lang="fi-FI" smtClean="0"/>
              <a:t>9.6.2024</a:t>
            </a:fld>
            <a:endParaRPr lang="fi-FI"/>
          </a:p>
        </p:txBody>
      </p:sp>
      <p:sp>
        <p:nvSpPr>
          <p:cNvPr id="3" name="Footer Placeholder 2">
            <a:extLst>
              <a:ext uri="{FF2B5EF4-FFF2-40B4-BE49-F238E27FC236}">
                <a16:creationId xmlns:a16="http://schemas.microsoft.com/office/drawing/2014/main" id="{D2BF6814-EA9F-9642-988B-BA0DCA001BE0}"/>
              </a:ext>
            </a:extLst>
          </p:cNvPr>
          <p:cNvSpPr>
            <a:spLocks noGrp="1"/>
          </p:cNvSpPr>
          <p:nvPr>
            <p:ph type="ftr" sz="quarter" idx="15"/>
          </p:nvPr>
        </p:nvSpPr>
        <p:spPr/>
        <p:txBody>
          <a:bodyPr/>
          <a:lstStyle/>
          <a:p>
            <a:r>
              <a:rPr lang="fi-FI"/>
              <a:t>Presenter Name</a:t>
            </a:r>
          </a:p>
        </p:txBody>
      </p:sp>
      <p:sp>
        <p:nvSpPr>
          <p:cNvPr id="4" name="Slide Number Placeholder 3">
            <a:extLst>
              <a:ext uri="{FF2B5EF4-FFF2-40B4-BE49-F238E27FC236}">
                <a16:creationId xmlns:a16="http://schemas.microsoft.com/office/drawing/2014/main" id="{F594FCAF-E233-9309-B54B-CAB9B5DA075B}"/>
              </a:ext>
            </a:extLst>
          </p:cNvPr>
          <p:cNvSpPr>
            <a:spLocks noGrp="1"/>
          </p:cNvSpPr>
          <p:nvPr>
            <p:ph type="sldNum" sz="quarter" idx="16"/>
          </p:nvPr>
        </p:nvSpPr>
        <p:spPr/>
        <p:txBody>
          <a:bodyPr/>
          <a:lstStyle/>
          <a:p>
            <a:fld id="{D701140D-C14F-41CA-99FC-0EF83E8DA40A}" type="slidenum">
              <a:rPr lang="fi-FI" smtClean="0"/>
              <a:pPr/>
              <a:t>‹#›</a:t>
            </a:fld>
            <a:endParaRPr lang="fi-FI"/>
          </a:p>
        </p:txBody>
      </p:sp>
      <p:sp>
        <p:nvSpPr>
          <p:cNvPr id="7" name="TextBox 6">
            <a:extLst>
              <a:ext uri="{FF2B5EF4-FFF2-40B4-BE49-F238E27FC236}">
                <a16:creationId xmlns:a16="http://schemas.microsoft.com/office/drawing/2014/main" id="{93DFF82F-A665-CA7C-A4D9-281EBE1EA308}"/>
              </a:ext>
            </a:extLst>
          </p:cNvPr>
          <p:cNvSpPr txBox="1"/>
          <p:nvPr/>
        </p:nvSpPr>
        <p:spPr>
          <a:xfrm>
            <a:off x="6456040" y="2249172"/>
            <a:ext cx="1512168" cy="504000"/>
          </a:xfrm>
          <a:prstGeom prst="rect">
            <a:avLst/>
          </a:prstGeom>
          <a:noFill/>
        </p:spPr>
        <p:txBody>
          <a:bodyPr wrap="none" lIns="0" tIns="0" rIns="0" bIns="0" rtlCol="0" anchor="b" anchorCtr="0">
            <a:noAutofit/>
          </a:bodyPr>
          <a:lstStyle/>
          <a:p>
            <a:pPr algn="l"/>
            <a:r>
              <a:rPr lang="en-US" sz="3200">
                <a:latin typeface="+mj-lt"/>
              </a:rPr>
              <a:t>Kiitos</a:t>
            </a:r>
          </a:p>
        </p:txBody>
      </p:sp>
      <p:sp>
        <p:nvSpPr>
          <p:cNvPr id="8" name="TextBox 7">
            <a:hlinkClick r:id="rId2"/>
            <a:extLst>
              <a:ext uri="{FF2B5EF4-FFF2-40B4-BE49-F238E27FC236}">
                <a16:creationId xmlns:a16="http://schemas.microsoft.com/office/drawing/2014/main" id="{F9F35130-809C-54C5-7E28-08465B7283F3}"/>
              </a:ext>
            </a:extLst>
          </p:cNvPr>
          <p:cNvSpPr txBox="1"/>
          <p:nvPr/>
        </p:nvSpPr>
        <p:spPr>
          <a:xfrm>
            <a:off x="6456040" y="2769778"/>
            <a:ext cx="1438214" cy="443198"/>
          </a:xfrm>
          <a:prstGeom prst="rect">
            <a:avLst/>
          </a:prstGeom>
        </p:spPr>
        <p:txBody>
          <a:bodyPr vert="horz" wrap="square" lIns="0" tIns="0" rIns="0" bIns="0" rtlCol="0" anchor="t" anchorCtr="0">
            <a:spAutoFit/>
          </a:bodyPr>
          <a:lstStyle>
            <a:lvl1pPr lvl="0" indent="0">
              <a:lnSpc>
                <a:spcPct val="90000"/>
              </a:lnSpc>
              <a:spcBef>
                <a:spcPts val="800"/>
              </a:spcBef>
              <a:buFontTx/>
              <a:buNone/>
              <a:defRPr sz="3000" b="1" spc="-50" baseline="0">
                <a:latin typeface="+mj-lt"/>
              </a:defRPr>
            </a:lvl1pPr>
            <a:lvl2pPr marL="266700" indent="-266700">
              <a:lnSpc>
                <a:spcPct val="100000"/>
              </a:lnSpc>
              <a:spcBef>
                <a:spcPts val="800"/>
              </a:spcBef>
              <a:buFont typeface="Arial" panose="020B0604020202020204" pitchFamily="34" charset="0"/>
              <a:buChar char="•"/>
              <a:defRPr sz="2000"/>
            </a:lvl2pPr>
            <a:lvl3pPr marL="542925" indent="-276225">
              <a:lnSpc>
                <a:spcPct val="100000"/>
              </a:lnSpc>
              <a:spcBef>
                <a:spcPts val="800"/>
              </a:spcBef>
              <a:buFont typeface="Arial" panose="020B0604020202020204" pitchFamily="34" charset="0"/>
              <a:buChar char="•"/>
            </a:lvl3pPr>
            <a:lvl4pPr marL="809625" indent="-266700">
              <a:lnSpc>
                <a:spcPct val="100000"/>
              </a:lnSpc>
              <a:spcBef>
                <a:spcPts val="800"/>
              </a:spcBef>
              <a:buFont typeface="Arial" panose="020B0604020202020204" pitchFamily="34" charset="0"/>
              <a:buChar char="•"/>
            </a:lvl4pPr>
            <a:lvl5pPr marL="1076325" indent="-266700">
              <a:lnSpc>
                <a:spcPct val="100000"/>
              </a:lnSpc>
              <a:spcBef>
                <a:spcPts val="800"/>
              </a:spcBef>
              <a:buFont typeface="Arial" panose="020B0604020202020204" pitchFamily="34" charset="0"/>
              <a:buChar char="•"/>
            </a:lvl5pPr>
            <a:lvl6pPr marL="1343025" indent="-266700">
              <a:lnSpc>
                <a:spcPct val="100000"/>
              </a:lnSpc>
              <a:spcBef>
                <a:spcPts val="800"/>
              </a:spcBef>
              <a:buFont typeface="Arial" panose="020B0604020202020204" pitchFamily="34" charset="0"/>
              <a:buChar char="•"/>
            </a:lvl6pPr>
            <a:lvl7pPr marL="1619250" indent="-276225">
              <a:lnSpc>
                <a:spcPct val="100000"/>
              </a:lnSpc>
              <a:spcBef>
                <a:spcPts val="800"/>
              </a:spcBef>
              <a:buFont typeface="Arial" panose="020B0604020202020204" pitchFamily="34" charset="0"/>
              <a:buChar char="•"/>
            </a:lvl7pPr>
            <a:lvl8pPr marL="1885950" indent="-266700">
              <a:lnSpc>
                <a:spcPct val="100000"/>
              </a:lnSpc>
              <a:spcBef>
                <a:spcPts val="800"/>
              </a:spcBef>
              <a:buFont typeface="Arial" panose="020B0604020202020204" pitchFamily="34" charset="0"/>
              <a:buChar char="•"/>
            </a:lvl8pPr>
            <a:lvl9pPr marL="2152650" indent="-266700">
              <a:lnSpc>
                <a:spcPct val="100000"/>
              </a:lnSpc>
              <a:spcBef>
                <a:spcPts val="800"/>
              </a:spcBef>
              <a:buFont typeface="Arial" panose="020B0604020202020204" pitchFamily="34" charset="0"/>
              <a:buChar char="•"/>
            </a:lvl9pPr>
          </a:lstStyle>
          <a:p>
            <a:pPr lvl="0"/>
            <a:r>
              <a:rPr lang="en-GB" sz="3200"/>
              <a:t>aalto.fi</a:t>
            </a:r>
          </a:p>
        </p:txBody>
      </p:sp>
      <p:cxnSp>
        <p:nvCxnSpPr>
          <p:cNvPr id="9" name="Straight Connector 8">
            <a:extLst>
              <a:ext uri="{FF2B5EF4-FFF2-40B4-BE49-F238E27FC236}">
                <a16:creationId xmlns:a16="http://schemas.microsoft.com/office/drawing/2014/main" id="{F4389D5A-AB42-9199-44CF-9CEEAE533454}"/>
              </a:ext>
            </a:extLst>
          </p:cNvPr>
          <p:cNvCxnSpPr>
            <a:cxnSpLocks/>
          </p:cNvCxnSpPr>
          <p:nvPr/>
        </p:nvCxnSpPr>
        <p:spPr>
          <a:xfrm>
            <a:off x="6448576" y="2004866"/>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47903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CC-BY-NC 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076B19FD-5263-4847-829D-96E8D0C809E5}" type="datetime1">
              <a:rPr lang="fi-FI" smtClean="0"/>
              <a:t>9.6.2024</a:t>
            </a:fld>
            <a:endParaRPr lang="fi-FI"/>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
        <p:nvSpPr>
          <p:cNvPr id="7" name="Footer Placeholder 23">
            <a:extLst>
              <a:ext uri="{FF2B5EF4-FFF2-40B4-BE49-F238E27FC236}">
                <a16:creationId xmlns:a16="http://schemas.microsoft.com/office/drawing/2014/main" id="{FCC3E25D-5FFA-8583-6320-58A891113814}"/>
              </a:ext>
            </a:extLst>
          </p:cNvPr>
          <p:cNvSpPr>
            <a:spLocks noGrp="1"/>
          </p:cNvSpPr>
          <p:nvPr>
            <p:ph type="ftr" sz="quarter" idx="11"/>
          </p:nvPr>
        </p:nvSpPr>
        <p:spPr>
          <a:xfrm>
            <a:off x="3647728" y="6309320"/>
            <a:ext cx="6552728" cy="143869"/>
          </a:xfrm>
        </p:spPr>
        <p:txBody>
          <a:bodyPr/>
          <a:lstStyle/>
          <a:p>
            <a:r>
              <a:rPr lang="fi-FI"/>
              <a:t>Presenter Name</a:t>
            </a:r>
          </a:p>
        </p:txBody>
      </p:sp>
      <p:pic>
        <p:nvPicPr>
          <p:cNvPr id="8" name="Picture 7" descr="Icon&#10;&#10;Description automatically generated">
            <a:hlinkClick r:id="rId2"/>
            <a:extLst>
              <a:ext uri="{FF2B5EF4-FFF2-40B4-BE49-F238E27FC236}">
                <a16:creationId xmlns:a16="http://schemas.microsoft.com/office/drawing/2014/main" id="{F108979D-2C35-8DF7-C967-157BD0DD7FD6}"/>
              </a:ext>
            </a:extLst>
          </p:cNvPr>
          <p:cNvPicPr>
            <a:picLocks noChangeAspect="1"/>
          </p:cNvPicPr>
          <p:nvPr/>
        </p:nvPicPr>
        <p:blipFill>
          <a:blip r:embed="rId3" cstate="screen">
            <a:biLevel thresh="75000"/>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839456" y="6093296"/>
            <a:ext cx="360000" cy="360000"/>
          </a:xfrm>
          <a:prstGeom prst="rect">
            <a:avLst/>
          </a:prstGeom>
        </p:spPr>
      </p:pic>
      <p:pic>
        <p:nvPicPr>
          <p:cNvPr id="9" name="Picture 8" descr="Icon&#10;&#10;Description automatically generated">
            <a:hlinkClick r:id="rId2"/>
            <a:extLst>
              <a:ext uri="{FF2B5EF4-FFF2-40B4-BE49-F238E27FC236}">
                <a16:creationId xmlns:a16="http://schemas.microsoft.com/office/drawing/2014/main" id="{C1BC6918-6C5B-C3AF-A51B-FB591F80BF0B}"/>
              </a:ext>
            </a:extLst>
          </p:cNvPr>
          <p:cNvPicPr>
            <a:picLocks noChangeAspect="1"/>
          </p:cNvPicPr>
          <p:nvPr/>
        </p:nvPicPr>
        <p:blipFill>
          <a:blip r:embed="rId5" cstate="screen">
            <a:biLevel thresh="75000"/>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407988" y="6093296"/>
            <a:ext cx="360000" cy="360000"/>
          </a:xfrm>
          <a:prstGeom prst="rect">
            <a:avLst/>
          </a:prstGeom>
        </p:spPr>
      </p:pic>
      <p:sp>
        <p:nvSpPr>
          <p:cNvPr id="10" name="TextBox 9">
            <a:extLst>
              <a:ext uri="{FF2B5EF4-FFF2-40B4-BE49-F238E27FC236}">
                <a16:creationId xmlns:a16="http://schemas.microsoft.com/office/drawing/2014/main" id="{0C85E044-ACE3-4A12-B709-E06CC826CC30}"/>
              </a:ext>
            </a:extLst>
          </p:cNvPr>
          <p:cNvSpPr txBox="1"/>
          <p:nvPr/>
        </p:nvSpPr>
        <p:spPr>
          <a:xfrm>
            <a:off x="1703744" y="6093296"/>
            <a:ext cx="1871976" cy="360040"/>
          </a:xfrm>
          <a:prstGeom prst="rect">
            <a:avLst/>
          </a:prstGeom>
          <a:noFill/>
        </p:spPr>
        <p:txBody>
          <a:bodyPr wrap="square" lIns="0" tIns="0" rIns="0" bIns="0" rtlCol="0" anchor="ctr" anchorCtr="0">
            <a:noAutofit/>
          </a:bodyPr>
          <a:lstStyle/>
          <a:p>
            <a:pPr algn="l"/>
            <a:r>
              <a:rPr lang="en-US" sz="800">
                <a:solidFill>
                  <a:schemeClr val="tx1"/>
                </a:solidFill>
                <a:effectLst/>
              </a:rPr>
              <a:t>Content is available under</a:t>
            </a:r>
          </a:p>
          <a:p>
            <a:pPr algn="l"/>
            <a:r>
              <a:rPr lang="en-US" sz="800">
                <a:solidFill>
                  <a:schemeClr val="tx1"/>
                </a:solidFill>
                <a:effectLst/>
              </a:rPr>
              <a:t>CC BY-NC 4.0 unless otherwise stated</a:t>
            </a:r>
            <a:endParaRPr lang="en-GB" sz="800">
              <a:solidFill>
                <a:schemeClr val="tx1"/>
              </a:solidFill>
              <a:effectLst/>
            </a:endParaRPr>
          </a:p>
        </p:txBody>
      </p:sp>
      <p:pic>
        <p:nvPicPr>
          <p:cNvPr id="4" name="Picture 3" descr="Icon&#10;&#10;Description automatically generated">
            <a:hlinkClick r:id="rId2"/>
            <a:extLst>
              <a:ext uri="{FF2B5EF4-FFF2-40B4-BE49-F238E27FC236}">
                <a16:creationId xmlns:a16="http://schemas.microsoft.com/office/drawing/2014/main" id="{746A0EE7-1655-B8BB-A7A6-5A671F5AC352}"/>
              </a:ext>
            </a:extLst>
          </p:cNvPr>
          <p:cNvPicPr>
            <a:picLocks noChangeAspect="1"/>
          </p:cNvPicPr>
          <p:nvPr/>
        </p:nvPicPr>
        <p:blipFill>
          <a:blip r:embed="rId7" cstate="screen">
            <a:biLevel thresh="75000"/>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1271504" y="6093296"/>
            <a:ext cx="360000" cy="360000"/>
          </a:xfrm>
          <a:prstGeom prst="rect">
            <a:avLst/>
          </a:prstGeom>
        </p:spPr>
      </p:pic>
    </p:spTree>
    <p:extLst>
      <p:ext uri="{BB962C8B-B14F-4D97-AF65-F5344CB8AC3E}">
        <p14:creationId xmlns:p14="http://schemas.microsoft.com/office/powerpoint/2010/main" val="1323295903"/>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Thank you ">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4A4D6E-EA47-4FB6-4842-6266F7987D40}"/>
              </a:ext>
            </a:extLst>
          </p:cNvPr>
          <p:cNvSpPr/>
          <p:nvPr/>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6" name="Freeform 5">
            <a:extLst>
              <a:ext uri="{FF2B5EF4-FFF2-40B4-BE49-F238E27FC236}">
                <a16:creationId xmlns:a16="http://schemas.microsoft.com/office/drawing/2014/main" id="{4E379A93-4718-A4A6-52FF-0770DDE1FB8E}"/>
              </a:ext>
            </a:extLst>
          </p:cNvPr>
          <p:cNvSpPr>
            <a:spLocks noChangeAspect="1" noEditPoints="1"/>
          </p:cNvSpPr>
          <p:nvPr/>
        </p:nvSpPr>
        <p:spPr bwMode="auto">
          <a:xfrm>
            <a:off x="407988" y="2805066"/>
            <a:ext cx="4895924" cy="3648121"/>
          </a:xfrm>
          <a:custGeom>
            <a:avLst/>
            <a:gdLst>
              <a:gd name="T0" fmla="*/ 6475 w 6475"/>
              <a:gd name="T1" fmla="*/ 1671 h 4824"/>
              <a:gd name="T2" fmla="*/ 6332 w 6475"/>
              <a:gd name="T3" fmla="*/ 2506 h 4824"/>
              <a:gd name="T4" fmla="*/ 6191 w 6475"/>
              <a:gd name="T5" fmla="*/ 3343 h 4824"/>
              <a:gd name="T6" fmla="*/ 5547 w 6475"/>
              <a:gd name="T7" fmla="*/ 3343 h 4824"/>
              <a:gd name="T8" fmla="*/ 5428 w 6475"/>
              <a:gd name="T9" fmla="*/ 2506 h 4824"/>
              <a:gd name="T10" fmla="*/ 5309 w 6475"/>
              <a:gd name="T11" fmla="*/ 1671 h 4824"/>
              <a:gd name="T12" fmla="*/ 5309 w 6475"/>
              <a:gd name="T13" fmla="*/ 835 h 4824"/>
              <a:gd name="T14" fmla="*/ 5309 w 6475"/>
              <a:gd name="T15" fmla="*/ 0 h 4824"/>
              <a:gd name="T16" fmla="*/ 5892 w 6475"/>
              <a:gd name="T17" fmla="*/ 0 h 4824"/>
              <a:gd name="T18" fmla="*/ 6475 w 6475"/>
              <a:gd name="T19" fmla="*/ 0 h 4824"/>
              <a:gd name="T20" fmla="*/ 6475 w 6475"/>
              <a:gd name="T21" fmla="*/ 835 h 4824"/>
              <a:gd name="T22" fmla="*/ 6475 w 6475"/>
              <a:gd name="T23" fmla="*/ 1671 h 4824"/>
              <a:gd name="T24" fmla="*/ 3041 w 6475"/>
              <a:gd name="T25" fmla="*/ 3007 h 4824"/>
              <a:gd name="T26" fmla="*/ 2742 w 6475"/>
              <a:gd name="T27" fmla="*/ 2147 h 4824"/>
              <a:gd name="T28" fmla="*/ 2444 w 6475"/>
              <a:gd name="T29" fmla="*/ 1289 h 4824"/>
              <a:gd name="T30" fmla="*/ 2145 w 6475"/>
              <a:gd name="T31" fmla="*/ 2147 h 4824"/>
              <a:gd name="T32" fmla="*/ 1847 w 6475"/>
              <a:gd name="T33" fmla="*/ 3007 h 4824"/>
              <a:gd name="T34" fmla="*/ 2444 w 6475"/>
              <a:gd name="T35" fmla="*/ 3007 h 4824"/>
              <a:gd name="T36" fmla="*/ 3041 w 6475"/>
              <a:gd name="T37" fmla="*/ 3007 h 4824"/>
              <a:gd name="T38" fmla="*/ 4887 w 6475"/>
              <a:gd name="T39" fmla="*/ 4824 h 4824"/>
              <a:gd name="T40" fmla="*/ 4278 w 6475"/>
              <a:gd name="T41" fmla="*/ 4824 h 4824"/>
              <a:gd name="T42" fmla="*/ 3671 w 6475"/>
              <a:gd name="T43" fmla="*/ 4824 h 4824"/>
              <a:gd name="T44" fmla="*/ 3375 w 6475"/>
              <a:gd name="T45" fmla="*/ 3971 h 4824"/>
              <a:gd name="T46" fmla="*/ 2444 w 6475"/>
              <a:gd name="T47" fmla="*/ 3971 h 4824"/>
              <a:gd name="T48" fmla="*/ 1513 w 6475"/>
              <a:gd name="T49" fmla="*/ 3971 h 4824"/>
              <a:gd name="T50" fmla="*/ 1216 w 6475"/>
              <a:gd name="T51" fmla="*/ 4824 h 4824"/>
              <a:gd name="T52" fmla="*/ 607 w 6475"/>
              <a:gd name="T53" fmla="*/ 4824 h 4824"/>
              <a:gd name="T54" fmla="*/ 0 w 6475"/>
              <a:gd name="T55" fmla="*/ 4824 h 4824"/>
              <a:gd name="T56" fmla="*/ 214 w 6475"/>
              <a:gd name="T57" fmla="*/ 4221 h 4824"/>
              <a:gd name="T58" fmla="*/ 427 w 6475"/>
              <a:gd name="T59" fmla="*/ 3618 h 4824"/>
              <a:gd name="T60" fmla="*/ 641 w 6475"/>
              <a:gd name="T61" fmla="*/ 3015 h 4824"/>
              <a:gd name="T62" fmla="*/ 856 w 6475"/>
              <a:gd name="T63" fmla="*/ 2412 h 4824"/>
              <a:gd name="T64" fmla="*/ 1070 w 6475"/>
              <a:gd name="T65" fmla="*/ 1809 h 4824"/>
              <a:gd name="T66" fmla="*/ 1285 w 6475"/>
              <a:gd name="T67" fmla="*/ 1206 h 4824"/>
              <a:gd name="T68" fmla="*/ 1499 w 6475"/>
              <a:gd name="T69" fmla="*/ 603 h 4824"/>
              <a:gd name="T70" fmla="*/ 1714 w 6475"/>
              <a:gd name="T71" fmla="*/ 0 h 4824"/>
              <a:gd name="T72" fmla="*/ 2443 w 6475"/>
              <a:gd name="T73" fmla="*/ 0 h 4824"/>
              <a:gd name="T74" fmla="*/ 3173 w 6475"/>
              <a:gd name="T75" fmla="*/ 0 h 4824"/>
              <a:gd name="T76" fmla="*/ 3387 w 6475"/>
              <a:gd name="T77" fmla="*/ 603 h 4824"/>
              <a:gd name="T78" fmla="*/ 3601 w 6475"/>
              <a:gd name="T79" fmla="*/ 1206 h 4824"/>
              <a:gd name="T80" fmla="*/ 3814 w 6475"/>
              <a:gd name="T81" fmla="*/ 1809 h 4824"/>
              <a:gd name="T82" fmla="*/ 4029 w 6475"/>
              <a:gd name="T83" fmla="*/ 2412 h 4824"/>
              <a:gd name="T84" fmla="*/ 4243 w 6475"/>
              <a:gd name="T85" fmla="*/ 3015 h 4824"/>
              <a:gd name="T86" fmla="*/ 4458 w 6475"/>
              <a:gd name="T87" fmla="*/ 3618 h 4824"/>
              <a:gd name="T88" fmla="*/ 4672 w 6475"/>
              <a:gd name="T89" fmla="*/ 4221 h 4824"/>
              <a:gd name="T90" fmla="*/ 4887 w 6475"/>
              <a:gd name="T91" fmla="*/ 4824 h 4824"/>
              <a:gd name="T92" fmla="*/ 5343 w 6475"/>
              <a:gd name="T93" fmla="*/ 4824 h 4824"/>
              <a:gd name="T94" fmla="*/ 5343 w 6475"/>
              <a:gd name="T95" fmla="*/ 4277 h 4824"/>
              <a:gd name="T96" fmla="*/ 5343 w 6475"/>
              <a:gd name="T97" fmla="*/ 3730 h 4824"/>
              <a:gd name="T98" fmla="*/ 5891 w 6475"/>
              <a:gd name="T99" fmla="*/ 3730 h 4824"/>
              <a:gd name="T100" fmla="*/ 6440 w 6475"/>
              <a:gd name="T101" fmla="*/ 3730 h 4824"/>
              <a:gd name="T102" fmla="*/ 6440 w 6475"/>
              <a:gd name="T103" fmla="*/ 4277 h 4824"/>
              <a:gd name="T104" fmla="*/ 6440 w 6475"/>
              <a:gd name="T105" fmla="*/ 4824 h 4824"/>
              <a:gd name="T106" fmla="*/ 5891 w 6475"/>
              <a:gd name="T107" fmla="*/ 4824 h 4824"/>
              <a:gd name="T108" fmla="*/ 5343 w 6475"/>
              <a:gd name="T109" fmla="*/ 4824 h 4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75" h="4824">
                <a:moveTo>
                  <a:pt x="6475" y="1671"/>
                </a:moveTo>
                <a:lnTo>
                  <a:pt x="6332" y="2506"/>
                </a:lnTo>
                <a:lnTo>
                  <a:pt x="6191" y="3343"/>
                </a:lnTo>
                <a:lnTo>
                  <a:pt x="5547" y="3343"/>
                </a:lnTo>
                <a:lnTo>
                  <a:pt x="5428" y="2506"/>
                </a:lnTo>
                <a:lnTo>
                  <a:pt x="5309" y="1671"/>
                </a:lnTo>
                <a:lnTo>
                  <a:pt x="5309" y="835"/>
                </a:lnTo>
                <a:lnTo>
                  <a:pt x="5309" y="0"/>
                </a:lnTo>
                <a:lnTo>
                  <a:pt x="5892" y="0"/>
                </a:lnTo>
                <a:lnTo>
                  <a:pt x="6475" y="0"/>
                </a:lnTo>
                <a:lnTo>
                  <a:pt x="6475" y="835"/>
                </a:lnTo>
                <a:lnTo>
                  <a:pt x="6475" y="1671"/>
                </a:lnTo>
                <a:close/>
                <a:moveTo>
                  <a:pt x="3041" y="3007"/>
                </a:moveTo>
                <a:lnTo>
                  <a:pt x="2742" y="2147"/>
                </a:lnTo>
                <a:lnTo>
                  <a:pt x="2444" y="1289"/>
                </a:lnTo>
                <a:lnTo>
                  <a:pt x="2145" y="2147"/>
                </a:lnTo>
                <a:lnTo>
                  <a:pt x="1847" y="3007"/>
                </a:lnTo>
                <a:lnTo>
                  <a:pt x="2444" y="3007"/>
                </a:lnTo>
                <a:lnTo>
                  <a:pt x="3041" y="3007"/>
                </a:lnTo>
                <a:close/>
                <a:moveTo>
                  <a:pt x="4887" y="4824"/>
                </a:moveTo>
                <a:lnTo>
                  <a:pt x="4278" y="4824"/>
                </a:lnTo>
                <a:lnTo>
                  <a:pt x="3671" y="4824"/>
                </a:lnTo>
                <a:lnTo>
                  <a:pt x="3375" y="3971"/>
                </a:lnTo>
                <a:lnTo>
                  <a:pt x="2444" y="3971"/>
                </a:lnTo>
                <a:lnTo>
                  <a:pt x="1513" y="3971"/>
                </a:lnTo>
                <a:lnTo>
                  <a:pt x="1216" y="4824"/>
                </a:lnTo>
                <a:lnTo>
                  <a:pt x="607" y="4824"/>
                </a:lnTo>
                <a:lnTo>
                  <a:pt x="0" y="4824"/>
                </a:lnTo>
                <a:lnTo>
                  <a:pt x="214" y="4221"/>
                </a:lnTo>
                <a:lnTo>
                  <a:pt x="427" y="3618"/>
                </a:lnTo>
                <a:lnTo>
                  <a:pt x="641" y="3015"/>
                </a:lnTo>
                <a:lnTo>
                  <a:pt x="856" y="2412"/>
                </a:lnTo>
                <a:lnTo>
                  <a:pt x="1070" y="1809"/>
                </a:lnTo>
                <a:lnTo>
                  <a:pt x="1285" y="1206"/>
                </a:lnTo>
                <a:lnTo>
                  <a:pt x="1499" y="603"/>
                </a:lnTo>
                <a:lnTo>
                  <a:pt x="1714" y="0"/>
                </a:lnTo>
                <a:lnTo>
                  <a:pt x="2443" y="0"/>
                </a:lnTo>
                <a:lnTo>
                  <a:pt x="3173" y="0"/>
                </a:lnTo>
                <a:lnTo>
                  <a:pt x="3387" y="603"/>
                </a:lnTo>
                <a:lnTo>
                  <a:pt x="3601" y="1206"/>
                </a:lnTo>
                <a:lnTo>
                  <a:pt x="3814" y="1809"/>
                </a:lnTo>
                <a:lnTo>
                  <a:pt x="4029" y="2412"/>
                </a:lnTo>
                <a:lnTo>
                  <a:pt x="4243" y="3015"/>
                </a:lnTo>
                <a:lnTo>
                  <a:pt x="4458" y="3618"/>
                </a:lnTo>
                <a:lnTo>
                  <a:pt x="4672" y="4221"/>
                </a:lnTo>
                <a:lnTo>
                  <a:pt x="4887" y="4824"/>
                </a:lnTo>
                <a:close/>
                <a:moveTo>
                  <a:pt x="5343" y="4824"/>
                </a:moveTo>
                <a:lnTo>
                  <a:pt x="5343" y="4277"/>
                </a:lnTo>
                <a:lnTo>
                  <a:pt x="5343" y="3730"/>
                </a:lnTo>
                <a:lnTo>
                  <a:pt x="5891" y="3730"/>
                </a:lnTo>
                <a:lnTo>
                  <a:pt x="6440" y="3730"/>
                </a:lnTo>
                <a:lnTo>
                  <a:pt x="6440" y="4277"/>
                </a:lnTo>
                <a:lnTo>
                  <a:pt x="6440" y="4824"/>
                </a:lnTo>
                <a:lnTo>
                  <a:pt x="5891" y="4824"/>
                </a:lnTo>
                <a:lnTo>
                  <a:pt x="5343" y="48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97C8E3E2-A6A7-5047-7F76-5A852C28CC12}"/>
              </a:ext>
            </a:extLst>
          </p:cNvPr>
          <p:cNvSpPr txBox="1"/>
          <p:nvPr/>
        </p:nvSpPr>
        <p:spPr>
          <a:xfrm>
            <a:off x="6456040" y="2249172"/>
            <a:ext cx="1512168" cy="504000"/>
          </a:xfrm>
          <a:prstGeom prst="rect">
            <a:avLst/>
          </a:prstGeom>
          <a:noFill/>
        </p:spPr>
        <p:txBody>
          <a:bodyPr wrap="none" lIns="0" tIns="0" rIns="0" bIns="0" rtlCol="0" anchor="b" anchorCtr="0">
            <a:noAutofit/>
          </a:bodyPr>
          <a:lstStyle/>
          <a:p>
            <a:pPr algn="l"/>
            <a:r>
              <a:rPr lang="en-US" sz="3200">
                <a:solidFill>
                  <a:schemeClr val="bg1"/>
                </a:solidFill>
                <a:latin typeface="+mj-lt"/>
              </a:rPr>
              <a:t>Kiitos</a:t>
            </a:r>
          </a:p>
        </p:txBody>
      </p:sp>
      <p:sp>
        <p:nvSpPr>
          <p:cNvPr id="2" name="Date Placeholder 1">
            <a:extLst>
              <a:ext uri="{FF2B5EF4-FFF2-40B4-BE49-F238E27FC236}">
                <a16:creationId xmlns:a16="http://schemas.microsoft.com/office/drawing/2014/main" id="{5819FAC3-FDFD-0982-174D-64BFD817B086}"/>
              </a:ext>
            </a:extLst>
          </p:cNvPr>
          <p:cNvSpPr>
            <a:spLocks noGrp="1"/>
          </p:cNvSpPr>
          <p:nvPr>
            <p:ph type="dt" sz="half" idx="14"/>
          </p:nvPr>
        </p:nvSpPr>
        <p:spPr/>
        <p:txBody>
          <a:bodyPr/>
          <a:lstStyle>
            <a:lvl1pPr>
              <a:defRPr>
                <a:solidFill>
                  <a:schemeClr val="bg1"/>
                </a:solidFill>
              </a:defRPr>
            </a:lvl1pPr>
          </a:lstStyle>
          <a:p>
            <a:fld id="{CF3072A6-172D-4F72-AEE9-619749FA081C}" type="datetime1">
              <a:rPr lang="fi-FI" smtClean="0"/>
              <a:t>9.6.2024</a:t>
            </a:fld>
            <a:endParaRPr lang="fi-FI"/>
          </a:p>
        </p:txBody>
      </p:sp>
      <p:sp>
        <p:nvSpPr>
          <p:cNvPr id="3" name="Footer Placeholder 2">
            <a:extLst>
              <a:ext uri="{FF2B5EF4-FFF2-40B4-BE49-F238E27FC236}">
                <a16:creationId xmlns:a16="http://schemas.microsoft.com/office/drawing/2014/main" id="{D2BF6814-EA9F-9642-988B-BA0DCA001BE0}"/>
              </a:ext>
            </a:extLst>
          </p:cNvPr>
          <p:cNvSpPr>
            <a:spLocks noGrp="1"/>
          </p:cNvSpPr>
          <p:nvPr>
            <p:ph type="ftr" sz="quarter" idx="15"/>
          </p:nvPr>
        </p:nvSpPr>
        <p:spPr/>
        <p:txBody>
          <a:bodyPr/>
          <a:lstStyle>
            <a:lvl1pPr>
              <a:defRPr>
                <a:solidFill>
                  <a:schemeClr val="bg1"/>
                </a:solidFill>
              </a:defRPr>
            </a:lvl1pPr>
          </a:lstStyle>
          <a:p>
            <a:r>
              <a:rPr lang="fi-FI"/>
              <a:t>Presenter Name</a:t>
            </a:r>
          </a:p>
        </p:txBody>
      </p:sp>
      <p:sp>
        <p:nvSpPr>
          <p:cNvPr id="4" name="Slide Number Placeholder 3">
            <a:extLst>
              <a:ext uri="{FF2B5EF4-FFF2-40B4-BE49-F238E27FC236}">
                <a16:creationId xmlns:a16="http://schemas.microsoft.com/office/drawing/2014/main" id="{F594FCAF-E233-9309-B54B-CAB9B5DA075B}"/>
              </a:ext>
            </a:extLst>
          </p:cNvPr>
          <p:cNvSpPr>
            <a:spLocks noGrp="1"/>
          </p:cNvSpPr>
          <p:nvPr>
            <p:ph type="sldNum" sz="quarter" idx="16"/>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5" name="TextBox 4">
            <a:hlinkClick r:id="rId2"/>
            <a:extLst>
              <a:ext uri="{FF2B5EF4-FFF2-40B4-BE49-F238E27FC236}">
                <a16:creationId xmlns:a16="http://schemas.microsoft.com/office/drawing/2014/main" id="{165C98D3-985C-5D09-0F62-234BE3AB58C3}"/>
              </a:ext>
            </a:extLst>
          </p:cNvPr>
          <p:cNvSpPr txBox="1"/>
          <p:nvPr/>
        </p:nvSpPr>
        <p:spPr>
          <a:xfrm>
            <a:off x="6456040" y="2769778"/>
            <a:ext cx="1438214" cy="443198"/>
          </a:xfrm>
          <a:prstGeom prst="rect">
            <a:avLst/>
          </a:prstGeom>
        </p:spPr>
        <p:txBody>
          <a:bodyPr vert="horz" wrap="square" lIns="0" tIns="0" rIns="0" bIns="0" rtlCol="0" anchor="t" anchorCtr="0">
            <a:spAutoFit/>
          </a:bodyPr>
          <a:lstStyle>
            <a:lvl1pPr lvl="0" indent="0">
              <a:lnSpc>
                <a:spcPct val="90000"/>
              </a:lnSpc>
              <a:spcBef>
                <a:spcPts val="800"/>
              </a:spcBef>
              <a:buFontTx/>
              <a:buNone/>
              <a:defRPr sz="3000" b="1" spc="-50" baseline="0">
                <a:latin typeface="+mj-lt"/>
              </a:defRPr>
            </a:lvl1pPr>
            <a:lvl2pPr marL="266700" indent="-266700">
              <a:lnSpc>
                <a:spcPct val="100000"/>
              </a:lnSpc>
              <a:spcBef>
                <a:spcPts val="800"/>
              </a:spcBef>
              <a:buFont typeface="Arial" panose="020B0604020202020204" pitchFamily="34" charset="0"/>
              <a:buChar char="•"/>
              <a:defRPr sz="2000"/>
            </a:lvl2pPr>
            <a:lvl3pPr marL="542925" indent="-276225">
              <a:lnSpc>
                <a:spcPct val="100000"/>
              </a:lnSpc>
              <a:spcBef>
                <a:spcPts val="800"/>
              </a:spcBef>
              <a:buFont typeface="Arial" panose="020B0604020202020204" pitchFamily="34" charset="0"/>
              <a:buChar char="•"/>
            </a:lvl3pPr>
            <a:lvl4pPr marL="809625" indent="-266700">
              <a:lnSpc>
                <a:spcPct val="100000"/>
              </a:lnSpc>
              <a:spcBef>
                <a:spcPts val="800"/>
              </a:spcBef>
              <a:buFont typeface="Arial" panose="020B0604020202020204" pitchFamily="34" charset="0"/>
              <a:buChar char="•"/>
            </a:lvl4pPr>
            <a:lvl5pPr marL="1076325" indent="-266700">
              <a:lnSpc>
                <a:spcPct val="100000"/>
              </a:lnSpc>
              <a:spcBef>
                <a:spcPts val="800"/>
              </a:spcBef>
              <a:buFont typeface="Arial" panose="020B0604020202020204" pitchFamily="34" charset="0"/>
              <a:buChar char="•"/>
            </a:lvl5pPr>
            <a:lvl6pPr marL="1343025" indent="-266700">
              <a:lnSpc>
                <a:spcPct val="100000"/>
              </a:lnSpc>
              <a:spcBef>
                <a:spcPts val="800"/>
              </a:spcBef>
              <a:buFont typeface="Arial" panose="020B0604020202020204" pitchFamily="34" charset="0"/>
              <a:buChar char="•"/>
            </a:lvl6pPr>
            <a:lvl7pPr marL="1619250" indent="-276225">
              <a:lnSpc>
                <a:spcPct val="100000"/>
              </a:lnSpc>
              <a:spcBef>
                <a:spcPts val="800"/>
              </a:spcBef>
              <a:buFont typeface="Arial" panose="020B0604020202020204" pitchFamily="34" charset="0"/>
              <a:buChar char="•"/>
            </a:lvl7pPr>
            <a:lvl8pPr marL="1885950" indent="-266700">
              <a:lnSpc>
                <a:spcPct val="100000"/>
              </a:lnSpc>
              <a:spcBef>
                <a:spcPts val="800"/>
              </a:spcBef>
              <a:buFont typeface="Arial" panose="020B0604020202020204" pitchFamily="34" charset="0"/>
              <a:buChar char="•"/>
            </a:lvl8pPr>
            <a:lvl9pPr marL="2152650" indent="-266700">
              <a:lnSpc>
                <a:spcPct val="100000"/>
              </a:lnSpc>
              <a:spcBef>
                <a:spcPts val="800"/>
              </a:spcBef>
              <a:buFont typeface="Arial" panose="020B0604020202020204" pitchFamily="34" charset="0"/>
              <a:buChar char="•"/>
            </a:lvl9pPr>
          </a:lstStyle>
          <a:p>
            <a:pPr lvl="0"/>
            <a:r>
              <a:rPr lang="en-GB" sz="3200">
                <a:solidFill>
                  <a:schemeClr val="bg1"/>
                </a:solidFill>
              </a:rPr>
              <a:t>aalto.fi</a:t>
            </a:r>
          </a:p>
        </p:txBody>
      </p:sp>
      <p:cxnSp>
        <p:nvCxnSpPr>
          <p:cNvPr id="7" name="Straight Connector 6">
            <a:extLst>
              <a:ext uri="{FF2B5EF4-FFF2-40B4-BE49-F238E27FC236}">
                <a16:creationId xmlns:a16="http://schemas.microsoft.com/office/drawing/2014/main" id="{8CE981A1-63EF-5A62-16BF-911E556C4D71}"/>
              </a:ext>
            </a:extLst>
          </p:cNvPr>
          <p:cNvCxnSpPr>
            <a:cxnSpLocks/>
          </p:cNvCxnSpPr>
          <p:nvPr/>
        </p:nvCxnSpPr>
        <p:spPr>
          <a:xfrm>
            <a:off x="6448576" y="2004866"/>
            <a:ext cx="396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966908"/>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Thank you Blue">
    <p:bg>
      <p:bgPr>
        <a:solidFill>
          <a:schemeClr val="accent3"/>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4A4D6E-EA47-4FB6-4842-6266F7987D40}"/>
              </a:ext>
            </a:extLst>
          </p:cNvPr>
          <p:cNvSpPr/>
          <p:nvPr/>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6" name="Freeform 5">
            <a:extLst>
              <a:ext uri="{FF2B5EF4-FFF2-40B4-BE49-F238E27FC236}">
                <a16:creationId xmlns:a16="http://schemas.microsoft.com/office/drawing/2014/main" id="{4E379A93-4718-A4A6-52FF-0770DDE1FB8E}"/>
              </a:ext>
            </a:extLst>
          </p:cNvPr>
          <p:cNvSpPr>
            <a:spLocks noChangeAspect="1" noEditPoints="1"/>
          </p:cNvSpPr>
          <p:nvPr/>
        </p:nvSpPr>
        <p:spPr bwMode="auto">
          <a:xfrm>
            <a:off x="407988" y="2805066"/>
            <a:ext cx="4895924" cy="3648121"/>
          </a:xfrm>
          <a:custGeom>
            <a:avLst/>
            <a:gdLst>
              <a:gd name="T0" fmla="*/ 6475 w 6475"/>
              <a:gd name="T1" fmla="*/ 1671 h 4824"/>
              <a:gd name="T2" fmla="*/ 6332 w 6475"/>
              <a:gd name="T3" fmla="*/ 2506 h 4824"/>
              <a:gd name="T4" fmla="*/ 6191 w 6475"/>
              <a:gd name="T5" fmla="*/ 3343 h 4824"/>
              <a:gd name="T6" fmla="*/ 5547 w 6475"/>
              <a:gd name="T7" fmla="*/ 3343 h 4824"/>
              <a:gd name="T8" fmla="*/ 5428 w 6475"/>
              <a:gd name="T9" fmla="*/ 2506 h 4824"/>
              <a:gd name="T10" fmla="*/ 5309 w 6475"/>
              <a:gd name="T11" fmla="*/ 1671 h 4824"/>
              <a:gd name="T12" fmla="*/ 5309 w 6475"/>
              <a:gd name="T13" fmla="*/ 835 h 4824"/>
              <a:gd name="T14" fmla="*/ 5309 w 6475"/>
              <a:gd name="T15" fmla="*/ 0 h 4824"/>
              <a:gd name="T16" fmla="*/ 5892 w 6475"/>
              <a:gd name="T17" fmla="*/ 0 h 4824"/>
              <a:gd name="T18" fmla="*/ 6475 w 6475"/>
              <a:gd name="T19" fmla="*/ 0 h 4824"/>
              <a:gd name="T20" fmla="*/ 6475 w 6475"/>
              <a:gd name="T21" fmla="*/ 835 h 4824"/>
              <a:gd name="T22" fmla="*/ 6475 w 6475"/>
              <a:gd name="T23" fmla="*/ 1671 h 4824"/>
              <a:gd name="T24" fmla="*/ 3041 w 6475"/>
              <a:gd name="T25" fmla="*/ 3007 h 4824"/>
              <a:gd name="T26" fmla="*/ 2742 w 6475"/>
              <a:gd name="T27" fmla="*/ 2147 h 4824"/>
              <a:gd name="T28" fmla="*/ 2444 w 6475"/>
              <a:gd name="T29" fmla="*/ 1289 h 4824"/>
              <a:gd name="T30" fmla="*/ 2145 w 6475"/>
              <a:gd name="T31" fmla="*/ 2147 h 4824"/>
              <a:gd name="T32" fmla="*/ 1847 w 6475"/>
              <a:gd name="T33" fmla="*/ 3007 h 4824"/>
              <a:gd name="T34" fmla="*/ 2444 w 6475"/>
              <a:gd name="T35" fmla="*/ 3007 h 4824"/>
              <a:gd name="T36" fmla="*/ 3041 w 6475"/>
              <a:gd name="T37" fmla="*/ 3007 h 4824"/>
              <a:gd name="T38" fmla="*/ 4887 w 6475"/>
              <a:gd name="T39" fmla="*/ 4824 h 4824"/>
              <a:gd name="T40" fmla="*/ 4278 w 6475"/>
              <a:gd name="T41" fmla="*/ 4824 h 4824"/>
              <a:gd name="T42" fmla="*/ 3671 w 6475"/>
              <a:gd name="T43" fmla="*/ 4824 h 4824"/>
              <a:gd name="T44" fmla="*/ 3375 w 6475"/>
              <a:gd name="T45" fmla="*/ 3971 h 4824"/>
              <a:gd name="T46" fmla="*/ 2444 w 6475"/>
              <a:gd name="T47" fmla="*/ 3971 h 4824"/>
              <a:gd name="T48" fmla="*/ 1513 w 6475"/>
              <a:gd name="T49" fmla="*/ 3971 h 4824"/>
              <a:gd name="T50" fmla="*/ 1216 w 6475"/>
              <a:gd name="T51" fmla="*/ 4824 h 4824"/>
              <a:gd name="T52" fmla="*/ 607 w 6475"/>
              <a:gd name="T53" fmla="*/ 4824 h 4824"/>
              <a:gd name="T54" fmla="*/ 0 w 6475"/>
              <a:gd name="T55" fmla="*/ 4824 h 4824"/>
              <a:gd name="T56" fmla="*/ 214 w 6475"/>
              <a:gd name="T57" fmla="*/ 4221 h 4824"/>
              <a:gd name="T58" fmla="*/ 427 w 6475"/>
              <a:gd name="T59" fmla="*/ 3618 h 4824"/>
              <a:gd name="T60" fmla="*/ 641 w 6475"/>
              <a:gd name="T61" fmla="*/ 3015 h 4824"/>
              <a:gd name="T62" fmla="*/ 856 w 6475"/>
              <a:gd name="T63" fmla="*/ 2412 h 4824"/>
              <a:gd name="T64" fmla="*/ 1070 w 6475"/>
              <a:gd name="T65" fmla="*/ 1809 h 4824"/>
              <a:gd name="T66" fmla="*/ 1285 w 6475"/>
              <a:gd name="T67" fmla="*/ 1206 h 4824"/>
              <a:gd name="T68" fmla="*/ 1499 w 6475"/>
              <a:gd name="T69" fmla="*/ 603 h 4824"/>
              <a:gd name="T70" fmla="*/ 1714 w 6475"/>
              <a:gd name="T71" fmla="*/ 0 h 4824"/>
              <a:gd name="T72" fmla="*/ 2443 w 6475"/>
              <a:gd name="T73" fmla="*/ 0 h 4824"/>
              <a:gd name="T74" fmla="*/ 3173 w 6475"/>
              <a:gd name="T75" fmla="*/ 0 h 4824"/>
              <a:gd name="T76" fmla="*/ 3387 w 6475"/>
              <a:gd name="T77" fmla="*/ 603 h 4824"/>
              <a:gd name="T78" fmla="*/ 3601 w 6475"/>
              <a:gd name="T79" fmla="*/ 1206 h 4824"/>
              <a:gd name="T80" fmla="*/ 3814 w 6475"/>
              <a:gd name="T81" fmla="*/ 1809 h 4824"/>
              <a:gd name="T82" fmla="*/ 4029 w 6475"/>
              <a:gd name="T83" fmla="*/ 2412 h 4824"/>
              <a:gd name="T84" fmla="*/ 4243 w 6475"/>
              <a:gd name="T85" fmla="*/ 3015 h 4824"/>
              <a:gd name="T86" fmla="*/ 4458 w 6475"/>
              <a:gd name="T87" fmla="*/ 3618 h 4824"/>
              <a:gd name="T88" fmla="*/ 4672 w 6475"/>
              <a:gd name="T89" fmla="*/ 4221 h 4824"/>
              <a:gd name="T90" fmla="*/ 4887 w 6475"/>
              <a:gd name="T91" fmla="*/ 4824 h 4824"/>
              <a:gd name="T92" fmla="*/ 5343 w 6475"/>
              <a:gd name="T93" fmla="*/ 4824 h 4824"/>
              <a:gd name="T94" fmla="*/ 5343 w 6475"/>
              <a:gd name="T95" fmla="*/ 4277 h 4824"/>
              <a:gd name="T96" fmla="*/ 5343 w 6475"/>
              <a:gd name="T97" fmla="*/ 3730 h 4824"/>
              <a:gd name="T98" fmla="*/ 5891 w 6475"/>
              <a:gd name="T99" fmla="*/ 3730 h 4824"/>
              <a:gd name="T100" fmla="*/ 6440 w 6475"/>
              <a:gd name="T101" fmla="*/ 3730 h 4824"/>
              <a:gd name="T102" fmla="*/ 6440 w 6475"/>
              <a:gd name="T103" fmla="*/ 4277 h 4824"/>
              <a:gd name="T104" fmla="*/ 6440 w 6475"/>
              <a:gd name="T105" fmla="*/ 4824 h 4824"/>
              <a:gd name="T106" fmla="*/ 5891 w 6475"/>
              <a:gd name="T107" fmla="*/ 4824 h 4824"/>
              <a:gd name="T108" fmla="*/ 5343 w 6475"/>
              <a:gd name="T109" fmla="*/ 4824 h 4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75" h="4824">
                <a:moveTo>
                  <a:pt x="6475" y="1671"/>
                </a:moveTo>
                <a:lnTo>
                  <a:pt x="6332" y="2506"/>
                </a:lnTo>
                <a:lnTo>
                  <a:pt x="6191" y="3343"/>
                </a:lnTo>
                <a:lnTo>
                  <a:pt x="5547" y="3343"/>
                </a:lnTo>
                <a:lnTo>
                  <a:pt x="5428" y="2506"/>
                </a:lnTo>
                <a:lnTo>
                  <a:pt x="5309" y="1671"/>
                </a:lnTo>
                <a:lnTo>
                  <a:pt x="5309" y="835"/>
                </a:lnTo>
                <a:lnTo>
                  <a:pt x="5309" y="0"/>
                </a:lnTo>
                <a:lnTo>
                  <a:pt x="5892" y="0"/>
                </a:lnTo>
                <a:lnTo>
                  <a:pt x="6475" y="0"/>
                </a:lnTo>
                <a:lnTo>
                  <a:pt x="6475" y="835"/>
                </a:lnTo>
                <a:lnTo>
                  <a:pt x="6475" y="1671"/>
                </a:lnTo>
                <a:close/>
                <a:moveTo>
                  <a:pt x="3041" y="3007"/>
                </a:moveTo>
                <a:lnTo>
                  <a:pt x="2742" y="2147"/>
                </a:lnTo>
                <a:lnTo>
                  <a:pt x="2444" y="1289"/>
                </a:lnTo>
                <a:lnTo>
                  <a:pt x="2145" y="2147"/>
                </a:lnTo>
                <a:lnTo>
                  <a:pt x="1847" y="3007"/>
                </a:lnTo>
                <a:lnTo>
                  <a:pt x="2444" y="3007"/>
                </a:lnTo>
                <a:lnTo>
                  <a:pt x="3041" y="3007"/>
                </a:lnTo>
                <a:close/>
                <a:moveTo>
                  <a:pt x="4887" y="4824"/>
                </a:moveTo>
                <a:lnTo>
                  <a:pt x="4278" y="4824"/>
                </a:lnTo>
                <a:lnTo>
                  <a:pt x="3671" y="4824"/>
                </a:lnTo>
                <a:lnTo>
                  <a:pt x="3375" y="3971"/>
                </a:lnTo>
                <a:lnTo>
                  <a:pt x="2444" y="3971"/>
                </a:lnTo>
                <a:lnTo>
                  <a:pt x="1513" y="3971"/>
                </a:lnTo>
                <a:lnTo>
                  <a:pt x="1216" y="4824"/>
                </a:lnTo>
                <a:lnTo>
                  <a:pt x="607" y="4824"/>
                </a:lnTo>
                <a:lnTo>
                  <a:pt x="0" y="4824"/>
                </a:lnTo>
                <a:lnTo>
                  <a:pt x="214" y="4221"/>
                </a:lnTo>
                <a:lnTo>
                  <a:pt x="427" y="3618"/>
                </a:lnTo>
                <a:lnTo>
                  <a:pt x="641" y="3015"/>
                </a:lnTo>
                <a:lnTo>
                  <a:pt x="856" y="2412"/>
                </a:lnTo>
                <a:lnTo>
                  <a:pt x="1070" y="1809"/>
                </a:lnTo>
                <a:lnTo>
                  <a:pt x="1285" y="1206"/>
                </a:lnTo>
                <a:lnTo>
                  <a:pt x="1499" y="603"/>
                </a:lnTo>
                <a:lnTo>
                  <a:pt x="1714" y="0"/>
                </a:lnTo>
                <a:lnTo>
                  <a:pt x="2443" y="0"/>
                </a:lnTo>
                <a:lnTo>
                  <a:pt x="3173" y="0"/>
                </a:lnTo>
                <a:lnTo>
                  <a:pt x="3387" y="603"/>
                </a:lnTo>
                <a:lnTo>
                  <a:pt x="3601" y="1206"/>
                </a:lnTo>
                <a:lnTo>
                  <a:pt x="3814" y="1809"/>
                </a:lnTo>
                <a:lnTo>
                  <a:pt x="4029" y="2412"/>
                </a:lnTo>
                <a:lnTo>
                  <a:pt x="4243" y="3015"/>
                </a:lnTo>
                <a:lnTo>
                  <a:pt x="4458" y="3618"/>
                </a:lnTo>
                <a:lnTo>
                  <a:pt x="4672" y="4221"/>
                </a:lnTo>
                <a:lnTo>
                  <a:pt x="4887" y="4824"/>
                </a:lnTo>
                <a:close/>
                <a:moveTo>
                  <a:pt x="5343" y="4824"/>
                </a:moveTo>
                <a:lnTo>
                  <a:pt x="5343" y="4277"/>
                </a:lnTo>
                <a:lnTo>
                  <a:pt x="5343" y="3730"/>
                </a:lnTo>
                <a:lnTo>
                  <a:pt x="5891" y="3730"/>
                </a:lnTo>
                <a:lnTo>
                  <a:pt x="6440" y="3730"/>
                </a:lnTo>
                <a:lnTo>
                  <a:pt x="6440" y="4277"/>
                </a:lnTo>
                <a:lnTo>
                  <a:pt x="6440" y="4824"/>
                </a:lnTo>
                <a:lnTo>
                  <a:pt x="5891" y="4824"/>
                </a:lnTo>
                <a:lnTo>
                  <a:pt x="5343" y="48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Date Placeholder 1">
            <a:extLst>
              <a:ext uri="{FF2B5EF4-FFF2-40B4-BE49-F238E27FC236}">
                <a16:creationId xmlns:a16="http://schemas.microsoft.com/office/drawing/2014/main" id="{5819FAC3-FDFD-0982-174D-64BFD817B086}"/>
              </a:ext>
            </a:extLst>
          </p:cNvPr>
          <p:cNvSpPr>
            <a:spLocks noGrp="1"/>
          </p:cNvSpPr>
          <p:nvPr>
            <p:ph type="dt" sz="half" idx="14"/>
          </p:nvPr>
        </p:nvSpPr>
        <p:spPr/>
        <p:txBody>
          <a:bodyPr/>
          <a:lstStyle/>
          <a:p>
            <a:fld id="{04456940-D26A-438E-A708-80A4FC128A37}" type="datetime1">
              <a:rPr lang="fi-FI" smtClean="0"/>
              <a:t>9.6.2024</a:t>
            </a:fld>
            <a:endParaRPr lang="fi-FI"/>
          </a:p>
        </p:txBody>
      </p:sp>
      <p:sp>
        <p:nvSpPr>
          <p:cNvPr id="3" name="Footer Placeholder 2">
            <a:extLst>
              <a:ext uri="{FF2B5EF4-FFF2-40B4-BE49-F238E27FC236}">
                <a16:creationId xmlns:a16="http://schemas.microsoft.com/office/drawing/2014/main" id="{D2BF6814-EA9F-9642-988B-BA0DCA001BE0}"/>
              </a:ext>
            </a:extLst>
          </p:cNvPr>
          <p:cNvSpPr>
            <a:spLocks noGrp="1"/>
          </p:cNvSpPr>
          <p:nvPr>
            <p:ph type="ftr" sz="quarter" idx="15"/>
          </p:nvPr>
        </p:nvSpPr>
        <p:spPr/>
        <p:txBody>
          <a:bodyPr/>
          <a:lstStyle/>
          <a:p>
            <a:r>
              <a:rPr lang="fi-FI"/>
              <a:t>Presenter Name</a:t>
            </a:r>
          </a:p>
        </p:txBody>
      </p:sp>
      <p:sp>
        <p:nvSpPr>
          <p:cNvPr id="4" name="Slide Number Placeholder 3">
            <a:extLst>
              <a:ext uri="{FF2B5EF4-FFF2-40B4-BE49-F238E27FC236}">
                <a16:creationId xmlns:a16="http://schemas.microsoft.com/office/drawing/2014/main" id="{F594FCAF-E233-9309-B54B-CAB9B5DA075B}"/>
              </a:ext>
            </a:extLst>
          </p:cNvPr>
          <p:cNvSpPr>
            <a:spLocks noGrp="1"/>
          </p:cNvSpPr>
          <p:nvPr>
            <p:ph type="sldNum" sz="quarter" idx="16"/>
          </p:nvPr>
        </p:nvSpPr>
        <p:spPr/>
        <p:txBody>
          <a:bodyPr/>
          <a:lstStyle/>
          <a:p>
            <a:fld id="{D701140D-C14F-41CA-99FC-0EF83E8DA40A}" type="slidenum">
              <a:rPr lang="fi-FI" smtClean="0"/>
              <a:pPr/>
              <a:t>‹#›</a:t>
            </a:fld>
            <a:endParaRPr lang="fi-FI"/>
          </a:p>
        </p:txBody>
      </p:sp>
      <p:sp>
        <p:nvSpPr>
          <p:cNvPr id="7" name="TextBox 6">
            <a:extLst>
              <a:ext uri="{FF2B5EF4-FFF2-40B4-BE49-F238E27FC236}">
                <a16:creationId xmlns:a16="http://schemas.microsoft.com/office/drawing/2014/main" id="{93DFF82F-A665-CA7C-A4D9-281EBE1EA308}"/>
              </a:ext>
            </a:extLst>
          </p:cNvPr>
          <p:cNvSpPr txBox="1"/>
          <p:nvPr/>
        </p:nvSpPr>
        <p:spPr>
          <a:xfrm>
            <a:off x="6456040" y="2249172"/>
            <a:ext cx="1512168" cy="504000"/>
          </a:xfrm>
          <a:prstGeom prst="rect">
            <a:avLst/>
          </a:prstGeom>
          <a:noFill/>
        </p:spPr>
        <p:txBody>
          <a:bodyPr wrap="none" lIns="0" tIns="0" rIns="0" bIns="0" rtlCol="0" anchor="b" anchorCtr="0">
            <a:noAutofit/>
          </a:bodyPr>
          <a:lstStyle/>
          <a:p>
            <a:pPr algn="l"/>
            <a:r>
              <a:rPr lang="en-US" sz="3200">
                <a:latin typeface="+mj-lt"/>
              </a:rPr>
              <a:t>Kiitos</a:t>
            </a:r>
          </a:p>
        </p:txBody>
      </p:sp>
      <p:sp>
        <p:nvSpPr>
          <p:cNvPr id="8" name="TextBox 7">
            <a:hlinkClick r:id="rId2"/>
            <a:extLst>
              <a:ext uri="{FF2B5EF4-FFF2-40B4-BE49-F238E27FC236}">
                <a16:creationId xmlns:a16="http://schemas.microsoft.com/office/drawing/2014/main" id="{F9F35130-809C-54C5-7E28-08465B7283F3}"/>
              </a:ext>
            </a:extLst>
          </p:cNvPr>
          <p:cNvSpPr txBox="1"/>
          <p:nvPr/>
        </p:nvSpPr>
        <p:spPr>
          <a:xfrm>
            <a:off x="6456040" y="2769778"/>
            <a:ext cx="1438214" cy="443198"/>
          </a:xfrm>
          <a:prstGeom prst="rect">
            <a:avLst/>
          </a:prstGeom>
        </p:spPr>
        <p:txBody>
          <a:bodyPr vert="horz" wrap="square" lIns="0" tIns="0" rIns="0" bIns="0" rtlCol="0" anchor="t" anchorCtr="0">
            <a:spAutoFit/>
          </a:bodyPr>
          <a:lstStyle>
            <a:lvl1pPr lvl="0" indent="0">
              <a:lnSpc>
                <a:spcPct val="90000"/>
              </a:lnSpc>
              <a:spcBef>
                <a:spcPts val="800"/>
              </a:spcBef>
              <a:buFontTx/>
              <a:buNone/>
              <a:defRPr sz="3000" b="1" spc="-50" baseline="0">
                <a:latin typeface="+mj-lt"/>
              </a:defRPr>
            </a:lvl1pPr>
            <a:lvl2pPr marL="266700" indent="-266700">
              <a:lnSpc>
                <a:spcPct val="100000"/>
              </a:lnSpc>
              <a:spcBef>
                <a:spcPts val="800"/>
              </a:spcBef>
              <a:buFont typeface="Arial" panose="020B0604020202020204" pitchFamily="34" charset="0"/>
              <a:buChar char="•"/>
              <a:defRPr sz="2000"/>
            </a:lvl2pPr>
            <a:lvl3pPr marL="542925" indent="-276225">
              <a:lnSpc>
                <a:spcPct val="100000"/>
              </a:lnSpc>
              <a:spcBef>
                <a:spcPts val="800"/>
              </a:spcBef>
              <a:buFont typeface="Arial" panose="020B0604020202020204" pitchFamily="34" charset="0"/>
              <a:buChar char="•"/>
            </a:lvl3pPr>
            <a:lvl4pPr marL="809625" indent="-266700">
              <a:lnSpc>
                <a:spcPct val="100000"/>
              </a:lnSpc>
              <a:spcBef>
                <a:spcPts val="800"/>
              </a:spcBef>
              <a:buFont typeface="Arial" panose="020B0604020202020204" pitchFamily="34" charset="0"/>
              <a:buChar char="•"/>
            </a:lvl4pPr>
            <a:lvl5pPr marL="1076325" indent="-266700">
              <a:lnSpc>
                <a:spcPct val="100000"/>
              </a:lnSpc>
              <a:spcBef>
                <a:spcPts val="800"/>
              </a:spcBef>
              <a:buFont typeface="Arial" panose="020B0604020202020204" pitchFamily="34" charset="0"/>
              <a:buChar char="•"/>
            </a:lvl5pPr>
            <a:lvl6pPr marL="1343025" indent="-266700">
              <a:lnSpc>
                <a:spcPct val="100000"/>
              </a:lnSpc>
              <a:spcBef>
                <a:spcPts val="800"/>
              </a:spcBef>
              <a:buFont typeface="Arial" panose="020B0604020202020204" pitchFamily="34" charset="0"/>
              <a:buChar char="•"/>
            </a:lvl6pPr>
            <a:lvl7pPr marL="1619250" indent="-276225">
              <a:lnSpc>
                <a:spcPct val="100000"/>
              </a:lnSpc>
              <a:spcBef>
                <a:spcPts val="800"/>
              </a:spcBef>
              <a:buFont typeface="Arial" panose="020B0604020202020204" pitchFamily="34" charset="0"/>
              <a:buChar char="•"/>
            </a:lvl7pPr>
            <a:lvl8pPr marL="1885950" indent="-266700">
              <a:lnSpc>
                <a:spcPct val="100000"/>
              </a:lnSpc>
              <a:spcBef>
                <a:spcPts val="800"/>
              </a:spcBef>
              <a:buFont typeface="Arial" panose="020B0604020202020204" pitchFamily="34" charset="0"/>
              <a:buChar char="•"/>
            </a:lvl8pPr>
            <a:lvl9pPr marL="2152650" indent="-266700">
              <a:lnSpc>
                <a:spcPct val="100000"/>
              </a:lnSpc>
              <a:spcBef>
                <a:spcPts val="800"/>
              </a:spcBef>
              <a:buFont typeface="Arial" panose="020B0604020202020204" pitchFamily="34" charset="0"/>
              <a:buChar char="•"/>
            </a:lvl9pPr>
          </a:lstStyle>
          <a:p>
            <a:pPr lvl="0"/>
            <a:r>
              <a:rPr lang="en-GB" sz="3200"/>
              <a:t>aalto.fi</a:t>
            </a:r>
          </a:p>
        </p:txBody>
      </p:sp>
      <p:cxnSp>
        <p:nvCxnSpPr>
          <p:cNvPr id="9" name="Straight Connector 8">
            <a:extLst>
              <a:ext uri="{FF2B5EF4-FFF2-40B4-BE49-F238E27FC236}">
                <a16:creationId xmlns:a16="http://schemas.microsoft.com/office/drawing/2014/main" id="{F4389D5A-AB42-9199-44CF-9CEEAE533454}"/>
              </a:ext>
            </a:extLst>
          </p:cNvPr>
          <p:cNvCxnSpPr>
            <a:cxnSpLocks/>
          </p:cNvCxnSpPr>
          <p:nvPr/>
        </p:nvCxnSpPr>
        <p:spPr>
          <a:xfrm>
            <a:off x="6448576" y="2004866"/>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432045"/>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Thank you Red">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4A4D6E-EA47-4FB6-4842-6266F7987D40}"/>
              </a:ext>
            </a:extLst>
          </p:cNvPr>
          <p:cNvSpPr/>
          <p:nvPr/>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6" name="Freeform 5">
            <a:extLst>
              <a:ext uri="{FF2B5EF4-FFF2-40B4-BE49-F238E27FC236}">
                <a16:creationId xmlns:a16="http://schemas.microsoft.com/office/drawing/2014/main" id="{4E379A93-4718-A4A6-52FF-0770DDE1FB8E}"/>
              </a:ext>
            </a:extLst>
          </p:cNvPr>
          <p:cNvSpPr>
            <a:spLocks noChangeAspect="1" noEditPoints="1"/>
          </p:cNvSpPr>
          <p:nvPr/>
        </p:nvSpPr>
        <p:spPr bwMode="auto">
          <a:xfrm>
            <a:off x="407988" y="2805066"/>
            <a:ext cx="4895924" cy="3648121"/>
          </a:xfrm>
          <a:custGeom>
            <a:avLst/>
            <a:gdLst>
              <a:gd name="T0" fmla="*/ 6475 w 6475"/>
              <a:gd name="T1" fmla="*/ 1671 h 4824"/>
              <a:gd name="T2" fmla="*/ 6332 w 6475"/>
              <a:gd name="T3" fmla="*/ 2506 h 4824"/>
              <a:gd name="T4" fmla="*/ 6191 w 6475"/>
              <a:gd name="T5" fmla="*/ 3343 h 4824"/>
              <a:gd name="T6" fmla="*/ 5547 w 6475"/>
              <a:gd name="T7" fmla="*/ 3343 h 4824"/>
              <a:gd name="T8" fmla="*/ 5428 w 6475"/>
              <a:gd name="T9" fmla="*/ 2506 h 4824"/>
              <a:gd name="T10" fmla="*/ 5309 w 6475"/>
              <a:gd name="T11" fmla="*/ 1671 h 4824"/>
              <a:gd name="T12" fmla="*/ 5309 w 6475"/>
              <a:gd name="T13" fmla="*/ 835 h 4824"/>
              <a:gd name="T14" fmla="*/ 5309 w 6475"/>
              <a:gd name="T15" fmla="*/ 0 h 4824"/>
              <a:gd name="T16" fmla="*/ 5892 w 6475"/>
              <a:gd name="T17" fmla="*/ 0 h 4824"/>
              <a:gd name="T18" fmla="*/ 6475 w 6475"/>
              <a:gd name="T19" fmla="*/ 0 h 4824"/>
              <a:gd name="T20" fmla="*/ 6475 w 6475"/>
              <a:gd name="T21" fmla="*/ 835 h 4824"/>
              <a:gd name="T22" fmla="*/ 6475 w 6475"/>
              <a:gd name="T23" fmla="*/ 1671 h 4824"/>
              <a:gd name="T24" fmla="*/ 3041 w 6475"/>
              <a:gd name="T25" fmla="*/ 3007 h 4824"/>
              <a:gd name="T26" fmla="*/ 2742 w 6475"/>
              <a:gd name="T27" fmla="*/ 2147 h 4824"/>
              <a:gd name="T28" fmla="*/ 2444 w 6475"/>
              <a:gd name="T29" fmla="*/ 1289 h 4824"/>
              <a:gd name="T30" fmla="*/ 2145 w 6475"/>
              <a:gd name="T31" fmla="*/ 2147 h 4824"/>
              <a:gd name="T32" fmla="*/ 1847 w 6475"/>
              <a:gd name="T33" fmla="*/ 3007 h 4824"/>
              <a:gd name="T34" fmla="*/ 2444 w 6475"/>
              <a:gd name="T35" fmla="*/ 3007 h 4824"/>
              <a:gd name="T36" fmla="*/ 3041 w 6475"/>
              <a:gd name="T37" fmla="*/ 3007 h 4824"/>
              <a:gd name="T38" fmla="*/ 4887 w 6475"/>
              <a:gd name="T39" fmla="*/ 4824 h 4824"/>
              <a:gd name="T40" fmla="*/ 4278 w 6475"/>
              <a:gd name="T41" fmla="*/ 4824 h 4824"/>
              <a:gd name="T42" fmla="*/ 3671 w 6475"/>
              <a:gd name="T43" fmla="*/ 4824 h 4824"/>
              <a:gd name="T44" fmla="*/ 3375 w 6475"/>
              <a:gd name="T45" fmla="*/ 3971 h 4824"/>
              <a:gd name="T46" fmla="*/ 2444 w 6475"/>
              <a:gd name="T47" fmla="*/ 3971 h 4824"/>
              <a:gd name="T48" fmla="*/ 1513 w 6475"/>
              <a:gd name="T49" fmla="*/ 3971 h 4824"/>
              <a:gd name="T50" fmla="*/ 1216 w 6475"/>
              <a:gd name="T51" fmla="*/ 4824 h 4824"/>
              <a:gd name="T52" fmla="*/ 607 w 6475"/>
              <a:gd name="T53" fmla="*/ 4824 h 4824"/>
              <a:gd name="T54" fmla="*/ 0 w 6475"/>
              <a:gd name="T55" fmla="*/ 4824 h 4824"/>
              <a:gd name="T56" fmla="*/ 214 w 6475"/>
              <a:gd name="T57" fmla="*/ 4221 h 4824"/>
              <a:gd name="T58" fmla="*/ 427 w 6475"/>
              <a:gd name="T59" fmla="*/ 3618 h 4824"/>
              <a:gd name="T60" fmla="*/ 641 w 6475"/>
              <a:gd name="T61" fmla="*/ 3015 h 4824"/>
              <a:gd name="T62" fmla="*/ 856 w 6475"/>
              <a:gd name="T63" fmla="*/ 2412 h 4824"/>
              <a:gd name="T64" fmla="*/ 1070 w 6475"/>
              <a:gd name="T65" fmla="*/ 1809 h 4824"/>
              <a:gd name="T66" fmla="*/ 1285 w 6475"/>
              <a:gd name="T67" fmla="*/ 1206 h 4824"/>
              <a:gd name="T68" fmla="*/ 1499 w 6475"/>
              <a:gd name="T69" fmla="*/ 603 h 4824"/>
              <a:gd name="T70" fmla="*/ 1714 w 6475"/>
              <a:gd name="T71" fmla="*/ 0 h 4824"/>
              <a:gd name="T72" fmla="*/ 2443 w 6475"/>
              <a:gd name="T73" fmla="*/ 0 h 4824"/>
              <a:gd name="T74" fmla="*/ 3173 w 6475"/>
              <a:gd name="T75" fmla="*/ 0 h 4824"/>
              <a:gd name="T76" fmla="*/ 3387 w 6475"/>
              <a:gd name="T77" fmla="*/ 603 h 4824"/>
              <a:gd name="T78" fmla="*/ 3601 w 6475"/>
              <a:gd name="T79" fmla="*/ 1206 h 4824"/>
              <a:gd name="T80" fmla="*/ 3814 w 6475"/>
              <a:gd name="T81" fmla="*/ 1809 h 4824"/>
              <a:gd name="T82" fmla="*/ 4029 w 6475"/>
              <a:gd name="T83" fmla="*/ 2412 h 4824"/>
              <a:gd name="T84" fmla="*/ 4243 w 6475"/>
              <a:gd name="T85" fmla="*/ 3015 h 4824"/>
              <a:gd name="T86" fmla="*/ 4458 w 6475"/>
              <a:gd name="T87" fmla="*/ 3618 h 4824"/>
              <a:gd name="T88" fmla="*/ 4672 w 6475"/>
              <a:gd name="T89" fmla="*/ 4221 h 4824"/>
              <a:gd name="T90" fmla="*/ 4887 w 6475"/>
              <a:gd name="T91" fmla="*/ 4824 h 4824"/>
              <a:gd name="T92" fmla="*/ 5343 w 6475"/>
              <a:gd name="T93" fmla="*/ 4824 h 4824"/>
              <a:gd name="T94" fmla="*/ 5343 w 6475"/>
              <a:gd name="T95" fmla="*/ 4277 h 4824"/>
              <a:gd name="T96" fmla="*/ 5343 w 6475"/>
              <a:gd name="T97" fmla="*/ 3730 h 4824"/>
              <a:gd name="T98" fmla="*/ 5891 w 6475"/>
              <a:gd name="T99" fmla="*/ 3730 h 4824"/>
              <a:gd name="T100" fmla="*/ 6440 w 6475"/>
              <a:gd name="T101" fmla="*/ 3730 h 4824"/>
              <a:gd name="T102" fmla="*/ 6440 w 6475"/>
              <a:gd name="T103" fmla="*/ 4277 h 4824"/>
              <a:gd name="T104" fmla="*/ 6440 w 6475"/>
              <a:gd name="T105" fmla="*/ 4824 h 4824"/>
              <a:gd name="T106" fmla="*/ 5891 w 6475"/>
              <a:gd name="T107" fmla="*/ 4824 h 4824"/>
              <a:gd name="T108" fmla="*/ 5343 w 6475"/>
              <a:gd name="T109" fmla="*/ 4824 h 4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75" h="4824">
                <a:moveTo>
                  <a:pt x="6475" y="1671"/>
                </a:moveTo>
                <a:lnTo>
                  <a:pt x="6332" y="2506"/>
                </a:lnTo>
                <a:lnTo>
                  <a:pt x="6191" y="3343"/>
                </a:lnTo>
                <a:lnTo>
                  <a:pt x="5547" y="3343"/>
                </a:lnTo>
                <a:lnTo>
                  <a:pt x="5428" y="2506"/>
                </a:lnTo>
                <a:lnTo>
                  <a:pt x="5309" y="1671"/>
                </a:lnTo>
                <a:lnTo>
                  <a:pt x="5309" y="835"/>
                </a:lnTo>
                <a:lnTo>
                  <a:pt x="5309" y="0"/>
                </a:lnTo>
                <a:lnTo>
                  <a:pt x="5892" y="0"/>
                </a:lnTo>
                <a:lnTo>
                  <a:pt x="6475" y="0"/>
                </a:lnTo>
                <a:lnTo>
                  <a:pt x="6475" y="835"/>
                </a:lnTo>
                <a:lnTo>
                  <a:pt x="6475" y="1671"/>
                </a:lnTo>
                <a:close/>
                <a:moveTo>
                  <a:pt x="3041" y="3007"/>
                </a:moveTo>
                <a:lnTo>
                  <a:pt x="2742" y="2147"/>
                </a:lnTo>
                <a:lnTo>
                  <a:pt x="2444" y="1289"/>
                </a:lnTo>
                <a:lnTo>
                  <a:pt x="2145" y="2147"/>
                </a:lnTo>
                <a:lnTo>
                  <a:pt x="1847" y="3007"/>
                </a:lnTo>
                <a:lnTo>
                  <a:pt x="2444" y="3007"/>
                </a:lnTo>
                <a:lnTo>
                  <a:pt x="3041" y="3007"/>
                </a:lnTo>
                <a:close/>
                <a:moveTo>
                  <a:pt x="4887" y="4824"/>
                </a:moveTo>
                <a:lnTo>
                  <a:pt x="4278" y="4824"/>
                </a:lnTo>
                <a:lnTo>
                  <a:pt x="3671" y="4824"/>
                </a:lnTo>
                <a:lnTo>
                  <a:pt x="3375" y="3971"/>
                </a:lnTo>
                <a:lnTo>
                  <a:pt x="2444" y="3971"/>
                </a:lnTo>
                <a:lnTo>
                  <a:pt x="1513" y="3971"/>
                </a:lnTo>
                <a:lnTo>
                  <a:pt x="1216" y="4824"/>
                </a:lnTo>
                <a:lnTo>
                  <a:pt x="607" y="4824"/>
                </a:lnTo>
                <a:lnTo>
                  <a:pt x="0" y="4824"/>
                </a:lnTo>
                <a:lnTo>
                  <a:pt x="214" y="4221"/>
                </a:lnTo>
                <a:lnTo>
                  <a:pt x="427" y="3618"/>
                </a:lnTo>
                <a:lnTo>
                  <a:pt x="641" y="3015"/>
                </a:lnTo>
                <a:lnTo>
                  <a:pt x="856" y="2412"/>
                </a:lnTo>
                <a:lnTo>
                  <a:pt x="1070" y="1809"/>
                </a:lnTo>
                <a:lnTo>
                  <a:pt x="1285" y="1206"/>
                </a:lnTo>
                <a:lnTo>
                  <a:pt x="1499" y="603"/>
                </a:lnTo>
                <a:lnTo>
                  <a:pt x="1714" y="0"/>
                </a:lnTo>
                <a:lnTo>
                  <a:pt x="2443" y="0"/>
                </a:lnTo>
                <a:lnTo>
                  <a:pt x="3173" y="0"/>
                </a:lnTo>
                <a:lnTo>
                  <a:pt x="3387" y="603"/>
                </a:lnTo>
                <a:lnTo>
                  <a:pt x="3601" y="1206"/>
                </a:lnTo>
                <a:lnTo>
                  <a:pt x="3814" y="1809"/>
                </a:lnTo>
                <a:lnTo>
                  <a:pt x="4029" y="2412"/>
                </a:lnTo>
                <a:lnTo>
                  <a:pt x="4243" y="3015"/>
                </a:lnTo>
                <a:lnTo>
                  <a:pt x="4458" y="3618"/>
                </a:lnTo>
                <a:lnTo>
                  <a:pt x="4672" y="4221"/>
                </a:lnTo>
                <a:lnTo>
                  <a:pt x="4887" y="4824"/>
                </a:lnTo>
                <a:close/>
                <a:moveTo>
                  <a:pt x="5343" y="4824"/>
                </a:moveTo>
                <a:lnTo>
                  <a:pt x="5343" y="4277"/>
                </a:lnTo>
                <a:lnTo>
                  <a:pt x="5343" y="3730"/>
                </a:lnTo>
                <a:lnTo>
                  <a:pt x="5891" y="3730"/>
                </a:lnTo>
                <a:lnTo>
                  <a:pt x="6440" y="3730"/>
                </a:lnTo>
                <a:lnTo>
                  <a:pt x="6440" y="4277"/>
                </a:lnTo>
                <a:lnTo>
                  <a:pt x="6440" y="4824"/>
                </a:lnTo>
                <a:lnTo>
                  <a:pt x="5891" y="4824"/>
                </a:lnTo>
                <a:lnTo>
                  <a:pt x="5343" y="48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Date Placeholder 1">
            <a:extLst>
              <a:ext uri="{FF2B5EF4-FFF2-40B4-BE49-F238E27FC236}">
                <a16:creationId xmlns:a16="http://schemas.microsoft.com/office/drawing/2014/main" id="{5A44BCDF-D62A-8FD1-A853-63A6E329245A}"/>
              </a:ext>
            </a:extLst>
          </p:cNvPr>
          <p:cNvSpPr>
            <a:spLocks noGrp="1"/>
          </p:cNvSpPr>
          <p:nvPr>
            <p:ph type="dt" sz="half" idx="14"/>
          </p:nvPr>
        </p:nvSpPr>
        <p:spPr/>
        <p:txBody>
          <a:bodyPr/>
          <a:lstStyle/>
          <a:p>
            <a:fld id="{309A3D73-7FCE-4497-AAF2-0519C7E9A249}" type="datetime1">
              <a:rPr lang="fi-FI" smtClean="0"/>
              <a:t>9.6.2024</a:t>
            </a:fld>
            <a:endParaRPr lang="fi-FI"/>
          </a:p>
        </p:txBody>
      </p:sp>
      <p:sp>
        <p:nvSpPr>
          <p:cNvPr id="3" name="Footer Placeholder 2">
            <a:extLst>
              <a:ext uri="{FF2B5EF4-FFF2-40B4-BE49-F238E27FC236}">
                <a16:creationId xmlns:a16="http://schemas.microsoft.com/office/drawing/2014/main" id="{B6EB009C-F38A-C91A-9FEF-AECF89D47A63}"/>
              </a:ext>
            </a:extLst>
          </p:cNvPr>
          <p:cNvSpPr>
            <a:spLocks noGrp="1"/>
          </p:cNvSpPr>
          <p:nvPr>
            <p:ph type="ftr" sz="quarter" idx="15"/>
          </p:nvPr>
        </p:nvSpPr>
        <p:spPr/>
        <p:txBody>
          <a:bodyPr/>
          <a:lstStyle/>
          <a:p>
            <a:r>
              <a:rPr lang="fi-FI"/>
              <a:t>Presenter Name</a:t>
            </a:r>
          </a:p>
        </p:txBody>
      </p:sp>
      <p:sp>
        <p:nvSpPr>
          <p:cNvPr id="4" name="Slide Number Placeholder 3">
            <a:extLst>
              <a:ext uri="{FF2B5EF4-FFF2-40B4-BE49-F238E27FC236}">
                <a16:creationId xmlns:a16="http://schemas.microsoft.com/office/drawing/2014/main" id="{C8CB65B9-41BC-781D-107D-C5A99B2C7D5E}"/>
              </a:ext>
            </a:extLst>
          </p:cNvPr>
          <p:cNvSpPr>
            <a:spLocks noGrp="1"/>
          </p:cNvSpPr>
          <p:nvPr>
            <p:ph type="sldNum" sz="quarter" idx="16"/>
          </p:nvPr>
        </p:nvSpPr>
        <p:spPr/>
        <p:txBody>
          <a:bodyPr/>
          <a:lstStyle/>
          <a:p>
            <a:fld id="{D701140D-C14F-41CA-99FC-0EF83E8DA40A}" type="slidenum">
              <a:rPr lang="fi-FI" smtClean="0"/>
              <a:pPr/>
              <a:t>‹#›</a:t>
            </a:fld>
            <a:endParaRPr lang="fi-FI"/>
          </a:p>
        </p:txBody>
      </p:sp>
      <p:sp>
        <p:nvSpPr>
          <p:cNvPr id="7" name="TextBox 6">
            <a:extLst>
              <a:ext uri="{FF2B5EF4-FFF2-40B4-BE49-F238E27FC236}">
                <a16:creationId xmlns:a16="http://schemas.microsoft.com/office/drawing/2014/main" id="{59C85133-50DB-CAA4-935B-5BFB0E1B21AB}"/>
              </a:ext>
            </a:extLst>
          </p:cNvPr>
          <p:cNvSpPr txBox="1"/>
          <p:nvPr/>
        </p:nvSpPr>
        <p:spPr>
          <a:xfrm>
            <a:off x="6456040" y="2249172"/>
            <a:ext cx="1512168" cy="504000"/>
          </a:xfrm>
          <a:prstGeom prst="rect">
            <a:avLst/>
          </a:prstGeom>
          <a:noFill/>
        </p:spPr>
        <p:txBody>
          <a:bodyPr wrap="none" lIns="0" tIns="0" rIns="0" bIns="0" rtlCol="0" anchor="b" anchorCtr="0">
            <a:noAutofit/>
          </a:bodyPr>
          <a:lstStyle/>
          <a:p>
            <a:pPr algn="l"/>
            <a:r>
              <a:rPr lang="en-US" sz="3200">
                <a:latin typeface="+mj-lt"/>
              </a:rPr>
              <a:t>Kiitos</a:t>
            </a:r>
          </a:p>
        </p:txBody>
      </p:sp>
      <p:sp>
        <p:nvSpPr>
          <p:cNvPr id="8" name="TextBox 7">
            <a:hlinkClick r:id="rId2"/>
            <a:extLst>
              <a:ext uri="{FF2B5EF4-FFF2-40B4-BE49-F238E27FC236}">
                <a16:creationId xmlns:a16="http://schemas.microsoft.com/office/drawing/2014/main" id="{7F46B658-9D7D-6338-006D-3915FC261FA2}"/>
              </a:ext>
            </a:extLst>
          </p:cNvPr>
          <p:cNvSpPr txBox="1"/>
          <p:nvPr/>
        </p:nvSpPr>
        <p:spPr>
          <a:xfrm>
            <a:off x="6456040" y="2769778"/>
            <a:ext cx="1438214" cy="443198"/>
          </a:xfrm>
          <a:prstGeom prst="rect">
            <a:avLst/>
          </a:prstGeom>
        </p:spPr>
        <p:txBody>
          <a:bodyPr vert="horz" wrap="square" lIns="0" tIns="0" rIns="0" bIns="0" rtlCol="0" anchor="t" anchorCtr="0">
            <a:spAutoFit/>
          </a:bodyPr>
          <a:lstStyle>
            <a:lvl1pPr lvl="0" indent="0">
              <a:lnSpc>
                <a:spcPct val="90000"/>
              </a:lnSpc>
              <a:spcBef>
                <a:spcPts val="800"/>
              </a:spcBef>
              <a:buFontTx/>
              <a:buNone/>
              <a:defRPr sz="3000" b="1" spc="-50" baseline="0">
                <a:latin typeface="+mj-lt"/>
              </a:defRPr>
            </a:lvl1pPr>
            <a:lvl2pPr marL="266700" indent="-266700">
              <a:lnSpc>
                <a:spcPct val="100000"/>
              </a:lnSpc>
              <a:spcBef>
                <a:spcPts val="800"/>
              </a:spcBef>
              <a:buFont typeface="Arial" panose="020B0604020202020204" pitchFamily="34" charset="0"/>
              <a:buChar char="•"/>
              <a:defRPr sz="2000"/>
            </a:lvl2pPr>
            <a:lvl3pPr marL="542925" indent="-276225">
              <a:lnSpc>
                <a:spcPct val="100000"/>
              </a:lnSpc>
              <a:spcBef>
                <a:spcPts val="800"/>
              </a:spcBef>
              <a:buFont typeface="Arial" panose="020B0604020202020204" pitchFamily="34" charset="0"/>
              <a:buChar char="•"/>
            </a:lvl3pPr>
            <a:lvl4pPr marL="809625" indent="-266700">
              <a:lnSpc>
                <a:spcPct val="100000"/>
              </a:lnSpc>
              <a:spcBef>
                <a:spcPts val="800"/>
              </a:spcBef>
              <a:buFont typeface="Arial" panose="020B0604020202020204" pitchFamily="34" charset="0"/>
              <a:buChar char="•"/>
            </a:lvl4pPr>
            <a:lvl5pPr marL="1076325" indent="-266700">
              <a:lnSpc>
                <a:spcPct val="100000"/>
              </a:lnSpc>
              <a:spcBef>
                <a:spcPts val="800"/>
              </a:spcBef>
              <a:buFont typeface="Arial" panose="020B0604020202020204" pitchFamily="34" charset="0"/>
              <a:buChar char="•"/>
            </a:lvl5pPr>
            <a:lvl6pPr marL="1343025" indent="-266700">
              <a:lnSpc>
                <a:spcPct val="100000"/>
              </a:lnSpc>
              <a:spcBef>
                <a:spcPts val="800"/>
              </a:spcBef>
              <a:buFont typeface="Arial" panose="020B0604020202020204" pitchFamily="34" charset="0"/>
              <a:buChar char="•"/>
            </a:lvl6pPr>
            <a:lvl7pPr marL="1619250" indent="-276225">
              <a:lnSpc>
                <a:spcPct val="100000"/>
              </a:lnSpc>
              <a:spcBef>
                <a:spcPts val="800"/>
              </a:spcBef>
              <a:buFont typeface="Arial" panose="020B0604020202020204" pitchFamily="34" charset="0"/>
              <a:buChar char="•"/>
            </a:lvl7pPr>
            <a:lvl8pPr marL="1885950" indent="-266700">
              <a:lnSpc>
                <a:spcPct val="100000"/>
              </a:lnSpc>
              <a:spcBef>
                <a:spcPts val="800"/>
              </a:spcBef>
              <a:buFont typeface="Arial" panose="020B0604020202020204" pitchFamily="34" charset="0"/>
              <a:buChar char="•"/>
            </a:lvl8pPr>
            <a:lvl9pPr marL="2152650" indent="-266700">
              <a:lnSpc>
                <a:spcPct val="100000"/>
              </a:lnSpc>
              <a:spcBef>
                <a:spcPts val="800"/>
              </a:spcBef>
              <a:buFont typeface="Arial" panose="020B0604020202020204" pitchFamily="34" charset="0"/>
              <a:buChar char="•"/>
            </a:lvl9pPr>
          </a:lstStyle>
          <a:p>
            <a:pPr lvl="0"/>
            <a:r>
              <a:rPr lang="en-GB" sz="3200"/>
              <a:t>aalto.fi</a:t>
            </a:r>
          </a:p>
        </p:txBody>
      </p:sp>
      <p:cxnSp>
        <p:nvCxnSpPr>
          <p:cNvPr id="9" name="Straight Connector 8">
            <a:extLst>
              <a:ext uri="{FF2B5EF4-FFF2-40B4-BE49-F238E27FC236}">
                <a16:creationId xmlns:a16="http://schemas.microsoft.com/office/drawing/2014/main" id="{526E9EB7-2C97-21BD-728D-4E129DB8FD35}"/>
              </a:ext>
            </a:extLst>
          </p:cNvPr>
          <p:cNvCxnSpPr>
            <a:cxnSpLocks/>
          </p:cNvCxnSpPr>
          <p:nvPr/>
        </p:nvCxnSpPr>
        <p:spPr>
          <a:xfrm>
            <a:off x="6448576" y="2004866"/>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004313"/>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hank you Yellow">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4A4D6E-EA47-4FB6-4842-6266F7987D40}"/>
              </a:ext>
            </a:extLst>
          </p:cNvPr>
          <p:cNvSpPr/>
          <p:nvPr/>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6" name="Freeform 5">
            <a:extLst>
              <a:ext uri="{FF2B5EF4-FFF2-40B4-BE49-F238E27FC236}">
                <a16:creationId xmlns:a16="http://schemas.microsoft.com/office/drawing/2014/main" id="{4E379A93-4718-A4A6-52FF-0770DDE1FB8E}"/>
              </a:ext>
            </a:extLst>
          </p:cNvPr>
          <p:cNvSpPr>
            <a:spLocks noChangeAspect="1" noEditPoints="1"/>
          </p:cNvSpPr>
          <p:nvPr/>
        </p:nvSpPr>
        <p:spPr bwMode="auto">
          <a:xfrm>
            <a:off x="407988" y="2805066"/>
            <a:ext cx="4895924" cy="3648121"/>
          </a:xfrm>
          <a:custGeom>
            <a:avLst/>
            <a:gdLst>
              <a:gd name="T0" fmla="*/ 6475 w 6475"/>
              <a:gd name="T1" fmla="*/ 1671 h 4824"/>
              <a:gd name="T2" fmla="*/ 6332 w 6475"/>
              <a:gd name="T3" fmla="*/ 2506 h 4824"/>
              <a:gd name="T4" fmla="*/ 6191 w 6475"/>
              <a:gd name="T5" fmla="*/ 3343 h 4824"/>
              <a:gd name="T6" fmla="*/ 5547 w 6475"/>
              <a:gd name="T7" fmla="*/ 3343 h 4824"/>
              <a:gd name="T8" fmla="*/ 5428 w 6475"/>
              <a:gd name="T9" fmla="*/ 2506 h 4824"/>
              <a:gd name="T10" fmla="*/ 5309 w 6475"/>
              <a:gd name="T11" fmla="*/ 1671 h 4824"/>
              <a:gd name="T12" fmla="*/ 5309 w 6475"/>
              <a:gd name="T13" fmla="*/ 835 h 4824"/>
              <a:gd name="T14" fmla="*/ 5309 w 6475"/>
              <a:gd name="T15" fmla="*/ 0 h 4824"/>
              <a:gd name="T16" fmla="*/ 5892 w 6475"/>
              <a:gd name="T17" fmla="*/ 0 h 4824"/>
              <a:gd name="T18" fmla="*/ 6475 w 6475"/>
              <a:gd name="T19" fmla="*/ 0 h 4824"/>
              <a:gd name="T20" fmla="*/ 6475 w 6475"/>
              <a:gd name="T21" fmla="*/ 835 h 4824"/>
              <a:gd name="T22" fmla="*/ 6475 w 6475"/>
              <a:gd name="T23" fmla="*/ 1671 h 4824"/>
              <a:gd name="T24" fmla="*/ 3041 w 6475"/>
              <a:gd name="T25" fmla="*/ 3007 h 4824"/>
              <a:gd name="T26" fmla="*/ 2742 w 6475"/>
              <a:gd name="T27" fmla="*/ 2147 h 4824"/>
              <a:gd name="T28" fmla="*/ 2444 w 6475"/>
              <a:gd name="T29" fmla="*/ 1289 h 4824"/>
              <a:gd name="T30" fmla="*/ 2145 w 6475"/>
              <a:gd name="T31" fmla="*/ 2147 h 4824"/>
              <a:gd name="T32" fmla="*/ 1847 w 6475"/>
              <a:gd name="T33" fmla="*/ 3007 h 4824"/>
              <a:gd name="T34" fmla="*/ 2444 w 6475"/>
              <a:gd name="T35" fmla="*/ 3007 h 4824"/>
              <a:gd name="T36" fmla="*/ 3041 w 6475"/>
              <a:gd name="T37" fmla="*/ 3007 h 4824"/>
              <a:gd name="T38" fmla="*/ 4887 w 6475"/>
              <a:gd name="T39" fmla="*/ 4824 h 4824"/>
              <a:gd name="T40" fmla="*/ 4278 w 6475"/>
              <a:gd name="T41" fmla="*/ 4824 h 4824"/>
              <a:gd name="T42" fmla="*/ 3671 w 6475"/>
              <a:gd name="T43" fmla="*/ 4824 h 4824"/>
              <a:gd name="T44" fmla="*/ 3375 w 6475"/>
              <a:gd name="T45" fmla="*/ 3971 h 4824"/>
              <a:gd name="T46" fmla="*/ 2444 w 6475"/>
              <a:gd name="T47" fmla="*/ 3971 h 4824"/>
              <a:gd name="T48" fmla="*/ 1513 w 6475"/>
              <a:gd name="T49" fmla="*/ 3971 h 4824"/>
              <a:gd name="T50" fmla="*/ 1216 w 6475"/>
              <a:gd name="T51" fmla="*/ 4824 h 4824"/>
              <a:gd name="T52" fmla="*/ 607 w 6475"/>
              <a:gd name="T53" fmla="*/ 4824 h 4824"/>
              <a:gd name="T54" fmla="*/ 0 w 6475"/>
              <a:gd name="T55" fmla="*/ 4824 h 4824"/>
              <a:gd name="T56" fmla="*/ 214 w 6475"/>
              <a:gd name="T57" fmla="*/ 4221 h 4824"/>
              <a:gd name="T58" fmla="*/ 427 w 6475"/>
              <a:gd name="T59" fmla="*/ 3618 h 4824"/>
              <a:gd name="T60" fmla="*/ 641 w 6475"/>
              <a:gd name="T61" fmla="*/ 3015 h 4824"/>
              <a:gd name="T62" fmla="*/ 856 w 6475"/>
              <a:gd name="T63" fmla="*/ 2412 h 4824"/>
              <a:gd name="T64" fmla="*/ 1070 w 6475"/>
              <a:gd name="T65" fmla="*/ 1809 h 4824"/>
              <a:gd name="T66" fmla="*/ 1285 w 6475"/>
              <a:gd name="T67" fmla="*/ 1206 h 4824"/>
              <a:gd name="T68" fmla="*/ 1499 w 6475"/>
              <a:gd name="T69" fmla="*/ 603 h 4824"/>
              <a:gd name="T70" fmla="*/ 1714 w 6475"/>
              <a:gd name="T71" fmla="*/ 0 h 4824"/>
              <a:gd name="T72" fmla="*/ 2443 w 6475"/>
              <a:gd name="T73" fmla="*/ 0 h 4824"/>
              <a:gd name="T74" fmla="*/ 3173 w 6475"/>
              <a:gd name="T75" fmla="*/ 0 h 4824"/>
              <a:gd name="T76" fmla="*/ 3387 w 6475"/>
              <a:gd name="T77" fmla="*/ 603 h 4824"/>
              <a:gd name="T78" fmla="*/ 3601 w 6475"/>
              <a:gd name="T79" fmla="*/ 1206 h 4824"/>
              <a:gd name="T80" fmla="*/ 3814 w 6475"/>
              <a:gd name="T81" fmla="*/ 1809 h 4824"/>
              <a:gd name="T82" fmla="*/ 4029 w 6475"/>
              <a:gd name="T83" fmla="*/ 2412 h 4824"/>
              <a:gd name="T84" fmla="*/ 4243 w 6475"/>
              <a:gd name="T85" fmla="*/ 3015 h 4824"/>
              <a:gd name="T86" fmla="*/ 4458 w 6475"/>
              <a:gd name="T87" fmla="*/ 3618 h 4824"/>
              <a:gd name="T88" fmla="*/ 4672 w 6475"/>
              <a:gd name="T89" fmla="*/ 4221 h 4824"/>
              <a:gd name="T90" fmla="*/ 4887 w 6475"/>
              <a:gd name="T91" fmla="*/ 4824 h 4824"/>
              <a:gd name="T92" fmla="*/ 5343 w 6475"/>
              <a:gd name="T93" fmla="*/ 4824 h 4824"/>
              <a:gd name="T94" fmla="*/ 5343 w 6475"/>
              <a:gd name="T95" fmla="*/ 4277 h 4824"/>
              <a:gd name="T96" fmla="*/ 5343 w 6475"/>
              <a:gd name="T97" fmla="*/ 3730 h 4824"/>
              <a:gd name="T98" fmla="*/ 5891 w 6475"/>
              <a:gd name="T99" fmla="*/ 3730 h 4824"/>
              <a:gd name="T100" fmla="*/ 6440 w 6475"/>
              <a:gd name="T101" fmla="*/ 3730 h 4824"/>
              <a:gd name="T102" fmla="*/ 6440 w 6475"/>
              <a:gd name="T103" fmla="*/ 4277 h 4824"/>
              <a:gd name="T104" fmla="*/ 6440 w 6475"/>
              <a:gd name="T105" fmla="*/ 4824 h 4824"/>
              <a:gd name="T106" fmla="*/ 5891 w 6475"/>
              <a:gd name="T107" fmla="*/ 4824 h 4824"/>
              <a:gd name="T108" fmla="*/ 5343 w 6475"/>
              <a:gd name="T109" fmla="*/ 4824 h 4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75" h="4824">
                <a:moveTo>
                  <a:pt x="6475" y="1671"/>
                </a:moveTo>
                <a:lnTo>
                  <a:pt x="6332" y="2506"/>
                </a:lnTo>
                <a:lnTo>
                  <a:pt x="6191" y="3343"/>
                </a:lnTo>
                <a:lnTo>
                  <a:pt x="5547" y="3343"/>
                </a:lnTo>
                <a:lnTo>
                  <a:pt x="5428" y="2506"/>
                </a:lnTo>
                <a:lnTo>
                  <a:pt x="5309" y="1671"/>
                </a:lnTo>
                <a:lnTo>
                  <a:pt x="5309" y="835"/>
                </a:lnTo>
                <a:lnTo>
                  <a:pt x="5309" y="0"/>
                </a:lnTo>
                <a:lnTo>
                  <a:pt x="5892" y="0"/>
                </a:lnTo>
                <a:lnTo>
                  <a:pt x="6475" y="0"/>
                </a:lnTo>
                <a:lnTo>
                  <a:pt x="6475" y="835"/>
                </a:lnTo>
                <a:lnTo>
                  <a:pt x="6475" y="1671"/>
                </a:lnTo>
                <a:close/>
                <a:moveTo>
                  <a:pt x="3041" y="3007"/>
                </a:moveTo>
                <a:lnTo>
                  <a:pt x="2742" y="2147"/>
                </a:lnTo>
                <a:lnTo>
                  <a:pt x="2444" y="1289"/>
                </a:lnTo>
                <a:lnTo>
                  <a:pt x="2145" y="2147"/>
                </a:lnTo>
                <a:lnTo>
                  <a:pt x="1847" y="3007"/>
                </a:lnTo>
                <a:lnTo>
                  <a:pt x="2444" y="3007"/>
                </a:lnTo>
                <a:lnTo>
                  <a:pt x="3041" y="3007"/>
                </a:lnTo>
                <a:close/>
                <a:moveTo>
                  <a:pt x="4887" y="4824"/>
                </a:moveTo>
                <a:lnTo>
                  <a:pt x="4278" y="4824"/>
                </a:lnTo>
                <a:lnTo>
                  <a:pt x="3671" y="4824"/>
                </a:lnTo>
                <a:lnTo>
                  <a:pt x="3375" y="3971"/>
                </a:lnTo>
                <a:lnTo>
                  <a:pt x="2444" y="3971"/>
                </a:lnTo>
                <a:lnTo>
                  <a:pt x="1513" y="3971"/>
                </a:lnTo>
                <a:lnTo>
                  <a:pt x="1216" y="4824"/>
                </a:lnTo>
                <a:lnTo>
                  <a:pt x="607" y="4824"/>
                </a:lnTo>
                <a:lnTo>
                  <a:pt x="0" y="4824"/>
                </a:lnTo>
                <a:lnTo>
                  <a:pt x="214" y="4221"/>
                </a:lnTo>
                <a:lnTo>
                  <a:pt x="427" y="3618"/>
                </a:lnTo>
                <a:lnTo>
                  <a:pt x="641" y="3015"/>
                </a:lnTo>
                <a:lnTo>
                  <a:pt x="856" y="2412"/>
                </a:lnTo>
                <a:lnTo>
                  <a:pt x="1070" y="1809"/>
                </a:lnTo>
                <a:lnTo>
                  <a:pt x="1285" y="1206"/>
                </a:lnTo>
                <a:lnTo>
                  <a:pt x="1499" y="603"/>
                </a:lnTo>
                <a:lnTo>
                  <a:pt x="1714" y="0"/>
                </a:lnTo>
                <a:lnTo>
                  <a:pt x="2443" y="0"/>
                </a:lnTo>
                <a:lnTo>
                  <a:pt x="3173" y="0"/>
                </a:lnTo>
                <a:lnTo>
                  <a:pt x="3387" y="603"/>
                </a:lnTo>
                <a:lnTo>
                  <a:pt x="3601" y="1206"/>
                </a:lnTo>
                <a:lnTo>
                  <a:pt x="3814" y="1809"/>
                </a:lnTo>
                <a:lnTo>
                  <a:pt x="4029" y="2412"/>
                </a:lnTo>
                <a:lnTo>
                  <a:pt x="4243" y="3015"/>
                </a:lnTo>
                <a:lnTo>
                  <a:pt x="4458" y="3618"/>
                </a:lnTo>
                <a:lnTo>
                  <a:pt x="4672" y="4221"/>
                </a:lnTo>
                <a:lnTo>
                  <a:pt x="4887" y="4824"/>
                </a:lnTo>
                <a:close/>
                <a:moveTo>
                  <a:pt x="5343" y="4824"/>
                </a:moveTo>
                <a:lnTo>
                  <a:pt x="5343" y="4277"/>
                </a:lnTo>
                <a:lnTo>
                  <a:pt x="5343" y="3730"/>
                </a:lnTo>
                <a:lnTo>
                  <a:pt x="5891" y="3730"/>
                </a:lnTo>
                <a:lnTo>
                  <a:pt x="6440" y="3730"/>
                </a:lnTo>
                <a:lnTo>
                  <a:pt x="6440" y="4277"/>
                </a:lnTo>
                <a:lnTo>
                  <a:pt x="6440" y="4824"/>
                </a:lnTo>
                <a:lnTo>
                  <a:pt x="5891" y="4824"/>
                </a:lnTo>
                <a:lnTo>
                  <a:pt x="5343" y="48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Date Placeholder 1">
            <a:extLst>
              <a:ext uri="{FF2B5EF4-FFF2-40B4-BE49-F238E27FC236}">
                <a16:creationId xmlns:a16="http://schemas.microsoft.com/office/drawing/2014/main" id="{2F31311B-B039-888D-706C-C02FE1F80175}"/>
              </a:ext>
            </a:extLst>
          </p:cNvPr>
          <p:cNvSpPr>
            <a:spLocks noGrp="1"/>
          </p:cNvSpPr>
          <p:nvPr>
            <p:ph type="dt" sz="half" idx="14"/>
          </p:nvPr>
        </p:nvSpPr>
        <p:spPr/>
        <p:txBody>
          <a:bodyPr/>
          <a:lstStyle/>
          <a:p>
            <a:fld id="{034DC400-4E91-41DC-9D74-8977BA3EFFC1}" type="datetime1">
              <a:rPr lang="fi-FI" smtClean="0"/>
              <a:t>9.6.2024</a:t>
            </a:fld>
            <a:endParaRPr lang="fi-FI"/>
          </a:p>
        </p:txBody>
      </p:sp>
      <p:sp>
        <p:nvSpPr>
          <p:cNvPr id="3" name="Footer Placeholder 2">
            <a:extLst>
              <a:ext uri="{FF2B5EF4-FFF2-40B4-BE49-F238E27FC236}">
                <a16:creationId xmlns:a16="http://schemas.microsoft.com/office/drawing/2014/main" id="{17D5BFD0-08BF-877C-6A1F-C5951A8D2152}"/>
              </a:ext>
            </a:extLst>
          </p:cNvPr>
          <p:cNvSpPr>
            <a:spLocks noGrp="1"/>
          </p:cNvSpPr>
          <p:nvPr>
            <p:ph type="ftr" sz="quarter" idx="15"/>
          </p:nvPr>
        </p:nvSpPr>
        <p:spPr/>
        <p:txBody>
          <a:bodyPr/>
          <a:lstStyle/>
          <a:p>
            <a:r>
              <a:rPr lang="fi-FI"/>
              <a:t>Presenter Name</a:t>
            </a:r>
          </a:p>
        </p:txBody>
      </p:sp>
      <p:sp>
        <p:nvSpPr>
          <p:cNvPr id="4" name="Slide Number Placeholder 3">
            <a:extLst>
              <a:ext uri="{FF2B5EF4-FFF2-40B4-BE49-F238E27FC236}">
                <a16:creationId xmlns:a16="http://schemas.microsoft.com/office/drawing/2014/main" id="{22ED29A7-39F7-6678-ED5C-1BFC1DE83DE3}"/>
              </a:ext>
            </a:extLst>
          </p:cNvPr>
          <p:cNvSpPr>
            <a:spLocks noGrp="1"/>
          </p:cNvSpPr>
          <p:nvPr>
            <p:ph type="sldNum" sz="quarter" idx="16"/>
          </p:nvPr>
        </p:nvSpPr>
        <p:spPr/>
        <p:txBody>
          <a:bodyPr/>
          <a:lstStyle/>
          <a:p>
            <a:fld id="{D701140D-C14F-41CA-99FC-0EF83E8DA40A}" type="slidenum">
              <a:rPr lang="fi-FI" smtClean="0"/>
              <a:pPr/>
              <a:t>‹#›</a:t>
            </a:fld>
            <a:endParaRPr lang="fi-FI"/>
          </a:p>
        </p:txBody>
      </p:sp>
      <p:sp>
        <p:nvSpPr>
          <p:cNvPr id="7" name="TextBox 6">
            <a:extLst>
              <a:ext uri="{FF2B5EF4-FFF2-40B4-BE49-F238E27FC236}">
                <a16:creationId xmlns:a16="http://schemas.microsoft.com/office/drawing/2014/main" id="{A2C0BA38-FC88-57DB-9D5F-17BBFA1AD9C4}"/>
              </a:ext>
            </a:extLst>
          </p:cNvPr>
          <p:cNvSpPr txBox="1"/>
          <p:nvPr/>
        </p:nvSpPr>
        <p:spPr>
          <a:xfrm>
            <a:off x="6456040" y="2249172"/>
            <a:ext cx="1512168" cy="504000"/>
          </a:xfrm>
          <a:prstGeom prst="rect">
            <a:avLst/>
          </a:prstGeom>
          <a:noFill/>
        </p:spPr>
        <p:txBody>
          <a:bodyPr wrap="none" lIns="0" tIns="0" rIns="0" bIns="0" rtlCol="0" anchor="b" anchorCtr="0">
            <a:noAutofit/>
          </a:bodyPr>
          <a:lstStyle/>
          <a:p>
            <a:pPr algn="l"/>
            <a:r>
              <a:rPr lang="en-US" sz="3200">
                <a:latin typeface="+mj-lt"/>
              </a:rPr>
              <a:t>Kiitos</a:t>
            </a:r>
          </a:p>
        </p:txBody>
      </p:sp>
      <p:sp>
        <p:nvSpPr>
          <p:cNvPr id="8" name="TextBox 7">
            <a:hlinkClick r:id="rId2"/>
            <a:extLst>
              <a:ext uri="{FF2B5EF4-FFF2-40B4-BE49-F238E27FC236}">
                <a16:creationId xmlns:a16="http://schemas.microsoft.com/office/drawing/2014/main" id="{ED4DAA49-5117-79E7-369F-3E00EDCAAED8}"/>
              </a:ext>
            </a:extLst>
          </p:cNvPr>
          <p:cNvSpPr txBox="1"/>
          <p:nvPr/>
        </p:nvSpPr>
        <p:spPr>
          <a:xfrm>
            <a:off x="6456040" y="2769778"/>
            <a:ext cx="1438214" cy="443198"/>
          </a:xfrm>
          <a:prstGeom prst="rect">
            <a:avLst/>
          </a:prstGeom>
        </p:spPr>
        <p:txBody>
          <a:bodyPr vert="horz" wrap="square" lIns="0" tIns="0" rIns="0" bIns="0" rtlCol="0" anchor="t" anchorCtr="0">
            <a:spAutoFit/>
          </a:bodyPr>
          <a:lstStyle>
            <a:lvl1pPr lvl="0" indent="0">
              <a:lnSpc>
                <a:spcPct val="90000"/>
              </a:lnSpc>
              <a:spcBef>
                <a:spcPts val="800"/>
              </a:spcBef>
              <a:buFontTx/>
              <a:buNone/>
              <a:defRPr sz="3000" b="1" spc="-50" baseline="0">
                <a:latin typeface="+mj-lt"/>
              </a:defRPr>
            </a:lvl1pPr>
            <a:lvl2pPr marL="266700" indent="-266700">
              <a:lnSpc>
                <a:spcPct val="100000"/>
              </a:lnSpc>
              <a:spcBef>
                <a:spcPts val="800"/>
              </a:spcBef>
              <a:buFont typeface="Arial" panose="020B0604020202020204" pitchFamily="34" charset="0"/>
              <a:buChar char="•"/>
              <a:defRPr sz="2000"/>
            </a:lvl2pPr>
            <a:lvl3pPr marL="542925" indent="-276225">
              <a:lnSpc>
                <a:spcPct val="100000"/>
              </a:lnSpc>
              <a:spcBef>
                <a:spcPts val="800"/>
              </a:spcBef>
              <a:buFont typeface="Arial" panose="020B0604020202020204" pitchFamily="34" charset="0"/>
              <a:buChar char="•"/>
            </a:lvl3pPr>
            <a:lvl4pPr marL="809625" indent="-266700">
              <a:lnSpc>
                <a:spcPct val="100000"/>
              </a:lnSpc>
              <a:spcBef>
                <a:spcPts val="800"/>
              </a:spcBef>
              <a:buFont typeface="Arial" panose="020B0604020202020204" pitchFamily="34" charset="0"/>
              <a:buChar char="•"/>
            </a:lvl4pPr>
            <a:lvl5pPr marL="1076325" indent="-266700">
              <a:lnSpc>
                <a:spcPct val="100000"/>
              </a:lnSpc>
              <a:spcBef>
                <a:spcPts val="800"/>
              </a:spcBef>
              <a:buFont typeface="Arial" panose="020B0604020202020204" pitchFamily="34" charset="0"/>
              <a:buChar char="•"/>
            </a:lvl5pPr>
            <a:lvl6pPr marL="1343025" indent="-266700">
              <a:lnSpc>
                <a:spcPct val="100000"/>
              </a:lnSpc>
              <a:spcBef>
                <a:spcPts val="800"/>
              </a:spcBef>
              <a:buFont typeface="Arial" panose="020B0604020202020204" pitchFamily="34" charset="0"/>
              <a:buChar char="•"/>
            </a:lvl6pPr>
            <a:lvl7pPr marL="1619250" indent="-276225">
              <a:lnSpc>
                <a:spcPct val="100000"/>
              </a:lnSpc>
              <a:spcBef>
                <a:spcPts val="800"/>
              </a:spcBef>
              <a:buFont typeface="Arial" panose="020B0604020202020204" pitchFamily="34" charset="0"/>
              <a:buChar char="•"/>
            </a:lvl7pPr>
            <a:lvl8pPr marL="1885950" indent="-266700">
              <a:lnSpc>
                <a:spcPct val="100000"/>
              </a:lnSpc>
              <a:spcBef>
                <a:spcPts val="800"/>
              </a:spcBef>
              <a:buFont typeface="Arial" panose="020B0604020202020204" pitchFamily="34" charset="0"/>
              <a:buChar char="•"/>
            </a:lvl8pPr>
            <a:lvl9pPr marL="2152650" indent="-266700">
              <a:lnSpc>
                <a:spcPct val="100000"/>
              </a:lnSpc>
              <a:spcBef>
                <a:spcPts val="800"/>
              </a:spcBef>
              <a:buFont typeface="Arial" panose="020B0604020202020204" pitchFamily="34" charset="0"/>
              <a:buChar char="•"/>
            </a:lvl9pPr>
          </a:lstStyle>
          <a:p>
            <a:pPr lvl="0"/>
            <a:r>
              <a:rPr lang="en-GB" sz="3200"/>
              <a:t>aalto.fi</a:t>
            </a:r>
          </a:p>
        </p:txBody>
      </p:sp>
      <p:cxnSp>
        <p:nvCxnSpPr>
          <p:cNvPr id="9" name="Straight Connector 8">
            <a:extLst>
              <a:ext uri="{FF2B5EF4-FFF2-40B4-BE49-F238E27FC236}">
                <a16:creationId xmlns:a16="http://schemas.microsoft.com/office/drawing/2014/main" id="{83DCA95A-EFB3-A3D7-88E6-2D13DAC91375}"/>
              </a:ext>
            </a:extLst>
          </p:cNvPr>
          <p:cNvCxnSpPr>
            <a:cxnSpLocks/>
          </p:cNvCxnSpPr>
          <p:nvPr/>
        </p:nvCxnSpPr>
        <p:spPr>
          <a:xfrm>
            <a:off x="6448576" y="2004866"/>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050793"/>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CC-BY-SA 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ED220343-EADA-4887-AA02-2378265A9CF0}" type="datetime1">
              <a:rPr lang="fi-FI" smtClean="0"/>
              <a:t>9.6.2024</a:t>
            </a:fld>
            <a:endParaRPr lang="fi-FI"/>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
        <p:nvSpPr>
          <p:cNvPr id="7" name="Footer Placeholder 23">
            <a:extLst>
              <a:ext uri="{FF2B5EF4-FFF2-40B4-BE49-F238E27FC236}">
                <a16:creationId xmlns:a16="http://schemas.microsoft.com/office/drawing/2014/main" id="{FCC3E25D-5FFA-8583-6320-58A891113814}"/>
              </a:ext>
            </a:extLst>
          </p:cNvPr>
          <p:cNvSpPr>
            <a:spLocks noGrp="1"/>
          </p:cNvSpPr>
          <p:nvPr>
            <p:ph type="ftr" sz="quarter" idx="11"/>
          </p:nvPr>
        </p:nvSpPr>
        <p:spPr>
          <a:xfrm>
            <a:off x="3647728" y="6309320"/>
            <a:ext cx="6552728" cy="143869"/>
          </a:xfrm>
        </p:spPr>
        <p:txBody>
          <a:bodyPr/>
          <a:lstStyle/>
          <a:p>
            <a:r>
              <a:rPr lang="fi-FI"/>
              <a:t>Presenter Name</a:t>
            </a:r>
          </a:p>
        </p:txBody>
      </p:sp>
      <p:pic>
        <p:nvPicPr>
          <p:cNvPr id="8" name="Picture 7" descr="Icon&#10;&#10;Description automatically generated">
            <a:hlinkClick r:id="rId2"/>
            <a:extLst>
              <a:ext uri="{FF2B5EF4-FFF2-40B4-BE49-F238E27FC236}">
                <a16:creationId xmlns:a16="http://schemas.microsoft.com/office/drawing/2014/main" id="{F108979D-2C35-8DF7-C967-157BD0DD7FD6}"/>
              </a:ext>
            </a:extLst>
          </p:cNvPr>
          <p:cNvPicPr>
            <a:picLocks noChangeAspect="1"/>
          </p:cNvPicPr>
          <p:nvPr/>
        </p:nvPicPr>
        <p:blipFill>
          <a:blip r:embed="rId3" cstate="screen">
            <a:biLevel thresh="75000"/>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839456" y="6093296"/>
            <a:ext cx="360000" cy="360000"/>
          </a:xfrm>
          <a:prstGeom prst="rect">
            <a:avLst/>
          </a:prstGeom>
        </p:spPr>
      </p:pic>
      <p:pic>
        <p:nvPicPr>
          <p:cNvPr id="9" name="Picture 8" descr="Icon&#10;&#10;Description automatically generated">
            <a:hlinkClick r:id="rId2"/>
            <a:extLst>
              <a:ext uri="{FF2B5EF4-FFF2-40B4-BE49-F238E27FC236}">
                <a16:creationId xmlns:a16="http://schemas.microsoft.com/office/drawing/2014/main" id="{C1BC6918-6C5B-C3AF-A51B-FB591F80BF0B}"/>
              </a:ext>
            </a:extLst>
          </p:cNvPr>
          <p:cNvPicPr>
            <a:picLocks noChangeAspect="1"/>
          </p:cNvPicPr>
          <p:nvPr/>
        </p:nvPicPr>
        <p:blipFill>
          <a:blip r:embed="rId5" cstate="screen">
            <a:biLevel thresh="75000"/>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407988" y="6093296"/>
            <a:ext cx="360000" cy="360000"/>
          </a:xfrm>
          <a:prstGeom prst="rect">
            <a:avLst/>
          </a:prstGeom>
        </p:spPr>
      </p:pic>
      <p:sp>
        <p:nvSpPr>
          <p:cNvPr id="10" name="TextBox 9">
            <a:extLst>
              <a:ext uri="{FF2B5EF4-FFF2-40B4-BE49-F238E27FC236}">
                <a16:creationId xmlns:a16="http://schemas.microsoft.com/office/drawing/2014/main" id="{0C85E044-ACE3-4A12-B709-E06CC826CC30}"/>
              </a:ext>
            </a:extLst>
          </p:cNvPr>
          <p:cNvSpPr txBox="1"/>
          <p:nvPr/>
        </p:nvSpPr>
        <p:spPr>
          <a:xfrm>
            <a:off x="1703744" y="6093296"/>
            <a:ext cx="1871976" cy="360040"/>
          </a:xfrm>
          <a:prstGeom prst="rect">
            <a:avLst/>
          </a:prstGeom>
          <a:noFill/>
        </p:spPr>
        <p:txBody>
          <a:bodyPr wrap="square" lIns="0" tIns="0" rIns="0" bIns="0" rtlCol="0" anchor="ctr" anchorCtr="0">
            <a:noAutofit/>
          </a:bodyPr>
          <a:lstStyle/>
          <a:p>
            <a:pPr algn="l"/>
            <a:r>
              <a:rPr lang="en-US" sz="800">
                <a:solidFill>
                  <a:schemeClr val="tx1"/>
                </a:solidFill>
                <a:effectLst/>
              </a:rPr>
              <a:t>Content is available under</a:t>
            </a:r>
          </a:p>
          <a:p>
            <a:pPr algn="l"/>
            <a:r>
              <a:rPr lang="en-US" sz="800">
                <a:solidFill>
                  <a:schemeClr val="tx1"/>
                </a:solidFill>
                <a:effectLst/>
              </a:rPr>
              <a:t>CC BY-SA 4.0 unless otherwise stated</a:t>
            </a:r>
            <a:endParaRPr lang="en-GB" sz="800">
              <a:solidFill>
                <a:schemeClr val="tx1"/>
              </a:solidFill>
              <a:effectLst/>
            </a:endParaRPr>
          </a:p>
        </p:txBody>
      </p:sp>
      <p:pic>
        <p:nvPicPr>
          <p:cNvPr id="6" name="Picture 5" descr="Icon&#10;&#10;Description automatically generated">
            <a:hlinkClick r:id="rId2"/>
            <a:extLst>
              <a:ext uri="{FF2B5EF4-FFF2-40B4-BE49-F238E27FC236}">
                <a16:creationId xmlns:a16="http://schemas.microsoft.com/office/drawing/2014/main" id="{FC0491D6-8735-CD8F-1C61-5F39FCFAC6E9}"/>
              </a:ext>
            </a:extLst>
          </p:cNvPr>
          <p:cNvPicPr>
            <a:picLocks noChangeAspect="1"/>
          </p:cNvPicPr>
          <p:nvPr/>
        </p:nvPicPr>
        <p:blipFill>
          <a:blip r:embed="rId7" cstate="screen">
            <a:biLevel thresh="75000"/>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1271464" y="6093296"/>
            <a:ext cx="360000" cy="360000"/>
          </a:xfrm>
          <a:prstGeom prst="rect">
            <a:avLst/>
          </a:prstGeom>
        </p:spPr>
      </p:pic>
    </p:spTree>
    <p:extLst>
      <p:ext uri="{BB962C8B-B14F-4D97-AF65-F5344CB8AC3E}">
        <p14:creationId xmlns:p14="http://schemas.microsoft.com/office/powerpoint/2010/main" val="2863089145"/>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Picture Red">
    <p:bg>
      <p:bgPr>
        <a:solidFill>
          <a:schemeClr val="accent2"/>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spcBef>
                <a:spcPts val="0"/>
              </a:spcBef>
              <a:defRPr lang="en-US" sz="1200" dirty="0"/>
            </a:lvl1pPr>
          </a:lstStyle>
          <a:p>
            <a:pPr marR="0" lvl="0" fontAlgn="auto">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sp>
        <p:nvSpPr>
          <p:cNvPr id="11" name="Freeform 5">
            <a:extLst>
              <a:ext uri="{FF2B5EF4-FFF2-40B4-BE49-F238E27FC236}">
                <a16:creationId xmlns:a16="http://schemas.microsoft.com/office/drawing/2014/main" id="{B048024D-E928-1A47-E81D-E73CEDEC703F}"/>
              </a:ext>
            </a:extLst>
          </p:cNvPr>
          <p:cNvSpPr>
            <a:spLocks noChangeAspect="1" noEditPoints="1"/>
          </p:cNvSpPr>
          <p:nvPr/>
        </p:nvSpPr>
        <p:spPr bwMode="auto">
          <a:xfrm>
            <a:off x="407988" y="432000"/>
            <a:ext cx="2650987" cy="576000"/>
          </a:xfrm>
          <a:custGeom>
            <a:avLst/>
            <a:gdLst>
              <a:gd name="T0" fmla="*/ 1856 w 4584"/>
              <a:gd name="T1" fmla="*/ 150 h 996"/>
              <a:gd name="T2" fmla="*/ 1926 w 4584"/>
              <a:gd name="T3" fmla="*/ 74 h 996"/>
              <a:gd name="T4" fmla="*/ 1862 w 4584"/>
              <a:gd name="T5" fmla="*/ 198 h 996"/>
              <a:gd name="T6" fmla="*/ 2091 w 4584"/>
              <a:gd name="T7" fmla="*/ 109 h 996"/>
              <a:gd name="T8" fmla="*/ 2346 w 4584"/>
              <a:gd name="T9" fmla="*/ 79 h 996"/>
              <a:gd name="T10" fmla="*/ 2341 w 4584"/>
              <a:gd name="T11" fmla="*/ 150 h 996"/>
              <a:gd name="T12" fmla="*/ 2584 w 4584"/>
              <a:gd name="T13" fmla="*/ 274 h 996"/>
              <a:gd name="T14" fmla="*/ 2883 w 4584"/>
              <a:gd name="T15" fmla="*/ 0 h 996"/>
              <a:gd name="T16" fmla="*/ 2966 w 4584"/>
              <a:gd name="T17" fmla="*/ 88 h 996"/>
              <a:gd name="T18" fmla="*/ 3031 w 4584"/>
              <a:gd name="T19" fmla="*/ 214 h 996"/>
              <a:gd name="T20" fmla="*/ 3010 w 4584"/>
              <a:gd name="T21" fmla="*/ 212 h 996"/>
              <a:gd name="T22" fmla="*/ 3283 w 4584"/>
              <a:gd name="T23" fmla="*/ 239 h 996"/>
              <a:gd name="T24" fmla="*/ 3261 w 4584"/>
              <a:gd name="T25" fmla="*/ 135 h 996"/>
              <a:gd name="T26" fmla="*/ 3397 w 4584"/>
              <a:gd name="T27" fmla="*/ 34 h 996"/>
              <a:gd name="T28" fmla="*/ 3589 w 4584"/>
              <a:gd name="T29" fmla="*/ 199 h 996"/>
              <a:gd name="T30" fmla="*/ 3538 w 4584"/>
              <a:gd name="T31" fmla="*/ 193 h 996"/>
              <a:gd name="T32" fmla="*/ 3580 w 4584"/>
              <a:gd name="T33" fmla="*/ 106 h 996"/>
              <a:gd name="T34" fmla="*/ 3779 w 4584"/>
              <a:gd name="T35" fmla="*/ 244 h 996"/>
              <a:gd name="T36" fmla="*/ 3908 w 4584"/>
              <a:gd name="T37" fmla="*/ 148 h 996"/>
              <a:gd name="T38" fmla="*/ 3821 w 4584"/>
              <a:gd name="T39" fmla="*/ 107 h 996"/>
              <a:gd name="T40" fmla="*/ 1828 w 4584"/>
              <a:gd name="T41" fmla="*/ 916 h 996"/>
              <a:gd name="T42" fmla="*/ 1868 w 4584"/>
              <a:gd name="T43" fmla="*/ 803 h 996"/>
              <a:gd name="T44" fmla="*/ 1905 w 4584"/>
              <a:gd name="T45" fmla="*/ 896 h 996"/>
              <a:gd name="T46" fmla="*/ 2193 w 4584"/>
              <a:gd name="T47" fmla="*/ 891 h 996"/>
              <a:gd name="T48" fmla="*/ 2220 w 4584"/>
              <a:gd name="T49" fmla="*/ 816 h 996"/>
              <a:gd name="T50" fmla="*/ 2340 w 4584"/>
              <a:gd name="T51" fmla="*/ 927 h 996"/>
              <a:gd name="T52" fmla="*/ 2271 w 4584"/>
              <a:gd name="T53" fmla="*/ 868 h 996"/>
              <a:gd name="T54" fmla="*/ 2506 w 4584"/>
              <a:gd name="T55" fmla="*/ 882 h 996"/>
              <a:gd name="T56" fmla="*/ 2823 w 4584"/>
              <a:gd name="T57" fmla="*/ 753 h 996"/>
              <a:gd name="T58" fmla="*/ 2952 w 4584"/>
              <a:gd name="T59" fmla="*/ 726 h 996"/>
              <a:gd name="T60" fmla="*/ 3233 w 4584"/>
              <a:gd name="T61" fmla="*/ 913 h 996"/>
              <a:gd name="T62" fmla="*/ 3254 w 4584"/>
              <a:gd name="T63" fmla="*/ 854 h 996"/>
              <a:gd name="T64" fmla="*/ 3313 w 4584"/>
              <a:gd name="T65" fmla="*/ 793 h 996"/>
              <a:gd name="T66" fmla="*/ 3644 w 4584"/>
              <a:gd name="T67" fmla="*/ 802 h 996"/>
              <a:gd name="T68" fmla="*/ 3627 w 4584"/>
              <a:gd name="T69" fmla="*/ 933 h 996"/>
              <a:gd name="T70" fmla="*/ 3553 w 4584"/>
              <a:gd name="T71" fmla="*/ 839 h 996"/>
              <a:gd name="T72" fmla="*/ 3726 w 4584"/>
              <a:gd name="T73" fmla="*/ 696 h 996"/>
              <a:gd name="T74" fmla="*/ 3850 w 4584"/>
              <a:gd name="T75" fmla="*/ 926 h 996"/>
              <a:gd name="T76" fmla="*/ 3980 w 4584"/>
              <a:gd name="T77" fmla="*/ 996 h 996"/>
              <a:gd name="T78" fmla="*/ 1914 w 4584"/>
              <a:gd name="T79" fmla="*/ 481 h 996"/>
              <a:gd name="T80" fmla="*/ 1963 w 4584"/>
              <a:gd name="T81" fmla="*/ 436 h 996"/>
              <a:gd name="T82" fmla="*/ 1873 w 4584"/>
              <a:gd name="T83" fmla="*/ 556 h 996"/>
              <a:gd name="T84" fmla="*/ 2197 w 4584"/>
              <a:gd name="T85" fmla="*/ 413 h 996"/>
              <a:gd name="T86" fmla="*/ 2378 w 4584"/>
              <a:gd name="T87" fmla="*/ 449 h 996"/>
              <a:gd name="T88" fmla="*/ 2327 w 4584"/>
              <a:gd name="T89" fmla="*/ 457 h 996"/>
              <a:gd name="T90" fmla="*/ 2668 w 4584"/>
              <a:gd name="T91" fmla="*/ 587 h 996"/>
              <a:gd name="T92" fmla="*/ 2785 w 4584"/>
              <a:gd name="T93" fmla="*/ 413 h 996"/>
              <a:gd name="T94" fmla="*/ 2840 w 4584"/>
              <a:gd name="T95" fmla="*/ 466 h 996"/>
              <a:gd name="T96" fmla="*/ 3340 w 4584"/>
              <a:gd name="T97" fmla="*/ 593 h 996"/>
              <a:gd name="T98" fmla="*/ 3412 w 4584"/>
              <a:gd name="T99" fmla="*/ 456 h 996"/>
              <a:gd name="T100" fmla="*/ 3375 w 4584"/>
              <a:gd name="T101" fmla="*/ 483 h 996"/>
              <a:gd name="T102" fmla="*/ 3508 w 4584"/>
              <a:gd name="T103" fmla="*/ 475 h 996"/>
              <a:gd name="T104" fmla="*/ 3735 w 4584"/>
              <a:gd name="T105" fmla="*/ 559 h 996"/>
              <a:gd name="T106" fmla="*/ 3673 w 4584"/>
              <a:gd name="T107" fmla="*/ 523 h 996"/>
              <a:gd name="T108" fmla="*/ 3797 w 4584"/>
              <a:gd name="T109" fmla="*/ 390 h 996"/>
              <a:gd name="T110" fmla="*/ 3950 w 4584"/>
              <a:gd name="T111" fmla="*/ 551 h 996"/>
              <a:gd name="T112" fmla="*/ 3976 w 4584"/>
              <a:gd name="T113" fmla="*/ 483 h 996"/>
              <a:gd name="T114" fmla="*/ 4063 w 4584"/>
              <a:gd name="T115" fmla="*/ 557 h 996"/>
              <a:gd name="T116" fmla="*/ 4023 w 4584"/>
              <a:gd name="T117" fmla="*/ 483 h 996"/>
              <a:gd name="T118" fmla="*/ 4319 w 4584"/>
              <a:gd name="T119" fmla="*/ 576 h 996"/>
              <a:gd name="T120" fmla="*/ 4457 w 4584"/>
              <a:gd name="T121" fmla="*/ 514 h 996"/>
              <a:gd name="T122" fmla="*/ 4395 w 4584"/>
              <a:gd name="T123" fmla="*/ 453 h 996"/>
              <a:gd name="T124" fmla="*/ 4474 w 4584"/>
              <a:gd name="T125" fmla="*/ 41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4" h="996">
                <a:moveTo>
                  <a:pt x="1232" y="330"/>
                </a:moveTo>
                <a:lnTo>
                  <a:pt x="1178" y="648"/>
                </a:lnTo>
                <a:lnTo>
                  <a:pt x="1055" y="648"/>
                </a:lnTo>
                <a:lnTo>
                  <a:pt x="1010" y="330"/>
                </a:lnTo>
                <a:lnTo>
                  <a:pt x="1010" y="12"/>
                </a:lnTo>
                <a:lnTo>
                  <a:pt x="1232" y="12"/>
                </a:lnTo>
                <a:lnTo>
                  <a:pt x="1232" y="330"/>
                </a:lnTo>
                <a:close/>
                <a:moveTo>
                  <a:pt x="1623" y="249"/>
                </a:moveTo>
                <a:lnTo>
                  <a:pt x="1569" y="249"/>
                </a:lnTo>
                <a:lnTo>
                  <a:pt x="1651" y="13"/>
                </a:lnTo>
                <a:lnTo>
                  <a:pt x="1715" y="13"/>
                </a:lnTo>
                <a:lnTo>
                  <a:pt x="1797" y="249"/>
                </a:lnTo>
                <a:lnTo>
                  <a:pt x="1743" y="249"/>
                </a:lnTo>
                <a:lnTo>
                  <a:pt x="1726" y="195"/>
                </a:lnTo>
                <a:lnTo>
                  <a:pt x="1641" y="195"/>
                </a:lnTo>
                <a:lnTo>
                  <a:pt x="1623" y="249"/>
                </a:lnTo>
                <a:close/>
                <a:moveTo>
                  <a:pt x="1653" y="156"/>
                </a:moveTo>
                <a:lnTo>
                  <a:pt x="1713" y="156"/>
                </a:lnTo>
                <a:lnTo>
                  <a:pt x="1684" y="67"/>
                </a:lnTo>
                <a:lnTo>
                  <a:pt x="1653" y="156"/>
                </a:lnTo>
                <a:close/>
                <a:moveTo>
                  <a:pt x="1874" y="252"/>
                </a:moveTo>
                <a:lnTo>
                  <a:pt x="1867" y="252"/>
                </a:lnTo>
                <a:lnTo>
                  <a:pt x="1861" y="252"/>
                </a:lnTo>
                <a:lnTo>
                  <a:pt x="1856" y="251"/>
                </a:lnTo>
                <a:lnTo>
                  <a:pt x="1850" y="249"/>
                </a:lnTo>
                <a:lnTo>
                  <a:pt x="1845" y="247"/>
                </a:lnTo>
                <a:lnTo>
                  <a:pt x="1840" y="245"/>
                </a:lnTo>
                <a:lnTo>
                  <a:pt x="1836" y="242"/>
                </a:lnTo>
                <a:lnTo>
                  <a:pt x="1832" y="239"/>
                </a:lnTo>
                <a:lnTo>
                  <a:pt x="1828" y="236"/>
                </a:lnTo>
                <a:lnTo>
                  <a:pt x="1824" y="232"/>
                </a:lnTo>
                <a:lnTo>
                  <a:pt x="1821" y="227"/>
                </a:lnTo>
                <a:lnTo>
                  <a:pt x="1820" y="225"/>
                </a:lnTo>
                <a:lnTo>
                  <a:pt x="1819" y="223"/>
                </a:lnTo>
                <a:lnTo>
                  <a:pt x="1817" y="218"/>
                </a:lnTo>
                <a:lnTo>
                  <a:pt x="1816" y="212"/>
                </a:lnTo>
                <a:lnTo>
                  <a:pt x="1815" y="206"/>
                </a:lnTo>
                <a:lnTo>
                  <a:pt x="1815" y="200"/>
                </a:lnTo>
                <a:lnTo>
                  <a:pt x="1815" y="190"/>
                </a:lnTo>
                <a:lnTo>
                  <a:pt x="1817" y="182"/>
                </a:lnTo>
                <a:lnTo>
                  <a:pt x="1818" y="178"/>
                </a:lnTo>
                <a:lnTo>
                  <a:pt x="1820" y="175"/>
                </a:lnTo>
                <a:lnTo>
                  <a:pt x="1824" y="169"/>
                </a:lnTo>
                <a:lnTo>
                  <a:pt x="1827" y="166"/>
                </a:lnTo>
                <a:lnTo>
                  <a:pt x="1829" y="163"/>
                </a:lnTo>
                <a:lnTo>
                  <a:pt x="1832" y="161"/>
                </a:lnTo>
                <a:lnTo>
                  <a:pt x="1835" y="159"/>
                </a:lnTo>
                <a:lnTo>
                  <a:pt x="1838" y="157"/>
                </a:lnTo>
                <a:lnTo>
                  <a:pt x="1841" y="155"/>
                </a:lnTo>
                <a:lnTo>
                  <a:pt x="1845" y="154"/>
                </a:lnTo>
                <a:lnTo>
                  <a:pt x="1849" y="152"/>
                </a:lnTo>
                <a:lnTo>
                  <a:pt x="1856" y="150"/>
                </a:lnTo>
                <a:lnTo>
                  <a:pt x="1864" y="148"/>
                </a:lnTo>
                <a:lnTo>
                  <a:pt x="1873" y="146"/>
                </a:lnTo>
                <a:lnTo>
                  <a:pt x="1881" y="145"/>
                </a:lnTo>
                <a:lnTo>
                  <a:pt x="1901" y="143"/>
                </a:lnTo>
                <a:lnTo>
                  <a:pt x="1908" y="142"/>
                </a:lnTo>
                <a:lnTo>
                  <a:pt x="1914" y="140"/>
                </a:lnTo>
                <a:lnTo>
                  <a:pt x="1918" y="139"/>
                </a:lnTo>
                <a:lnTo>
                  <a:pt x="1920" y="138"/>
                </a:lnTo>
                <a:lnTo>
                  <a:pt x="1922" y="136"/>
                </a:lnTo>
                <a:lnTo>
                  <a:pt x="1923" y="135"/>
                </a:lnTo>
                <a:lnTo>
                  <a:pt x="1923" y="133"/>
                </a:lnTo>
                <a:lnTo>
                  <a:pt x="1924" y="131"/>
                </a:lnTo>
                <a:lnTo>
                  <a:pt x="1924" y="129"/>
                </a:lnTo>
                <a:lnTo>
                  <a:pt x="1924" y="124"/>
                </a:lnTo>
                <a:lnTo>
                  <a:pt x="1922" y="119"/>
                </a:lnTo>
                <a:lnTo>
                  <a:pt x="1921" y="117"/>
                </a:lnTo>
                <a:lnTo>
                  <a:pt x="1920" y="115"/>
                </a:lnTo>
                <a:lnTo>
                  <a:pt x="1919" y="113"/>
                </a:lnTo>
                <a:lnTo>
                  <a:pt x="1917" y="112"/>
                </a:lnTo>
                <a:lnTo>
                  <a:pt x="1913" y="109"/>
                </a:lnTo>
                <a:lnTo>
                  <a:pt x="1909" y="107"/>
                </a:lnTo>
                <a:lnTo>
                  <a:pt x="1904" y="106"/>
                </a:lnTo>
                <a:lnTo>
                  <a:pt x="1898" y="106"/>
                </a:lnTo>
                <a:lnTo>
                  <a:pt x="1892" y="106"/>
                </a:lnTo>
                <a:lnTo>
                  <a:pt x="1886" y="107"/>
                </a:lnTo>
                <a:lnTo>
                  <a:pt x="1881" y="109"/>
                </a:lnTo>
                <a:lnTo>
                  <a:pt x="1877" y="112"/>
                </a:lnTo>
                <a:lnTo>
                  <a:pt x="1873" y="115"/>
                </a:lnTo>
                <a:lnTo>
                  <a:pt x="1870" y="118"/>
                </a:lnTo>
                <a:lnTo>
                  <a:pt x="1868" y="122"/>
                </a:lnTo>
                <a:lnTo>
                  <a:pt x="1867" y="124"/>
                </a:lnTo>
                <a:lnTo>
                  <a:pt x="1866" y="126"/>
                </a:lnTo>
                <a:lnTo>
                  <a:pt x="1821" y="123"/>
                </a:lnTo>
                <a:lnTo>
                  <a:pt x="1823" y="117"/>
                </a:lnTo>
                <a:lnTo>
                  <a:pt x="1825" y="111"/>
                </a:lnTo>
                <a:lnTo>
                  <a:pt x="1827" y="106"/>
                </a:lnTo>
                <a:lnTo>
                  <a:pt x="1830" y="101"/>
                </a:lnTo>
                <a:lnTo>
                  <a:pt x="1833" y="96"/>
                </a:lnTo>
                <a:lnTo>
                  <a:pt x="1837" y="92"/>
                </a:lnTo>
                <a:lnTo>
                  <a:pt x="1841" y="88"/>
                </a:lnTo>
                <a:lnTo>
                  <a:pt x="1846" y="84"/>
                </a:lnTo>
                <a:lnTo>
                  <a:pt x="1851" y="81"/>
                </a:lnTo>
                <a:lnTo>
                  <a:pt x="1857" y="78"/>
                </a:lnTo>
                <a:lnTo>
                  <a:pt x="1863" y="76"/>
                </a:lnTo>
                <a:lnTo>
                  <a:pt x="1869" y="74"/>
                </a:lnTo>
                <a:lnTo>
                  <a:pt x="1876" y="72"/>
                </a:lnTo>
                <a:lnTo>
                  <a:pt x="1883" y="71"/>
                </a:lnTo>
                <a:lnTo>
                  <a:pt x="1890" y="70"/>
                </a:lnTo>
                <a:lnTo>
                  <a:pt x="1898" y="70"/>
                </a:lnTo>
                <a:lnTo>
                  <a:pt x="1908" y="70"/>
                </a:lnTo>
                <a:lnTo>
                  <a:pt x="1917" y="72"/>
                </a:lnTo>
                <a:lnTo>
                  <a:pt x="1926" y="74"/>
                </a:lnTo>
                <a:lnTo>
                  <a:pt x="1935" y="76"/>
                </a:lnTo>
                <a:lnTo>
                  <a:pt x="1943" y="80"/>
                </a:lnTo>
                <a:lnTo>
                  <a:pt x="1947" y="82"/>
                </a:lnTo>
                <a:lnTo>
                  <a:pt x="1950" y="84"/>
                </a:lnTo>
                <a:lnTo>
                  <a:pt x="1957" y="90"/>
                </a:lnTo>
                <a:lnTo>
                  <a:pt x="1963" y="96"/>
                </a:lnTo>
                <a:lnTo>
                  <a:pt x="1965" y="99"/>
                </a:lnTo>
                <a:lnTo>
                  <a:pt x="1967" y="103"/>
                </a:lnTo>
                <a:lnTo>
                  <a:pt x="1969" y="107"/>
                </a:lnTo>
                <a:lnTo>
                  <a:pt x="1970" y="111"/>
                </a:lnTo>
                <a:lnTo>
                  <a:pt x="1972" y="115"/>
                </a:lnTo>
                <a:lnTo>
                  <a:pt x="1972" y="120"/>
                </a:lnTo>
                <a:lnTo>
                  <a:pt x="1973" y="125"/>
                </a:lnTo>
                <a:lnTo>
                  <a:pt x="1973" y="130"/>
                </a:lnTo>
                <a:lnTo>
                  <a:pt x="1973" y="249"/>
                </a:lnTo>
                <a:lnTo>
                  <a:pt x="1927" y="249"/>
                </a:lnTo>
                <a:lnTo>
                  <a:pt x="1927" y="225"/>
                </a:lnTo>
                <a:lnTo>
                  <a:pt x="1922" y="230"/>
                </a:lnTo>
                <a:lnTo>
                  <a:pt x="1917" y="236"/>
                </a:lnTo>
                <a:lnTo>
                  <a:pt x="1912" y="241"/>
                </a:lnTo>
                <a:lnTo>
                  <a:pt x="1906" y="245"/>
                </a:lnTo>
                <a:lnTo>
                  <a:pt x="1899" y="248"/>
                </a:lnTo>
                <a:lnTo>
                  <a:pt x="1891" y="250"/>
                </a:lnTo>
                <a:lnTo>
                  <a:pt x="1887" y="251"/>
                </a:lnTo>
                <a:lnTo>
                  <a:pt x="1883" y="252"/>
                </a:lnTo>
                <a:lnTo>
                  <a:pt x="1874" y="252"/>
                </a:lnTo>
                <a:close/>
                <a:moveTo>
                  <a:pt x="1888" y="219"/>
                </a:moveTo>
                <a:lnTo>
                  <a:pt x="1895" y="218"/>
                </a:lnTo>
                <a:lnTo>
                  <a:pt x="1902" y="216"/>
                </a:lnTo>
                <a:lnTo>
                  <a:pt x="1905" y="215"/>
                </a:lnTo>
                <a:lnTo>
                  <a:pt x="1908" y="213"/>
                </a:lnTo>
                <a:lnTo>
                  <a:pt x="1914" y="209"/>
                </a:lnTo>
                <a:lnTo>
                  <a:pt x="1916" y="207"/>
                </a:lnTo>
                <a:lnTo>
                  <a:pt x="1919" y="204"/>
                </a:lnTo>
                <a:lnTo>
                  <a:pt x="1922" y="199"/>
                </a:lnTo>
                <a:lnTo>
                  <a:pt x="1924" y="193"/>
                </a:lnTo>
                <a:lnTo>
                  <a:pt x="1924" y="189"/>
                </a:lnTo>
                <a:lnTo>
                  <a:pt x="1924" y="186"/>
                </a:lnTo>
                <a:lnTo>
                  <a:pt x="1924" y="167"/>
                </a:lnTo>
                <a:lnTo>
                  <a:pt x="1921" y="169"/>
                </a:lnTo>
                <a:lnTo>
                  <a:pt x="1915" y="171"/>
                </a:lnTo>
                <a:lnTo>
                  <a:pt x="1903" y="173"/>
                </a:lnTo>
                <a:lnTo>
                  <a:pt x="1890" y="175"/>
                </a:lnTo>
                <a:lnTo>
                  <a:pt x="1884" y="176"/>
                </a:lnTo>
                <a:lnTo>
                  <a:pt x="1879" y="178"/>
                </a:lnTo>
                <a:lnTo>
                  <a:pt x="1874" y="180"/>
                </a:lnTo>
                <a:lnTo>
                  <a:pt x="1870" y="182"/>
                </a:lnTo>
                <a:lnTo>
                  <a:pt x="1866" y="185"/>
                </a:lnTo>
                <a:lnTo>
                  <a:pt x="1864" y="189"/>
                </a:lnTo>
                <a:lnTo>
                  <a:pt x="1863" y="191"/>
                </a:lnTo>
                <a:lnTo>
                  <a:pt x="1862" y="193"/>
                </a:lnTo>
                <a:lnTo>
                  <a:pt x="1862" y="198"/>
                </a:lnTo>
                <a:lnTo>
                  <a:pt x="1862" y="203"/>
                </a:lnTo>
                <a:lnTo>
                  <a:pt x="1863" y="207"/>
                </a:lnTo>
                <a:lnTo>
                  <a:pt x="1865" y="209"/>
                </a:lnTo>
                <a:lnTo>
                  <a:pt x="1866" y="211"/>
                </a:lnTo>
                <a:lnTo>
                  <a:pt x="1869" y="213"/>
                </a:lnTo>
                <a:lnTo>
                  <a:pt x="1873" y="216"/>
                </a:lnTo>
                <a:lnTo>
                  <a:pt x="1875" y="217"/>
                </a:lnTo>
                <a:lnTo>
                  <a:pt x="1877" y="217"/>
                </a:lnTo>
                <a:lnTo>
                  <a:pt x="1882" y="218"/>
                </a:lnTo>
                <a:lnTo>
                  <a:pt x="1888" y="219"/>
                </a:lnTo>
                <a:close/>
                <a:moveTo>
                  <a:pt x="2063" y="249"/>
                </a:moveTo>
                <a:lnTo>
                  <a:pt x="2013" y="249"/>
                </a:lnTo>
                <a:lnTo>
                  <a:pt x="2013" y="13"/>
                </a:lnTo>
                <a:lnTo>
                  <a:pt x="2063" y="13"/>
                </a:lnTo>
                <a:lnTo>
                  <a:pt x="2063" y="249"/>
                </a:lnTo>
                <a:close/>
                <a:moveTo>
                  <a:pt x="2197" y="72"/>
                </a:moveTo>
                <a:lnTo>
                  <a:pt x="2197" y="109"/>
                </a:lnTo>
                <a:lnTo>
                  <a:pt x="2164" y="109"/>
                </a:lnTo>
                <a:lnTo>
                  <a:pt x="2164" y="195"/>
                </a:lnTo>
                <a:lnTo>
                  <a:pt x="2164" y="199"/>
                </a:lnTo>
                <a:lnTo>
                  <a:pt x="2165" y="203"/>
                </a:lnTo>
                <a:lnTo>
                  <a:pt x="2166" y="205"/>
                </a:lnTo>
                <a:lnTo>
                  <a:pt x="2167" y="206"/>
                </a:lnTo>
                <a:lnTo>
                  <a:pt x="2169" y="208"/>
                </a:lnTo>
                <a:lnTo>
                  <a:pt x="2171" y="210"/>
                </a:lnTo>
                <a:lnTo>
                  <a:pt x="2174" y="211"/>
                </a:lnTo>
                <a:lnTo>
                  <a:pt x="2177" y="212"/>
                </a:lnTo>
                <a:lnTo>
                  <a:pt x="2181" y="212"/>
                </a:lnTo>
                <a:lnTo>
                  <a:pt x="2188" y="211"/>
                </a:lnTo>
                <a:lnTo>
                  <a:pt x="2193" y="210"/>
                </a:lnTo>
                <a:lnTo>
                  <a:pt x="2201" y="247"/>
                </a:lnTo>
                <a:lnTo>
                  <a:pt x="2190" y="250"/>
                </a:lnTo>
                <a:lnTo>
                  <a:pt x="2183" y="251"/>
                </a:lnTo>
                <a:lnTo>
                  <a:pt x="2174" y="252"/>
                </a:lnTo>
                <a:lnTo>
                  <a:pt x="2168" y="252"/>
                </a:lnTo>
                <a:lnTo>
                  <a:pt x="2161" y="251"/>
                </a:lnTo>
                <a:lnTo>
                  <a:pt x="2156" y="250"/>
                </a:lnTo>
                <a:lnTo>
                  <a:pt x="2150" y="249"/>
                </a:lnTo>
                <a:lnTo>
                  <a:pt x="2145" y="248"/>
                </a:lnTo>
                <a:lnTo>
                  <a:pt x="2140" y="245"/>
                </a:lnTo>
                <a:lnTo>
                  <a:pt x="2135" y="243"/>
                </a:lnTo>
                <a:lnTo>
                  <a:pt x="2131" y="240"/>
                </a:lnTo>
                <a:lnTo>
                  <a:pt x="2127" y="237"/>
                </a:lnTo>
                <a:lnTo>
                  <a:pt x="2124" y="233"/>
                </a:lnTo>
                <a:lnTo>
                  <a:pt x="2121" y="229"/>
                </a:lnTo>
                <a:lnTo>
                  <a:pt x="2119" y="224"/>
                </a:lnTo>
                <a:lnTo>
                  <a:pt x="2117" y="219"/>
                </a:lnTo>
                <a:lnTo>
                  <a:pt x="2116" y="213"/>
                </a:lnTo>
                <a:lnTo>
                  <a:pt x="2115" y="208"/>
                </a:lnTo>
                <a:lnTo>
                  <a:pt x="2115" y="201"/>
                </a:lnTo>
                <a:lnTo>
                  <a:pt x="2115" y="109"/>
                </a:lnTo>
                <a:lnTo>
                  <a:pt x="2091" y="109"/>
                </a:lnTo>
                <a:lnTo>
                  <a:pt x="2091" y="72"/>
                </a:lnTo>
                <a:lnTo>
                  <a:pt x="2115" y="72"/>
                </a:lnTo>
                <a:lnTo>
                  <a:pt x="2115" y="30"/>
                </a:lnTo>
                <a:lnTo>
                  <a:pt x="2164" y="30"/>
                </a:lnTo>
                <a:lnTo>
                  <a:pt x="2164" y="72"/>
                </a:lnTo>
                <a:lnTo>
                  <a:pt x="2197" y="72"/>
                </a:lnTo>
                <a:close/>
                <a:moveTo>
                  <a:pt x="2304" y="253"/>
                </a:moveTo>
                <a:lnTo>
                  <a:pt x="2291" y="252"/>
                </a:lnTo>
                <a:lnTo>
                  <a:pt x="2285" y="251"/>
                </a:lnTo>
                <a:lnTo>
                  <a:pt x="2279" y="250"/>
                </a:lnTo>
                <a:lnTo>
                  <a:pt x="2268" y="246"/>
                </a:lnTo>
                <a:lnTo>
                  <a:pt x="2263" y="244"/>
                </a:lnTo>
                <a:lnTo>
                  <a:pt x="2258" y="241"/>
                </a:lnTo>
                <a:lnTo>
                  <a:pt x="2249" y="235"/>
                </a:lnTo>
                <a:lnTo>
                  <a:pt x="2245" y="231"/>
                </a:lnTo>
                <a:lnTo>
                  <a:pt x="2241" y="227"/>
                </a:lnTo>
                <a:lnTo>
                  <a:pt x="2234" y="219"/>
                </a:lnTo>
                <a:lnTo>
                  <a:pt x="2231" y="214"/>
                </a:lnTo>
                <a:lnTo>
                  <a:pt x="2228" y="209"/>
                </a:lnTo>
                <a:lnTo>
                  <a:pt x="2223" y="198"/>
                </a:lnTo>
                <a:lnTo>
                  <a:pt x="2221" y="193"/>
                </a:lnTo>
                <a:lnTo>
                  <a:pt x="2220" y="187"/>
                </a:lnTo>
                <a:lnTo>
                  <a:pt x="2219" y="181"/>
                </a:lnTo>
                <a:lnTo>
                  <a:pt x="2218" y="175"/>
                </a:lnTo>
                <a:lnTo>
                  <a:pt x="2218" y="168"/>
                </a:lnTo>
                <a:lnTo>
                  <a:pt x="2217" y="161"/>
                </a:lnTo>
                <a:lnTo>
                  <a:pt x="2218" y="155"/>
                </a:lnTo>
                <a:lnTo>
                  <a:pt x="2218" y="148"/>
                </a:lnTo>
                <a:lnTo>
                  <a:pt x="2219" y="142"/>
                </a:lnTo>
                <a:lnTo>
                  <a:pt x="2220" y="136"/>
                </a:lnTo>
                <a:lnTo>
                  <a:pt x="2223" y="124"/>
                </a:lnTo>
                <a:lnTo>
                  <a:pt x="2225" y="119"/>
                </a:lnTo>
                <a:lnTo>
                  <a:pt x="2228" y="114"/>
                </a:lnTo>
                <a:lnTo>
                  <a:pt x="2234" y="104"/>
                </a:lnTo>
                <a:lnTo>
                  <a:pt x="2237" y="99"/>
                </a:lnTo>
                <a:lnTo>
                  <a:pt x="2241" y="95"/>
                </a:lnTo>
                <a:lnTo>
                  <a:pt x="2245" y="91"/>
                </a:lnTo>
                <a:lnTo>
                  <a:pt x="2249" y="88"/>
                </a:lnTo>
                <a:lnTo>
                  <a:pt x="2253" y="85"/>
                </a:lnTo>
                <a:lnTo>
                  <a:pt x="2258" y="82"/>
                </a:lnTo>
                <a:lnTo>
                  <a:pt x="2263" y="79"/>
                </a:lnTo>
                <a:lnTo>
                  <a:pt x="2268" y="77"/>
                </a:lnTo>
                <a:lnTo>
                  <a:pt x="2274" y="75"/>
                </a:lnTo>
                <a:lnTo>
                  <a:pt x="2279" y="73"/>
                </a:lnTo>
                <a:lnTo>
                  <a:pt x="2285" y="72"/>
                </a:lnTo>
                <a:lnTo>
                  <a:pt x="2291" y="71"/>
                </a:lnTo>
                <a:lnTo>
                  <a:pt x="2304" y="70"/>
                </a:lnTo>
                <a:lnTo>
                  <a:pt x="2317" y="71"/>
                </a:lnTo>
                <a:lnTo>
                  <a:pt x="2323" y="72"/>
                </a:lnTo>
                <a:lnTo>
                  <a:pt x="2329" y="73"/>
                </a:lnTo>
                <a:lnTo>
                  <a:pt x="2340" y="77"/>
                </a:lnTo>
                <a:lnTo>
                  <a:pt x="2346" y="79"/>
                </a:lnTo>
                <a:lnTo>
                  <a:pt x="2351" y="82"/>
                </a:lnTo>
                <a:lnTo>
                  <a:pt x="2360" y="88"/>
                </a:lnTo>
                <a:lnTo>
                  <a:pt x="2364" y="91"/>
                </a:lnTo>
                <a:lnTo>
                  <a:pt x="2368" y="95"/>
                </a:lnTo>
                <a:lnTo>
                  <a:pt x="2375" y="104"/>
                </a:lnTo>
                <a:lnTo>
                  <a:pt x="2378" y="109"/>
                </a:lnTo>
                <a:lnTo>
                  <a:pt x="2381" y="114"/>
                </a:lnTo>
                <a:lnTo>
                  <a:pt x="2385" y="124"/>
                </a:lnTo>
                <a:lnTo>
                  <a:pt x="2387" y="130"/>
                </a:lnTo>
                <a:lnTo>
                  <a:pt x="2389" y="136"/>
                </a:lnTo>
                <a:lnTo>
                  <a:pt x="2390" y="142"/>
                </a:lnTo>
                <a:lnTo>
                  <a:pt x="2391" y="148"/>
                </a:lnTo>
                <a:lnTo>
                  <a:pt x="2391" y="155"/>
                </a:lnTo>
                <a:lnTo>
                  <a:pt x="2391" y="161"/>
                </a:lnTo>
                <a:lnTo>
                  <a:pt x="2391" y="168"/>
                </a:lnTo>
                <a:lnTo>
                  <a:pt x="2391" y="175"/>
                </a:lnTo>
                <a:lnTo>
                  <a:pt x="2390" y="181"/>
                </a:lnTo>
                <a:lnTo>
                  <a:pt x="2389" y="187"/>
                </a:lnTo>
                <a:lnTo>
                  <a:pt x="2385" y="198"/>
                </a:lnTo>
                <a:lnTo>
                  <a:pt x="2383" y="204"/>
                </a:lnTo>
                <a:lnTo>
                  <a:pt x="2381" y="209"/>
                </a:lnTo>
                <a:lnTo>
                  <a:pt x="2375" y="219"/>
                </a:lnTo>
                <a:lnTo>
                  <a:pt x="2372" y="223"/>
                </a:lnTo>
                <a:lnTo>
                  <a:pt x="2368" y="227"/>
                </a:lnTo>
                <a:lnTo>
                  <a:pt x="2364" y="231"/>
                </a:lnTo>
                <a:lnTo>
                  <a:pt x="2360" y="235"/>
                </a:lnTo>
                <a:lnTo>
                  <a:pt x="2355" y="238"/>
                </a:lnTo>
                <a:lnTo>
                  <a:pt x="2351" y="241"/>
                </a:lnTo>
                <a:lnTo>
                  <a:pt x="2346" y="244"/>
                </a:lnTo>
                <a:lnTo>
                  <a:pt x="2340" y="246"/>
                </a:lnTo>
                <a:lnTo>
                  <a:pt x="2335" y="248"/>
                </a:lnTo>
                <a:lnTo>
                  <a:pt x="2329" y="250"/>
                </a:lnTo>
                <a:lnTo>
                  <a:pt x="2323" y="251"/>
                </a:lnTo>
                <a:lnTo>
                  <a:pt x="2317" y="252"/>
                </a:lnTo>
                <a:lnTo>
                  <a:pt x="2304" y="253"/>
                </a:lnTo>
                <a:close/>
                <a:moveTo>
                  <a:pt x="2305" y="215"/>
                </a:moveTo>
                <a:lnTo>
                  <a:pt x="2309" y="214"/>
                </a:lnTo>
                <a:lnTo>
                  <a:pt x="2313" y="214"/>
                </a:lnTo>
                <a:lnTo>
                  <a:pt x="2317" y="212"/>
                </a:lnTo>
                <a:lnTo>
                  <a:pt x="2321" y="211"/>
                </a:lnTo>
                <a:lnTo>
                  <a:pt x="2324" y="209"/>
                </a:lnTo>
                <a:lnTo>
                  <a:pt x="2327" y="206"/>
                </a:lnTo>
                <a:lnTo>
                  <a:pt x="2330" y="203"/>
                </a:lnTo>
                <a:lnTo>
                  <a:pt x="2332" y="199"/>
                </a:lnTo>
                <a:lnTo>
                  <a:pt x="2334" y="195"/>
                </a:lnTo>
                <a:lnTo>
                  <a:pt x="2336" y="191"/>
                </a:lnTo>
                <a:lnTo>
                  <a:pt x="2338" y="187"/>
                </a:lnTo>
                <a:lnTo>
                  <a:pt x="2339" y="182"/>
                </a:lnTo>
                <a:lnTo>
                  <a:pt x="2341" y="172"/>
                </a:lnTo>
                <a:lnTo>
                  <a:pt x="2341" y="167"/>
                </a:lnTo>
                <a:lnTo>
                  <a:pt x="2342" y="161"/>
                </a:lnTo>
                <a:lnTo>
                  <a:pt x="2341" y="150"/>
                </a:lnTo>
                <a:lnTo>
                  <a:pt x="2339" y="140"/>
                </a:lnTo>
                <a:lnTo>
                  <a:pt x="2338" y="135"/>
                </a:lnTo>
                <a:lnTo>
                  <a:pt x="2336" y="131"/>
                </a:lnTo>
                <a:lnTo>
                  <a:pt x="2332" y="123"/>
                </a:lnTo>
                <a:lnTo>
                  <a:pt x="2330" y="119"/>
                </a:lnTo>
                <a:lnTo>
                  <a:pt x="2327" y="116"/>
                </a:lnTo>
                <a:lnTo>
                  <a:pt x="2324" y="113"/>
                </a:lnTo>
                <a:lnTo>
                  <a:pt x="2321" y="111"/>
                </a:lnTo>
                <a:lnTo>
                  <a:pt x="2317" y="110"/>
                </a:lnTo>
                <a:lnTo>
                  <a:pt x="2313" y="108"/>
                </a:lnTo>
                <a:lnTo>
                  <a:pt x="2309" y="108"/>
                </a:lnTo>
                <a:lnTo>
                  <a:pt x="2305" y="107"/>
                </a:lnTo>
                <a:lnTo>
                  <a:pt x="2300" y="108"/>
                </a:lnTo>
                <a:lnTo>
                  <a:pt x="2296" y="108"/>
                </a:lnTo>
                <a:lnTo>
                  <a:pt x="2292" y="110"/>
                </a:lnTo>
                <a:lnTo>
                  <a:pt x="2288" y="111"/>
                </a:lnTo>
                <a:lnTo>
                  <a:pt x="2285" y="113"/>
                </a:lnTo>
                <a:lnTo>
                  <a:pt x="2282" y="116"/>
                </a:lnTo>
                <a:lnTo>
                  <a:pt x="2279" y="119"/>
                </a:lnTo>
                <a:lnTo>
                  <a:pt x="2277" y="123"/>
                </a:lnTo>
                <a:lnTo>
                  <a:pt x="2272" y="131"/>
                </a:lnTo>
                <a:lnTo>
                  <a:pt x="2271" y="135"/>
                </a:lnTo>
                <a:lnTo>
                  <a:pt x="2270" y="140"/>
                </a:lnTo>
                <a:lnTo>
                  <a:pt x="2269" y="145"/>
                </a:lnTo>
                <a:lnTo>
                  <a:pt x="2268" y="150"/>
                </a:lnTo>
                <a:lnTo>
                  <a:pt x="2267" y="155"/>
                </a:lnTo>
                <a:lnTo>
                  <a:pt x="2267" y="161"/>
                </a:lnTo>
                <a:lnTo>
                  <a:pt x="2268" y="172"/>
                </a:lnTo>
                <a:lnTo>
                  <a:pt x="2270" y="182"/>
                </a:lnTo>
                <a:lnTo>
                  <a:pt x="2271" y="187"/>
                </a:lnTo>
                <a:lnTo>
                  <a:pt x="2272" y="191"/>
                </a:lnTo>
                <a:lnTo>
                  <a:pt x="2274" y="195"/>
                </a:lnTo>
                <a:lnTo>
                  <a:pt x="2277" y="199"/>
                </a:lnTo>
                <a:lnTo>
                  <a:pt x="2279" y="203"/>
                </a:lnTo>
                <a:lnTo>
                  <a:pt x="2282" y="206"/>
                </a:lnTo>
                <a:lnTo>
                  <a:pt x="2285" y="209"/>
                </a:lnTo>
                <a:lnTo>
                  <a:pt x="2288" y="211"/>
                </a:lnTo>
                <a:lnTo>
                  <a:pt x="2292" y="212"/>
                </a:lnTo>
                <a:lnTo>
                  <a:pt x="2296" y="214"/>
                </a:lnTo>
                <a:lnTo>
                  <a:pt x="2300" y="214"/>
                </a:lnTo>
                <a:lnTo>
                  <a:pt x="2305" y="215"/>
                </a:lnTo>
                <a:close/>
                <a:moveTo>
                  <a:pt x="2539" y="172"/>
                </a:moveTo>
                <a:lnTo>
                  <a:pt x="2430" y="172"/>
                </a:lnTo>
                <a:lnTo>
                  <a:pt x="2430" y="133"/>
                </a:lnTo>
                <a:lnTo>
                  <a:pt x="2539" y="133"/>
                </a:lnTo>
                <a:lnTo>
                  <a:pt x="2539" y="172"/>
                </a:lnTo>
                <a:close/>
                <a:moveTo>
                  <a:pt x="2603" y="315"/>
                </a:moveTo>
                <a:lnTo>
                  <a:pt x="2594" y="315"/>
                </a:lnTo>
                <a:lnTo>
                  <a:pt x="2586" y="314"/>
                </a:lnTo>
                <a:lnTo>
                  <a:pt x="2579" y="312"/>
                </a:lnTo>
                <a:lnTo>
                  <a:pt x="2573" y="310"/>
                </a:lnTo>
                <a:lnTo>
                  <a:pt x="2584" y="274"/>
                </a:lnTo>
                <a:lnTo>
                  <a:pt x="2590" y="275"/>
                </a:lnTo>
                <a:lnTo>
                  <a:pt x="2596" y="276"/>
                </a:lnTo>
                <a:lnTo>
                  <a:pt x="2601" y="276"/>
                </a:lnTo>
                <a:lnTo>
                  <a:pt x="2606" y="276"/>
                </a:lnTo>
                <a:lnTo>
                  <a:pt x="2608" y="275"/>
                </a:lnTo>
                <a:lnTo>
                  <a:pt x="2610" y="274"/>
                </a:lnTo>
                <a:lnTo>
                  <a:pt x="2614" y="271"/>
                </a:lnTo>
                <a:lnTo>
                  <a:pt x="2617" y="267"/>
                </a:lnTo>
                <a:lnTo>
                  <a:pt x="2620" y="262"/>
                </a:lnTo>
                <a:lnTo>
                  <a:pt x="2623" y="254"/>
                </a:lnTo>
                <a:lnTo>
                  <a:pt x="2559" y="72"/>
                </a:lnTo>
                <a:lnTo>
                  <a:pt x="2611" y="72"/>
                </a:lnTo>
                <a:lnTo>
                  <a:pt x="2647" y="202"/>
                </a:lnTo>
                <a:lnTo>
                  <a:pt x="2686" y="72"/>
                </a:lnTo>
                <a:lnTo>
                  <a:pt x="2738" y="72"/>
                </a:lnTo>
                <a:lnTo>
                  <a:pt x="2669" y="268"/>
                </a:lnTo>
                <a:lnTo>
                  <a:pt x="2665" y="278"/>
                </a:lnTo>
                <a:lnTo>
                  <a:pt x="2663" y="283"/>
                </a:lnTo>
                <a:lnTo>
                  <a:pt x="2660" y="287"/>
                </a:lnTo>
                <a:lnTo>
                  <a:pt x="2654" y="296"/>
                </a:lnTo>
                <a:lnTo>
                  <a:pt x="2646" y="302"/>
                </a:lnTo>
                <a:lnTo>
                  <a:pt x="2642" y="306"/>
                </a:lnTo>
                <a:lnTo>
                  <a:pt x="2638" y="308"/>
                </a:lnTo>
                <a:lnTo>
                  <a:pt x="2633" y="310"/>
                </a:lnTo>
                <a:lnTo>
                  <a:pt x="2628" y="312"/>
                </a:lnTo>
                <a:lnTo>
                  <a:pt x="2622" y="314"/>
                </a:lnTo>
                <a:lnTo>
                  <a:pt x="2616" y="315"/>
                </a:lnTo>
                <a:lnTo>
                  <a:pt x="2610" y="315"/>
                </a:lnTo>
                <a:lnTo>
                  <a:pt x="2603" y="315"/>
                </a:lnTo>
                <a:close/>
                <a:moveTo>
                  <a:pt x="2812" y="249"/>
                </a:moveTo>
                <a:lnTo>
                  <a:pt x="2763" y="249"/>
                </a:lnTo>
                <a:lnTo>
                  <a:pt x="2763" y="13"/>
                </a:lnTo>
                <a:lnTo>
                  <a:pt x="2812" y="13"/>
                </a:lnTo>
                <a:lnTo>
                  <a:pt x="2812" y="249"/>
                </a:lnTo>
                <a:close/>
                <a:moveTo>
                  <a:pt x="2877" y="50"/>
                </a:moveTo>
                <a:lnTo>
                  <a:pt x="2872" y="49"/>
                </a:lnTo>
                <a:lnTo>
                  <a:pt x="2867" y="48"/>
                </a:lnTo>
                <a:lnTo>
                  <a:pt x="2863" y="45"/>
                </a:lnTo>
                <a:lnTo>
                  <a:pt x="2859" y="42"/>
                </a:lnTo>
                <a:lnTo>
                  <a:pt x="2855" y="38"/>
                </a:lnTo>
                <a:lnTo>
                  <a:pt x="2853" y="34"/>
                </a:lnTo>
                <a:lnTo>
                  <a:pt x="2851" y="30"/>
                </a:lnTo>
                <a:lnTo>
                  <a:pt x="2851" y="25"/>
                </a:lnTo>
                <a:lnTo>
                  <a:pt x="2851" y="20"/>
                </a:lnTo>
                <a:lnTo>
                  <a:pt x="2853" y="15"/>
                </a:lnTo>
                <a:lnTo>
                  <a:pt x="2855" y="11"/>
                </a:lnTo>
                <a:lnTo>
                  <a:pt x="2859" y="7"/>
                </a:lnTo>
                <a:lnTo>
                  <a:pt x="2863" y="4"/>
                </a:lnTo>
                <a:lnTo>
                  <a:pt x="2867" y="2"/>
                </a:lnTo>
                <a:lnTo>
                  <a:pt x="2872" y="0"/>
                </a:lnTo>
                <a:lnTo>
                  <a:pt x="2877" y="0"/>
                </a:lnTo>
                <a:lnTo>
                  <a:pt x="2883" y="0"/>
                </a:lnTo>
                <a:lnTo>
                  <a:pt x="2887" y="2"/>
                </a:lnTo>
                <a:lnTo>
                  <a:pt x="2892" y="4"/>
                </a:lnTo>
                <a:lnTo>
                  <a:pt x="2896" y="7"/>
                </a:lnTo>
                <a:lnTo>
                  <a:pt x="2900" y="11"/>
                </a:lnTo>
                <a:lnTo>
                  <a:pt x="2902" y="15"/>
                </a:lnTo>
                <a:lnTo>
                  <a:pt x="2903" y="20"/>
                </a:lnTo>
                <a:lnTo>
                  <a:pt x="2904" y="25"/>
                </a:lnTo>
                <a:lnTo>
                  <a:pt x="2903" y="30"/>
                </a:lnTo>
                <a:lnTo>
                  <a:pt x="2902" y="34"/>
                </a:lnTo>
                <a:lnTo>
                  <a:pt x="2900" y="38"/>
                </a:lnTo>
                <a:lnTo>
                  <a:pt x="2896" y="42"/>
                </a:lnTo>
                <a:lnTo>
                  <a:pt x="2892" y="45"/>
                </a:lnTo>
                <a:lnTo>
                  <a:pt x="2887" y="48"/>
                </a:lnTo>
                <a:lnTo>
                  <a:pt x="2883" y="49"/>
                </a:lnTo>
                <a:lnTo>
                  <a:pt x="2877" y="50"/>
                </a:lnTo>
                <a:close/>
                <a:moveTo>
                  <a:pt x="2853" y="72"/>
                </a:moveTo>
                <a:lnTo>
                  <a:pt x="2902" y="72"/>
                </a:lnTo>
                <a:lnTo>
                  <a:pt x="2902" y="249"/>
                </a:lnTo>
                <a:lnTo>
                  <a:pt x="2853" y="249"/>
                </a:lnTo>
                <a:lnTo>
                  <a:pt x="2853" y="72"/>
                </a:lnTo>
                <a:close/>
                <a:moveTo>
                  <a:pt x="3023" y="253"/>
                </a:moveTo>
                <a:lnTo>
                  <a:pt x="3010" y="252"/>
                </a:lnTo>
                <a:lnTo>
                  <a:pt x="3003" y="251"/>
                </a:lnTo>
                <a:lnTo>
                  <a:pt x="2998" y="250"/>
                </a:lnTo>
                <a:lnTo>
                  <a:pt x="2986" y="246"/>
                </a:lnTo>
                <a:lnTo>
                  <a:pt x="2980" y="244"/>
                </a:lnTo>
                <a:lnTo>
                  <a:pt x="2975" y="241"/>
                </a:lnTo>
                <a:lnTo>
                  <a:pt x="2966" y="235"/>
                </a:lnTo>
                <a:lnTo>
                  <a:pt x="2962" y="231"/>
                </a:lnTo>
                <a:lnTo>
                  <a:pt x="2958" y="227"/>
                </a:lnTo>
                <a:lnTo>
                  <a:pt x="2951" y="219"/>
                </a:lnTo>
                <a:lnTo>
                  <a:pt x="2948" y="214"/>
                </a:lnTo>
                <a:lnTo>
                  <a:pt x="2945" y="209"/>
                </a:lnTo>
                <a:lnTo>
                  <a:pt x="2940" y="198"/>
                </a:lnTo>
                <a:lnTo>
                  <a:pt x="2939" y="193"/>
                </a:lnTo>
                <a:lnTo>
                  <a:pt x="2937" y="187"/>
                </a:lnTo>
                <a:lnTo>
                  <a:pt x="2936" y="181"/>
                </a:lnTo>
                <a:lnTo>
                  <a:pt x="2935" y="175"/>
                </a:lnTo>
                <a:lnTo>
                  <a:pt x="2935" y="168"/>
                </a:lnTo>
                <a:lnTo>
                  <a:pt x="2935" y="161"/>
                </a:lnTo>
                <a:lnTo>
                  <a:pt x="2935" y="155"/>
                </a:lnTo>
                <a:lnTo>
                  <a:pt x="2935" y="148"/>
                </a:lnTo>
                <a:lnTo>
                  <a:pt x="2936" y="142"/>
                </a:lnTo>
                <a:lnTo>
                  <a:pt x="2937" y="136"/>
                </a:lnTo>
                <a:lnTo>
                  <a:pt x="2940" y="124"/>
                </a:lnTo>
                <a:lnTo>
                  <a:pt x="2943" y="119"/>
                </a:lnTo>
                <a:lnTo>
                  <a:pt x="2945" y="114"/>
                </a:lnTo>
                <a:lnTo>
                  <a:pt x="2951" y="104"/>
                </a:lnTo>
                <a:lnTo>
                  <a:pt x="2954" y="99"/>
                </a:lnTo>
                <a:lnTo>
                  <a:pt x="2958" y="95"/>
                </a:lnTo>
                <a:lnTo>
                  <a:pt x="2962" y="91"/>
                </a:lnTo>
                <a:lnTo>
                  <a:pt x="2966" y="88"/>
                </a:lnTo>
                <a:lnTo>
                  <a:pt x="2970" y="85"/>
                </a:lnTo>
                <a:lnTo>
                  <a:pt x="2975" y="82"/>
                </a:lnTo>
                <a:lnTo>
                  <a:pt x="2980" y="79"/>
                </a:lnTo>
                <a:lnTo>
                  <a:pt x="2986" y="77"/>
                </a:lnTo>
                <a:lnTo>
                  <a:pt x="2992" y="75"/>
                </a:lnTo>
                <a:lnTo>
                  <a:pt x="2998" y="73"/>
                </a:lnTo>
                <a:lnTo>
                  <a:pt x="3003" y="72"/>
                </a:lnTo>
                <a:lnTo>
                  <a:pt x="3010" y="71"/>
                </a:lnTo>
                <a:lnTo>
                  <a:pt x="3023" y="70"/>
                </a:lnTo>
                <a:lnTo>
                  <a:pt x="3035" y="71"/>
                </a:lnTo>
                <a:lnTo>
                  <a:pt x="3042" y="72"/>
                </a:lnTo>
                <a:lnTo>
                  <a:pt x="3047" y="73"/>
                </a:lnTo>
                <a:lnTo>
                  <a:pt x="3059" y="77"/>
                </a:lnTo>
                <a:lnTo>
                  <a:pt x="3064" y="79"/>
                </a:lnTo>
                <a:lnTo>
                  <a:pt x="3069" y="82"/>
                </a:lnTo>
                <a:lnTo>
                  <a:pt x="3078" y="88"/>
                </a:lnTo>
                <a:lnTo>
                  <a:pt x="3082" y="91"/>
                </a:lnTo>
                <a:lnTo>
                  <a:pt x="3086" y="95"/>
                </a:lnTo>
                <a:lnTo>
                  <a:pt x="3093" y="104"/>
                </a:lnTo>
                <a:lnTo>
                  <a:pt x="3096" y="109"/>
                </a:lnTo>
                <a:lnTo>
                  <a:pt x="3099" y="114"/>
                </a:lnTo>
                <a:lnTo>
                  <a:pt x="3104" y="124"/>
                </a:lnTo>
                <a:lnTo>
                  <a:pt x="3105" y="130"/>
                </a:lnTo>
                <a:lnTo>
                  <a:pt x="3107" y="136"/>
                </a:lnTo>
                <a:lnTo>
                  <a:pt x="3108" y="142"/>
                </a:lnTo>
                <a:lnTo>
                  <a:pt x="3109" y="148"/>
                </a:lnTo>
                <a:lnTo>
                  <a:pt x="3109" y="155"/>
                </a:lnTo>
                <a:lnTo>
                  <a:pt x="3109" y="161"/>
                </a:lnTo>
                <a:lnTo>
                  <a:pt x="3109" y="168"/>
                </a:lnTo>
                <a:lnTo>
                  <a:pt x="3109" y="175"/>
                </a:lnTo>
                <a:lnTo>
                  <a:pt x="3108" y="181"/>
                </a:lnTo>
                <a:lnTo>
                  <a:pt x="3107" y="187"/>
                </a:lnTo>
                <a:lnTo>
                  <a:pt x="3104" y="198"/>
                </a:lnTo>
                <a:lnTo>
                  <a:pt x="3101" y="204"/>
                </a:lnTo>
                <a:lnTo>
                  <a:pt x="3099" y="209"/>
                </a:lnTo>
                <a:lnTo>
                  <a:pt x="3093" y="219"/>
                </a:lnTo>
                <a:lnTo>
                  <a:pt x="3090" y="223"/>
                </a:lnTo>
                <a:lnTo>
                  <a:pt x="3086" y="227"/>
                </a:lnTo>
                <a:lnTo>
                  <a:pt x="3082" y="231"/>
                </a:lnTo>
                <a:lnTo>
                  <a:pt x="3078" y="235"/>
                </a:lnTo>
                <a:lnTo>
                  <a:pt x="3074" y="238"/>
                </a:lnTo>
                <a:lnTo>
                  <a:pt x="3069" y="241"/>
                </a:lnTo>
                <a:lnTo>
                  <a:pt x="3064" y="244"/>
                </a:lnTo>
                <a:lnTo>
                  <a:pt x="3059" y="246"/>
                </a:lnTo>
                <a:lnTo>
                  <a:pt x="3053" y="248"/>
                </a:lnTo>
                <a:lnTo>
                  <a:pt x="3047" y="250"/>
                </a:lnTo>
                <a:lnTo>
                  <a:pt x="3042" y="251"/>
                </a:lnTo>
                <a:lnTo>
                  <a:pt x="3035" y="252"/>
                </a:lnTo>
                <a:lnTo>
                  <a:pt x="3023" y="253"/>
                </a:lnTo>
                <a:close/>
                <a:moveTo>
                  <a:pt x="3023" y="215"/>
                </a:moveTo>
                <a:lnTo>
                  <a:pt x="3027" y="214"/>
                </a:lnTo>
                <a:lnTo>
                  <a:pt x="3031" y="214"/>
                </a:lnTo>
                <a:lnTo>
                  <a:pt x="3035" y="212"/>
                </a:lnTo>
                <a:lnTo>
                  <a:pt x="3039" y="211"/>
                </a:lnTo>
                <a:lnTo>
                  <a:pt x="3042" y="209"/>
                </a:lnTo>
                <a:lnTo>
                  <a:pt x="3045" y="206"/>
                </a:lnTo>
                <a:lnTo>
                  <a:pt x="3048" y="203"/>
                </a:lnTo>
                <a:lnTo>
                  <a:pt x="3050" y="199"/>
                </a:lnTo>
                <a:lnTo>
                  <a:pt x="3052" y="195"/>
                </a:lnTo>
                <a:lnTo>
                  <a:pt x="3054" y="191"/>
                </a:lnTo>
                <a:lnTo>
                  <a:pt x="3056" y="187"/>
                </a:lnTo>
                <a:lnTo>
                  <a:pt x="3057" y="182"/>
                </a:lnTo>
                <a:lnTo>
                  <a:pt x="3059" y="172"/>
                </a:lnTo>
                <a:lnTo>
                  <a:pt x="3060" y="167"/>
                </a:lnTo>
                <a:lnTo>
                  <a:pt x="3060" y="161"/>
                </a:lnTo>
                <a:lnTo>
                  <a:pt x="3059" y="150"/>
                </a:lnTo>
                <a:lnTo>
                  <a:pt x="3057" y="140"/>
                </a:lnTo>
                <a:lnTo>
                  <a:pt x="3056" y="135"/>
                </a:lnTo>
                <a:lnTo>
                  <a:pt x="3054" y="131"/>
                </a:lnTo>
                <a:lnTo>
                  <a:pt x="3050" y="123"/>
                </a:lnTo>
                <a:lnTo>
                  <a:pt x="3048" y="119"/>
                </a:lnTo>
                <a:lnTo>
                  <a:pt x="3045" y="116"/>
                </a:lnTo>
                <a:lnTo>
                  <a:pt x="3042" y="113"/>
                </a:lnTo>
                <a:lnTo>
                  <a:pt x="3039" y="111"/>
                </a:lnTo>
                <a:lnTo>
                  <a:pt x="3035" y="110"/>
                </a:lnTo>
                <a:lnTo>
                  <a:pt x="3031" y="108"/>
                </a:lnTo>
                <a:lnTo>
                  <a:pt x="3027" y="108"/>
                </a:lnTo>
                <a:lnTo>
                  <a:pt x="3023" y="107"/>
                </a:lnTo>
                <a:lnTo>
                  <a:pt x="3018" y="108"/>
                </a:lnTo>
                <a:lnTo>
                  <a:pt x="3014" y="108"/>
                </a:lnTo>
                <a:lnTo>
                  <a:pt x="3010" y="110"/>
                </a:lnTo>
                <a:lnTo>
                  <a:pt x="3006" y="111"/>
                </a:lnTo>
                <a:lnTo>
                  <a:pt x="3003" y="113"/>
                </a:lnTo>
                <a:lnTo>
                  <a:pt x="3000" y="116"/>
                </a:lnTo>
                <a:lnTo>
                  <a:pt x="2997" y="119"/>
                </a:lnTo>
                <a:lnTo>
                  <a:pt x="2995" y="123"/>
                </a:lnTo>
                <a:lnTo>
                  <a:pt x="2991" y="131"/>
                </a:lnTo>
                <a:lnTo>
                  <a:pt x="2989" y="135"/>
                </a:lnTo>
                <a:lnTo>
                  <a:pt x="2988" y="140"/>
                </a:lnTo>
                <a:lnTo>
                  <a:pt x="2987" y="145"/>
                </a:lnTo>
                <a:lnTo>
                  <a:pt x="2986" y="150"/>
                </a:lnTo>
                <a:lnTo>
                  <a:pt x="2986" y="155"/>
                </a:lnTo>
                <a:lnTo>
                  <a:pt x="2985" y="161"/>
                </a:lnTo>
                <a:lnTo>
                  <a:pt x="2986" y="172"/>
                </a:lnTo>
                <a:lnTo>
                  <a:pt x="2988" y="182"/>
                </a:lnTo>
                <a:lnTo>
                  <a:pt x="2989" y="187"/>
                </a:lnTo>
                <a:lnTo>
                  <a:pt x="2991" y="191"/>
                </a:lnTo>
                <a:lnTo>
                  <a:pt x="2993" y="195"/>
                </a:lnTo>
                <a:lnTo>
                  <a:pt x="2995" y="199"/>
                </a:lnTo>
                <a:lnTo>
                  <a:pt x="2997" y="203"/>
                </a:lnTo>
                <a:lnTo>
                  <a:pt x="3000" y="206"/>
                </a:lnTo>
                <a:lnTo>
                  <a:pt x="3003" y="209"/>
                </a:lnTo>
                <a:lnTo>
                  <a:pt x="3006" y="211"/>
                </a:lnTo>
                <a:lnTo>
                  <a:pt x="3010" y="212"/>
                </a:lnTo>
                <a:lnTo>
                  <a:pt x="3014" y="214"/>
                </a:lnTo>
                <a:lnTo>
                  <a:pt x="3018" y="214"/>
                </a:lnTo>
                <a:lnTo>
                  <a:pt x="3023" y="215"/>
                </a:lnTo>
                <a:close/>
                <a:moveTo>
                  <a:pt x="3142" y="315"/>
                </a:moveTo>
                <a:lnTo>
                  <a:pt x="3142" y="72"/>
                </a:lnTo>
                <a:lnTo>
                  <a:pt x="3191" y="72"/>
                </a:lnTo>
                <a:lnTo>
                  <a:pt x="3191" y="102"/>
                </a:lnTo>
                <a:lnTo>
                  <a:pt x="3197" y="95"/>
                </a:lnTo>
                <a:lnTo>
                  <a:pt x="3202" y="87"/>
                </a:lnTo>
                <a:lnTo>
                  <a:pt x="3206" y="84"/>
                </a:lnTo>
                <a:lnTo>
                  <a:pt x="3209" y="81"/>
                </a:lnTo>
                <a:lnTo>
                  <a:pt x="3214" y="78"/>
                </a:lnTo>
                <a:lnTo>
                  <a:pt x="3218" y="75"/>
                </a:lnTo>
                <a:lnTo>
                  <a:pt x="3224" y="73"/>
                </a:lnTo>
                <a:lnTo>
                  <a:pt x="3227" y="72"/>
                </a:lnTo>
                <a:lnTo>
                  <a:pt x="3230" y="71"/>
                </a:lnTo>
                <a:lnTo>
                  <a:pt x="3236" y="70"/>
                </a:lnTo>
                <a:lnTo>
                  <a:pt x="3243" y="70"/>
                </a:lnTo>
                <a:lnTo>
                  <a:pt x="3253" y="71"/>
                </a:lnTo>
                <a:lnTo>
                  <a:pt x="3257" y="71"/>
                </a:lnTo>
                <a:lnTo>
                  <a:pt x="3262" y="73"/>
                </a:lnTo>
                <a:lnTo>
                  <a:pt x="3266" y="74"/>
                </a:lnTo>
                <a:lnTo>
                  <a:pt x="3270" y="76"/>
                </a:lnTo>
                <a:lnTo>
                  <a:pt x="3279" y="80"/>
                </a:lnTo>
                <a:lnTo>
                  <a:pt x="3283" y="83"/>
                </a:lnTo>
                <a:lnTo>
                  <a:pt x="3286" y="86"/>
                </a:lnTo>
                <a:lnTo>
                  <a:pt x="3290" y="89"/>
                </a:lnTo>
                <a:lnTo>
                  <a:pt x="3293" y="93"/>
                </a:lnTo>
                <a:lnTo>
                  <a:pt x="3297" y="97"/>
                </a:lnTo>
                <a:lnTo>
                  <a:pt x="3299" y="101"/>
                </a:lnTo>
                <a:lnTo>
                  <a:pt x="3302" y="106"/>
                </a:lnTo>
                <a:lnTo>
                  <a:pt x="3305" y="110"/>
                </a:lnTo>
                <a:lnTo>
                  <a:pt x="3307" y="116"/>
                </a:lnTo>
                <a:lnTo>
                  <a:pt x="3309" y="121"/>
                </a:lnTo>
                <a:lnTo>
                  <a:pt x="3311" y="127"/>
                </a:lnTo>
                <a:lnTo>
                  <a:pt x="3312" y="133"/>
                </a:lnTo>
                <a:lnTo>
                  <a:pt x="3313" y="140"/>
                </a:lnTo>
                <a:lnTo>
                  <a:pt x="3314" y="146"/>
                </a:lnTo>
                <a:lnTo>
                  <a:pt x="3314" y="154"/>
                </a:lnTo>
                <a:lnTo>
                  <a:pt x="3315" y="161"/>
                </a:lnTo>
                <a:lnTo>
                  <a:pt x="3314" y="175"/>
                </a:lnTo>
                <a:lnTo>
                  <a:pt x="3312" y="188"/>
                </a:lnTo>
                <a:lnTo>
                  <a:pt x="3311" y="194"/>
                </a:lnTo>
                <a:lnTo>
                  <a:pt x="3309" y="200"/>
                </a:lnTo>
                <a:lnTo>
                  <a:pt x="3307" y="206"/>
                </a:lnTo>
                <a:lnTo>
                  <a:pt x="3305" y="211"/>
                </a:lnTo>
                <a:lnTo>
                  <a:pt x="3303" y="216"/>
                </a:lnTo>
                <a:lnTo>
                  <a:pt x="3300" y="220"/>
                </a:lnTo>
                <a:lnTo>
                  <a:pt x="3297" y="225"/>
                </a:lnTo>
                <a:lnTo>
                  <a:pt x="3294" y="229"/>
                </a:lnTo>
                <a:lnTo>
                  <a:pt x="3287" y="236"/>
                </a:lnTo>
                <a:lnTo>
                  <a:pt x="3283" y="239"/>
                </a:lnTo>
                <a:lnTo>
                  <a:pt x="3279" y="242"/>
                </a:lnTo>
                <a:lnTo>
                  <a:pt x="3271" y="246"/>
                </a:lnTo>
                <a:lnTo>
                  <a:pt x="3267" y="248"/>
                </a:lnTo>
                <a:lnTo>
                  <a:pt x="3262" y="249"/>
                </a:lnTo>
                <a:lnTo>
                  <a:pt x="3253" y="251"/>
                </a:lnTo>
                <a:lnTo>
                  <a:pt x="3243" y="252"/>
                </a:lnTo>
                <a:lnTo>
                  <a:pt x="3236" y="252"/>
                </a:lnTo>
                <a:lnTo>
                  <a:pt x="3230" y="251"/>
                </a:lnTo>
                <a:lnTo>
                  <a:pt x="3224" y="249"/>
                </a:lnTo>
                <a:lnTo>
                  <a:pt x="3219" y="247"/>
                </a:lnTo>
                <a:lnTo>
                  <a:pt x="3214" y="245"/>
                </a:lnTo>
                <a:lnTo>
                  <a:pt x="3210" y="242"/>
                </a:lnTo>
                <a:lnTo>
                  <a:pt x="3208" y="240"/>
                </a:lnTo>
                <a:lnTo>
                  <a:pt x="3206" y="239"/>
                </a:lnTo>
                <a:lnTo>
                  <a:pt x="3203" y="235"/>
                </a:lnTo>
                <a:lnTo>
                  <a:pt x="3200" y="232"/>
                </a:lnTo>
                <a:lnTo>
                  <a:pt x="3197" y="228"/>
                </a:lnTo>
                <a:lnTo>
                  <a:pt x="3193" y="221"/>
                </a:lnTo>
                <a:lnTo>
                  <a:pt x="3191" y="315"/>
                </a:lnTo>
                <a:lnTo>
                  <a:pt x="3142" y="315"/>
                </a:lnTo>
                <a:close/>
                <a:moveTo>
                  <a:pt x="3190" y="161"/>
                </a:moveTo>
                <a:lnTo>
                  <a:pt x="3191" y="172"/>
                </a:lnTo>
                <a:lnTo>
                  <a:pt x="3193" y="182"/>
                </a:lnTo>
                <a:lnTo>
                  <a:pt x="3194" y="187"/>
                </a:lnTo>
                <a:lnTo>
                  <a:pt x="3196" y="191"/>
                </a:lnTo>
                <a:lnTo>
                  <a:pt x="3198" y="195"/>
                </a:lnTo>
                <a:lnTo>
                  <a:pt x="3200" y="199"/>
                </a:lnTo>
                <a:lnTo>
                  <a:pt x="3205" y="205"/>
                </a:lnTo>
                <a:lnTo>
                  <a:pt x="3208" y="207"/>
                </a:lnTo>
                <a:lnTo>
                  <a:pt x="3212" y="209"/>
                </a:lnTo>
                <a:lnTo>
                  <a:pt x="3215" y="211"/>
                </a:lnTo>
                <a:lnTo>
                  <a:pt x="3219" y="212"/>
                </a:lnTo>
                <a:lnTo>
                  <a:pt x="3223" y="213"/>
                </a:lnTo>
                <a:lnTo>
                  <a:pt x="3227" y="213"/>
                </a:lnTo>
                <a:lnTo>
                  <a:pt x="3232" y="213"/>
                </a:lnTo>
                <a:lnTo>
                  <a:pt x="3236" y="212"/>
                </a:lnTo>
                <a:lnTo>
                  <a:pt x="3240" y="211"/>
                </a:lnTo>
                <a:lnTo>
                  <a:pt x="3243" y="209"/>
                </a:lnTo>
                <a:lnTo>
                  <a:pt x="3247" y="207"/>
                </a:lnTo>
                <a:lnTo>
                  <a:pt x="3250" y="205"/>
                </a:lnTo>
                <a:lnTo>
                  <a:pt x="3253" y="202"/>
                </a:lnTo>
                <a:lnTo>
                  <a:pt x="3255" y="198"/>
                </a:lnTo>
                <a:lnTo>
                  <a:pt x="3259" y="191"/>
                </a:lnTo>
                <a:lnTo>
                  <a:pt x="3261" y="186"/>
                </a:lnTo>
                <a:lnTo>
                  <a:pt x="3262" y="182"/>
                </a:lnTo>
                <a:lnTo>
                  <a:pt x="3263" y="177"/>
                </a:lnTo>
                <a:lnTo>
                  <a:pt x="3264" y="172"/>
                </a:lnTo>
                <a:lnTo>
                  <a:pt x="3264" y="166"/>
                </a:lnTo>
                <a:lnTo>
                  <a:pt x="3265" y="161"/>
                </a:lnTo>
                <a:lnTo>
                  <a:pt x="3264" y="150"/>
                </a:lnTo>
                <a:lnTo>
                  <a:pt x="3262" y="140"/>
                </a:lnTo>
                <a:lnTo>
                  <a:pt x="3261" y="135"/>
                </a:lnTo>
                <a:lnTo>
                  <a:pt x="3259" y="131"/>
                </a:lnTo>
                <a:lnTo>
                  <a:pt x="3257" y="127"/>
                </a:lnTo>
                <a:lnTo>
                  <a:pt x="3255" y="123"/>
                </a:lnTo>
                <a:lnTo>
                  <a:pt x="3253" y="120"/>
                </a:lnTo>
                <a:lnTo>
                  <a:pt x="3250" y="117"/>
                </a:lnTo>
                <a:lnTo>
                  <a:pt x="3247" y="115"/>
                </a:lnTo>
                <a:lnTo>
                  <a:pt x="3243" y="113"/>
                </a:lnTo>
                <a:lnTo>
                  <a:pt x="3240" y="111"/>
                </a:lnTo>
                <a:lnTo>
                  <a:pt x="3236" y="110"/>
                </a:lnTo>
                <a:lnTo>
                  <a:pt x="3232" y="109"/>
                </a:lnTo>
                <a:lnTo>
                  <a:pt x="3227" y="109"/>
                </a:lnTo>
                <a:lnTo>
                  <a:pt x="3219" y="110"/>
                </a:lnTo>
                <a:lnTo>
                  <a:pt x="3215" y="111"/>
                </a:lnTo>
                <a:lnTo>
                  <a:pt x="3212" y="113"/>
                </a:lnTo>
                <a:lnTo>
                  <a:pt x="3208" y="115"/>
                </a:lnTo>
                <a:lnTo>
                  <a:pt x="3205" y="117"/>
                </a:lnTo>
                <a:lnTo>
                  <a:pt x="3202" y="120"/>
                </a:lnTo>
                <a:lnTo>
                  <a:pt x="3200" y="123"/>
                </a:lnTo>
                <a:lnTo>
                  <a:pt x="3196" y="131"/>
                </a:lnTo>
                <a:lnTo>
                  <a:pt x="3194" y="135"/>
                </a:lnTo>
                <a:lnTo>
                  <a:pt x="3193" y="139"/>
                </a:lnTo>
                <a:lnTo>
                  <a:pt x="3192" y="144"/>
                </a:lnTo>
                <a:lnTo>
                  <a:pt x="3191" y="150"/>
                </a:lnTo>
                <a:lnTo>
                  <a:pt x="3190" y="155"/>
                </a:lnTo>
                <a:lnTo>
                  <a:pt x="3190" y="161"/>
                </a:lnTo>
                <a:close/>
                <a:moveTo>
                  <a:pt x="3373" y="50"/>
                </a:moveTo>
                <a:lnTo>
                  <a:pt x="3368" y="49"/>
                </a:lnTo>
                <a:lnTo>
                  <a:pt x="3363" y="48"/>
                </a:lnTo>
                <a:lnTo>
                  <a:pt x="3358" y="45"/>
                </a:lnTo>
                <a:lnTo>
                  <a:pt x="3354" y="42"/>
                </a:lnTo>
                <a:lnTo>
                  <a:pt x="3351" y="38"/>
                </a:lnTo>
                <a:lnTo>
                  <a:pt x="3348" y="34"/>
                </a:lnTo>
                <a:lnTo>
                  <a:pt x="3347" y="30"/>
                </a:lnTo>
                <a:lnTo>
                  <a:pt x="3346" y="25"/>
                </a:lnTo>
                <a:lnTo>
                  <a:pt x="3347" y="20"/>
                </a:lnTo>
                <a:lnTo>
                  <a:pt x="3348" y="15"/>
                </a:lnTo>
                <a:lnTo>
                  <a:pt x="3351" y="11"/>
                </a:lnTo>
                <a:lnTo>
                  <a:pt x="3354" y="7"/>
                </a:lnTo>
                <a:lnTo>
                  <a:pt x="3358" y="4"/>
                </a:lnTo>
                <a:lnTo>
                  <a:pt x="3363" y="2"/>
                </a:lnTo>
                <a:lnTo>
                  <a:pt x="3368" y="0"/>
                </a:lnTo>
                <a:lnTo>
                  <a:pt x="3373" y="0"/>
                </a:lnTo>
                <a:lnTo>
                  <a:pt x="3378" y="0"/>
                </a:lnTo>
                <a:lnTo>
                  <a:pt x="3383" y="2"/>
                </a:lnTo>
                <a:lnTo>
                  <a:pt x="3387" y="4"/>
                </a:lnTo>
                <a:lnTo>
                  <a:pt x="3392" y="7"/>
                </a:lnTo>
                <a:lnTo>
                  <a:pt x="3395" y="11"/>
                </a:lnTo>
                <a:lnTo>
                  <a:pt x="3397" y="15"/>
                </a:lnTo>
                <a:lnTo>
                  <a:pt x="3399" y="20"/>
                </a:lnTo>
                <a:lnTo>
                  <a:pt x="3399" y="25"/>
                </a:lnTo>
                <a:lnTo>
                  <a:pt x="3399" y="30"/>
                </a:lnTo>
                <a:lnTo>
                  <a:pt x="3397" y="34"/>
                </a:lnTo>
                <a:lnTo>
                  <a:pt x="3395" y="38"/>
                </a:lnTo>
                <a:lnTo>
                  <a:pt x="3392" y="42"/>
                </a:lnTo>
                <a:lnTo>
                  <a:pt x="3387" y="45"/>
                </a:lnTo>
                <a:lnTo>
                  <a:pt x="3383" y="48"/>
                </a:lnTo>
                <a:lnTo>
                  <a:pt x="3378" y="49"/>
                </a:lnTo>
                <a:lnTo>
                  <a:pt x="3373" y="50"/>
                </a:lnTo>
                <a:close/>
                <a:moveTo>
                  <a:pt x="3348" y="72"/>
                </a:moveTo>
                <a:lnTo>
                  <a:pt x="3397" y="72"/>
                </a:lnTo>
                <a:lnTo>
                  <a:pt x="3397" y="249"/>
                </a:lnTo>
                <a:lnTo>
                  <a:pt x="3348" y="249"/>
                </a:lnTo>
                <a:lnTo>
                  <a:pt x="3348" y="72"/>
                </a:lnTo>
                <a:close/>
                <a:moveTo>
                  <a:pt x="3585" y="123"/>
                </a:moveTo>
                <a:lnTo>
                  <a:pt x="3540" y="126"/>
                </a:lnTo>
                <a:lnTo>
                  <a:pt x="3539" y="121"/>
                </a:lnTo>
                <a:lnTo>
                  <a:pt x="3537" y="118"/>
                </a:lnTo>
                <a:lnTo>
                  <a:pt x="3534" y="114"/>
                </a:lnTo>
                <a:lnTo>
                  <a:pt x="3531" y="111"/>
                </a:lnTo>
                <a:lnTo>
                  <a:pt x="3527" y="108"/>
                </a:lnTo>
                <a:lnTo>
                  <a:pt x="3522" y="106"/>
                </a:lnTo>
                <a:lnTo>
                  <a:pt x="3516" y="105"/>
                </a:lnTo>
                <a:lnTo>
                  <a:pt x="3510" y="105"/>
                </a:lnTo>
                <a:lnTo>
                  <a:pt x="3505" y="105"/>
                </a:lnTo>
                <a:lnTo>
                  <a:pt x="3500" y="106"/>
                </a:lnTo>
                <a:lnTo>
                  <a:pt x="3495" y="108"/>
                </a:lnTo>
                <a:lnTo>
                  <a:pt x="3491" y="110"/>
                </a:lnTo>
                <a:lnTo>
                  <a:pt x="3488" y="112"/>
                </a:lnTo>
                <a:lnTo>
                  <a:pt x="3485" y="115"/>
                </a:lnTo>
                <a:lnTo>
                  <a:pt x="3484" y="119"/>
                </a:lnTo>
                <a:lnTo>
                  <a:pt x="3483" y="122"/>
                </a:lnTo>
                <a:lnTo>
                  <a:pt x="3484" y="125"/>
                </a:lnTo>
                <a:lnTo>
                  <a:pt x="3485" y="128"/>
                </a:lnTo>
                <a:lnTo>
                  <a:pt x="3486" y="131"/>
                </a:lnTo>
                <a:lnTo>
                  <a:pt x="3488" y="133"/>
                </a:lnTo>
                <a:lnTo>
                  <a:pt x="3491" y="135"/>
                </a:lnTo>
                <a:lnTo>
                  <a:pt x="3495" y="137"/>
                </a:lnTo>
                <a:lnTo>
                  <a:pt x="3500" y="139"/>
                </a:lnTo>
                <a:lnTo>
                  <a:pt x="3506" y="140"/>
                </a:lnTo>
                <a:lnTo>
                  <a:pt x="3538" y="146"/>
                </a:lnTo>
                <a:lnTo>
                  <a:pt x="3544" y="148"/>
                </a:lnTo>
                <a:lnTo>
                  <a:pt x="3550" y="150"/>
                </a:lnTo>
                <a:lnTo>
                  <a:pt x="3555" y="151"/>
                </a:lnTo>
                <a:lnTo>
                  <a:pt x="3560" y="153"/>
                </a:lnTo>
                <a:lnTo>
                  <a:pt x="3569" y="158"/>
                </a:lnTo>
                <a:lnTo>
                  <a:pt x="3576" y="164"/>
                </a:lnTo>
                <a:lnTo>
                  <a:pt x="3579" y="167"/>
                </a:lnTo>
                <a:lnTo>
                  <a:pt x="3582" y="170"/>
                </a:lnTo>
                <a:lnTo>
                  <a:pt x="3584" y="174"/>
                </a:lnTo>
                <a:lnTo>
                  <a:pt x="3586" y="177"/>
                </a:lnTo>
                <a:lnTo>
                  <a:pt x="3588" y="185"/>
                </a:lnTo>
                <a:lnTo>
                  <a:pt x="3589" y="190"/>
                </a:lnTo>
                <a:lnTo>
                  <a:pt x="3589" y="194"/>
                </a:lnTo>
                <a:lnTo>
                  <a:pt x="3589" y="199"/>
                </a:lnTo>
                <a:lnTo>
                  <a:pt x="3588" y="203"/>
                </a:lnTo>
                <a:lnTo>
                  <a:pt x="3587" y="207"/>
                </a:lnTo>
                <a:lnTo>
                  <a:pt x="3586" y="211"/>
                </a:lnTo>
                <a:lnTo>
                  <a:pt x="3585" y="214"/>
                </a:lnTo>
                <a:lnTo>
                  <a:pt x="3583" y="218"/>
                </a:lnTo>
                <a:lnTo>
                  <a:pt x="3581" y="221"/>
                </a:lnTo>
                <a:lnTo>
                  <a:pt x="3579" y="225"/>
                </a:lnTo>
                <a:lnTo>
                  <a:pt x="3573" y="231"/>
                </a:lnTo>
                <a:lnTo>
                  <a:pt x="3567" y="236"/>
                </a:lnTo>
                <a:lnTo>
                  <a:pt x="3559" y="241"/>
                </a:lnTo>
                <a:lnTo>
                  <a:pt x="3551" y="245"/>
                </a:lnTo>
                <a:lnTo>
                  <a:pt x="3542" y="248"/>
                </a:lnTo>
                <a:lnTo>
                  <a:pt x="3532" y="251"/>
                </a:lnTo>
                <a:lnTo>
                  <a:pt x="3521" y="252"/>
                </a:lnTo>
                <a:lnTo>
                  <a:pt x="3510" y="253"/>
                </a:lnTo>
                <a:lnTo>
                  <a:pt x="3502" y="252"/>
                </a:lnTo>
                <a:lnTo>
                  <a:pt x="3494" y="252"/>
                </a:lnTo>
                <a:lnTo>
                  <a:pt x="3486" y="250"/>
                </a:lnTo>
                <a:lnTo>
                  <a:pt x="3479" y="249"/>
                </a:lnTo>
                <a:lnTo>
                  <a:pt x="3472" y="247"/>
                </a:lnTo>
                <a:lnTo>
                  <a:pt x="3466" y="244"/>
                </a:lnTo>
                <a:lnTo>
                  <a:pt x="3460" y="241"/>
                </a:lnTo>
                <a:lnTo>
                  <a:pt x="3454" y="238"/>
                </a:lnTo>
                <a:lnTo>
                  <a:pt x="3449" y="234"/>
                </a:lnTo>
                <a:lnTo>
                  <a:pt x="3445" y="230"/>
                </a:lnTo>
                <a:lnTo>
                  <a:pt x="3441" y="225"/>
                </a:lnTo>
                <a:lnTo>
                  <a:pt x="3437" y="221"/>
                </a:lnTo>
                <a:lnTo>
                  <a:pt x="3434" y="215"/>
                </a:lnTo>
                <a:lnTo>
                  <a:pt x="3432" y="210"/>
                </a:lnTo>
                <a:lnTo>
                  <a:pt x="3430" y="204"/>
                </a:lnTo>
                <a:lnTo>
                  <a:pt x="3429" y="198"/>
                </a:lnTo>
                <a:lnTo>
                  <a:pt x="3478" y="195"/>
                </a:lnTo>
                <a:lnTo>
                  <a:pt x="3480" y="200"/>
                </a:lnTo>
                <a:lnTo>
                  <a:pt x="3482" y="205"/>
                </a:lnTo>
                <a:lnTo>
                  <a:pt x="3485" y="209"/>
                </a:lnTo>
                <a:lnTo>
                  <a:pt x="3489" y="212"/>
                </a:lnTo>
                <a:lnTo>
                  <a:pt x="3493" y="214"/>
                </a:lnTo>
                <a:lnTo>
                  <a:pt x="3498" y="216"/>
                </a:lnTo>
                <a:lnTo>
                  <a:pt x="3504" y="217"/>
                </a:lnTo>
                <a:lnTo>
                  <a:pt x="3510" y="217"/>
                </a:lnTo>
                <a:lnTo>
                  <a:pt x="3516" y="217"/>
                </a:lnTo>
                <a:lnTo>
                  <a:pt x="3522" y="216"/>
                </a:lnTo>
                <a:lnTo>
                  <a:pt x="3527" y="214"/>
                </a:lnTo>
                <a:lnTo>
                  <a:pt x="3529" y="213"/>
                </a:lnTo>
                <a:lnTo>
                  <a:pt x="3531" y="212"/>
                </a:lnTo>
                <a:lnTo>
                  <a:pt x="3535" y="209"/>
                </a:lnTo>
                <a:lnTo>
                  <a:pt x="3537" y="206"/>
                </a:lnTo>
                <a:lnTo>
                  <a:pt x="3538" y="205"/>
                </a:lnTo>
                <a:lnTo>
                  <a:pt x="3539" y="203"/>
                </a:lnTo>
                <a:lnTo>
                  <a:pt x="3539" y="199"/>
                </a:lnTo>
                <a:lnTo>
                  <a:pt x="3539" y="196"/>
                </a:lnTo>
                <a:lnTo>
                  <a:pt x="3538" y="193"/>
                </a:lnTo>
                <a:lnTo>
                  <a:pt x="3536" y="191"/>
                </a:lnTo>
                <a:lnTo>
                  <a:pt x="3533" y="188"/>
                </a:lnTo>
                <a:lnTo>
                  <a:pt x="3530" y="186"/>
                </a:lnTo>
                <a:lnTo>
                  <a:pt x="3526" y="184"/>
                </a:lnTo>
                <a:lnTo>
                  <a:pt x="3522" y="183"/>
                </a:lnTo>
                <a:lnTo>
                  <a:pt x="3516" y="182"/>
                </a:lnTo>
                <a:lnTo>
                  <a:pt x="3486" y="176"/>
                </a:lnTo>
                <a:lnTo>
                  <a:pt x="3480" y="174"/>
                </a:lnTo>
                <a:lnTo>
                  <a:pt x="3474" y="173"/>
                </a:lnTo>
                <a:lnTo>
                  <a:pt x="3463" y="169"/>
                </a:lnTo>
                <a:lnTo>
                  <a:pt x="3459" y="166"/>
                </a:lnTo>
                <a:lnTo>
                  <a:pt x="3455" y="164"/>
                </a:lnTo>
                <a:lnTo>
                  <a:pt x="3451" y="161"/>
                </a:lnTo>
                <a:lnTo>
                  <a:pt x="3447" y="158"/>
                </a:lnTo>
                <a:lnTo>
                  <a:pt x="3444" y="155"/>
                </a:lnTo>
                <a:lnTo>
                  <a:pt x="3442" y="151"/>
                </a:lnTo>
                <a:lnTo>
                  <a:pt x="3440" y="147"/>
                </a:lnTo>
                <a:lnTo>
                  <a:pt x="3437" y="143"/>
                </a:lnTo>
                <a:lnTo>
                  <a:pt x="3435" y="139"/>
                </a:lnTo>
                <a:lnTo>
                  <a:pt x="3434" y="135"/>
                </a:lnTo>
                <a:lnTo>
                  <a:pt x="3434" y="130"/>
                </a:lnTo>
                <a:lnTo>
                  <a:pt x="3434" y="125"/>
                </a:lnTo>
                <a:lnTo>
                  <a:pt x="3434" y="119"/>
                </a:lnTo>
                <a:lnTo>
                  <a:pt x="3435" y="113"/>
                </a:lnTo>
                <a:lnTo>
                  <a:pt x="3437" y="107"/>
                </a:lnTo>
                <a:lnTo>
                  <a:pt x="3440" y="102"/>
                </a:lnTo>
                <a:lnTo>
                  <a:pt x="3443" y="97"/>
                </a:lnTo>
                <a:lnTo>
                  <a:pt x="3446" y="93"/>
                </a:lnTo>
                <a:lnTo>
                  <a:pt x="3450" y="89"/>
                </a:lnTo>
                <a:lnTo>
                  <a:pt x="3455" y="85"/>
                </a:lnTo>
                <a:lnTo>
                  <a:pt x="3460" y="81"/>
                </a:lnTo>
                <a:lnTo>
                  <a:pt x="3466" y="78"/>
                </a:lnTo>
                <a:lnTo>
                  <a:pt x="3472" y="76"/>
                </a:lnTo>
                <a:lnTo>
                  <a:pt x="3479" y="74"/>
                </a:lnTo>
                <a:lnTo>
                  <a:pt x="3482" y="73"/>
                </a:lnTo>
                <a:lnTo>
                  <a:pt x="3486" y="72"/>
                </a:lnTo>
                <a:lnTo>
                  <a:pt x="3493" y="71"/>
                </a:lnTo>
                <a:lnTo>
                  <a:pt x="3501" y="70"/>
                </a:lnTo>
                <a:lnTo>
                  <a:pt x="3510" y="70"/>
                </a:lnTo>
                <a:lnTo>
                  <a:pt x="3518" y="70"/>
                </a:lnTo>
                <a:lnTo>
                  <a:pt x="3525" y="71"/>
                </a:lnTo>
                <a:lnTo>
                  <a:pt x="3533" y="72"/>
                </a:lnTo>
                <a:lnTo>
                  <a:pt x="3540" y="74"/>
                </a:lnTo>
                <a:lnTo>
                  <a:pt x="3546" y="76"/>
                </a:lnTo>
                <a:lnTo>
                  <a:pt x="3552" y="78"/>
                </a:lnTo>
                <a:lnTo>
                  <a:pt x="3557" y="81"/>
                </a:lnTo>
                <a:lnTo>
                  <a:pt x="3562" y="84"/>
                </a:lnTo>
                <a:lnTo>
                  <a:pt x="3567" y="88"/>
                </a:lnTo>
                <a:lnTo>
                  <a:pt x="3571" y="92"/>
                </a:lnTo>
                <a:lnTo>
                  <a:pt x="3575" y="96"/>
                </a:lnTo>
                <a:lnTo>
                  <a:pt x="3578" y="101"/>
                </a:lnTo>
                <a:lnTo>
                  <a:pt x="3580" y="106"/>
                </a:lnTo>
                <a:lnTo>
                  <a:pt x="3582" y="111"/>
                </a:lnTo>
                <a:lnTo>
                  <a:pt x="3584" y="117"/>
                </a:lnTo>
                <a:lnTo>
                  <a:pt x="3585" y="123"/>
                </a:lnTo>
                <a:close/>
                <a:moveTo>
                  <a:pt x="3714" y="72"/>
                </a:moveTo>
                <a:lnTo>
                  <a:pt x="3714" y="109"/>
                </a:lnTo>
                <a:lnTo>
                  <a:pt x="3680" y="109"/>
                </a:lnTo>
                <a:lnTo>
                  <a:pt x="3680" y="195"/>
                </a:lnTo>
                <a:lnTo>
                  <a:pt x="3681" y="199"/>
                </a:lnTo>
                <a:lnTo>
                  <a:pt x="3682" y="203"/>
                </a:lnTo>
                <a:lnTo>
                  <a:pt x="3682" y="205"/>
                </a:lnTo>
                <a:lnTo>
                  <a:pt x="3683" y="206"/>
                </a:lnTo>
                <a:lnTo>
                  <a:pt x="3685" y="208"/>
                </a:lnTo>
                <a:lnTo>
                  <a:pt x="3687" y="210"/>
                </a:lnTo>
                <a:lnTo>
                  <a:pt x="3690" y="211"/>
                </a:lnTo>
                <a:lnTo>
                  <a:pt x="3693" y="212"/>
                </a:lnTo>
                <a:lnTo>
                  <a:pt x="3697" y="212"/>
                </a:lnTo>
                <a:lnTo>
                  <a:pt x="3704" y="211"/>
                </a:lnTo>
                <a:lnTo>
                  <a:pt x="3709" y="210"/>
                </a:lnTo>
                <a:lnTo>
                  <a:pt x="3717" y="247"/>
                </a:lnTo>
                <a:lnTo>
                  <a:pt x="3707" y="250"/>
                </a:lnTo>
                <a:lnTo>
                  <a:pt x="3699" y="251"/>
                </a:lnTo>
                <a:lnTo>
                  <a:pt x="3690" y="252"/>
                </a:lnTo>
                <a:lnTo>
                  <a:pt x="3684" y="252"/>
                </a:lnTo>
                <a:lnTo>
                  <a:pt x="3678" y="251"/>
                </a:lnTo>
                <a:lnTo>
                  <a:pt x="3672" y="250"/>
                </a:lnTo>
                <a:lnTo>
                  <a:pt x="3666" y="249"/>
                </a:lnTo>
                <a:lnTo>
                  <a:pt x="3661" y="248"/>
                </a:lnTo>
                <a:lnTo>
                  <a:pt x="3656" y="245"/>
                </a:lnTo>
                <a:lnTo>
                  <a:pt x="3652" y="243"/>
                </a:lnTo>
                <a:lnTo>
                  <a:pt x="3647" y="240"/>
                </a:lnTo>
                <a:lnTo>
                  <a:pt x="3644" y="237"/>
                </a:lnTo>
                <a:lnTo>
                  <a:pt x="3640" y="233"/>
                </a:lnTo>
                <a:lnTo>
                  <a:pt x="3638" y="229"/>
                </a:lnTo>
                <a:lnTo>
                  <a:pt x="3635" y="224"/>
                </a:lnTo>
                <a:lnTo>
                  <a:pt x="3634" y="219"/>
                </a:lnTo>
                <a:lnTo>
                  <a:pt x="3632" y="213"/>
                </a:lnTo>
                <a:lnTo>
                  <a:pt x="3632" y="208"/>
                </a:lnTo>
                <a:lnTo>
                  <a:pt x="3631" y="201"/>
                </a:lnTo>
                <a:lnTo>
                  <a:pt x="3631" y="109"/>
                </a:lnTo>
                <a:lnTo>
                  <a:pt x="3607" y="109"/>
                </a:lnTo>
                <a:lnTo>
                  <a:pt x="3607" y="72"/>
                </a:lnTo>
                <a:lnTo>
                  <a:pt x="3631" y="72"/>
                </a:lnTo>
                <a:lnTo>
                  <a:pt x="3631" y="30"/>
                </a:lnTo>
                <a:lnTo>
                  <a:pt x="3680" y="30"/>
                </a:lnTo>
                <a:lnTo>
                  <a:pt x="3680" y="72"/>
                </a:lnTo>
                <a:lnTo>
                  <a:pt x="3714" y="72"/>
                </a:lnTo>
                <a:close/>
                <a:moveTo>
                  <a:pt x="3821" y="253"/>
                </a:moveTo>
                <a:lnTo>
                  <a:pt x="3808" y="252"/>
                </a:lnTo>
                <a:lnTo>
                  <a:pt x="3801" y="251"/>
                </a:lnTo>
                <a:lnTo>
                  <a:pt x="3796" y="250"/>
                </a:lnTo>
                <a:lnTo>
                  <a:pt x="3784" y="246"/>
                </a:lnTo>
                <a:lnTo>
                  <a:pt x="3779" y="244"/>
                </a:lnTo>
                <a:lnTo>
                  <a:pt x="3774" y="241"/>
                </a:lnTo>
                <a:lnTo>
                  <a:pt x="3765" y="235"/>
                </a:lnTo>
                <a:lnTo>
                  <a:pt x="3761" y="231"/>
                </a:lnTo>
                <a:lnTo>
                  <a:pt x="3757" y="227"/>
                </a:lnTo>
                <a:lnTo>
                  <a:pt x="3750" y="219"/>
                </a:lnTo>
                <a:lnTo>
                  <a:pt x="3747" y="214"/>
                </a:lnTo>
                <a:lnTo>
                  <a:pt x="3744" y="209"/>
                </a:lnTo>
                <a:lnTo>
                  <a:pt x="3740" y="198"/>
                </a:lnTo>
                <a:lnTo>
                  <a:pt x="3738" y="193"/>
                </a:lnTo>
                <a:lnTo>
                  <a:pt x="3736" y="187"/>
                </a:lnTo>
                <a:lnTo>
                  <a:pt x="3735" y="181"/>
                </a:lnTo>
                <a:lnTo>
                  <a:pt x="3734" y="175"/>
                </a:lnTo>
                <a:lnTo>
                  <a:pt x="3734" y="168"/>
                </a:lnTo>
                <a:lnTo>
                  <a:pt x="3734" y="161"/>
                </a:lnTo>
                <a:lnTo>
                  <a:pt x="3734" y="155"/>
                </a:lnTo>
                <a:lnTo>
                  <a:pt x="3734" y="148"/>
                </a:lnTo>
                <a:lnTo>
                  <a:pt x="3735" y="142"/>
                </a:lnTo>
                <a:lnTo>
                  <a:pt x="3736" y="136"/>
                </a:lnTo>
                <a:lnTo>
                  <a:pt x="3740" y="124"/>
                </a:lnTo>
                <a:lnTo>
                  <a:pt x="3742" y="119"/>
                </a:lnTo>
                <a:lnTo>
                  <a:pt x="3744" y="114"/>
                </a:lnTo>
                <a:lnTo>
                  <a:pt x="3750" y="104"/>
                </a:lnTo>
                <a:lnTo>
                  <a:pt x="3753" y="99"/>
                </a:lnTo>
                <a:lnTo>
                  <a:pt x="3757" y="95"/>
                </a:lnTo>
                <a:lnTo>
                  <a:pt x="3761" y="91"/>
                </a:lnTo>
                <a:lnTo>
                  <a:pt x="3765" y="88"/>
                </a:lnTo>
                <a:lnTo>
                  <a:pt x="3770" y="85"/>
                </a:lnTo>
                <a:lnTo>
                  <a:pt x="3774" y="82"/>
                </a:lnTo>
                <a:lnTo>
                  <a:pt x="3779" y="79"/>
                </a:lnTo>
                <a:lnTo>
                  <a:pt x="3784" y="77"/>
                </a:lnTo>
                <a:lnTo>
                  <a:pt x="3790" y="75"/>
                </a:lnTo>
                <a:lnTo>
                  <a:pt x="3796" y="73"/>
                </a:lnTo>
                <a:lnTo>
                  <a:pt x="3801" y="72"/>
                </a:lnTo>
                <a:lnTo>
                  <a:pt x="3808" y="71"/>
                </a:lnTo>
                <a:lnTo>
                  <a:pt x="3821" y="70"/>
                </a:lnTo>
                <a:lnTo>
                  <a:pt x="3834" y="71"/>
                </a:lnTo>
                <a:lnTo>
                  <a:pt x="3840" y="72"/>
                </a:lnTo>
                <a:lnTo>
                  <a:pt x="3846" y="73"/>
                </a:lnTo>
                <a:lnTo>
                  <a:pt x="3857" y="77"/>
                </a:lnTo>
                <a:lnTo>
                  <a:pt x="3862" y="79"/>
                </a:lnTo>
                <a:lnTo>
                  <a:pt x="3867" y="82"/>
                </a:lnTo>
                <a:lnTo>
                  <a:pt x="3876" y="88"/>
                </a:lnTo>
                <a:lnTo>
                  <a:pt x="3880" y="91"/>
                </a:lnTo>
                <a:lnTo>
                  <a:pt x="3884" y="95"/>
                </a:lnTo>
                <a:lnTo>
                  <a:pt x="3891" y="104"/>
                </a:lnTo>
                <a:lnTo>
                  <a:pt x="3894" y="109"/>
                </a:lnTo>
                <a:lnTo>
                  <a:pt x="3897" y="114"/>
                </a:lnTo>
                <a:lnTo>
                  <a:pt x="3903" y="124"/>
                </a:lnTo>
                <a:lnTo>
                  <a:pt x="3904" y="130"/>
                </a:lnTo>
                <a:lnTo>
                  <a:pt x="3906" y="136"/>
                </a:lnTo>
                <a:lnTo>
                  <a:pt x="3907" y="142"/>
                </a:lnTo>
                <a:lnTo>
                  <a:pt x="3908" y="148"/>
                </a:lnTo>
                <a:lnTo>
                  <a:pt x="3908" y="155"/>
                </a:lnTo>
                <a:lnTo>
                  <a:pt x="3909" y="161"/>
                </a:lnTo>
                <a:lnTo>
                  <a:pt x="3908" y="168"/>
                </a:lnTo>
                <a:lnTo>
                  <a:pt x="3908" y="175"/>
                </a:lnTo>
                <a:lnTo>
                  <a:pt x="3907" y="181"/>
                </a:lnTo>
                <a:lnTo>
                  <a:pt x="3906" y="187"/>
                </a:lnTo>
                <a:lnTo>
                  <a:pt x="3903" y="198"/>
                </a:lnTo>
                <a:lnTo>
                  <a:pt x="3900" y="204"/>
                </a:lnTo>
                <a:lnTo>
                  <a:pt x="3897" y="209"/>
                </a:lnTo>
                <a:lnTo>
                  <a:pt x="3891" y="219"/>
                </a:lnTo>
                <a:lnTo>
                  <a:pt x="3888" y="223"/>
                </a:lnTo>
                <a:lnTo>
                  <a:pt x="3884" y="227"/>
                </a:lnTo>
                <a:lnTo>
                  <a:pt x="3880" y="231"/>
                </a:lnTo>
                <a:lnTo>
                  <a:pt x="3876" y="235"/>
                </a:lnTo>
                <a:lnTo>
                  <a:pt x="3872" y="238"/>
                </a:lnTo>
                <a:lnTo>
                  <a:pt x="3867" y="241"/>
                </a:lnTo>
                <a:lnTo>
                  <a:pt x="3862" y="244"/>
                </a:lnTo>
                <a:lnTo>
                  <a:pt x="3857" y="246"/>
                </a:lnTo>
                <a:lnTo>
                  <a:pt x="3851" y="248"/>
                </a:lnTo>
                <a:lnTo>
                  <a:pt x="3846" y="250"/>
                </a:lnTo>
                <a:lnTo>
                  <a:pt x="3840" y="251"/>
                </a:lnTo>
                <a:lnTo>
                  <a:pt x="3834" y="252"/>
                </a:lnTo>
                <a:lnTo>
                  <a:pt x="3821" y="253"/>
                </a:lnTo>
                <a:close/>
                <a:moveTo>
                  <a:pt x="3821" y="215"/>
                </a:moveTo>
                <a:lnTo>
                  <a:pt x="3825" y="214"/>
                </a:lnTo>
                <a:lnTo>
                  <a:pt x="3829" y="214"/>
                </a:lnTo>
                <a:lnTo>
                  <a:pt x="3833" y="212"/>
                </a:lnTo>
                <a:lnTo>
                  <a:pt x="3837" y="211"/>
                </a:lnTo>
                <a:lnTo>
                  <a:pt x="3840" y="209"/>
                </a:lnTo>
                <a:lnTo>
                  <a:pt x="3843" y="206"/>
                </a:lnTo>
                <a:lnTo>
                  <a:pt x="3846" y="203"/>
                </a:lnTo>
                <a:lnTo>
                  <a:pt x="3848" y="199"/>
                </a:lnTo>
                <a:lnTo>
                  <a:pt x="3851" y="195"/>
                </a:lnTo>
                <a:lnTo>
                  <a:pt x="3852" y="191"/>
                </a:lnTo>
                <a:lnTo>
                  <a:pt x="3854" y="187"/>
                </a:lnTo>
                <a:lnTo>
                  <a:pt x="3855" y="182"/>
                </a:lnTo>
                <a:lnTo>
                  <a:pt x="3857" y="172"/>
                </a:lnTo>
                <a:lnTo>
                  <a:pt x="3858" y="167"/>
                </a:lnTo>
                <a:lnTo>
                  <a:pt x="3858" y="161"/>
                </a:lnTo>
                <a:lnTo>
                  <a:pt x="3857" y="150"/>
                </a:lnTo>
                <a:lnTo>
                  <a:pt x="3855" y="140"/>
                </a:lnTo>
                <a:lnTo>
                  <a:pt x="3854" y="135"/>
                </a:lnTo>
                <a:lnTo>
                  <a:pt x="3852" y="131"/>
                </a:lnTo>
                <a:lnTo>
                  <a:pt x="3848" y="123"/>
                </a:lnTo>
                <a:lnTo>
                  <a:pt x="3846" y="119"/>
                </a:lnTo>
                <a:lnTo>
                  <a:pt x="3843" y="116"/>
                </a:lnTo>
                <a:lnTo>
                  <a:pt x="3840" y="113"/>
                </a:lnTo>
                <a:lnTo>
                  <a:pt x="3837" y="111"/>
                </a:lnTo>
                <a:lnTo>
                  <a:pt x="3833" y="110"/>
                </a:lnTo>
                <a:lnTo>
                  <a:pt x="3829" y="108"/>
                </a:lnTo>
                <a:lnTo>
                  <a:pt x="3825" y="108"/>
                </a:lnTo>
                <a:lnTo>
                  <a:pt x="3821" y="107"/>
                </a:lnTo>
                <a:lnTo>
                  <a:pt x="3816" y="108"/>
                </a:lnTo>
                <a:lnTo>
                  <a:pt x="3812" y="108"/>
                </a:lnTo>
                <a:lnTo>
                  <a:pt x="3808" y="110"/>
                </a:lnTo>
                <a:lnTo>
                  <a:pt x="3805" y="111"/>
                </a:lnTo>
                <a:lnTo>
                  <a:pt x="3801" y="113"/>
                </a:lnTo>
                <a:lnTo>
                  <a:pt x="3798" y="116"/>
                </a:lnTo>
                <a:lnTo>
                  <a:pt x="3795" y="119"/>
                </a:lnTo>
                <a:lnTo>
                  <a:pt x="3793" y="123"/>
                </a:lnTo>
                <a:lnTo>
                  <a:pt x="3789" y="131"/>
                </a:lnTo>
                <a:lnTo>
                  <a:pt x="3787" y="135"/>
                </a:lnTo>
                <a:lnTo>
                  <a:pt x="3786" y="140"/>
                </a:lnTo>
                <a:lnTo>
                  <a:pt x="3785" y="145"/>
                </a:lnTo>
                <a:lnTo>
                  <a:pt x="3784" y="150"/>
                </a:lnTo>
                <a:lnTo>
                  <a:pt x="3784" y="155"/>
                </a:lnTo>
                <a:lnTo>
                  <a:pt x="3783" y="161"/>
                </a:lnTo>
                <a:lnTo>
                  <a:pt x="3784" y="172"/>
                </a:lnTo>
                <a:lnTo>
                  <a:pt x="3786" y="182"/>
                </a:lnTo>
                <a:lnTo>
                  <a:pt x="3787" y="187"/>
                </a:lnTo>
                <a:lnTo>
                  <a:pt x="3789" y="191"/>
                </a:lnTo>
                <a:lnTo>
                  <a:pt x="3791" y="195"/>
                </a:lnTo>
                <a:lnTo>
                  <a:pt x="3793" y="199"/>
                </a:lnTo>
                <a:lnTo>
                  <a:pt x="3795" y="203"/>
                </a:lnTo>
                <a:lnTo>
                  <a:pt x="3798" y="206"/>
                </a:lnTo>
                <a:lnTo>
                  <a:pt x="3801" y="209"/>
                </a:lnTo>
                <a:lnTo>
                  <a:pt x="3805" y="211"/>
                </a:lnTo>
                <a:lnTo>
                  <a:pt x="3808" y="212"/>
                </a:lnTo>
                <a:lnTo>
                  <a:pt x="3812" y="214"/>
                </a:lnTo>
                <a:lnTo>
                  <a:pt x="3816" y="214"/>
                </a:lnTo>
                <a:lnTo>
                  <a:pt x="3821" y="215"/>
                </a:lnTo>
                <a:close/>
                <a:moveTo>
                  <a:pt x="1623" y="930"/>
                </a:moveTo>
                <a:lnTo>
                  <a:pt x="1569" y="930"/>
                </a:lnTo>
                <a:lnTo>
                  <a:pt x="1651" y="694"/>
                </a:lnTo>
                <a:lnTo>
                  <a:pt x="1715" y="694"/>
                </a:lnTo>
                <a:lnTo>
                  <a:pt x="1797" y="930"/>
                </a:lnTo>
                <a:lnTo>
                  <a:pt x="1743" y="930"/>
                </a:lnTo>
                <a:lnTo>
                  <a:pt x="1726" y="876"/>
                </a:lnTo>
                <a:lnTo>
                  <a:pt x="1641" y="876"/>
                </a:lnTo>
                <a:lnTo>
                  <a:pt x="1623" y="930"/>
                </a:lnTo>
                <a:close/>
                <a:moveTo>
                  <a:pt x="1653" y="837"/>
                </a:moveTo>
                <a:lnTo>
                  <a:pt x="1713" y="837"/>
                </a:lnTo>
                <a:lnTo>
                  <a:pt x="1684" y="748"/>
                </a:lnTo>
                <a:lnTo>
                  <a:pt x="1653" y="837"/>
                </a:lnTo>
                <a:close/>
                <a:moveTo>
                  <a:pt x="1874" y="933"/>
                </a:moveTo>
                <a:lnTo>
                  <a:pt x="1867" y="933"/>
                </a:lnTo>
                <a:lnTo>
                  <a:pt x="1861" y="932"/>
                </a:lnTo>
                <a:lnTo>
                  <a:pt x="1856" y="931"/>
                </a:lnTo>
                <a:lnTo>
                  <a:pt x="1850" y="930"/>
                </a:lnTo>
                <a:lnTo>
                  <a:pt x="1845" y="928"/>
                </a:lnTo>
                <a:lnTo>
                  <a:pt x="1840" y="926"/>
                </a:lnTo>
                <a:lnTo>
                  <a:pt x="1836" y="923"/>
                </a:lnTo>
                <a:lnTo>
                  <a:pt x="1832" y="920"/>
                </a:lnTo>
                <a:lnTo>
                  <a:pt x="1828" y="916"/>
                </a:lnTo>
                <a:lnTo>
                  <a:pt x="1824" y="913"/>
                </a:lnTo>
                <a:lnTo>
                  <a:pt x="1821" y="908"/>
                </a:lnTo>
                <a:lnTo>
                  <a:pt x="1820" y="906"/>
                </a:lnTo>
                <a:lnTo>
                  <a:pt x="1819" y="903"/>
                </a:lnTo>
                <a:lnTo>
                  <a:pt x="1817" y="898"/>
                </a:lnTo>
                <a:lnTo>
                  <a:pt x="1816" y="893"/>
                </a:lnTo>
                <a:lnTo>
                  <a:pt x="1815" y="887"/>
                </a:lnTo>
                <a:lnTo>
                  <a:pt x="1815" y="880"/>
                </a:lnTo>
                <a:lnTo>
                  <a:pt x="1815" y="871"/>
                </a:lnTo>
                <a:lnTo>
                  <a:pt x="1817" y="863"/>
                </a:lnTo>
                <a:lnTo>
                  <a:pt x="1818" y="859"/>
                </a:lnTo>
                <a:lnTo>
                  <a:pt x="1820" y="856"/>
                </a:lnTo>
                <a:lnTo>
                  <a:pt x="1824" y="849"/>
                </a:lnTo>
                <a:lnTo>
                  <a:pt x="1827" y="847"/>
                </a:lnTo>
                <a:lnTo>
                  <a:pt x="1829" y="844"/>
                </a:lnTo>
                <a:lnTo>
                  <a:pt x="1832" y="842"/>
                </a:lnTo>
                <a:lnTo>
                  <a:pt x="1835" y="840"/>
                </a:lnTo>
                <a:lnTo>
                  <a:pt x="1838" y="838"/>
                </a:lnTo>
                <a:lnTo>
                  <a:pt x="1841" y="836"/>
                </a:lnTo>
                <a:lnTo>
                  <a:pt x="1845" y="834"/>
                </a:lnTo>
                <a:lnTo>
                  <a:pt x="1849" y="833"/>
                </a:lnTo>
                <a:lnTo>
                  <a:pt x="1856" y="831"/>
                </a:lnTo>
                <a:lnTo>
                  <a:pt x="1864" y="829"/>
                </a:lnTo>
                <a:lnTo>
                  <a:pt x="1873" y="827"/>
                </a:lnTo>
                <a:lnTo>
                  <a:pt x="1881" y="826"/>
                </a:lnTo>
                <a:lnTo>
                  <a:pt x="1901" y="824"/>
                </a:lnTo>
                <a:lnTo>
                  <a:pt x="1908" y="822"/>
                </a:lnTo>
                <a:lnTo>
                  <a:pt x="1914" y="821"/>
                </a:lnTo>
                <a:lnTo>
                  <a:pt x="1918" y="820"/>
                </a:lnTo>
                <a:lnTo>
                  <a:pt x="1920" y="818"/>
                </a:lnTo>
                <a:lnTo>
                  <a:pt x="1922" y="817"/>
                </a:lnTo>
                <a:lnTo>
                  <a:pt x="1923" y="816"/>
                </a:lnTo>
                <a:lnTo>
                  <a:pt x="1923" y="814"/>
                </a:lnTo>
                <a:lnTo>
                  <a:pt x="1924" y="812"/>
                </a:lnTo>
                <a:lnTo>
                  <a:pt x="1924" y="810"/>
                </a:lnTo>
                <a:lnTo>
                  <a:pt x="1924" y="805"/>
                </a:lnTo>
                <a:lnTo>
                  <a:pt x="1922" y="800"/>
                </a:lnTo>
                <a:lnTo>
                  <a:pt x="1921" y="798"/>
                </a:lnTo>
                <a:lnTo>
                  <a:pt x="1920" y="796"/>
                </a:lnTo>
                <a:lnTo>
                  <a:pt x="1919" y="794"/>
                </a:lnTo>
                <a:lnTo>
                  <a:pt x="1917" y="793"/>
                </a:lnTo>
                <a:lnTo>
                  <a:pt x="1913" y="790"/>
                </a:lnTo>
                <a:lnTo>
                  <a:pt x="1909" y="788"/>
                </a:lnTo>
                <a:lnTo>
                  <a:pt x="1904" y="787"/>
                </a:lnTo>
                <a:lnTo>
                  <a:pt x="1898" y="787"/>
                </a:lnTo>
                <a:lnTo>
                  <a:pt x="1892" y="787"/>
                </a:lnTo>
                <a:lnTo>
                  <a:pt x="1886" y="788"/>
                </a:lnTo>
                <a:lnTo>
                  <a:pt x="1881" y="790"/>
                </a:lnTo>
                <a:lnTo>
                  <a:pt x="1877" y="792"/>
                </a:lnTo>
                <a:lnTo>
                  <a:pt x="1873" y="795"/>
                </a:lnTo>
                <a:lnTo>
                  <a:pt x="1870" y="799"/>
                </a:lnTo>
                <a:lnTo>
                  <a:pt x="1868" y="803"/>
                </a:lnTo>
                <a:lnTo>
                  <a:pt x="1867" y="805"/>
                </a:lnTo>
                <a:lnTo>
                  <a:pt x="1866" y="807"/>
                </a:lnTo>
                <a:lnTo>
                  <a:pt x="1821" y="803"/>
                </a:lnTo>
                <a:lnTo>
                  <a:pt x="1823" y="797"/>
                </a:lnTo>
                <a:lnTo>
                  <a:pt x="1825" y="792"/>
                </a:lnTo>
                <a:lnTo>
                  <a:pt x="1827" y="787"/>
                </a:lnTo>
                <a:lnTo>
                  <a:pt x="1830" y="782"/>
                </a:lnTo>
                <a:lnTo>
                  <a:pt x="1833" y="777"/>
                </a:lnTo>
                <a:lnTo>
                  <a:pt x="1837" y="773"/>
                </a:lnTo>
                <a:lnTo>
                  <a:pt x="1841" y="769"/>
                </a:lnTo>
                <a:lnTo>
                  <a:pt x="1846" y="765"/>
                </a:lnTo>
                <a:lnTo>
                  <a:pt x="1851" y="762"/>
                </a:lnTo>
                <a:lnTo>
                  <a:pt x="1857" y="759"/>
                </a:lnTo>
                <a:lnTo>
                  <a:pt x="1863" y="756"/>
                </a:lnTo>
                <a:lnTo>
                  <a:pt x="1869" y="754"/>
                </a:lnTo>
                <a:lnTo>
                  <a:pt x="1876" y="753"/>
                </a:lnTo>
                <a:lnTo>
                  <a:pt x="1883" y="752"/>
                </a:lnTo>
                <a:lnTo>
                  <a:pt x="1890" y="751"/>
                </a:lnTo>
                <a:lnTo>
                  <a:pt x="1898" y="751"/>
                </a:lnTo>
                <a:lnTo>
                  <a:pt x="1908" y="751"/>
                </a:lnTo>
                <a:lnTo>
                  <a:pt x="1917" y="752"/>
                </a:lnTo>
                <a:lnTo>
                  <a:pt x="1926" y="754"/>
                </a:lnTo>
                <a:lnTo>
                  <a:pt x="1935" y="757"/>
                </a:lnTo>
                <a:lnTo>
                  <a:pt x="1943" y="761"/>
                </a:lnTo>
                <a:lnTo>
                  <a:pt x="1947" y="763"/>
                </a:lnTo>
                <a:lnTo>
                  <a:pt x="1950" y="765"/>
                </a:lnTo>
                <a:lnTo>
                  <a:pt x="1957" y="770"/>
                </a:lnTo>
                <a:lnTo>
                  <a:pt x="1963" y="776"/>
                </a:lnTo>
                <a:lnTo>
                  <a:pt x="1965" y="780"/>
                </a:lnTo>
                <a:lnTo>
                  <a:pt x="1967" y="784"/>
                </a:lnTo>
                <a:lnTo>
                  <a:pt x="1969" y="787"/>
                </a:lnTo>
                <a:lnTo>
                  <a:pt x="1970" y="792"/>
                </a:lnTo>
                <a:lnTo>
                  <a:pt x="1972" y="796"/>
                </a:lnTo>
                <a:lnTo>
                  <a:pt x="1972" y="801"/>
                </a:lnTo>
                <a:lnTo>
                  <a:pt x="1973" y="806"/>
                </a:lnTo>
                <a:lnTo>
                  <a:pt x="1973" y="811"/>
                </a:lnTo>
                <a:lnTo>
                  <a:pt x="1973" y="930"/>
                </a:lnTo>
                <a:lnTo>
                  <a:pt x="1927" y="930"/>
                </a:lnTo>
                <a:lnTo>
                  <a:pt x="1927" y="905"/>
                </a:lnTo>
                <a:lnTo>
                  <a:pt x="1922" y="911"/>
                </a:lnTo>
                <a:lnTo>
                  <a:pt x="1917" y="917"/>
                </a:lnTo>
                <a:lnTo>
                  <a:pt x="1912" y="921"/>
                </a:lnTo>
                <a:lnTo>
                  <a:pt x="1906" y="925"/>
                </a:lnTo>
                <a:lnTo>
                  <a:pt x="1899" y="929"/>
                </a:lnTo>
                <a:lnTo>
                  <a:pt x="1891" y="931"/>
                </a:lnTo>
                <a:lnTo>
                  <a:pt x="1887" y="932"/>
                </a:lnTo>
                <a:lnTo>
                  <a:pt x="1883" y="933"/>
                </a:lnTo>
                <a:lnTo>
                  <a:pt x="1874" y="933"/>
                </a:lnTo>
                <a:close/>
                <a:moveTo>
                  <a:pt x="1888" y="899"/>
                </a:moveTo>
                <a:lnTo>
                  <a:pt x="1895" y="899"/>
                </a:lnTo>
                <a:lnTo>
                  <a:pt x="1902" y="897"/>
                </a:lnTo>
                <a:lnTo>
                  <a:pt x="1905" y="896"/>
                </a:lnTo>
                <a:lnTo>
                  <a:pt x="1908" y="894"/>
                </a:lnTo>
                <a:lnTo>
                  <a:pt x="1914" y="890"/>
                </a:lnTo>
                <a:lnTo>
                  <a:pt x="1916" y="888"/>
                </a:lnTo>
                <a:lnTo>
                  <a:pt x="1919" y="885"/>
                </a:lnTo>
                <a:lnTo>
                  <a:pt x="1922" y="879"/>
                </a:lnTo>
                <a:lnTo>
                  <a:pt x="1924" y="873"/>
                </a:lnTo>
                <a:lnTo>
                  <a:pt x="1924" y="870"/>
                </a:lnTo>
                <a:lnTo>
                  <a:pt x="1924" y="867"/>
                </a:lnTo>
                <a:lnTo>
                  <a:pt x="1924" y="848"/>
                </a:lnTo>
                <a:lnTo>
                  <a:pt x="1921" y="850"/>
                </a:lnTo>
                <a:lnTo>
                  <a:pt x="1915" y="851"/>
                </a:lnTo>
                <a:lnTo>
                  <a:pt x="1903" y="854"/>
                </a:lnTo>
                <a:lnTo>
                  <a:pt x="1890" y="856"/>
                </a:lnTo>
                <a:lnTo>
                  <a:pt x="1884" y="857"/>
                </a:lnTo>
                <a:lnTo>
                  <a:pt x="1879" y="859"/>
                </a:lnTo>
                <a:lnTo>
                  <a:pt x="1874" y="861"/>
                </a:lnTo>
                <a:lnTo>
                  <a:pt x="1870" y="863"/>
                </a:lnTo>
                <a:lnTo>
                  <a:pt x="1866" y="866"/>
                </a:lnTo>
                <a:lnTo>
                  <a:pt x="1864" y="870"/>
                </a:lnTo>
                <a:lnTo>
                  <a:pt x="1863" y="872"/>
                </a:lnTo>
                <a:lnTo>
                  <a:pt x="1862" y="874"/>
                </a:lnTo>
                <a:lnTo>
                  <a:pt x="1862" y="879"/>
                </a:lnTo>
                <a:lnTo>
                  <a:pt x="1862" y="884"/>
                </a:lnTo>
                <a:lnTo>
                  <a:pt x="1863" y="888"/>
                </a:lnTo>
                <a:lnTo>
                  <a:pt x="1865" y="890"/>
                </a:lnTo>
                <a:lnTo>
                  <a:pt x="1866" y="891"/>
                </a:lnTo>
                <a:lnTo>
                  <a:pt x="1869" y="894"/>
                </a:lnTo>
                <a:lnTo>
                  <a:pt x="1873" y="896"/>
                </a:lnTo>
                <a:lnTo>
                  <a:pt x="1875" y="897"/>
                </a:lnTo>
                <a:lnTo>
                  <a:pt x="1877" y="898"/>
                </a:lnTo>
                <a:lnTo>
                  <a:pt x="1882" y="899"/>
                </a:lnTo>
                <a:lnTo>
                  <a:pt x="1888" y="899"/>
                </a:lnTo>
                <a:close/>
                <a:moveTo>
                  <a:pt x="2063" y="930"/>
                </a:moveTo>
                <a:lnTo>
                  <a:pt x="2013" y="930"/>
                </a:lnTo>
                <a:lnTo>
                  <a:pt x="2013" y="694"/>
                </a:lnTo>
                <a:lnTo>
                  <a:pt x="2063" y="694"/>
                </a:lnTo>
                <a:lnTo>
                  <a:pt x="2063" y="930"/>
                </a:lnTo>
                <a:close/>
                <a:moveTo>
                  <a:pt x="2197" y="753"/>
                </a:moveTo>
                <a:lnTo>
                  <a:pt x="2197" y="790"/>
                </a:lnTo>
                <a:lnTo>
                  <a:pt x="2164" y="790"/>
                </a:lnTo>
                <a:lnTo>
                  <a:pt x="2164" y="876"/>
                </a:lnTo>
                <a:lnTo>
                  <a:pt x="2164" y="880"/>
                </a:lnTo>
                <a:lnTo>
                  <a:pt x="2165" y="884"/>
                </a:lnTo>
                <a:lnTo>
                  <a:pt x="2166" y="886"/>
                </a:lnTo>
                <a:lnTo>
                  <a:pt x="2167" y="887"/>
                </a:lnTo>
                <a:lnTo>
                  <a:pt x="2169" y="889"/>
                </a:lnTo>
                <a:lnTo>
                  <a:pt x="2171" y="891"/>
                </a:lnTo>
                <a:lnTo>
                  <a:pt x="2174" y="892"/>
                </a:lnTo>
                <a:lnTo>
                  <a:pt x="2177" y="893"/>
                </a:lnTo>
                <a:lnTo>
                  <a:pt x="2181" y="893"/>
                </a:lnTo>
                <a:lnTo>
                  <a:pt x="2188" y="892"/>
                </a:lnTo>
                <a:lnTo>
                  <a:pt x="2193" y="891"/>
                </a:lnTo>
                <a:lnTo>
                  <a:pt x="2201" y="928"/>
                </a:lnTo>
                <a:lnTo>
                  <a:pt x="2190" y="930"/>
                </a:lnTo>
                <a:lnTo>
                  <a:pt x="2183" y="932"/>
                </a:lnTo>
                <a:lnTo>
                  <a:pt x="2174" y="932"/>
                </a:lnTo>
                <a:lnTo>
                  <a:pt x="2168" y="932"/>
                </a:lnTo>
                <a:lnTo>
                  <a:pt x="2161" y="932"/>
                </a:lnTo>
                <a:lnTo>
                  <a:pt x="2156" y="931"/>
                </a:lnTo>
                <a:lnTo>
                  <a:pt x="2150" y="930"/>
                </a:lnTo>
                <a:lnTo>
                  <a:pt x="2145" y="928"/>
                </a:lnTo>
                <a:lnTo>
                  <a:pt x="2140" y="926"/>
                </a:lnTo>
                <a:lnTo>
                  <a:pt x="2135" y="924"/>
                </a:lnTo>
                <a:lnTo>
                  <a:pt x="2131" y="921"/>
                </a:lnTo>
                <a:lnTo>
                  <a:pt x="2127" y="917"/>
                </a:lnTo>
                <a:lnTo>
                  <a:pt x="2124" y="914"/>
                </a:lnTo>
                <a:lnTo>
                  <a:pt x="2121" y="909"/>
                </a:lnTo>
                <a:lnTo>
                  <a:pt x="2119" y="905"/>
                </a:lnTo>
                <a:lnTo>
                  <a:pt x="2117" y="900"/>
                </a:lnTo>
                <a:lnTo>
                  <a:pt x="2116" y="894"/>
                </a:lnTo>
                <a:lnTo>
                  <a:pt x="2115" y="888"/>
                </a:lnTo>
                <a:lnTo>
                  <a:pt x="2115" y="882"/>
                </a:lnTo>
                <a:lnTo>
                  <a:pt x="2115" y="790"/>
                </a:lnTo>
                <a:lnTo>
                  <a:pt x="2091" y="790"/>
                </a:lnTo>
                <a:lnTo>
                  <a:pt x="2091" y="753"/>
                </a:lnTo>
                <a:lnTo>
                  <a:pt x="2115" y="753"/>
                </a:lnTo>
                <a:lnTo>
                  <a:pt x="2115" y="711"/>
                </a:lnTo>
                <a:lnTo>
                  <a:pt x="2164" y="711"/>
                </a:lnTo>
                <a:lnTo>
                  <a:pt x="2164" y="753"/>
                </a:lnTo>
                <a:lnTo>
                  <a:pt x="2197" y="753"/>
                </a:lnTo>
                <a:close/>
                <a:moveTo>
                  <a:pt x="2304" y="933"/>
                </a:moveTo>
                <a:lnTo>
                  <a:pt x="2291" y="933"/>
                </a:lnTo>
                <a:lnTo>
                  <a:pt x="2285" y="932"/>
                </a:lnTo>
                <a:lnTo>
                  <a:pt x="2279" y="930"/>
                </a:lnTo>
                <a:lnTo>
                  <a:pt x="2268" y="927"/>
                </a:lnTo>
                <a:lnTo>
                  <a:pt x="2263" y="925"/>
                </a:lnTo>
                <a:lnTo>
                  <a:pt x="2258" y="922"/>
                </a:lnTo>
                <a:lnTo>
                  <a:pt x="2249" y="916"/>
                </a:lnTo>
                <a:lnTo>
                  <a:pt x="2245" y="912"/>
                </a:lnTo>
                <a:lnTo>
                  <a:pt x="2241" y="908"/>
                </a:lnTo>
                <a:lnTo>
                  <a:pt x="2234" y="900"/>
                </a:lnTo>
                <a:lnTo>
                  <a:pt x="2231" y="895"/>
                </a:lnTo>
                <a:lnTo>
                  <a:pt x="2228" y="890"/>
                </a:lnTo>
                <a:lnTo>
                  <a:pt x="2223" y="879"/>
                </a:lnTo>
                <a:lnTo>
                  <a:pt x="2221" y="874"/>
                </a:lnTo>
                <a:lnTo>
                  <a:pt x="2220" y="868"/>
                </a:lnTo>
                <a:lnTo>
                  <a:pt x="2219" y="862"/>
                </a:lnTo>
                <a:lnTo>
                  <a:pt x="2218" y="855"/>
                </a:lnTo>
                <a:lnTo>
                  <a:pt x="2218" y="849"/>
                </a:lnTo>
                <a:lnTo>
                  <a:pt x="2217" y="842"/>
                </a:lnTo>
                <a:lnTo>
                  <a:pt x="2218" y="835"/>
                </a:lnTo>
                <a:lnTo>
                  <a:pt x="2218" y="829"/>
                </a:lnTo>
                <a:lnTo>
                  <a:pt x="2219" y="823"/>
                </a:lnTo>
                <a:lnTo>
                  <a:pt x="2220" y="816"/>
                </a:lnTo>
                <a:lnTo>
                  <a:pt x="2223" y="805"/>
                </a:lnTo>
                <a:lnTo>
                  <a:pt x="2225" y="799"/>
                </a:lnTo>
                <a:lnTo>
                  <a:pt x="2228" y="794"/>
                </a:lnTo>
                <a:lnTo>
                  <a:pt x="2234" y="785"/>
                </a:lnTo>
                <a:lnTo>
                  <a:pt x="2237" y="780"/>
                </a:lnTo>
                <a:lnTo>
                  <a:pt x="2241" y="776"/>
                </a:lnTo>
                <a:lnTo>
                  <a:pt x="2245" y="772"/>
                </a:lnTo>
                <a:lnTo>
                  <a:pt x="2249" y="769"/>
                </a:lnTo>
                <a:lnTo>
                  <a:pt x="2253" y="765"/>
                </a:lnTo>
                <a:lnTo>
                  <a:pt x="2258" y="762"/>
                </a:lnTo>
                <a:lnTo>
                  <a:pt x="2263" y="760"/>
                </a:lnTo>
                <a:lnTo>
                  <a:pt x="2268" y="757"/>
                </a:lnTo>
                <a:lnTo>
                  <a:pt x="2274" y="755"/>
                </a:lnTo>
                <a:lnTo>
                  <a:pt x="2279" y="754"/>
                </a:lnTo>
                <a:lnTo>
                  <a:pt x="2285" y="752"/>
                </a:lnTo>
                <a:lnTo>
                  <a:pt x="2291" y="752"/>
                </a:lnTo>
                <a:lnTo>
                  <a:pt x="2304" y="751"/>
                </a:lnTo>
                <a:lnTo>
                  <a:pt x="2317" y="752"/>
                </a:lnTo>
                <a:lnTo>
                  <a:pt x="2323" y="752"/>
                </a:lnTo>
                <a:lnTo>
                  <a:pt x="2329" y="754"/>
                </a:lnTo>
                <a:lnTo>
                  <a:pt x="2340" y="757"/>
                </a:lnTo>
                <a:lnTo>
                  <a:pt x="2346" y="760"/>
                </a:lnTo>
                <a:lnTo>
                  <a:pt x="2351" y="762"/>
                </a:lnTo>
                <a:lnTo>
                  <a:pt x="2360" y="769"/>
                </a:lnTo>
                <a:lnTo>
                  <a:pt x="2364" y="772"/>
                </a:lnTo>
                <a:lnTo>
                  <a:pt x="2368" y="776"/>
                </a:lnTo>
                <a:lnTo>
                  <a:pt x="2375" y="785"/>
                </a:lnTo>
                <a:lnTo>
                  <a:pt x="2378" y="789"/>
                </a:lnTo>
                <a:lnTo>
                  <a:pt x="2381" y="794"/>
                </a:lnTo>
                <a:lnTo>
                  <a:pt x="2385" y="805"/>
                </a:lnTo>
                <a:lnTo>
                  <a:pt x="2387" y="811"/>
                </a:lnTo>
                <a:lnTo>
                  <a:pt x="2389" y="816"/>
                </a:lnTo>
                <a:lnTo>
                  <a:pt x="2390" y="823"/>
                </a:lnTo>
                <a:lnTo>
                  <a:pt x="2391" y="829"/>
                </a:lnTo>
                <a:lnTo>
                  <a:pt x="2391" y="835"/>
                </a:lnTo>
                <a:lnTo>
                  <a:pt x="2391" y="842"/>
                </a:lnTo>
                <a:lnTo>
                  <a:pt x="2391" y="849"/>
                </a:lnTo>
                <a:lnTo>
                  <a:pt x="2391" y="855"/>
                </a:lnTo>
                <a:lnTo>
                  <a:pt x="2390" y="862"/>
                </a:lnTo>
                <a:lnTo>
                  <a:pt x="2389" y="868"/>
                </a:lnTo>
                <a:lnTo>
                  <a:pt x="2385" y="879"/>
                </a:lnTo>
                <a:lnTo>
                  <a:pt x="2383" y="885"/>
                </a:lnTo>
                <a:lnTo>
                  <a:pt x="2381" y="890"/>
                </a:lnTo>
                <a:lnTo>
                  <a:pt x="2375" y="900"/>
                </a:lnTo>
                <a:lnTo>
                  <a:pt x="2372" y="904"/>
                </a:lnTo>
                <a:lnTo>
                  <a:pt x="2368" y="908"/>
                </a:lnTo>
                <a:lnTo>
                  <a:pt x="2364" y="912"/>
                </a:lnTo>
                <a:lnTo>
                  <a:pt x="2360" y="916"/>
                </a:lnTo>
                <a:lnTo>
                  <a:pt x="2355" y="919"/>
                </a:lnTo>
                <a:lnTo>
                  <a:pt x="2351" y="922"/>
                </a:lnTo>
                <a:lnTo>
                  <a:pt x="2346" y="925"/>
                </a:lnTo>
                <a:lnTo>
                  <a:pt x="2340" y="927"/>
                </a:lnTo>
                <a:lnTo>
                  <a:pt x="2335" y="929"/>
                </a:lnTo>
                <a:lnTo>
                  <a:pt x="2329" y="930"/>
                </a:lnTo>
                <a:lnTo>
                  <a:pt x="2323" y="932"/>
                </a:lnTo>
                <a:lnTo>
                  <a:pt x="2317" y="933"/>
                </a:lnTo>
                <a:lnTo>
                  <a:pt x="2304" y="933"/>
                </a:lnTo>
                <a:close/>
                <a:moveTo>
                  <a:pt x="2305" y="895"/>
                </a:moveTo>
                <a:lnTo>
                  <a:pt x="2309" y="895"/>
                </a:lnTo>
                <a:lnTo>
                  <a:pt x="2313" y="894"/>
                </a:lnTo>
                <a:lnTo>
                  <a:pt x="2317" y="893"/>
                </a:lnTo>
                <a:lnTo>
                  <a:pt x="2321" y="892"/>
                </a:lnTo>
                <a:lnTo>
                  <a:pt x="2324" y="889"/>
                </a:lnTo>
                <a:lnTo>
                  <a:pt x="2327" y="887"/>
                </a:lnTo>
                <a:lnTo>
                  <a:pt x="2330" y="884"/>
                </a:lnTo>
                <a:lnTo>
                  <a:pt x="2332" y="880"/>
                </a:lnTo>
                <a:lnTo>
                  <a:pt x="2334" y="876"/>
                </a:lnTo>
                <a:lnTo>
                  <a:pt x="2336" y="872"/>
                </a:lnTo>
                <a:lnTo>
                  <a:pt x="2338" y="868"/>
                </a:lnTo>
                <a:lnTo>
                  <a:pt x="2339" y="863"/>
                </a:lnTo>
                <a:lnTo>
                  <a:pt x="2341" y="853"/>
                </a:lnTo>
                <a:lnTo>
                  <a:pt x="2341" y="847"/>
                </a:lnTo>
                <a:lnTo>
                  <a:pt x="2342" y="842"/>
                </a:lnTo>
                <a:lnTo>
                  <a:pt x="2341" y="831"/>
                </a:lnTo>
                <a:lnTo>
                  <a:pt x="2339" y="821"/>
                </a:lnTo>
                <a:lnTo>
                  <a:pt x="2338" y="816"/>
                </a:lnTo>
                <a:lnTo>
                  <a:pt x="2336" y="812"/>
                </a:lnTo>
                <a:lnTo>
                  <a:pt x="2332" y="803"/>
                </a:lnTo>
                <a:lnTo>
                  <a:pt x="2330" y="800"/>
                </a:lnTo>
                <a:lnTo>
                  <a:pt x="2327" y="797"/>
                </a:lnTo>
                <a:lnTo>
                  <a:pt x="2324" y="794"/>
                </a:lnTo>
                <a:lnTo>
                  <a:pt x="2321" y="792"/>
                </a:lnTo>
                <a:lnTo>
                  <a:pt x="2317" y="790"/>
                </a:lnTo>
                <a:lnTo>
                  <a:pt x="2313" y="789"/>
                </a:lnTo>
                <a:lnTo>
                  <a:pt x="2309" y="788"/>
                </a:lnTo>
                <a:lnTo>
                  <a:pt x="2305" y="788"/>
                </a:lnTo>
                <a:lnTo>
                  <a:pt x="2300" y="788"/>
                </a:lnTo>
                <a:lnTo>
                  <a:pt x="2296" y="789"/>
                </a:lnTo>
                <a:lnTo>
                  <a:pt x="2292" y="790"/>
                </a:lnTo>
                <a:lnTo>
                  <a:pt x="2288" y="792"/>
                </a:lnTo>
                <a:lnTo>
                  <a:pt x="2285" y="794"/>
                </a:lnTo>
                <a:lnTo>
                  <a:pt x="2282" y="797"/>
                </a:lnTo>
                <a:lnTo>
                  <a:pt x="2279" y="800"/>
                </a:lnTo>
                <a:lnTo>
                  <a:pt x="2277" y="803"/>
                </a:lnTo>
                <a:lnTo>
                  <a:pt x="2272" y="812"/>
                </a:lnTo>
                <a:lnTo>
                  <a:pt x="2271" y="816"/>
                </a:lnTo>
                <a:lnTo>
                  <a:pt x="2270" y="821"/>
                </a:lnTo>
                <a:lnTo>
                  <a:pt x="2269" y="826"/>
                </a:lnTo>
                <a:lnTo>
                  <a:pt x="2268" y="831"/>
                </a:lnTo>
                <a:lnTo>
                  <a:pt x="2267" y="836"/>
                </a:lnTo>
                <a:lnTo>
                  <a:pt x="2267" y="842"/>
                </a:lnTo>
                <a:lnTo>
                  <a:pt x="2268" y="853"/>
                </a:lnTo>
                <a:lnTo>
                  <a:pt x="2270" y="863"/>
                </a:lnTo>
                <a:lnTo>
                  <a:pt x="2271" y="868"/>
                </a:lnTo>
                <a:lnTo>
                  <a:pt x="2272" y="872"/>
                </a:lnTo>
                <a:lnTo>
                  <a:pt x="2274" y="876"/>
                </a:lnTo>
                <a:lnTo>
                  <a:pt x="2277" y="880"/>
                </a:lnTo>
                <a:lnTo>
                  <a:pt x="2279" y="884"/>
                </a:lnTo>
                <a:lnTo>
                  <a:pt x="2282" y="887"/>
                </a:lnTo>
                <a:lnTo>
                  <a:pt x="2285" y="889"/>
                </a:lnTo>
                <a:lnTo>
                  <a:pt x="2288" y="892"/>
                </a:lnTo>
                <a:lnTo>
                  <a:pt x="2292" y="893"/>
                </a:lnTo>
                <a:lnTo>
                  <a:pt x="2296" y="894"/>
                </a:lnTo>
                <a:lnTo>
                  <a:pt x="2300" y="895"/>
                </a:lnTo>
                <a:lnTo>
                  <a:pt x="2305" y="895"/>
                </a:lnTo>
                <a:close/>
                <a:moveTo>
                  <a:pt x="2646" y="694"/>
                </a:moveTo>
                <a:lnTo>
                  <a:pt x="2696" y="694"/>
                </a:lnTo>
                <a:lnTo>
                  <a:pt x="2696" y="847"/>
                </a:lnTo>
                <a:lnTo>
                  <a:pt x="2696" y="854"/>
                </a:lnTo>
                <a:lnTo>
                  <a:pt x="2695" y="860"/>
                </a:lnTo>
                <a:lnTo>
                  <a:pt x="2694" y="866"/>
                </a:lnTo>
                <a:lnTo>
                  <a:pt x="2693" y="871"/>
                </a:lnTo>
                <a:lnTo>
                  <a:pt x="2691" y="877"/>
                </a:lnTo>
                <a:lnTo>
                  <a:pt x="2689" y="882"/>
                </a:lnTo>
                <a:lnTo>
                  <a:pt x="2686" y="887"/>
                </a:lnTo>
                <a:lnTo>
                  <a:pt x="2684" y="892"/>
                </a:lnTo>
                <a:lnTo>
                  <a:pt x="2680" y="897"/>
                </a:lnTo>
                <a:lnTo>
                  <a:pt x="2677" y="901"/>
                </a:lnTo>
                <a:lnTo>
                  <a:pt x="2673" y="906"/>
                </a:lnTo>
                <a:lnTo>
                  <a:pt x="2669" y="910"/>
                </a:lnTo>
                <a:lnTo>
                  <a:pt x="2664" y="913"/>
                </a:lnTo>
                <a:lnTo>
                  <a:pt x="2660" y="917"/>
                </a:lnTo>
                <a:lnTo>
                  <a:pt x="2655" y="920"/>
                </a:lnTo>
                <a:lnTo>
                  <a:pt x="2649" y="922"/>
                </a:lnTo>
                <a:lnTo>
                  <a:pt x="2638" y="927"/>
                </a:lnTo>
                <a:lnTo>
                  <a:pt x="2632" y="929"/>
                </a:lnTo>
                <a:lnTo>
                  <a:pt x="2626" y="930"/>
                </a:lnTo>
                <a:lnTo>
                  <a:pt x="2619" y="932"/>
                </a:lnTo>
                <a:lnTo>
                  <a:pt x="2612" y="932"/>
                </a:lnTo>
                <a:lnTo>
                  <a:pt x="2605" y="933"/>
                </a:lnTo>
                <a:lnTo>
                  <a:pt x="2598" y="933"/>
                </a:lnTo>
                <a:lnTo>
                  <a:pt x="2591" y="933"/>
                </a:lnTo>
                <a:lnTo>
                  <a:pt x="2584" y="932"/>
                </a:lnTo>
                <a:lnTo>
                  <a:pt x="2577" y="932"/>
                </a:lnTo>
                <a:lnTo>
                  <a:pt x="2571" y="930"/>
                </a:lnTo>
                <a:lnTo>
                  <a:pt x="2558" y="927"/>
                </a:lnTo>
                <a:lnTo>
                  <a:pt x="2552" y="925"/>
                </a:lnTo>
                <a:lnTo>
                  <a:pt x="2547" y="922"/>
                </a:lnTo>
                <a:lnTo>
                  <a:pt x="2541" y="920"/>
                </a:lnTo>
                <a:lnTo>
                  <a:pt x="2536" y="917"/>
                </a:lnTo>
                <a:lnTo>
                  <a:pt x="2527" y="910"/>
                </a:lnTo>
                <a:lnTo>
                  <a:pt x="2518" y="901"/>
                </a:lnTo>
                <a:lnTo>
                  <a:pt x="2515" y="897"/>
                </a:lnTo>
                <a:lnTo>
                  <a:pt x="2512" y="892"/>
                </a:lnTo>
                <a:lnTo>
                  <a:pt x="2509" y="887"/>
                </a:lnTo>
                <a:lnTo>
                  <a:pt x="2506" y="882"/>
                </a:lnTo>
                <a:lnTo>
                  <a:pt x="2504" y="877"/>
                </a:lnTo>
                <a:lnTo>
                  <a:pt x="2502" y="871"/>
                </a:lnTo>
                <a:lnTo>
                  <a:pt x="2501" y="866"/>
                </a:lnTo>
                <a:lnTo>
                  <a:pt x="2500" y="860"/>
                </a:lnTo>
                <a:lnTo>
                  <a:pt x="2500" y="854"/>
                </a:lnTo>
                <a:lnTo>
                  <a:pt x="2499" y="847"/>
                </a:lnTo>
                <a:lnTo>
                  <a:pt x="2499" y="694"/>
                </a:lnTo>
                <a:lnTo>
                  <a:pt x="2550" y="694"/>
                </a:lnTo>
                <a:lnTo>
                  <a:pt x="2550" y="843"/>
                </a:lnTo>
                <a:lnTo>
                  <a:pt x="2551" y="853"/>
                </a:lnTo>
                <a:lnTo>
                  <a:pt x="2552" y="857"/>
                </a:lnTo>
                <a:lnTo>
                  <a:pt x="2553" y="861"/>
                </a:lnTo>
                <a:lnTo>
                  <a:pt x="2555" y="865"/>
                </a:lnTo>
                <a:lnTo>
                  <a:pt x="2558" y="869"/>
                </a:lnTo>
                <a:lnTo>
                  <a:pt x="2560" y="873"/>
                </a:lnTo>
                <a:lnTo>
                  <a:pt x="2563" y="876"/>
                </a:lnTo>
                <a:lnTo>
                  <a:pt x="2567" y="879"/>
                </a:lnTo>
                <a:lnTo>
                  <a:pt x="2570" y="882"/>
                </a:lnTo>
                <a:lnTo>
                  <a:pt x="2574" y="884"/>
                </a:lnTo>
                <a:lnTo>
                  <a:pt x="2579" y="886"/>
                </a:lnTo>
                <a:lnTo>
                  <a:pt x="2583" y="887"/>
                </a:lnTo>
                <a:lnTo>
                  <a:pt x="2588" y="889"/>
                </a:lnTo>
                <a:lnTo>
                  <a:pt x="2598" y="889"/>
                </a:lnTo>
                <a:lnTo>
                  <a:pt x="2608" y="889"/>
                </a:lnTo>
                <a:lnTo>
                  <a:pt x="2613" y="887"/>
                </a:lnTo>
                <a:lnTo>
                  <a:pt x="2618" y="886"/>
                </a:lnTo>
                <a:lnTo>
                  <a:pt x="2622" y="884"/>
                </a:lnTo>
                <a:lnTo>
                  <a:pt x="2626" y="882"/>
                </a:lnTo>
                <a:lnTo>
                  <a:pt x="2629" y="879"/>
                </a:lnTo>
                <a:lnTo>
                  <a:pt x="2633" y="876"/>
                </a:lnTo>
                <a:lnTo>
                  <a:pt x="2636" y="873"/>
                </a:lnTo>
                <a:lnTo>
                  <a:pt x="2639" y="869"/>
                </a:lnTo>
                <a:lnTo>
                  <a:pt x="2641" y="865"/>
                </a:lnTo>
                <a:lnTo>
                  <a:pt x="2643" y="861"/>
                </a:lnTo>
                <a:lnTo>
                  <a:pt x="2644" y="857"/>
                </a:lnTo>
                <a:lnTo>
                  <a:pt x="2645" y="853"/>
                </a:lnTo>
                <a:lnTo>
                  <a:pt x="2646" y="848"/>
                </a:lnTo>
                <a:lnTo>
                  <a:pt x="2646" y="843"/>
                </a:lnTo>
                <a:lnTo>
                  <a:pt x="2646" y="694"/>
                </a:lnTo>
                <a:close/>
                <a:moveTo>
                  <a:pt x="2788" y="828"/>
                </a:moveTo>
                <a:lnTo>
                  <a:pt x="2788" y="930"/>
                </a:lnTo>
                <a:lnTo>
                  <a:pt x="2739" y="930"/>
                </a:lnTo>
                <a:lnTo>
                  <a:pt x="2739" y="753"/>
                </a:lnTo>
                <a:lnTo>
                  <a:pt x="2786" y="753"/>
                </a:lnTo>
                <a:lnTo>
                  <a:pt x="2786" y="784"/>
                </a:lnTo>
                <a:lnTo>
                  <a:pt x="2790" y="777"/>
                </a:lnTo>
                <a:lnTo>
                  <a:pt x="2796" y="770"/>
                </a:lnTo>
                <a:lnTo>
                  <a:pt x="2801" y="765"/>
                </a:lnTo>
                <a:lnTo>
                  <a:pt x="2808" y="760"/>
                </a:lnTo>
                <a:lnTo>
                  <a:pt x="2815" y="756"/>
                </a:lnTo>
                <a:lnTo>
                  <a:pt x="2819" y="754"/>
                </a:lnTo>
                <a:lnTo>
                  <a:pt x="2823" y="753"/>
                </a:lnTo>
                <a:lnTo>
                  <a:pt x="2832" y="751"/>
                </a:lnTo>
                <a:lnTo>
                  <a:pt x="2836" y="751"/>
                </a:lnTo>
                <a:lnTo>
                  <a:pt x="2841" y="751"/>
                </a:lnTo>
                <a:lnTo>
                  <a:pt x="2848" y="751"/>
                </a:lnTo>
                <a:lnTo>
                  <a:pt x="2854" y="752"/>
                </a:lnTo>
                <a:lnTo>
                  <a:pt x="2860" y="753"/>
                </a:lnTo>
                <a:lnTo>
                  <a:pt x="2866" y="755"/>
                </a:lnTo>
                <a:lnTo>
                  <a:pt x="2871" y="758"/>
                </a:lnTo>
                <a:lnTo>
                  <a:pt x="2876" y="761"/>
                </a:lnTo>
                <a:lnTo>
                  <a:pt x="2881" y="764"/>
                </a:lnTo>
                <a:lnTo>
                  <a:pt x="2885" y="769"/>
                </a:lnTo>
                <a:lnTo>
                  <a:pt x="2889" y="773"/>
                </a:lnTo>
                <a:lnTo>
                  <a:pt x="2893" y="778"/>
                </a:lnTo>
                <a:lnTo>
                  <a:pt x="2895" y="784"/>
                </a:lnTo>
                <a:lnTo>
                  <a:pt x="2897" y="787"/>
                </a:lnTo>
                <a:lnTo>
                  <a:pt x="2898" y="790"/>
                </a:lnTo>
                <a:lnTo>
                  <a:pt x="2900" y="796"/>
                </a:lnTo>
                <a:lnTo>
                  <a:pt x="2901" y="803"/>
                </a:lnTo>
                <a:lnTo>
                  <a:pt x="2902" y="810"/>
                </a:lnTo>
                <a:lnTo>
                  <a:pt x="2902" y="817"/>
                </a:lnTo>
                <a:lnTo>
                  <a:pt x="2902" y="930"/>
                </a:lnTo>
                <a:lnTo>
                  <a:pt x="2853" y="930"/>
                </a:lnTo>
                <a:lnTo>
                  <a:pt x="2853" y="826"/>
                </a:lnTo>
                <a:lnTo>
                  <a:pt x="2853" y="818"/>
                </a:lnTo>
                <a:lnTo>
                  <a:pt x="2852" y="815"/>
                </a:lnTo>
                <a:lnTo>
                  <a:pt x="2851" y="812"/>
                </a:lnTo>
                <a:lnTo>
                  <a:pt x="2848" y="806"/>
                </a:lnTo>
                <a:lnTo>
                  <a:pt x="2847" y="803"/>
                </a:lnTo>
                <a:lnTo>
                  <a:pt x="2845" y="801"/>
                </a:lnTo>
                <a:lnTo>
                  <a:pt x="2840" y="797"/>
                </a:lnTo>
                <a:lnTo>
                  <a:pt x="2837" y="795"/>
                </a:lnTo>
                <a:lnTo>
                  <a:pt x="2835" y="794"/>
                </a:lnTo>
                <a:lnTo>
                  <a:pt x="2829" y="792"/>
                </a:lnTo>
                <a:lnTo>
                  <a:pt x="2825" y="792"/>
                </a:lnTo>
                <a:lnTo>
                  <a:pt x="2822" y="792"/>
                </a:lnTo>
                <a:lnTo>
                  <a:pt x="2814" y="792"/>
                </a:lnTo>
                <a:lnTo>
                  <a:pt x="2808" y="794"/>
                </a:lnTo>
                <a:lnTo>
                  <a:pt x="2805" y="795"/>
                </a:lnTo>
                <a:lnTo>
                  <a:pt x="2802" y="797"/>
                </a:lnTo>
                <a:lnTo>
                  <a:pt x="2800" y="799"/>
                </a:lnTo>
                <a:lnTo>
                  <a:pt x="2797" y="801"/>
                </a:lnTo>
                <a:lnTo>
                  <a:pt x="2795" y="804"/>
                </a:lnTo>
                <a:lnTo>
                  <a:pt x="2793" y="806"/>
                </a:lnTo>
                <a:lnTo>
                  <a:pt x="2792" y="809"/>
                </a:lnTo>
                <a:lnTo>
                  <a:pt x="2790" y="812"/>
                </a:lnTo>
                <a:lnTo>
                  <a:pt x="2789" y="820"/>
                </a:lnTo>
                <a:lnTo>
                  <a:pt x="2788" y="824"/>
                </a:lnTo>
                <a:lnTo>
                  <a:pt x="2788" y="828"/>
                </a:lnTo>
                <a:close/>
                <a:moveTo>
                  <a:pt x="2966" y="730"/>
                </a:moveTo>
                <a:lnTo>
                  <a:pt x="2961" y="730"/>
                </a:lnTo>
                <a:lnTo>
                  <a:pt x="2956" y="729"/>
                </a:lnTo>
                <a:lnTo>
                  <a:pt x="2952" y="726"/>
                </a:lnTo>
                <a:lnTo>
                  <a:pt x="2948" y="723"/>
                </a:lnTo>
                <a:lnTo>
                  <a:pt x="2944" y="719"/>
                </a:lnTo>
                <a:lnTo>
                  <a:pt x="2942" y="715"/>
                </a:lnTo>
                <a:lnTo>
                  <a:pt x="2940" y="710"/>
                </a:lnTo>
                <a:lnTo>
                  <a:pt x="2940" y="705"/>
                </a:lnTo>
                <a:lnTo>
                  <a:pt x="2940" y="701"/>
                </a:lnTo>
                <a:lnTo>
                  <a:pt x="2942" y="696"/>
                </a:lnTo>
                <a:lnTo>
                  <a:pt x="2944" y="692"/>
                </a:lnTo>
                <a:lnTo>
                  <a:pt x="2948" y="688"/>
                </a:lnTo>
                <a:lnTo>
                  <a:pt x="2952" y="685"/>
                </a:lnTo>
                <a:lnTo>
                  <a:pt x="2956" y="683"/>
                </a:lnTo>
                <a:lnTo>
                  <a:pt x="2961" y="681"/>
                </a:lnTo>
                <a:lnTo>
                  <a:pt x="2966" y="681"/>
                </a:lnTo>
                <a:lnTo>
                  <a:pt x="2972" y="681"/>
                </a:lnTo>
                <a:lnTo>
                  <a:pt x="2977" y="683"/>
                </a:lnTo>
                <a:lnTo>
                  <a:pt x="2982" y="685"/>
                </a:lnTo>
                <a:lnTo>
                  <a:pt x="2986" y="688"/>
                </a:lnTo>
                <a:lnTo>
                  <a:pt x="2990" y="692"/>
                </a:lnTo>
                <a:lnTo>
                  <a:pt x="2992" y="696"/>
                </a:lnTo>
                <a:lnTo>
                  <a:pt x="2994" y="701"/>
                </a:lnTo>
                <a:lnTo>
                  <a:pt x="2994" y="705"/>
                </a:lnTo>
                <a:lnTo>
                  <a:pt x="2994" y="710"/>
                </a:lnTo>
                <a:lnTo>
                  <a:pt x="2992" y="715"/>
                </a:lnTo>
                <a:lnTo>
                  <a:pt x="2990" y="719"/>
                </a:lnTo>
                <a:lnTo>
                  <a:pt x="2986" y="723"/>
                </a:lnTo>
                <a:lnTo>
                  <a:pt x="2982" y="726"/>
                </a:lnTo>
                <a:lnTo>
                  <a:pt x="2977" y="729"/>
                </a:lnTo>
                <a:lnTo>
                  <a:pt x="2972" y="730"/>
                </a:lnTo>
                <a:lnTo>
                  <a:pt x="2966" y="730"/>
                </a:lnTo>
                <a:close/>
                <a:moveTo>
                  <a:pt x="2942" y="753"/>
                </a:moveTo>
                <a:lnTo>
                  <a:pt x="2992" y="753"/>
                </a:lnTo>
                <a:lnTo>
                  <a:pt x="2992" y="930"/>
                </a:lnTo>
                <a:lnTo>
                  <a:pt x="2942" y="930"/>
                </a:lnTo>
                <a:lnTo>
                  <a:pt x="2942" y="753"/>
                </a:lnTo>
                <a:close/>
                <a:moveTo>
                  <a:pt x="3195" y="753"/>
                </a:moveTo>
                <a:lnTo>
                  <a:pt x="3134" y="930"/>
                </a:lnTo>
                <a:lnTo>
                  <a:pt x="3078" y="930"/>
                </a:lnTo>
                <a:lnTo>
                  <a:pt x="3017" y="753"/>
                </a:lnTo>
                <a:lnTo>
                  <a:pt x="3068" y="753"/>
                </a:lnTo>
                <a:lnTo>
                  <a:pt x="3105" y="880"/>
                </a:lnTo>
                <a:lnTo>
                  <a:pt x="3143" y="753"/>
                </a:lnTo>
                <a:lnTo>
                  <a:pt x="3195" y="753"/>
                </a:lnTo>
                <a:close/>
                <a:moveTo>
                  <a:pt x="3294" y="933"/>
                </a:moveTo>
                <a:lnTo>
                  <a:pt x="3287" y="933"/>
                </a:lnTo>
                <a:lnTo>
                  <a:pt x="3280" y="933"/>
                </a:lnTo>
                <a:lnTo>
                  <a:pt x="3268" y="931"/>
                </a:lnTo>
                <a:lnTo>
                  <a:pt x="3263" y="929"/>
                </a:lnTo>
                <a:lnTo>
                  <a:pt x="3257" y="927"/>
                </a:lnTo>
                <a:lnTo>
                  <a:pt x="3247" y="922"/>
                </a:lnTo>
                <a:lnTo>
                  <a:pt x="3242" y="919"/>
                </a:lnTo>
                <a:lnTo>
                  <a:pt x="3237" y="916"/>
                </a:lnTo>
                <a:lnTo>
                  <a:pt x="3233" y="913"/>
                </a:lnTo>
                <a:lnTo>
                  <a:pt x="3229" y="909"/>
                </a:lnTo>
                <a:lnTo>
                  <a:pt x="3222" y="900"/>
                </a:lnTo>
                <a:lnTo>
                  <a:pt x="3219" y="896"/>
                </a:lnTo>
                <a:lnTo>
                  <a:pt x="3216" y="891"/>
                </a:lnTo>
                <a:lnTo>
                  <a:pt x="3212" y="880"/>
                </a:lnTo>
                <a:lnTo>
                  <a:pt x="3210" y="874"/>
                </a:lnTo>
                <a:lnTo>
                  <a:pt x="3209" y="868"/>
                </a:lnTo>
                <a:lnTo>
                  <a:pt x="3207" y="862"/>
                </a:lnTo>
                <a:lnTo>
                  <a:pt x="3207" y="856"/>
                </a:lnTo>
                <a:lnTo>
                  <a:pt x="3206" y="849"/>
                </a:lnTo>
                <a:lnTo>
                  <a:pt x="3206" y="842"/>
                </a:lnTo>
                <a:lnTo>
                  <a:pt x="3206" y="836"/>
                </a:lnTo>
                <a:lnTo>
                  <a:pt x="3207" y="829"/>
                </a:lnTo>
                <a:lnTo>
                  <a:pt x="3207" y="823"/>
                </a:lnTo>
                <a:lnTo>
                  <a:pt x="3209" y="817"/>
                </a:lnTo>
                <a:lnTo>
                  <a:pt x="3212" y="805"/>
                </a:lnTo>
                <a:lnTo>
                  <a:pt x="3214" y="800"/>
                </a:lnTo>
                <a:lnTo>
                  <a:pt x="3216" y="794"/>
                </a:lnTo>
                <a:lnTo>
                  <a:pt x="3222" y="785"/>
                </a:lnTo>
                <a:lnTo>
                  <a:pt x="3226" y="780"/>
                </a:lnTo>
                <a:lnTo>
                  <a:pt x="3229" y="776"/>
                </a:lnTo>
                <a:lnTo>
                  <a:pt x="3233" y="772"/>
                </a:lnTo>
                <a:lnTo>
                  <a:pt x="3237" y="769"/>
                </a:lnTo>
                <a:lnTo>
                  <a:pt x="3246" y="762"/>
                </a:lnTo>
                <a:lnTo>
                  <a:pt x="3251" y="760"/>
                </a:lnTo>
                <a:lnTo>
                  <a:pt x="3256" y="757"/>
                </a:lnTo>
                <a:lnTo>
                  <a:pt x="3262" y="755"/>
                </a:lnTo>
                <a:lnTo>
                  <a:pt x="3267" y="754"/>
                </a:lnTo>
                <a:lnTo>
                  <a:pt x="3273" y="752"/>
                </a:lnTo>
                <a:lnTo>
                  <a:pt x="3279" y="752"/>
                </a:lnTo>
                <a:lnTo>
                  <a:pt x="3292" y="751"/>
                </a:lnTo>
                <a:lnTo>
                  <a:pt x="3303" y="751"/>
                </a:lnTo>
                <a:lnTo>
                  <a:pt x="3314" y="753"/>
                </a:lnTo>
                <a:lnTo>
                  <a:pt x="3319" y="755"/>
                </a:lnTo>
                <a:lnTo>
                  <a:pt x="3324" y="756"/>
                </a:lnTo>
                <a:lnTo>
                  <a:pt x="3334" y="761"/>
                </a:lnTo>
                <a:lnTo>
                  <a:pt x="3343" y="766"/>
                </a:lnTo>
                <a:lnTo>
                  <a:pt x="3347" y="770"/>
                </a:lnTo>
                <a:lnTo>
                  <a:pt x="3351" y="773"/>
                </a:lnTo>
                <a:lnTo>
                  <a:pt x="3358" y="781"/>
                </a:lnTo>
                <a:lnTo>
                  <a:pt x="3361" y="786"/>
                </a:lnTo>
                <a:lnTo>
                  <a:pt x="3364" y="791"/>
                </a:lnTo>
                <a:lnTo>
                  <a:pt x="3366" y="796"/>
                </a:lnTo>
                <a:lnTo>
                  <a:pt x="3368" y="801"/>
                </a:lnTo>
                <a:lnTo>
                  <a:pt x="3370" y="807"/>
                </a:lnTo>
                <a:lnTo>
                  <a:pt x="3372" y="813"/>
                </a:lnTo>
                <a:lnTo>
                  <a:pt x="3373" y="819"/>
                </a:lnTo>
                <a:lnTo>
                  <a:pt x="3374" y="826"/>
                </a:lnTo>
                <a:lnTo>
                  <a:pt x="3374" y="833"/>
                </a:lnTo>
                <a:lnTo>
                  <a:pt x="3375" y="841"/>
                </a:lnTo>
                <a:lnTo>
                  <a:pt x="3375" y="854"/>
                </a:lnTo>
                <a:lnTo>
                  <a:pt x="3254" y="854"/>
                </a:lnTo>
                <a:lnTo>
                  <a:pt x="3254" y="859"/>
                </a:lnTo>
                <a:lnTo>
                  <a:pt x="3255" y="863"/>
                </a:lnTo>
                <a:lnTo>
                  <a:pt x="3256" y="868"/>
                </a:lnTo>
                <a:lnTo>
                  <a:pt x="3257" y="872"/>
                </a:lnTo>
                <a:lnTo>
                  <a:pt x="3260" y="879"/>
                </a:lnTo>
                <a:lnTo>
                  <a:pt x="3263" y="882"/>
                </a:lnTo>
                <a:lnTo>
                  <a:pt x="3265" y="885"/>
                </a:lnTo>
                <a:lnTo>
                  <a:pt x="3268" y="888"/>
                </a:lnTo>
                <a:lnTo>
                  <a:pt x="3271" y="890"/>
                </a:lnTo>
                <a:lnTo>
                  <a:pt x="3274" y="892"/>
                </a:lnTo>
                <a:lnTo>
                  <a:pt x="3278" y="894"/>
                </a:lnTo>
                <a:lnTo>
                  <a:pt x="3282" y="895"/>
                </a:lnTo>
                <a:lnTo>
                  <a:pt x="3286" y="896"/>
                </a:lnTo>
                <a:lnTo>
                  <a:pt x="3294" y="897"/>
                </a:lnTo>
                <a:lnTo>
                  <a:pt x="3300" y="896"/>
                </a:lnTo>
                <a:lnTo>
                  <a:pt x="3306" y="895"/>
                </a:lnTo>
                <a:lnTo>
                  <a:pt x="3311" y="894"/>
                </a:lnTo>
                <a:lnTo>
                  <a:pt x="3316" y="892"/>
                </a:lnTo>
                <a:lnTo>
                  <a:pt x="3318" y="890"/>
                </a:lnTo>
                <a:lnTo>
                  <a:pt x="3320" y="889"/>
                </a:lnTo>
                <a:lnTo>
                  <a:pt x="3323" y="885"/>
                </a:lnTo>
                <a:lnTo>
                  <a:pt x="3326" y="881"/>
                </a:lnTo>
                <a:lnTo>
                  <a:pt x="3328" y="876"/>
                </a:lnTo>
                <a:lnTo>
                  <a:pt x="3374" y="879"/>
                </a:lnTo>
                <a:lnTo>
                  <a:pt x="3372" y="885"/>
                </a:lnTo>
                <a:lnTo>
                  <a:pt x="3370" y="891"/>
                </a:lnTo>
                <a:lnTo>
                  <a:pt x="3367" y="896"/>
                </a:lnTo>
                <a:lnTo>
                  <a:pt x="3364" y="901"/>
                </a:lnTo>
                <a:lnTo>
                  <a:pt x="3361" y="906"/>
                </a:lnTo>
                <a:lnTo>
                  <a:pt x="3357" y="911"/>
                </a:lnTo>
                <a:lnTo>
                  <a:pt x="3352" y="915"/>
                </a:lnTo>
                <a:lnTo>
                  <a:pt x="3347" y="919"/>
                </a:lnTo>
                <a:lnTo>
                  <a:pt x="3342" y="922"/>
                </a:lnTo>
                <a:lnTo>
                  <a:pt x="3336" y="925"/>
                </a:lnTo>
                <a:lnTo>
                  <a:pt x="3330" y="928"/>
                </a:lnTo>
                <a:lnTo>
                  <a:pt x="3323" y="930"/>
                </a:lnTo>
                <a:lnTo>
                  <a:pt x="3320" y="930"/>
                </a:lnTo>
                <a:lnTo>
                  <a:pt x="3316" y="931"/>
                </a:lnTo>
                <a:lnTo>
                  <a:pt x="3309" y="932"/>
                </a:lnTo>
                <a:lnTo>
                  <a:pt x="3302" y="933"/>
                </a:lnTo>
                <a:lnTo>
                  <a:pt x="3294" y="933"/>
                </a:lnTo>
                <a:close/>
                <a:moveTo>
                  <a:pt x="3254" y="824"/>
                </a:moveTo>
                <a:lnTo>
                  <a:pt x="3329" y="824"/>
                </a:lnTo>
                <a:lnTo>
                  <a:pt x="3328" y="820"/>
                </a:lnTo>
                <a:lnTo>
                  <a:pt x="3328" y="816"/>
                </a:lnTo>
                <a:lnTo>
                  <a:pt x="3327" y="813"/>
                </a:lnTo>
                <a:lnTo>
                  <a:pt x="3326" y="809"/>
                </a:lnTo>
                <a:lnTo>
                  <a:pt x="3324" y="806"/>
                </a:lnTo>
                <a:lnTo>
                  <a:pt x="3323" y="803"/>
                </a:lnTo>
                <a:lnTo>
                  <a:pt x="3321" y="800"/>
                </a:lnTo>
                <a:lnTo>
                  <a:pt x="3318" y="798"/>
                </a:lnTo>
                <a:lnTo>
                  <a:pt x="3313" y="793"/>
                </a:lnTo>
                <a:lnTo>
                  <a:pt x="3307" y="790"/>
                </a:lnTo>
                <a:lnTo>
                  <a:pt x="3300" y="788"/>
                </a:lnTo>
                <a:lnTo>
                  <a:pt x="3292" y="787"/>
                </a:lnTo>
                <a:lnTo>
                  <a:pt x="3285" y="788"/>
                </a:lnTo>
                <a:lnTo>
                  <a:pt x="3281" y="789"/>
                </a:lnTo>
                <a:lnTo>
                  <a:pt x="3278" y="790"/>
                </a:lnTo>
                <a:lnTo>
                  <a:pt x="3271" y="793"/>
                </a:lnTo>
                <a:lnTo>
                  <a:pt x="3268" y="796"/>
                </a:lnTo>
                <a:lnTo>
                  <a:pt x="3266" y="798"/>
                </a:lnTo>
                <a:lnTo>
                  <a:pt x="3261" y="804"/>
                </a:lnTo>
                <a:lnTo>
                  <a:pt x="3258" y="810"/>
                </a:lnTo>
                <a:lnTo>
                  <a:pt x="3256" y="813"/>
                </a:lnTo>
                <a:lnTo>
                  <a:pt x="3255" y="816"/>
                </a:lnTo>
                <a:lnTo>
                  <a:pt x="3254" y="824"/>
                </a:lnTo>
                <a:close/>
                <a:moveTo>
                  <a:pt x="3409" y="930"/>
                </a:moveTo>
                <a:lnTo>
                  <a:pt x="3409" y="753"/>
                </a:lnTo>
                <a:lnTo>
                  <a:pt x="3457" y="753"/>
                </a:lnTo>
                <a:lnTo>
                  <a:pt x="3457" y="784"/>
                </a:lnTo>
                <a:lnTo>
                  <a:pt x="3461" y="776"/>
                </a:lnTo>
                <a:lnTo>
                  <a:pt x="3465" y="769"/>
                </a:lnTo>
                <a:lnTo>
                  <a:pt x="3470" y="764"/>
                </a:lnTo>
                <a:lnTo>
                  <a:pt x="3475" y="759"/>
                </a:lnTo>
                <a:lnTo>
                  <a:pt x="3478" y="757"/>
                </a:lnTo>
                <a:lnTo>
                  <a:pt x="3481" y="755"/>
                </a:lnTo>
                <a:lnTo>
                  <a:pt x="3487" y="753"/>
                </a:lnTo>
                <a:lnTo>
                  <a:pt x="3494" y="751"/>
                </a:lnTo>
                <a:lnTo>
                  <a:pt x="3501" y="751"/>
                </a:lnTo>
                <a:lnTo>
                  <a:pt x="3509" y="751"/>
                </a:lnTo>
                <a:lnTo>
                  <a:pt x="3517" y="752"/>
                </a:lnTo>
                <a:lnTo>
                  <a:pt x="3517" y="796"/>
                </a:lnTo>
                <a:lnTo>
                  <a:pt x="3513" y="795"/>
                </a:lnTo>
                <a:lnTo>
                  <a:pt x="3507" y="794"/>
                </a:lnTo>
                <a:lnTo>
                  <a:pt x="3496" y="793"/>
                </a:lnTo>
                <a:lnTo>
                  <a:pt x="3488" y="794"/>
                </a:lnTo>
                <a:lnTo>
                  <a:pt x="3485" y="795"/>
                </a:lnTo>
                <a:lnTo>
                  <a:pt x="3481" y="796"/>
                </a:lnTo>
                <a:lnTo>
                  <a:pt x="3478" y="797"/>
                </a:lnTo>
                <a:lnTo>
                  <a:pt x="3475" y="799"/>
                </a:lnTo>
                <a:lnTo>
                  <a:pt x="3472" y="801"/>
                </a:lnTo>
                <a:lnTo>
                  <a:pt x="3469" y="803"/>
                </a:lnTo>
                <a:lnTo>
                  <a:pt x="3465" y="809"/>
                </a:lnTo>
                <a:lnTo>
                  <a:pt x="3463" y="812"/>
                </a:lnTo>
                <a:lnTo>
                  <a:pt x="3461" y="815"/>
                </a:lnTo>
                <a:lnTo>
                  <a:pt x="3460" y="818"/>
                </a:lnTo>
                <a:lnTo>
                  <a:pt x="3459" y="822"/>
                </a:lnTo>
                <a:lnTo>
                  <a:pt x="3459" y="826"/>
                </a:lnTo>
                <a:lnTo>
                  <a:pt x="3459" y="830"/>
                </a:lnTo>
                <a:lnTo>
                  <a:pt x="3459" y="930"/>
                </a:lnTo>
                <a:lnTo>
                  <a:pt x="3409" y="930"/>
                </a:lnTo>
                <a:close/>
                <a:moveTo>
                  <a:pt x="3690" y="804"/>
                </a:moveTo>
                <a:lnTo>
                  <a:pt x="3645" y="806"/>
                </a:lnTo>
                <a:lnTo>
                  <a:pt x="3644" y="802"/>
                </a:lnTo>
                <a:lnTo>
                  <a:pt x="3642" y="798"/>
                </a:lnTo>
                <a:lnTo>
                  <a:pt x="3639" y="795"/>
                </a:lnTo>
                <a:lnTo>
                  <a:pt x="3636" y="792"/>
                </a:lnTo>
                <a:lnTo>
                  <a:pt x="3632" y="789"/>
                </a:lnTo>
                <a:lnTo>
                  <a:pt x="3627" y="787"/>
                </a:lnTo>
                <a:lnTo>
                  <a:pt x="3622" y="786"/>
                </a:lnTo>
                <a:lnTo>
                  <a:pt x="3616" y="786"/>
                </a:lnTo>
                <a:lnTo>
                  <a:pt x="3610" y="786"/>
                </a:lnTo>
                <a:lnTo>
                  <a:pt x="3605" y="787"/>
                </a:lnTo>
                <a:lnTo>
                  <a:pt x="3601" y="788"/>
                </a:lnTo>
                <a:lnTo>
                  <a:pt x="3596" y="790"/>
                </a:lnTo>
                <a:lnTo>
                  <a:pt x="3593" y="793"/>
                </a:lnTo>
                <a:lnTo>
                  <a:pt x="3591" y="796"/>
                </a:lnTo>
                <a:lnTo>
                  <a:pt x="3589" y="799"/>
                </a:lnTo>
                <a:lnTo>
                  <a:pt x="3589" y="803"/>
                </a:lnTo>
                <a:lnTo>
                  <a:pt x="3589" y="806"/>
                </a:lnTo>
                <a:lnTo>
                  <a:pt x="3590" y="809"/>
                </a:lnTo>
                <a:lnTo>
                  <a:pt x="3591" y="811"/>
                </a:lnTo>
                <a:lnTo>
                  <a:pt x="3594" y="814"/>
                </a:lnTo>
                <a:lnTo>
                  <a:pt x="3597" y="816"/>
                </a:lnTo>
                <a:lnTo>
                  <a:pt x="3601" y="818"/>
                </a:lnTo>
                <a:lnTo>
                  <a:pt x="3605" y="819"/>
                </a:lnTo>
                <a:lnTo>
                  <a:pt x="3611" y="821"/>
                </a:lnTo>
                <a:lnTo>
                  <a:pt x="3643" y="827"/>
                </a:lnTo>
                <a:lnTo>
                  <a:pt x="3649" y="829"/>
                </a:lnTo>
                <a:lnTo>
                  <a:pt x="3655" y="830"/>
                </a:lnTo>
                <a:lnTo>
                  <a:pt x="3660" y="832"/>
                </a:lnTo>
                <a:lnTo>
                  <a:pt x="3665" y="834"/>
                </a:lnTo>
                <a:lnTo>
                  <a:pt x="3674" y="839"/>
                </a:lnTo>
                <a:lnTo>
                  <a:pt x="3681" y="844"/>
                </a:lnTo>
                <a:lnTo>
                  <a:pt x="3684" y="848"/>
                </a:lnTo>
                <a:lnTo>
                  <a:pt x="3687" y="851"/>
                </a:lnTo>
                <a:lnTo>
                  <a:pt x="3689" y="854"/>
                </a:lnTo>
                <a:lnTo>
                  <a:pt x="3691" y="858"/>
                </a:lnTo>
                <a:lnTo>
                  <a:pt x="3693" y="866"/>
                </a:lnTo>
                <a:lnTo>
                  <a:pt x="3694" y="870"/>
                </a:lnTo>
                <a:lnTo>
                  <a:pt x="3694" y="875"/>
                </a:lnTo>
                <a:lnTo>
                  <a:pt x="3694" y="879"/>
                </a:lnTo>
                <a:lnTo>
                  <a:pt x="3694" y="883"/>
                </a:lnTo>
                <a:lnTo>
                  <a:pt x="3693" y="888"/>
                </a:lnTo>
                <a:lnTo>
                  <a:pt x="3692" y="891"/>
                </a:lnTo>
                <a:lnTo>
                  <a:pt x="3690" y="895"/>
                </a:lnTo>
                <a:lnTo>
                  <a:pt x="3688" y="899"/>
                </a:lnTo>
                <a:lnTo>
                  <a:pt x="3686" y="902"/>
                </a:lnTo>
                <a:lnTo>
                  <a:pt x="3684" y="906"/>
                </a:lnTo>
                <a:lnTo>
                  <a:pt x="3678" y="912"/>
                </a:lnTo>
                <a:lnTo>
                  <a:pt x="3672" y="917"/>
                </a:lnTo>
                <a:lnTo>
                  <a:pt x="3664" y="922"/>
                </a:lnTo>
                <a:lnTo>
                  <a:pt x="3656" y="926"/>
                </a:lnTo>
                <a:lnTo>
                  <a:pt x="3647" y="929"/>
                </a:lnTo>
                <a:lnTo>
                  <a:pt x="3637" y="931"/>
                </a:lnTo>
                <a:lnTo>
                  <a:pt x="3627" y="933"/>
                </a:lnTo>
                <a:lnTo>
                  <a:pt x="3615" y="933"/>
                </a:lnTo>
                <a:lnTo>
                  <a:pt x="3607" y="933"/>
                </a:lnTo>
                <a:lnTo>
                  <a:pt x="3599" y="932"/>
                </a:lnTo>
                <a:lnTo>
                  <a:pt x="3591" y="931"/>
                </a:lnTo>
                <a:lnTo>
                  <a:pt x="3584" y="930"/>
                </a:lnTo>
                <a:lnTo>
                  <a:pt x="3577" y="928"/>
                </a:lnTo>
                <a:lnTo>
                  <a:pt x="3571" y="925"/>
                </a:lnTo>
                <a:lnTo>
                  <a:pt x="3565" y="922"/>
                </a:lnTo>
                <a:lnTo>
                  <a:pt x="3560" y="919"/>
                </a:lnTo>
                <a:lnTo>
                  <a:pt x="3555" y="915"/>
                </a:lnTo>
                <a:lnTo>
                  <a:pt x="3550" y="911"/>
                </a:lnTo>
                <a:lnTo>
                  <a:pt x="3546" y="906"/>
                </a:lnTo>
                <a:lnTo>
                  <a:pt x="3543" y="901"/>
                </a:lnTo>
                <a:lnTo>
                  <a:pt x="3540" y="896"/>
                </a:lnTo>
                <a:lnTo>
                  <a:pt x="3538" y="891"/>
                </a:lnTo>
                <a:lnTo>
                  <a:pt x="3536" y="885"/>
                </a:lnTo>
                <a:lnTo>
                  <a:pt x="3535" y="879"/>
                </a:lnTo>
                <a:lnTo>
                  <a:pt x="3584" y="876"/>
                </a:lnTo>
                <a:lnTo>
                  <a:pt x="3585" y="881"/>
                </a:lnTo>
                <a:lnTo>
                  <a:pt x="3587" y="886"/>
                </a:lnTo>
                <a:lnTo>
                  <a:pt x="3590" y="889"/>
                </a:lnTo>
                <a:lnTo>
                  <a:pt x="3594" y="892"/>
                </a:lnTo>
                <a:lnTo>
                  <a:pt x="3599" y="895"/>
                </a:lnTo>
                <a:lnTo>
                  <a:pt x="3604" y="897"/>
                </a:lnTo>
                <a:lnTo>
                  <a:pt x="3609" y="898"/>
                </a:lnTo>
                <a:lnTo>
                  <a:pt x="3616" y="898"/>
                </a:lnTo>
                <a:lnTo>
                  <a:pt x="3622" y="898"/>
                </a:lnTo>
                <a:lnTo>
                  <a:pt x="3627" y="897"/>
                </a:lnTo>
                <a:lnTo>
                  <a:pt x="3632" y="895"/>
                </a:lnTo>
                <a:lnTo>
                  <a:pt x="3634" y="894"/>
                </a:lnTo>
                <a:lnTo>
                  <a:pt x="3636" y="893"/>
                </a:lnTo>
                <a:lnTo>
                  <a:pt x="3640" y="890"/>
                </a:lnTo>
                <a:lnTo>
                  <a:pt x="3642" y="887"/>
                </a:lnTo>
                <a:lnTo>
                  <a:pt x="3643" y="886"/>
                </a:lnTo>
                <a:lnTo>
                  <a:pt x="3644" y="884"/>
                </a:lnTo>
                <a:lnTo>
                  <a:pt x="3644" y="880"/>
                </a:lnTo>
                <a:lnTo>
                  <a:pt x="3644" y="877"/>
                </a:lnTo>
                <a:lnTo>
                  <a:pt x="3643" y="874"/>
                </a:lnTo>
                <a:lnTo>
                  <a:pt x="3641" y="871"/>
                </a:lnTo>
                <a:lnTo>
                  <a:pt x="3639" y="869"/>
                </a:lnTo>
                <a:lnTo>
                  <a:pt x="3635" y="867"/>
                </a:lnTo>
                <a:lnTo>
                  <a:pt x="3631" y="865"/>
                </a:lnTo>
                <a:lnTo>
                  <a:pt x="3627" y="864"/>
                </a:lnTo>
                <a:lnTo>
                  <a:pt x="3622" y="862"/>
                </a:lnTo>
                <a:lnTo>
                  <a:pt x="3591" y="856"/>
                </a:lnTo>
                <a:lnTo>
                  <a:pt x="3585" y="855"/>
                </a:lnTo>
                <a:lnTo>
                  <a:pt x="3579" y="853"/>
                </a:lnTo>
                <a:lnTo>
                  <a:pt x="3569" y="849"/>
                </a:lnTo>
                <a:lnTo>
                  <a:pt x="3564" y="847"/>
                </a:lnTo>
                <a:lnTo>
                  <a:pt x="3560" y="844"/>
                </a:lnTo>
                <a:lnTo>
                  <a:pt x="3556" y="842"/>
                </a:lnTo>
                <a:lnTo>
                  <a:pt x="3553" y="839"/>
                </a:lnTo>
                <a:lnTo>
                  <a:pt x="3550" y="835"/>
                </a:lnTo>
                <a:lnTo>
                  <a:pt x="3547" y="832"/>
                </a:lnTo>
                <a:lnTo>
                  <a:pt x="3545" y="828"/>
                </a:lnTo>
                <a:lnTo>
                  <a:pt x="3543" y="824"/>
                </a:lnTo>
                <a:lnTo>
                  <a:pt x="3542" y="820"/>
                </a:lnTo>
                <a:lnTo>
                  <a:pt x="3541" y="815"/>
                </a:lnTo>
                <a:lnTo>
                  <a:pt x="3540" y="811"/>
                </a:lnTo>
                <a:lnTo>
                  <a:pt x="3540" y="806"/>
                </a:lnTo>
                <a:lnTo>
                  <a:pt x="3540" y="800"/>
                </a:lnTo>
                <a:lnTo>
                  <a:pt x="3541" y="794"/>
                </a:lnTo>
                <a:lnTo>
                  <a:pt x="3543" y="788"/>
                </a:lnTo>
                <a:lnTo>
                  <a:pt x="3545" y="783"/>
                </a:lnTo>
                <a:lnTo>
                  <a:pt x="3548" y="778"/>
                </a:lnTo>
                <a:lnTo>
                  <a:pt x="3551" y="774"/>
                </a:lnTo>
                <a:lnTo>
                  <a:pt x="3556" y="769"/>
                </a:lnTo>
                <a:lnTo>
                  <a:pt x="3560" y="766"/>
                </a:lnTo>
                <a:lnTo>
                  <a:pt x="3566" y="762"/>
                </a:lnTo>
                <a:lnTo>
                  <a:pt x="3572" y="759"/>
                </a:lnTo>
                <a:lnTo>
                  <a:pt x="3578" y="757"/>
                </a:lnTo>
                <a:lnTo>
                  <a:pt x="3584" y="754"/>
                </a:lnTo>
                <a:lnTo>
                  <a:pt x="3588" y="754"/>
                </a:lnTo>
                <a:lnTo>
                  <a:pt x="3591" y="753"/>
                </a:lnTo>
                <a:lnTo>
                  <a:pt x="3599" y="752"/>
                </a:lnTo>
                <a:lnTo>
                  <a:pt x="3607" y="751"/>
                </a:lnTo>
                <a:lnTo>
                  <a:pt x="3615" y="751"/>
                </a:lnTo>
                <a:lnTo>
                  <a:pt x="3623" y="751"/>
                </a:lnTo>
                <a:lnTo>
                  <a:pt x="3631" y="752"/>
                </a:lnTo>
                <a:lnTo>
                  <a:pt x="3638" y="753"/>
                </a:lnTo>
                <a:lnTo>
                  <a:pt x="3645" y="754"/>
                </a:lnTo>
                <a:lnTo>
                  <a:pt x="3651" y="756"/>
                </a:lnTo>
                <a:lnTo>
                  <a:pt x="3657" y="759"/>
                </a:lnTo>
                <a:lnTo>
                  <a:pt x="3663" y="762"/>
                </a:lnTo>
                <a:lnTo>
                  <a:pt x="3668" y="765"/>
                </a:lnTo>
                <a:lnTo>
                  <a:pt x="3672" y="769"/>
                </a:lnTo>
                <a:lnTo>
                  <a:pt x="3676" y="773"/>
                </a:lnTo>
                <a:lnTo>
                  <a:pt x="3680" y="777"/>
                </a:lnTo>
                <a:lnTo>
                  <a:pt x="3683" y="782"/>
                </a:lnTo>
                <a:lnTo>
                  <a:pt x="3685" y="787"/>
                </a:lnTo>
                <a:lnTo>
                  <a:pt x="3688" y="792"/>
                </a:lnTo>
                <a:lnTo>
                  <a:pt x="3689" y="798"/>
                </a:lnTo>
                <a:lnTo>
                  <a:pt x="3690" y="804"/>
                </a:lnTo>
                <a:close/>
                <a:moveTo>
                  <a:pt x="3751" y="730"/>
                </a:moveTo>
                <a:lnTo>
                  <a:pt x="3746" y="730"/>
                </a:lnTo>
                <a:lnTo>
                  <a:pt x="3741" y="729"/>
                </a:lnTo>
                <a:lnTo>
                  <a:pt x="3736" y="726"/>
                </a:lnTo>
                <a:lnTo>
                  <a:pt x="3732" y="723"/>
                </a:lnTo>
                <a:lnTo>
                  <a:pt x="3729" y="719"/>
                </a:lnTo>
                <a:lnTo>
                  <a:pt x="3726" y="715"/>
                </a:lnTo>
                <a:lnTo>
                  <a:pt x="3725" y="710"/>
                </a:lnTo>
                <a:lnTo>
                  <a:pt x="3724" y="705"/>
                </a:lnTo>
                <a:lnTo>
                  <a:pt x="3725" y="701"/>
                </a:lnTo>
                <a:lnTo>
                  <a:pt x="3726" y="696"/>
                </a:lnTo>
                <a:lnTo>
                  <a:pt x="3729" y="692"/>
                </a:lnTo>
                <a:lnTo>
                  <a:pt x="3732" y="688"/>
                </a:lnTo>
                <a:lnTo>
                  <a:pt x="3736" y="685"/>
                </a:lnTo>
                <a:lnTo>
                  <a:pt x="3741" y="683"/>
                </a:lnTo>
                <a:lnTo>
                  <a:pt x="3746" y="681"/>
                </a:lnTo>
                <a:lnTo>
                  <a:pt x="3751" y="681"/>
                </a:lnTo>
                <a:lnTo>
                  <a:pt x="3756" y="681"/>
                </a:lnTo>
                <a:lnTo>
                  <a:pt x="3761" y="683"/>
                </a:lnTo>
                <a:lnTo>
                  <a:pt x="3765" y="685"/>
                </a:lnTo>
                <a:lnTo>
                  <a:pt x="3770" y="688"/>
                </a:lnTo>
                <a:lnTo>
                  <a:pt x="3773" y="692"/>
                </a:lnTo>
                <a:lnTo>
                  <a:pt x="3775" y="696"/>
                </a:lnTo>
                <a:lnTo>
                  <a:pt x="3777" y="701"/>
                </a:lnTo>
                <a:lnTo>
                  <a:pt x="3777" y="705"/>
                </a:lnTo>
                <a:lnTo>
                  <a:pt x="3777" y="710"/>
                </a:lnTo>
                <a:lnTo>
                  <a:pt x="3775" y="715"/>
                </a:lnTo>
                <a:lnTo>
                  <a:pt x="3773" y="719"/>
                </a:lnTo>
                <a:lnTo>
                  <a:pt x="3770" y="723"/>
                </a:lnTo>
                <a:lnTo>
                  <a:pt x="3765" y="726"/>
                </a:lnTo>
                <a:lnTo>
                  <a:pt x="3761" y="729"/>
                </a:lnTo>
                <a:lnTo>
                  <a:pt x="3756" y="730"/>
                </a:lnTo>
                <a:lnTo>
                  <a:pt x="3751" y="730"/>
                </a:lnTo>
                <a:close/>
                <a:moveTo>
                  <a:pt x="3726" y="753"/>
                </a:moveTo>
                <a:lnTo>
                  <a:pt x="3775" y="753"/>
                </a:lnTo>
                <a:lnTo>
                  <a:pt x="3775" y="930"/>
                </a:lnTo>
                <a:lnTo>
                  <a:pt x="3726" y="930"/>
                </a:lnTo>
                <a:lnTo>
                  <a:pt x="3726" y="753"/>
                </a:lnTo>
                <a:close/>
                <a:moveTo>
                  <a:pt x="3908" y="753"/>
                </a:moveTo>
                <a:lnTo>
                  <a:pt x="3908" y="790"/>
                </a:lnTo>
                <a:lnTo>
                  <a:pt x="3874" y="790"/>
                </a:lnTo>
                <a:lnTo>
                  <a:pt x="3874" y="876"/>
                </a:lnTo>
                <a:lnTo>
                  <a:pt x="3874" y="880"/>
                </a:lnTo>
                <a:lnTo>
                  <a:pt x="3875" y="884"/>
                </a:lnTo>
                <a:lnTo>
                  <a:pt x="3876" y="886"/>
                </a:lnTo>
                <a:lnTo>
                  <a:pt x="3877" y="887"/>
                </a:lnTo>
                <a:lnTo>
                  <a:pt x="3879" y="889"/>
                </a:lnTo>
                <a:lnTo>
                  <a:pt x="3881" y="891"/>
                </a:lnTo>
                <a:lnTo>
                  <a:pt x="3884" y="892"/>
                </a:lnTo>
                <a:lnTo>
                  <a:pt x="3887" y="893"/>
                </a:lnTo>
                <a:lnTo>
                  <a:pt x="3891" y="893"/>
                </a:lnTo>
                <a:lnTo>
                  <a:pt x="3899" y="892"/>
                </a:lnTo>
                <a:lnTo>
                  <a:pt x="3904" y="891"/>
                </a:lnTo>
                <a:lnTo>
                  <a:pt x="3912" y="928"/>
                </a:lnTo>
                <a:lnTo>
                  <a:pt x="3901" y="930"/>
                </a:lnTo>
                <a:lnTo>
                  <a:pt x="3893" y="932"/>
                </a:lnTo>
                <a:lnTo>
                  <a:pt x="3884" y="932"/>
                </a:lnTo>
                <a:lnTo>
                  <a:pt x="3878" y="932"/>
                </a:lnTo>
                <a:lnTo>
                  <a:pt x="3871" y="932"/>
                </a:lnTo>
                <a:lnTo>
                  <a:pt x="3866" y="931"/>
                </a:lnTo>
                <a:lnTo>
                  <a:pt x="3860" y="930"/>
                </a:lnTo>
                <a:lnTo>
                  <a:pt x="3855" y="928"/>
                </a:lnTo>
                <a:lnTo>
                  <a:pt x="3850" y="926"/>
                </a:lnTo>
                <a:lnTo>
                  <a:pt x="3845" y="924"/>
                </a:lnTo>
                <a:lnTo>
                  <a:pt x="3841" y="921"/>
                </a:lnTo>
                <a:lnTo>
                  <a:pt x="3837" y="917"/>
                </a:lnTo>
                <a:lnTo>
                  <a:pt x="3834" y="914"/>
                </a:lnTo>
                <a:lnTo>
                  <a:pt x="3831" y="909"/>
                </a:lnTo>
                <a:lnTo>
                  <a:pt x="3829" y="905"/>
                </a:lnTo>
                <a:lnTo>
                  <a:pt x="3827" y="900"/>
                </a:lnTo>
                <a:lnTo>
                  <a:pt x="3826" y="894"/>
                </a:lnTo>
                <a:lnTo>
                  <a:pt x="3825" y="888"/>
                </a:lnTo>
                <a:lnTo>
                  <a:pt x="3825" y="882"/>
                </a:lnTo>
                <a:lnTo>
                  <a:pt x="3825" y="790"/>
                </a:lnTo>
                <a:lnTo>
                  <a:pt x="3801" y="790"/>
                </a:lnTo>
                <a:lnTo>
                  <a:pt x="3801" y="753"/>
                </a:lnTo>
                <a:lnTo>
                  <a:pt x="3825" y="753"/>
                </a:lnTo>
                <a:lnTo>
                  <a:pt x="3825" y="711"/>
                </a:lnTo>
                <a:lnTo>
                  <a:pt x="3874" y="711"/>
                </a:lnTo>
                <a:lnTo>
                  <a:pt x="3874" y="753"/>
                </a:lnTo>
                <a:lnTo>
                  <a:pt x="3908" y="753"/>
                </a:lnTo>
                <a:close/>
                <a:moveTo>
                  <a:pt x="3974" y="996"/>
                </a:moveTo>
                <a:lnTo>
                  <a:pt x="3965" y="996"/>
                </a:lnTo>
                <a:lnTo>
                  <a:pt x="3956" y="995"/>
                </a:lnTo>
                <a:lnTo>
                  <a:pt x="3949" y="993"/>
                </a:lnTo>
                <a:lnTo>
                  <a:pt x="3943" y="991"/>
                </a:lnTo>
                <a:lnTo>
                  <a:pt x="3954" y="954"/>
                </a:lnTo>
                <a:lnTo>
                  <a:pt x="3960" y="956"/>
                </a:lnTo>
                <a:lnTo>
                  <a:pt x="3966" y="957"/>
                </a:lnTo>
                <a:lnTo>
                  <a:pt x="3971" y="957"/>
                </a:lnTo>
                <a:lnTo>
                  <a:pt x="3976" y="957"/>
                </a:lnTo>
                <a:lnTo>
                  <a:pt x="3978" y="956"/>
                </a:lnTo>
                <a:lnTo>
                  <a:pt x="3980" y="955"/>
                </a:lnTo>
                <a:lnTo>
                  <a:pt x="3984" y="952"/>
                </a:lnTo>
                <a:lnTo>
                  <a:pt x="3987" y="948"/>
                </a:lnTo>
                <a:lnTo>
                  <a:pt x="3990" y="942"/>
                </a:lnTo>
                <a:lnTo>
                  <a:pt x="3993" y="935"/>
                </a:lnTo>
                <a:lnTo>
                  <a:pt x="3930" y="753"/>
                </a:lnTo>
                <a:lnTo>
                  <a:pt x="3981" y="753"/>
                </a:lnTo>
                <a:lnTo>
                  <a:pt x="4018" y="883"/>
                </a:lnTo>
                <a:lnTo>
                  <a:pt x="4056" y="753"/>
                </a:lnTo>
                <a:lnTo>
                  <a:pt x="4108" y="753"/>
                </a:lnTo>
                <a:lnTo>
                  <a:pt x="4040" y="949"/>
                </a:lnTo>
                <a:lnTo>
                  <a:pt x="4035" y="959"/>
                </a:lnTo>
                <a:lnTo>
                  <a:pt x="4033" y="964"/>
                </a:lnTo>
                <a:lnTo>
                  <a:pt x="4030" y="968"/>
                </a:lnTo>
                <a:lnTo>
                  <a:pt x="4024" y="976"/>
                </a:lnTo>
                <a:lnTo>
                  <a:pt x="4017" y="983"/>
                </a:lnTo>
                <a:lnTo>
                  <a:pt x="4013" y="986"/>
                </a:lnTo>
                <a:lnTo>
                  <a:pt x="4008" y="989"/>
                </a:lnTo>
                <a:lnTo>
                  <a:pt x="4003" y="991"/>
                </a:lnTo>
                <a:lnTo>
                  <a:pt x="3998" y="993"/>
                </a:lnTo>
                <a:lnTo>
                  <a:pt x="3993" y="994"/>
                </a:lnTo>
                <a:lnTo>
                  <a:pt x="3987" y="995"/>
                </a:lnTo>
                <a:lnTo>
                  <a:pt x="3980" y="996"/>
                </a:lnTo>
                <a:lnTo>
                  <a:pt x="3974" y="996"/>
                </a:lnTo>
                <a:close/>
                <a:moveTo>
                  <a:pt x="1623" y="590"/>
                </a:moveTo>
                <a:lnTo>
                  <a:pt x="1569" y="590"/>
                </a:lnTo>
                <a:lnTo>
                  <a:pt x="1651" y="354"/>
                </a:lnTo>
                <a:lnTo>
                  <a:pt x="1715" y="354"/>
                </a:lnTo>
                <a:lnTo>
                  <a:pt x="1797" y="590"/>
                </a:lnTo>
                <a:lnTo>
                  <a:pt x="1743" y="590"/>
                </a:lnTo>
                <a:lnTo>
                  <a:pt x="1726" y="536"/>
                </a:lnTo>
                <a:lnTo>
                  <a:pt x="1641" y="536"/>
                </a:lnTo>
                <a:lnTo>
                  <a:pt x="1623" y="590"/>
                </a:lnTo>
                <a:close/>
                <a:moveTo>
                  <a:pt x="1653" y="497"/>
                </a:moveTo>
                <a:lnTo>
                  <a:pt x="1713" y="497"/>
                </a:lnTo>
                <a:lnTo>
                  <a:pt x="1684" y="408"/>
                </a:lnTo>
                <a:lnTo>
                  <a:pt x="1653" y="497"/>
                </a:lnTo>
                <a:close/>
                <a:moveTo>
                  <a:pt x="1874" y="593"/>
                </a:moveTo>
                <a:lnTo>
                  <a:pt x="1867" y="593"/>
                </a:lnTo>
                <a:lnTo>
                  <a:pt x="1861" y="592"/>
                </a:lnTo>
                <a:lnTo>
                  <a:pt x="1856" y="591"/>
                </a:lnTo>
                <a:lnTo>
                  <a:pt x="1850" y="590"/>
                </a:lnTo>
                <a:lnTo>
                  <a:pt x="1845" y="588"/>
                </a:lnTo>
                <a:lnTo>
                  <a:pt x="1840" y="586"/>
                </a:lnTo>
                <a:lnTo>
                  <a:pt x="1836" y="583"/>
                </a:lnTo>
                <a:lnTo>
                  <a:pt x="1832" y="580"/>
                </a:lnTo>
                <a:lnTo>
                  <a:pt x="1828" y="576"/>
                </a:lnTo>
                <a:lnTo>
                  <a:pt x="1824" y="572"/>
                </a:lnTo>
                <a:lnTo>
                  <a:pt x="1821" y="568"/>
                </a:lnTo>
                <a:lnTo>
                  <a:pt x="1820" y="566"/>
                </a:lnTo>
                <a:lnTo>
                  <a:pt x="1819" y="563"/>
                </a:lnTo>
                <a:lnTo>
                  <a:pt x="1817" y="558"/>
                </a:lnTo>
                <a:lnTo>
                  <a:pt x="1816" y="553"/>
                </a:lnTo>
                <a:lnTo>
                  <a:pt x="1815" y="547"/>
                </a:lnTo>
                <a:lnTo>
                  <a:pt x="1815" y="540"/>
                </a:lnTo>
                <a:lnTo>
                  <a:pt x="1815" y="531"/>
                </a:lnTo>
                <a:lnTo>
                  <a:pt x="1817" y="523"/>
                </a:lnTo>
                <a:lnTo>
                  <a:pt x="1818" y="519"/>
                </a:lnTo>
                <a:lnTo>
                  <a:pt x="1820" y="515"/>
                </a:lnTo>
                <a:lnTo>
                  <a:pt x="1824" y="509"/>
                </a:lnTo>
                <a:lnTo>
                  <a:pt x="1827" y="507"/>
                </a:lnTo>
                <a:lnTo>
                  <a:pt x="1829" y="504"/>
                </a:lnTo>
                <a:lnTo>
                  <a:pt x="1832" y="502"/>
                </a:lnTo>
                <a:lnTo>
                  <a:pt x="1835" y="499"/>
                </a:lnTo>
                <a:lnTo>
                  <a:pt x="1838" y="497"/>
                </a:lnTo>
                <a:lnTo>
                  <a:pt x="1841" y="496"/>
                </a:lnTo>
                <a:lnTo>
                  <a:pt x="1845" y="494"/>
                </a:lnTo>
                <a:lnTo>
                  <a:pt x="1849" y="493"/>
                </a:lnTo>
                <a:lnTo>
                  <a:pt x="1856" y="490"/>
                </a:lnTo>
                <a:lnTo>
                  <a:pt x="1864" y="488"/>
                </a:lnTo>
                <a:lnTo>
                  <a:pt x="1873" y="487"/>
                </a:lnTo>
                <a:lnTo>
                  <a:pt x="1881" y="486"/>
                </a:lnTo>
                <a:lnTo>
                  <a:pt x="1901" y="484"/>
                </a:lnTo>
                <a:lnTo>
                  <a:pt x="1908" y="482"/>
                </a:lnTo>
                <a:lnTo>
                  <a:pt x="1914" y="481"/>
                </a:lnTo>
                <a:lnTo>
                  <a:pt x="1918" y="479"/>
                </a:lnTo>
                <a:lnTo>
                  <a:pt x="1920" y="478"/>
                </a:lnTo>
                <a:lnTo>
                  <a:pt x="1922" y="477"/>
                </a:lnTo>
                <a:lnTo>
                  <a:pt x="1923" y="476"/>
                </a:lnTo>
                <a:lnTo>
                  <a:pt x="1923" y="474"/>
                </a:lnTo>
                <a:lnTo>
                  <a:pt x="1924" y="472"/>
                </a:lnTo>
                <a:lnTo>
                  <a:pt x="1924" y="470"/>
                </a:lnTo>
                <a:lnTo>
                  <a:pt x="1924" y="464"/>
                </a:lnTo>
                <a:lnTo>
                  <a:pt x="1922" y="460"/>
                </a:lnTo>
                <a:lnTo>
                  <a:pt x="1921" y="458"/>
                </a:lnTo>
                <a:lnTo>
                  <a:pt x="1920" y="456"/>
                </a:lnTo>
                <a:lnTo>
                  <a:pt x="1919" y="454"/>
                </a:lnTo>
                <a:lnTo>
                  <a:pt x="1917" y="452"/>
                </a:lnTo>
                <a:lnTo>
                  <a:pt x="1913" y="450"/>
                </a:lnTo>
                <a:lnTo>
                  <a:pt x="1909" y="448"/>
                </a:lnTo>
                <a:lnTo>
                  <a:pt x="1904" y="447"/>
                </a:lnTo>
                <a:lnTo>
                  <a:pt x="1898" y="446"/>
                </a:lnTo>
                <a:lnTo>
                  <a:pt x="1892" y="447"/>
                </a:lnTo>
                <a:lnTo>
                  <a:pt x="1886" y="448"/>
                </a:lnTo>
                <a:lnTo>
                  <a:pt x="1881" y="450"/>
                </a:lnTo>
                <a:lnTo>
                  <a:pt x="1877" y="452"/>
                </a:lnTo>
                <a:lnTo>
                  <a:pt x="1873" y="455"/>
                </a:lnTo>
                <a:lnTo>
                  <a:pt x="1870" y="459"/>
                </a:lnTo>
                <a:lnTo>
                  <a:pt x="1868" y="463"/>
                </a:lnTo>
                <a:lnTo>
                  <a:pt x="1867" y="465"/>
                </a:lnTo>
                <a:lnTo>
                  <a:pt x="1866" y="467"/>
                </a:lnTo>
                <a:lnTo>
                  <a:pt x="1821" y="463"/>
                </a:lnTo>
                <a:lnTo>
                  <a:pt x="1823" y="457"/>
                </a:lnTo>
                <a:lnTo>
                  <a:pt x="1825" y="452"/>
                </a:lnTo>
                <a:lnTo>
                  <a:pt x="1827" y="446"/>
                </a:lnTo>
                <a:lnTo>
                  <a:pt x="1830" y="441"/>
                </a:lnTo>
                <a:lnTo>
                  <a:pt x="1833" y="437"/>
                </a:lnTo>
                <a:lnTo>
                  <a:pt x="1837" y="432"/>
                </a:lnTo>
                <a:lnTo>
                  <a:pt x="1841" y="428"/>
                </a:lnTo>
                <a:lnTo>
                  <a:pt x="1846" y="425"/>
                </a:lnTo>
                <a:lnTo>
                  <a:pt x="1851" y="421"/>
                </a:lnTo>
                <a:lnTo>
                  <a:pt x="1857" y="419"/>
                </a:lnTo>
                <a:lnTo>
                  <a:pt x="1863" y="416"/>
                </a:lnTo>
                <a:lnTo>
                  <a:pt x="1869" y="414"/>
                </a:lnTo>
                <a:lnTo>
                  <a:pt x="1876" y="413"/>
                </a:lnTo>
                <a:lnTo>
                  <a:pt x="1883" y="412"/>
                </a:lnTo>
                <a:lnTo>
                  <a:pt x="1890" y="411"/>
                </a:lnTo>
                <a:lnTo>
                  <a:pt x="1898" y="411"/>
                </a:lnTo>
                <a:lnTo>
                  <a:pt x="1908" y="411"/>
                </a:lnTo>
                <a:lnTo>
                  <a:pt x="1917" y="412"/>
                </a:lnTo>
                <a:lnTo>
                  <a:pt x="1926" y="414"/>
                </a:lnTo>
                <a:lnTo>
                  <a:pt x="1935" y="417"/>
                </a:lnTo>
                <a:lnTo>
                  <a:pt x="1943" y="420"/>
                </a:lnTo>
                <a:lnTo>
                  <a:pt x="1947" y="422"/>
                </a:lnTo>
                <a:lnTo>
                  <a:pt x="1950" y="425"/>
                </a:lnTo>
                <a:lnTo>
                  <a:pt x="1957" y="430"/>
                </a:lnTo>
                <a:lnTo>
                  <a:pt x="1963" y="436"/>
                </a:lnTo>
                <a:lnTo>
                  <a:pt x="1965" y="440"/>
                </a:lnTo>
                <a:lnTo>
                  <a:pt x="1967" y="443"/>
                </a:lnTo>
                <a:lnTo>
                  <a:pt x="1969" y="447"/>
                </a:lnTo>
                <a:lnTo>
                  <a:pt x="1970" y="451"/>
                </a:lnTo>
                <a:lnTo>
                  <a:pt x="1972" y="456"/>
                </a:lnTo>
                <a:lnTo>
                  <a:pt x="1972" y="460"/>
                </a:lnTo>
                <a:lnTo>
                  <a:pt x="1973" y="465"/>
                </a:lnTo>
                <a:lnTo>
                  <a:pt x="1973" y="470"/>
                </a:lnTo>
                <a:lnTo>
                  <a:pt x="1973" y="590"/>
                </a:lnTo>
                <a:lnTo>
                  <a:pt x="1927" y="590"/>
                </a:lnTo>
                <a:lnTo>
                  <a:pt x="1927" y="565"/>
                </a:lnTo>
                <a:lnTo>
                  <a:pt x="1922" y="571"/>
                </a:lnTo>
                <a:lnTo>
                  <a:pt x="1917" y="576"/>
                </a:lnTo>
                <a:lnTo>
                  <a:pt x="1912" y="581"/>
                </a:lnTo>
                <a:lnTo>
                  <a:pt x="1906" y="585"/>
                </a:lnTo>
                <a:lnTo>
                  <a:pt x="1899" y="589"/>
                </a:lnTo>
                <a:lnTo>
                  <a:pt x="1891" y="591"/>
                </a:lnTo>
                <a:lnTo>
                  <a:pt x="1887" y="592"/>
                </a:lnTo>
                <a:lnTo>
                  <a:pt x="1883" y="592"/>
                </a:lnTo>
                <a:lnTo>
                  <a:pt x="1874" y="593"/>
                </a:lnTo>
                <a:close/>
                <a:moveTo>
                  <a:pt x="1888" y="559"/>
                </a:moveTo>
                <a:lnTo>
                  <a:pt x="1895" y="559"/>
                </a:lnTo>
                <a:lnTo>
                  <a:pt x="1902" y="557"/>
                </a:lnTo>
                <a:lnTo>
                  <a:pt x="1905" y="556"/>
                </a:lnTo>
                <a:lnTo>
                  <a:pt x="1908" y="554"/>
                </a:lnTo>
                <a:lnTo>
                  <a:pt x="1914" y="550"/>
                </a:lnTo>
                <a:lnTo>
                  <a:pt x="1916" y="547"/>
                </a:lnTo>
                <a:lnTo>
                  <a:pt x="1919" y="545"/>
                </a:lnTo>
                <a:lnTo>
                  <a:pt x="1922" y="539"/>
                </a:lnTo>
                <a:lnTo>
                  <a:pt x="1924" y="533"/>
                </a:lnTo>
                <a:lnTo>
                  <a:pt x="1924" y="530"/>
                </a:lnTo>
                <a:lnTo>
                  <a:pt x="1924" y="527"/>
                </a:lnTo>
                <a:lnTo>
                  <a:pt x="1924" y="508"/>
                </a:lnTo>
                <a:lnTo>
                  <a:pt x="1921" y="510"/>
                </a:lnTo>
                <a:lnTo>
                  <a:pt x="1915" y="511"/>
                </a:lnTo>
                <a:lnTo>
                  <a:pt x="1903" y="514"/>
                </a:lnTo>
                <a:lnTo>
                  <a:pt x="1890" y="516"/>
                </a:lnTo>
                <a:lnTo>
                  <a:pt x="1884" y="517"/>
                </a:lnTo>
                <a:lnTo>
                  <a:pt x="1879" y="518"/>
                </a:lnTo>
                <a:lnTo>
                  <a:pt x="1874" y="520"/>
                </a:lnTo>
                <a:lnTo>
                  <a:pt x="1870" y="523"/>
                </a:lnTo>
                <a:lnTo>
                  <a:pt x="1866" y="526"/>
                </a:lnTo>
                <a:lnTo>
                  <a:pt x="1864" y="530"/>
                </a:lnTo>
                <a:lnTo>
                  <a:pt x="1863" y="532"/>
                </a:lnTo>
                <a:lnTo>
                  <a:pt x="1862" y="534"/>
                </a:lnTo>
                <a:lnTo>
                  <a:pt x="1862" y="539"/>
                </a:lnTo>
                <a:lnTo>
                  <a:pt x="1862" y="543"/>
                </a:lnTo>
                <a:lnTo>
                  <a:pt x="1863" y="548"/>
                </a:lnTo>
                <a:lnTo>
                  <a:pt x="1865" y="549"/>
                </a:lnTo>
                <a:lnTo>
                  <a:pt x="1866" y="551"/>
                </a:lnTo>
                <a:lnTo>
                  <a:pt x="1869" y="554"/>
                </a:lnTo>
                <a:lnTo>
                  <a:pt x="1873" y="556"/>
                </a:lnTo>
                <a:lnTo>
                  <a:pt x="1875" y="557"/>
                </a:lnTo>
                <a:lnTo>
                  <a:pt x="1877" y="558"/>
                </a:lnTo>
                <a:lnTo>
                  <a:pt x="1882" y="559"/>
                </a:lnTo>
                <a:lnTo>
                  <a:pt x="1888" y="559"/>
                </a:lnTo>
                <a:close/>
                <a:moveTo>
                  <a:pt x="2063" y="590"/>
                </a:moveTo>
                <a:lnTo>
                  <a:pt x="2013" y="590"/>
                </a:lnTo>
                <a:lnTo>
                  <a:pt x="2013" y="354"/>
                </a:lnTo>
                <a:lnTo>
                  <a:pt x="2063" y="354"/>
                </a:lnTo>
                <a:lnTo>
                  <a:pt x="2063" y="590"/>
                </a:lnTo>
                <a:close/>
                <a:moveTo>
                  <a:pt x="2197" y="413"/>
                </a:moveTo>
                <a:lnTo>
                  <a:pt x="2197" y="450"/>
                </a:lnTo>
                <a:lnTo>
                  <a:pt x="2164" y="450"/>
                </a:lnTo>
                <a:lnTo>
                  <a:pt x="2164" y="535"/>
                </a:lnTo>
                <a:lnTo>
                  <a:pt x="2164" y="540"/>
                </a:lnTo>
                <a:lnTo>
                  <a:pt x="2165" y="544"/>
                </a:lnTo>
                <a:lnTo>
                  <a:pt x="2166" y="545"/>
                </a:lnTo>
                <a:lnTo>
                  <a:pt x="2167" y="547"/>
                </a:lnTo>
                <a:lnTo>
                  <a:pt x="2169" y="549"/>
                </a:lnTo>
                <a:lnTo>
                  <a:pt x="2171" y="551"/>
                </a:lnTo>
                <a:lnTo>
                  <a:pt x="2174" y="552"/>
                </a:lnTo>
                <a:lnTo>
                  <a:pt x="2177" y="552"/>
                </a:lnTo>
                <a:lnTo>
                  <a:pt x="2181" y="553"/>
                </a:lnTo>
                <a:lnTo>
                  <a:pt x="2188" y="552"/>
                </a:lnTo>
                <a:lnTo>
                  <a:pt x="2193" y="551"/>
                </a:lnTo>
                <a:lnTo>
                  <a:pt x="2201" y="587"/>
                </a:lnTo>
                <a:lnTo>
                  <a:pt x="2190" y="590"/>
                </a:lnTo>
                <a:lnTo>
                  <a:pt x="2183" y="591"/>
                </a:lnTo>
                <a:lnTo>
                  <a:pt x="2174" y="592"/>
                </a:lnTo>
                <a:lnTo>
                  <a:pt x="2168" y="592"/>
                </a:lnTo>
                <a:lnTo>
                  <a:pt x="2161" y="592"/>
                </a:lnTo>
                <a:lnTo>
                  <a:pt x="2156" y="591"/>
                </a:lnTo>
                <a:lnTo>
                  <a:pt x="2150" y="590"/>
                </a:lnTo>
                <a:lnTo>
                  <a:pt x="2145" y="588"/>
                </a:lnTo>
                <a:lnTo>
                  <a:pt x="2140" y="586"/>
                </a:lnTo>
                <a:lnTo>
                  <a:pt x="2135" y="583"/>
                </a:lnTo>
                <a:lnTo>
                  <a:pt x="2131" y="581"/>
                </a:lnTo>
                <a:lnTo>
                  <a:pt x="2127" y="577"/>
                </a:lnTo>
                <a:lnTo>
                  <a:pt x="2124" y="573"/>
                </a:lnTo>
                <a:lnTo>
                  <a:pt x="2121" y="569"/>
                </a:lnTo>
                <a:lnTo>
                  <a:pt x="2119" y="564"/>
                </a:lnTo>
                <a:lnTo>
                  <a:pt x="2117" y="559"/>
                </a:lnTo>
                <a:lnTo>
                  <a:pt x="2116" y="554"/>
                </a:lnTo>
                <a:lnTo>
                  <a:pt x="2115" y="548"/>
                </a:lnTo>
                <a:lnTo>
                  <a:pt x="2115" y="542"/>
                </a:lnTo>
                <a:lnTo>
                  <a:pt x="2115" y="450"/>
                </a:lnTo>
                <a:lnTo>
                  <a:pt x="2091" y="450"/>
                </a:lnTo>
                <a:lnTo>
                  <a:pt x="2091" y="413"/>
                </a:lnTo>
                <a:lnTo>
                  <a:pt x="2115" y="413"/>
                </a:lnTo>
                <a:lnTo>
                  <a:pt x="2115" y="371"/>
                </a:lnTo>
                <a:lnTo>
                  <a:pt x="2164" y="371"/>
                </a:lnTo>
                <a:lnTo>
                  <a:pt x="2164" y="413"/>
                </a:lnTo>
                <a:lnTo>
                  <a:pt x="2197" y="413"/>
                </a:lnTo>
                <a:close/>
                <a:moveTo>
                  <a:pt x="2304" y="593"/>
                </a:moveTo>
                <a:lnTo>
                  <a:pt x="2291" y="592"/>
                </a:lnTo>
                <a:lnTo>
                  <a:pt x="2285" y="591"/>
                </a:lnTo>
                <a:lnTo>
                  <a:pt x="2279" y="590"/>
                </a:lnTo>
                <a:lnTo>
                  <a:pt x="2268" y="587"/>
                </a:lnTo>
                <a:lnTo>
                  <a:pt x="2263" y="584"/>
                </a:lnTo>
                <a:lnTo>
                  <a:pt x="2258" y="582"/>
                </a:lnTo>
                <a:lnTo>
                  <a:pt x="2249" y="575"/>
                </a:lnTo>
                <a:lnTo>
                  <a:pt x="2245" y="572"/>
                </a:lnTo>
                <a:lnTo>
                  <a:pt x="2241" y="568"/>
                </a:lnTo>
                <a:lnTo>
                  <a:pt x="2234" y="559"/>
                </a:lnTo>
                <a:lnTo>
                  <a:pt x="2231" y="555"/>
                </a:lnTo>
                <a:lnTo>
                  <a:pt x="2228" y="550"/>
                </a:lnTo>
                <a:lnTo>
                  <a:pt x="2223" y="539"/>
                </a:lnTo>
                <a:lnTo>
                  <a:pt x="2221" y="533"/>
                </a:lnTo>
                <a:lnTo>
                  <a:pt x="2220" y="527"/>
                </a:lnTo>
                <a:lnTo>
                  <a:pt x="2219" y="521"/>
                </a:lnTo>
                <a:lnTo>
                  <a:pt x="2218" y="515"/>
                </a:lnTo>
                <a:lnTo>
                  <a:pt x="2218" y="509"/>
                </a:lnTo>
                <a:lnTo>
                  <a:pt x="2217" y="502"/>
                </a:lnTo>
                <a:lnTo>
                  <a:pt x="2218" y="495"/>
                </a:lnTo>
                <a:lnTo>
                  <a:pt x="2218" y="489"/>
                </a:lnTo>
                <a:lnTo>
                  <a:pt x="2219" y="482"/>
                </a:lnTo>
                <a:lnTo>
                  <a:pt x="2220" y="476"/>
                </a:lnTo>
                <a:lnTo>
                  <a:pt x="2223" y="465"/>
                </a:lnTo>
                <a:lnTo>
                  <a:pt x="2225" y="459"/>
                </a:lnTo>
                <a:lnTo>
                  <a:pt x="2228" y="454"/>
                </a:lnTo>
                <a:lnTo>
                  <a:pt x="2234" y="444"/>
                </a:lnTo>
                <a:lnTo>
                  <a:pt x="2237" y="440"/>
                </a:lnTo>
                <a:lnTo>
                  <a:pt x="2241" y="436"/>
                </a:lnTo>
                <a:lnTo>
                  <a:pt x="2245" y="432"/>
                </a:lnTo>
                <a:lnTo>
                  <a:pt x="2249" y="428"/>
                </a:lnTo>
                <a:lnTo>
                  <a:pt x="2253" y="425"/>
                </a:lnTo>
                <a:lnTo>
                  <a:pt x="2258" y="422"/>
                </a:lnTo>
                <a:lnTo>
                  <a:pt x="2263" y="419"/>
                </a:lnTo>
                <a:lnTo>
                  <a:pt x="2268" y="417"/>
                </a:lnTo>
                <a:lnTo>
                  <a:pt x="2274" y="415"/>
                </a:lnTo>
                <a:lnTo>
                  <a:pt x="2279" y="413"/>
                </a:lnTo>
                <a:lnTo>
                  <a:pt x="2285" y="412"/>
                </a:lnTo>
                <a:lnTo>
                  <a:pt x="2291" y="411"/>
                </a:lnTo>
                <a:lnTo>
                  <a:pt x="2304" y="411"/>
                </a:lnTo>
                <a:lnTo>
                  <a:pt x="2317" y="411"/>
                </a:lnTo>
                <a:lnTo>
                  <a:pt x="2323" y="412"/>
                </a:lnTo>
                <a:lnTo>
                  <a:pt x="2329" y="413"/>
                </a:lnTo>
                <a:lnTo>
                  <a:pt x="2340" y="417"/>
                </a:lnTo>
                <a:lnTo>
                  <a:pt x="2346" y="419"/>
                </a:lnTo>
                <a:lnTo>
                  <a:pt x="2351" y="422"/>
                </a:lnTo>
                <a:lnTo>
                  <a:pt x="2360" y="428"/>
                </a:lnTo>
                <a:lnTo>
                  <a:pt x="2364" y="432"/>
                </a:lnTo>
                <a:lnTo>
                  <a:pt x="2368" y="436"/>
                </a:lnTo>
                <a:lnTo>
                  <a:pt x="2375" y="444"/>
                </a:lnTo>
                <a:lnTo>
                  <a:pt x="2378" y="449"/>
                </a:lnTo>
                <a:lnTo>
                  <a:pt x="2381" y="454"/>
                </a:lnTo>
                <a:lnTo>
                  <a:pt x="2385" y="465"/>
                </a:lnTo>
                <a:lnTo>
                  <a:pt x="2387" y="470"/>
                </a:lnTo>
                <a:lnTo>
                  <a:pt x="2389" y="476"/>
                </a:lnTo>
                <a:lnTo>
                  <a:pt x="2390" y="482"/>
                </a:lnTo>
                <a:lnTo>
                  <a:pt x="2391" y="489"/>
                </a:lnTo>
                <a:lnTo>
                  <a:pt x="2391" y="495"/>
                </a:lnTo>
                <a:lnTo>
                  <a:pt x="2391" y="502"/>
                </a:lnTo>
                <a:lnTo>
                  <a:pt x="2391" y="509"/>
                </a:lnTo>
                <a:lnTo>
                  <a:pt x="2391" y="515"/>
                </a:lnTo>
                <a:lnTo>
                  <a:pt x="2390" y="521"/>
                </a:lnTo>
                <a:lnTo>
                  <a:pt x="2389" y="527"/>
                </a:lnTo>
                <a:lnTo>
                  <a:pt x="2385" y="539"/>
                </a:lnTo>
                <a:lnTo>
                  <a:pt x="2383" y="544"/>
                </a:lnTo>
                <a:lnTo>
                  <a:pt x="2381" y="550"/>
                </a:lnTo>
                <a:lnTo>
                  <a:pt x="2375" y="559"/>
                </a:lnTo>
                <a:lnTo>
                  <a:pt x="2372" y="564"/>
                </a:lnTo>
                <a:lnTo>
                  <a:pt x="2368" y="568"/>
                </a:lnTo>
                <a:lnTo>
                  <a:pt x="2364" y="572"/>
                </a:lnTo>
                <a:lnTo>
                  <a:pt x="2360" y="575"/>
                </a:lnTo>
                <a:lnTo>
                  <a:pt x="2355" y="579"/>
                </a:lnTo>
                <a:lnTo>
                  <a:pt x="2351" y="582"/>
                </a:lnTo>
                <a:lnTo>
                  <a:pt x="2346" y="584"/>
                </a:lnTo>
                <a:lnTo>
                  <a:pt x="2340" y="587"/>
                </a:lnTo>
                <a:lnTo>
                  <a:pt x="2335" y="589"/>
                </a:lnTo>
                <a:lnTo>
                  <a:pt x="2329" y="590"/>
                </a:lnTo>
                <a:lnTo>
                  <a:pt x="2323" y="591"/>
                </a:lnTo>
                <a:lnTo>
                  <a:pt x="2317" y="592"/>
                </a:lnTo>
                <a:lnTo>
                  <a:pt x="2304" y="593"/>
                </a:lnTo>
                <a:close/>
                <a:moveTo>
                  <a:pt x="2305" y="555"/>
                </a:moveTo>
                <a:lnTo>
                  <a:pt x="2309" y="555"/>
                </a:lnTo>
                <a:lnTo>
                  <a:pt x="2313" y="554"/>
                </a:lnTo>
                <a:lnTo>
                  <a:pt x="2317" y="553"/>
                </a:lnTo>
                <a:lnTo>
                  <a:pt x="2321" y="551"/>
                </a:lnTo>
                <a:lnTo>
                  <a:pt x="2324" y="549"/>
                </a:lnTo>
                <a:lnTo>
                  <a:pt x="2327" y="547"/>
                </a:lnTo>
                <a:lnTo>
                  <a:pt x="2330" y="544"/>
                </a:lnTo>
                <a:lnTo>
                  <a:pt x="2332" y="540"/>
                </a:lnTo>
                <a:lnTo>
                  <a:pt x="2334" y="536"/>
                </a:lnTo>
                <a:lnTo>
                  <a:pt x="2336" y="532"/>
                </a:lnTo>
                <a:lnTo>
                  <a:pt x="2338" y="527"/>
                </a:lnTo>
                <a:lnTo>
                  <a:pt x="2339" y="523"/>
                </a:lnTo>
                <a:lnTo>
                  <a:pt x="2341" y="513"/>
                </a:lnTo>
                <a:lnTo>
                  <a:pt x="2341" y="507"/>
                </a:lnTo>
                <a:lnTo>
                  <a:pt x="2342" y="502"/>
                </a:lnTo>
                <a:lnTo>
                  <a:pt x="2341" y="491"/>
                </a:lnTo>
                <a:lnTo>
                  <a:pt x="2339" y="480"/>
                </a:lnTo>
                <a:lnTo>
                  <a:pt x="2338" y="476"/>
                </a:lnTo>
                <a:lnTo>
                  <a:pt x="2336" y="471"/>
                </a:lnTo>
                <a:lnTo>
                  <a:pt x="2332" y="463"/>
                </a:lnTo>
                <a:lnTo>
                  <a:pt x="2330" y="460"/>
                </a:lnTo>
                <a:lnTo>
                  <a:pt x="2327" y="457"/>
                </a:lnTo>
                <a:lnTo>
                  <a:pt x="2324" y="454"/>
                </a:lnTo>
                <a:lnTo>
                  <a:pt x="2321" y="452"/>
                </a:lnTo>
                <a:lnTo>
                  <a:pt x="2317" y="450"/>
                </a:lnTo>
                <a:lnTo>
                  <a:pt x="2313" y="449"/>
                </a:lnTo>
                <a:lnTo>
                  <a:pt x="2309" y="448"/>
                </a:lnTo>
                <a:lnTo>
                  <a:pt x="2305" y="448"/>
                </a:lnTo>
                <a:lnTo>
                  <a:pt x="2300" y="448"/>
                </a:lnTo>
                <a:lnTo>
                  <a:pt x="2296" y="449"/>
                </a:lnTo>
                <a:lnTo>
                  <a:pt x="2292" y="450"/>
                </a:lnTo>
                <a:lnTo>
                  <a:pt x="2288" y="452"/>
                </a:lnTo>
                <a:lnTo>
                  <a:pt x="2285" y="454"/>
                </a:lnTo>
                <a:lnTo>
                  <a:pt x="2282" y="457"/>
                </a:lnTo>
                <a:lnTo>
                  <a:pt x="2279" y="460"/>
                </a:lnTo>
                <a:lnTo>
                  <a:pt x="2277" y="463"/>
                </a:lnTo>
                <a:lnTo>
                  <a:pt x="2272" y="471"/>
                </a:lnTo>
                <a:lnTo>
                  <a:pt x="2271" y="476"/>
                </a:lnTo>
                <a:lnTo>
                  <a:pt x="2270" y="480"/>
                </a:lnTo>
                <a:lnTo>
                  <a:pt x="2269" y="485"/>
                </a:lnTo>
                <a:lnTo>
                  <a:pt x="2268" y="491"/>
                </a:lnTo>
                <a:lnTo>
                  <a:pt x="2267" y="496"/>
                </a:lnTo>
                <a:lnTo>
                  <a:pt x="2267" y="502"/>
                </a:lnTo>
                <a:lnTo>
                  <a:pt x="2268" y="513"/>
                </a:lnTo>
                <a:lnTo>
                  <a:pt x="2270" y="523"/>
                </a:lnTo>
                <a:lnTo>
                  <a:pt x="2271" y="527"/>
                </a:lnTo>
                <a:lnTo>
                  <a:pt x="2272" y="532"/>
                </a:lnTo>
                <a:lnTo>
                  <a:pt x="2274" y="536"/>
                </a:lnTo>
                <a:lnTo>
                  <a:pt x="2277" y="540"/>
                </a:lnTo>
                <a:lnTo>
                  <a:pt x="2279" y="544"/>
                </a:lnTo>
                <a:lnTo>
                  <a:pt x="2282" y="547"/>
                </a:lnTo>
                <a:lnTo>
                  <a:pt x="2285" y="549"/>
                </a:lnTo>
                <a:lnTo>
                  <a:pt x="2288" y="551"/>
                </a:lnTo>
                <a:lnTo>
                  <a:pt x="2292" y="553"/>
                </a:lnTo>
                <a:lnTo>
                  <a:pt x="2296" y="554"/>
                </a:lnTo>
                <a:lnTo>
                  <a:pt x="2300" y="555"/>
                </a:lnTo>
                <a:lnTo>
                  <a:pt x="2305" y="555"/>
                </a:lnTo>
                <a:close/>
                <a:moveTo>
                  <a:pt x="2539" y="512"/>
                </a:moveTo>
                <a:lnTo>
                  <a:pt x="2430" y="512"/>
                </a:lnTo>
                <a:lnTo>
                  <a:pt x="2430" y="473"/>
                </a:lnTo>
                <a:lnTo>
                  <a:pt x="2539" y="473"/>
                </a:lnTo>
                <a:lnTo>
                  <a:pt x="2539" y="512"/>
                </a:lnTo>
                <a:close/>
                <a:moveTo>
                  <a:pt x="2695" y="514"/>
                </a:moveTo>
                <a:lnTo>
                  <a:pt x="2695" y="413"/>
                </a:lnTo>
                <a:lnTo>
                  <a:pt x="2744" y="413"/>
                </a:lnTo>
                <a:lnTo>
                  <a:pt x="2744" y="590"/>
                </a:lnTo>
                <a:lnTo>
                  <a:pt x="2697" y="590"/>
                </a:lnTo>
                <a:lnTo>
                  <a:pt x="2697" y="558"/>
                </a:lnTo>
                <a:lnTo>
                  <a:pt x="2693" y="565"/>
                </a:lnTo>
                <a:lnTo>
                  <a:pt x="2688" y="572"/>
                </a:lnTo>
                <a:lnTo>
                  <a:pt x="2682" y="577"/>
                </a:lnTo>
                <a:lnTo>
                  <a:pt x="2675" y="583"/>
                </a:lnTo>
                <a:lnTo>
                  <a:pt x="2672" y="585"/>
                </a:lnTo>
                <a:lnTo>
                  <a:pt x="2668" y="587"/>
                </a:lnTo>
                <a:lnTo>
                  <a:pt x="2666" y="588"/>
                </a:lnTo>
                <a:lnTo>
                  <a:pt x="2664" y="588"/>
                </a:lnTo>
                <a:lnTo>
                  <a:pt x="2660" y="590"/>
                </a:lnTo>
                <a:lnTo>
                  <a:pt x="2651" y="591"/>
                </a:lnTo>
                <a:lnTo>
                  <a:pt x="2647" y="592"/>
                </a:lnTo>
                <a:lnTo>
                  <a:pt x="2642" y="592"/>
                </a:lnTo>
                <a:lnTo>
                  <a:pt x="2635" y="592"/>
                </a:lnTo>
                <a:lnTo>
                  <a:pt x="2629" y="591"/>
                </a:lnTo>
                <a:lnTo>
                  <a:pt x="2623" y="589"/>
                </a:lnTo>
                <a:lnTo>
                  <a:pt x="2618" y="588"/>
                </a:lnTo>
                <a:lnTo>
                  <a:pt x="2612" y="585"/>
                </a:lnTo>
                <a:lnTo>
                  <a:pt x="2607" y="582"/>
                </a:lnTo>
                <a:lnTo>
                  <a:pt x="2603" y="578"/>
                </a:lnTo>
                <a:lnTo>
                  <a:pt x="2598" y="574"/>
                </a:lnTo>
                <a:lnTo>
                  <a:pt x="2596" y="572"/>
                </a:lnTo>
                <a:lnTo>
                  <a:pt x="2595" y="570"/>
                </a:lnTo>
                <a:lnTo>
                  <a:pt x="2591" y="564"/>
                </a:lnTo>
                <a:lnTo>
                  <a:pt x="2588" y="559"/>
                </a:lnTo>
                <a:lnTo>
                  <a:pt x="2587" y="556"/>
                </a:lnTo>
                <a:lnTo>
                  <a:pt x="2586" y="553"/>
                </a:lnTo>
                <a:lnTo>
                  <a:pt x="2584" y="547"/>
                </a:lnTo>
                <a:lnTo>
                  <a:pt x="2583" y="540"/>
                </a:lnTo>
                <a:lnTo>
                  <a:pt x="2582" y="533"/>
                </a:lnTo>
                <a:lnTo>
                  <a:pt x="2582" y="525"/>
                </a:lnTo>
                <a:lnTo>
                  <a:pt x="2582" y="413"/>
                </a:lnTo>
                <a:lnTo>
                  <a:pt x="2631" y="413"/>
                </a:lnTo>
                <a:lnTo>
                  <a:pt x="2631" y="517"/>
                </a:lnTo>
                <a:lnTo>
                  <a:pt x="2631" y="524"/>
                </a:lnTo>
                <a:lnTo>
                  <a:pt x="2633" y="531"/>
                </a:lnTo>
                <a:lnTo>
                  <a:pt x="2636" y="536"/>
                </a:lnTo>
                <a:lnTo>
                  <a:pt x="2637" y="539"/>
                </a:lnTo>
                <a:lnTo>
                  <a:pt x="2639" y="541"/>
                </a:lnTo>
                <a:lnTo>
                  <a:pt x="2644" y="545"/>
                </a:lnTo>
                <a:lnTo>
                  <a:pt x="2646" y="547"/>
                </a:lnTo>
                <a:lnTo>
                  <a:pt x="2649" y="548"/>
                </a:lnTo>
                <a:lnTo>
                  <a:pt x="2655" y="550"/>
                </a:lnTo>
                <a:lnTo>
                  <a:pt x="2658" y="550"/>
                </a:lnTo>
                <a:lnTo>
                  <a:pt x="2661" y="551"/>
                </a:lnTo>
                <a:lnTo>
                  <a:pt x="2668" y="550"/>
                </a:lnTo>
                <a:lnTo>
                  <a:pt x="2674" y="548"/>
                </a:lnTo>
                <a:lnTo>
                  <a:pt x="2680" y="545"/>
                </a:lnTo>
                <a:lnTo>
                  <a:pt x="2685" y="541"/>
                </a:lnTo>
                <a:lnTo>
                  <a:pt x="2687" y="539"/>
                </a:lnTo>
                <a:lnTo>
                  <a:pt x="2689" y="536"/>
                </a:lnTo>
                <a:lnTo>
                  <a:pt x="2693" y="530"/>
                </a:lnTo>
                <a:lnTo>
                  <a:pt x="2695" y="523"/>
                </a:lnTo>
                <a:lnTo>
                  <a:pt x="2695" y="519"/>
                </a:lnTo>
                <a:lnTo>
                  <a:pt x="2695" y="514"/>
                </a:lnTo>
                <a:close/>
                <a:moveTo>
                  <a:pt x="2834" y="487"/>
                </a:moveTo>
                <a:lnTo>
                  <a:pt x="2834" y="590"/>
                </a:lnTo>
                <a:lnTo>
                  <a:pt x="2785" y="590"/>
                </a:lnTo>
                <a:lnTo>
                  <a:pt x="2785" y="413"/>
                </a:lnTo>
                <a:lnTo>
                  <a:pt x="2832" y="413"/>
                </a:lnTo>
                <a:lnTo>
                  <a:pt x="2832" y="444"/>
                </a:lnTo>
                <a:lnTo>
                  <a:pt x="2837" y="437"/>
                </a:lnTo>
                <a:lnTo>
                  <a:pt x="2842" y="430"/>
                </a:lnTo>
                <a:lnTo>
                  <a:pt x="2847" y="425"/>
                </a:lnTo>
                <a:lnTo>
                  <a:pt x="2854" y="420"/>
                </a:lnTo>
                <a:lnTo>
                  <a:pt x="2861" y="416"/>
                </a:lnTo>
                <a:lnTo>
                  <a:pt x="2865" y="414"/>
                </a:lnTo>
                <a:lnTo>
                  <a:pt x="2869" y="413"/>
                </a:lnTo>
                <a:lnTo>
                  <a:pt x="2878" y="411"/>
                </a:lnTo>
                <a:lnTo>
                  <a:pt x="2882" y="411"/>
                </a:lnTo>
                <a:lnTo>
                  <a:pt x="2887" y="411"/>
                </a:lnTo>
                <a:lnTo>
                  <a:pt x="2894" y="411"/>
                </a:lnTo>
                <a:lnTo>
                  <a:pt x="2900" y="412"/>
                </a:lnTo>
                <a:lnTo>
                  <a:pt x="2906" y="413"/>
                </a:lnTo>
                <a:lnTo>
                  <a:pt x="2912" y="415"/>
                </a:lnTo>
                <a:lnTo>
                  <a:pt x="2917" y="418"/>
                </a:lnTo>
                <a:lnTo>
                  <a:pt x="2922" y="421"/>
                </a:lnTo>
                <a:lnTo>
                  <a:pt x="2927" y="424"/>
                </a:lnTo>
                <a:lnTo>
                  <a:pt x="2932" y="428"/>
                </a:lnTo>
                <a:lnTo>
                  <a:pt x="2935" y="433"/>
                </a:lnTo>
                <a:lnTo>
                  <a:pt x="2939" y="438"/>
                </a:lnTo>
                <a:lnTo>
                  <a:pt x="2942" y="444"/>
                </a:lnTo>
                <a:lnTo>
                  <a:pt x="2943" y="446"/>
                </a:lnTo>
                <a:lnTo>
                  <a:pt x="2944" y="449"/>
                </a:lnTo>
                <a:lnTo>
                  <a:pt x="2946" y="456"/>
                </a:lnTo>
                <a:lnTo>
                  <a:pt x="2947" y="462"/>
                </a:lnTo>
                <a:lnTo>
                  <a:pt x="2948" y="470"/>
                </a:lnTo>
                <a:lnTo>
                  <a:pt x="2948" y="477"/>
                </a:lnTo>
                <a:lnTo>
                  <a:pt x="2948" y="590"/>
                </a:lnTo>
                <a:lnTo>
                  <a:pt x="2899" y="590"/>
                </a:lnTo>
                <a:lnTo>
                  <a:pt x="2899" y="486"/>
                </a:lnTo>
                <a:lnTo>
                  <a:pt x="2899" y="478"/>
                </a:lnTo>
                <a:lnTo>
                  <a:pt x="2898" y="475"/>
                </a:lnTo>
                <a:lnTo>
                  <a:pt x="2897" y="471"/>
                </a:lnTo>
                <a:lnTo>
                  <a:pt x="2895" y="466"/>
                </a:lnTo>
                <a:lnTo>
                  <a:pt x="2893" y="463"/>
                </a:lnTo>
                <a:lnTo>
                  <a:pt x="2891" y="461"/>
                </a:lnTo>
                <a:lnTo>
                  <a:pt x="2886" y="457"/>
                </a:lnTo>
                <a:lnTo>
                  <a:pt x="2884" y="455"/>
                </a:lnTo>
                <a:lnTo>
                  <a:pt x="2881" y="454"/>
                </a:lnTo>
                <a:lnTo>
                  <a:pt x="2875" y="452"/>
                </a:lnTo>
                <a:lnTo>
                  <a:pt x="2871" y="451"/>
                </a:lnTo>
                <a:lnTo>
                  <a:pt x="2868" y="451"/>
                </a:lnTo>
                <a:lnTo>
                  <a:pt x="2861" y="452"/>
                </a:lnTo>
                <a:lnTo>
                  <a:pt x="2854" y="454"/>
                </a:lnTo>
                <a:lnTo>
                  <a:pt x="2851" y="455"/>
                </a:lnTo>
                <a:lnTo>
                  <a:pt x="2849" y="457"/>
                </a:lnTo>
                <a:lnTo>
                  <a:pt x="2846" y="459"/>
                </a:lnTo>
                <a:lnTo>
                  <a:pt x="2844" y="461"/>
                </a:lnTo>
                <a:lnTo>
                  <a:pt x="2842" y="463"/>
                </a:lnTo>
                <a:lnTo>
                  <a:pt x="2840" y="466"/>
                </a:lnTo>
                <a:lnTo>
                  <a:pt x="2838" y="469"/>
                </a:lnTo>
                <a:lnTo>
                  <a:pt x="2837" y="472"/>
                </a:lnTo>
                <a:lnTo>
                  <a:pt x="2835" y="479"/>
                </a:lnTo>
                <a:lnTo>
                  <a:pt x="2834" y="483"/>
                </a:lnTo>
                <a:lnTo>
                  <a:pt x="2834" y="487"/>
                </a:lnTo>
                <a:close/>
                <a:moveTo>
                  <a:pt x="3014" y="390"/>
                </a:moveTo>
                <a:lnTo>
                  <a:pt x="3008" y="390"/>
                </a:lnTo>
                <a:lnTo>
                  <a:pt x="3004" y="388"/>
                </a:lnTo>
                <a:lnTo>
                  <a:pt x="2999" y="386"/>
                </a:lnTo>
                <a:lnTo>
                  <a:pt x="2995" y="383"/>
                </a:lnTo>
                <a:lnTo>
                  <a:pt x="2992" y="379"/>
                </a:lnTo>
                <a:lnTo>
                  <a:pt x="2989" y="375"/>
                </a:lnTo>
                <a:lnTo>
                  <a:pt x="2988" y="370"/>
                </a:lnTo>
                <a:lnTo>
                  <a:pt x="2987" y="365"/>
                </a:lnTo>
                <a:lnTo>
                  <a:pt x="2988" y="360"/>
                </a:lnTo>
                <a:lnTo>
                  <a:pt x="2989" y="356"/>
                </a:lnTo>
                <a:lnTo>
                  <a:pt x="2992" y="352"/>
                </a:lnTo>
                <a:lnTo>
                  <a:pt x="2995" y="348"/>
                </a:lnTo>
                <a:lnTo>
                  <a:pt x="2999" y="345"/>
                </a:lnTo>
                <a:lnTo>
                  <a:pt x="3004" y="342"/>
                </a:lnTo>
                <a:lnTo>
                  <a:pt x="3008" y="341"/>
                </a:lnTo>
                <a:lnTo>
                  <a:pt x="3014" y="341"/>
                </a:lnTo>
                <a:lnTo>
                  <a:pt x="3019" y="341"/>
                </a:lnTo>
                <a:lnTo>
                  <a:pt x="3024" y="342"/>
                </a:lnTo>
                <a:lnTo>
                  <a:pt x="3028" y="345"/>
                </a:lnTo>
                <a:lnTo>
                  <a:pt x="3032" y="348"/>
                </a:lnTo>
                <a:lnTo>
                  <a:pt x="3036" y="352"/>
                </a:lnTo>
                <a:lnTo>
                  <a:pt x="3038" y="356"/>
                </a:lnTo>
                <a:lnTo>
                  <a:pt x="3040" y="360"/>
                </a:lnTo>
                <a:lnTo>
                  <a:pt x="3040" y="365"/>
                </a:lnTo>
                <a:lnTo>
                  <a:pt x="3040" y="370"/>
                </a:lnTo>
                <a:lnTo>
                  <a:pt x="3038" y="375"/>
                </a:lnTo>
                <a:lnTo>
                  <a:pt x="3036" y="379"/>
                </a:lnTo>
                <a:lnTo>
                  <a:pt x="3032" y="383"/>
                </a:lnTo>
                <a:lnTo>
                  <a:pt x="3028" y="386"/>
                </a:lnTo>
                <a:lnTo>
                  <a:pt x="3024" y="388"/>
                </a:lnTo>
                <a:lnTo>
                  <a:pt x="3019" y="390"/>
                </a:lnTo>
                <a:lnTo>
                  <a:pt x="3014" y="390"/>
                </a:lnTo>
                <a:close/>
                <a:moveTo>
                  <a:pt x="2989" y="413"/>
                </a:moveTo>
                <a:lnTo>
                  <a:pt x="3038" y="413"/>
                </a:lnTo>
                <a:lnTo>
                  <a:pt x="3038" y="590"/>
                </a:lnTo>
                <a:lnTo>
                  <a:pt x="2989" y="590"/>
                </a:lnTo>
                <a:lnTo>
                  <a:pt x="2989" y="413"/>
                </a:lnTo>
                <a:close/>
                <a:moveTo>
                  <a:pt x="3242" y="413"/>
                </a:moveTo>
                <a:lnTo>
                  <a:pt x="3180" y="590"/>
                </a:lnTo>
                <a:lnTo>
                  <a:pt x="3125" y="590"/>
                </a:lnTo>
                <a:lnTo>
                  <a:pt x="3063" y="413"/>
                </a:lnTo>
                <a:lnTo>
                  <a:pt x="3115" y="413"/>
                </a:lnTo>
                <a:lnTo>
                  <a:pt x="3151" y="539"/>
                </a:lnTo>
                <a:lnTo>
                  <a:pt x="3190" y="413"/>
                </a:lnTo>
                <a:lnTo>
                  <a:pt x="3242" y="413"/>
                </a:lnTo>
                <a:close/>
                <a:moveTo>
                  <a:pt x="3340" y="593"/>
                </a:moveTo>
                <a:lnTo>
                  <a:pt x="3333" y="593"/>
                </a:lnTo>
                <a:lnTo>
                  <a:pt x="3327" y="592"/>
                </a:lnTo>
                <a:lnTo>
                  <a:pt x="3315" y="590"/>
                </a:lnTo>
                <a:lnTo>
                  <a:pt x="3309" y="589"/>
                </a:lnTo>
                <a:lnTo>
                  <a:pt x="3303" y="587"/>
                </a:lnTo>
                <a:lnTo>
                  <a:pt x="3293" y="582"/>
                </a:lnTo>
                <a:lnTo>
                  <a:pt x="3288" y="579"/>
                </a:lnTo>
                <a:lnTo>
                  <a:pt x="3284" y="576"/>
                </a:lnTo>
                <a:lnTo>
                  <a:pt x="3279" y="572"/>
                </a:lnTo>
                <a:lnTo>
                  <a:pt x="3276" y="569"/>
                </a:lnTo>
                <a:lnTo>
                  <a:pt x="3269" y="560"/>
                </a:lnTo>
                <a:lnTo>
                  <a:pt x="3266" y="555"/>
                </a:lnTo>
                <a:lnTo>
                  <a:pt x="3263" y="550"/>
                </a:lnTo>
                <a:lnTo>
                  <a:pt x="3258" y="540"/>
                </a:lnTo>
                <a:lnTo>
                  <a:pt x="3256" y="534"/>
                </a:lnTo>
                <a:lnTo>
                  <a:pt x="3255" y="528"/>
                </a:lnTo>
                <a:lnTo>
                  <a:pt x="3254" y="522"/>
                </a:lnTo>
                <a:lnTo>
                  <a:pt x="3253" y="516"/>
                </a:lnTo>
                <a:lnTo>
                  <a:pt x="3252" y="509"/>
                </a:lnTo>
                <a:lnTo>
                  <a:pt x="3252" y="502"/>
                </a:lnTo>
                <a:lnTo>
                  <a:pt x="3252" y="495"/>
                </a:lnTo>
                <a:lnTo>
                  <a:pt x="3253" y="489"/>
                </a:lnTo>
                <a:lnTo>
                  <a:pt x="3254" y="483"/>
                </a:lnTo>
                <a:lnTo>
                  <a:pt x="3255" y="477"/>
                </a:lnTo>
                <a:lnTo>
                  <a:pt x="3258" y="465"/>
                </a:lnTo>
                <a:lnTo>
                  <a:pt x="3260" y="459"/>
                </a:lnTo>
                <a:lnTo>
                  <a:pt x="3263" y="454"/>
                </a:lnTo>
                <a:lnTo>
                  <a:pt x="3269" y="445"/>
                </a:lnTo>
                <a:lnTo>
                  <a:pt x="3272" y="440"/>
                </a:lnTo>
                <a:lnTo>
                  <a:pt x="3275" y="436"/>
                </a:lnTo>
                <a:lnTo>
                  <a:pt x="3279" y="432"/>
                </a:lnTo>
                <a:lnTo>
                  <a:pt x="3283" y="428"/>
                </a:lnTo>
                <a:lnTo>
                  <a:pt x="3293" y="422"/>
                </a:lnTo>
                <a:lnTo>
                  <a:pt x="3297" y="419"/>
                </a:lnTo>
                <a:lnTo>
                  <a:pt x="3303" y="417"/>
                </a:lnTo>
                <a:lnTo>
                  <a:pt x="3308" y="415"/>
                </a:lnTo>
                <a:lnTo>
                  <a:pt x="3314" y="413"/>
                </a:lnTo>
                <a:lnTo>
                  <a:pt x="3319" y="412"/>
                </a:lnTo>
                <a:lnTo>
                  <a:pt x="3325" y="411"/>
                </a:lnTo>
                <a:lnTo>
                  <a:pt x="3338" y="411"/>
                </a:lnTo>
                <a:lnTo>
                  <a:pt x="3349" y="411"/>
                </a:lnTo>
                <a:lnTo>
                  <a:pt x="3360" y="413"/>
                </a:lnTo>
                <a:lnTo>
                  <a:pt x="3365" y="414"/>
                </a:lnTo>
                <a:lnTo>
                  <a:pt x="3370" y="416"/>
                </a:lnTo>
                <a:lnTo>
                  <a:pt x="3380" y="421"/>
                </a:lnTo>
                <a:lnTo>
                  <a:pt x="3389" y="426"/>
                </a:lnTo>
                <a:lnTo>
                  <a:pt x="3393" y="429"/>
                </a:lnTo>
                <a:lnTo>
                  <a:pt x="3397" y="433"/>
                </a:lnTo>
                <a:lnTo>
                  <a:pt x="3404" y="441"/>
                </a:lnTo>
                <a:lnTo>
                  <a:pt x="3407" y="446"/>
                </a:lnTo>
                <a:lnTo>
                  <a:pt x="3410" y="450"/>
                </a:lnTo>
                <a:lnTo>
                  <a:pt x="3412" y="456"/>
                </a:lnTo>
                <a:lnTo>
                  <a:pt x="3415" y="461"/>
                </a:lnTo>
                <a:lnTo>
                  <a:pt x="3417" y="467"/>
                </a:lnTo>
                <a:lnTo>
                  <a:pt x="3418" y="473"/>
                </a:lnTo>
                <a:lnTo>
                  <a:pt x="3419" y="479"/>
                </a:lnTo>
                <a:lnTo>
                  <a:pt x="3420" y="486"/>
                </a:lnTo>
                <a:lnTo>
                  <a:pt x="3421" y="493"/>
                </a:lnTo>
                <a:lnTo>
                  <a:pt x="3421" y="500"/>
                </a:lnTo>
                <a:lnTo>
                  <a:pt x="3421" y="514"/>
                </a:lnTo>
                <a:lnTo>
                  <a:pt x="3301" y="514"/>
                </a:lnTo>
                <a:lnTo>
                  <a:pt x="3301" y="519"/>
                </a:lnTo>
                <a:lnTo>
                  <a:pt x="3301" y="523"/>
                </a:lnTo>
                <a:lnTo>
                  <a:pt x="3302" y="528"/>
                </a:lnTo>
                <a:lnTo>
                  <a:pt x="3303" y="532"/>
                </a:lnTo>
                <a:lnTo>
                  <a:pt x="3307" y="539"/>
                </a:lnTo>
                <a:lnTo>
                  <a:pt x="3309" y="542"/>
                </a:lnTo>
                <a:lnTo>
                  <a:pt x="3311" y="545"/>
                </a:lnTo>
                <a:lnTo>
                  <a:pt x="3314" y="548"/>
                </a:lnTo>
                <a:lnTo>
                  <a:pt x="3317" y="550"/>
                </a:lnTo>
                <a:lnTo>
                  <a:pt x="3321" y="552"/>
                </a:lnTo>
                <a:lnTo>
                  <a:pt x="3324" y="554"/>
                </a:lnTo>
                <a:lnTo>
                  <a:pt x="3328" y="555"/>
                </a:lnTo>
                <a:lnTo>
                  <a:pt x="3332" y="556"/>
                </a:lnTo>
                <a:lnTo>
                  <a:pt x="3341" y="557"/>
                </a:lnTo>
                <a:lnTo>
                  <a:pt x="3347" y="556"/>
                </a:lnTo>
                <a:lnTo>
                  <a:pt x="3352" y="555"/>
                </a:lnTo>
                <a:lnTo>
                  <a:pt x="3357" y="554"/>
                </a:lnTo>
                <a:lnTo>
                  <a:pt x="3362" y="551"/>
                </a:lnTo>
                <a:lnTo>
                  <a:pt x="3364" y="550"/>
                </a:lnTo>
                <a:lnTo>
                  <a:pt x="3366" y="548"/>
                </a:lnTo>
                <a:lnTo>
                  <a:pt x="3370" y="545"/>
                </a:lnTo>
                <a:lnTo>
                  <a:pt x="3372" y="541"/>
                </a:lnTo>
                <a:lnTo>
                  <a:pt x="3375" y="536"/>
                </a:lnTo>
                <a:lnTo>
                  <a:pt x="3420" y="539"/>
                </a:lnTo>
                <a:lnTo>
                  <a:pt x="3418" y="545"/>
                </a:lnTo>
                <a:lnTo>
                  <a:pt x="3416" y="551"/>
                </a:lnTo>
                <a:lnTo>
                  <a:pt x="3414" y="556"/>
                </a:lnTo>
                <a:lnTo>
                  <a:pt x="3411" y="561"/>
                </a:lnTo>
                <a:lnTo>
                  <a:pt x="3407" y="566"/>
                </a:lnTo>
                <a:lnTo>
                  <a:pt x="3403" y="570"/>
                </a:lnTo>
                <a:lnTo>
                  <a:pt x="3399" y="575"/>
                </a:lnTo>
                <a:lnTo>
                  <a:pt x="3394" y="578"/>
                </a:lnTo>
                <a:lnTo>
                  <a:pt x="3388" y="582"/>
                </a:lnTo>
                <a:lnTo>
                  <a:pt x="3382" y="585"/>
                </a:lnTo>
                <a:lnTo>
                  <a:pt x="3376" y="587"/>
                </a:lnTo>
                <a:lnTo>
                  <a:pt x="3370" y="589"/>
                </a:lnTo>
                <a:lnTo>
                  <a:pt x="3366" y="590"/>
                </a:lnTo>
                <a:lnTo>
                  <a:pt x="3363" y="591"/>
                </a:lnTo>
                <a:lnTo>
                  <a:pt x="3355" y="592"/>
                </a:lnTo>
                <a:lnTo>
                  <a:pt x="3348" y="593"/>
                </a:lnTo>
                <a:lnTo>
                  <a:pt x="3340" y="593"/>
                </a:lnTo>
                <a:close/>
                <a:moveTo>
                  <a:pt x="3301" y="483"/>
                </a:moveTo>
                <a:lnTo>
                  <a:pt x="3375" y="483"/>
                </a:lnTo>
                <a:lnTo>
                  <a:pt x="3375" y="480"/>
                </a:lnTo>
                <a:lnTo>
                  <a:pt x="3374" y="476"/>
                </a:lnTo>
                <a:lnTo>
                  <a:pt x="3373" y="472"/>
                </a:lnTo>
                <a:lnTo>
                  <a:pt x="3372" y="469"/>
                </a:lnTo>
                <a:lnTo>
                  <a:pt x="3371" y="466"/>
                </a:lnTo>
                <a:lnTo>
                  <a:pt x="3369" y="463"/>
                </a:lnTo>
                <a:lnTo>
                  <a:pt x="3367" y="460"/>
                </a:lnTo>
                <a:lnTo>
                  <a:pt x="3365" y="457"/>
                </a:lnTo>
                <a:lnTo>
                  <a:pt x="3359" y="453"/>
                </a:lnTo>
                <a:lnTo>
                  <a:pt x="3353" y="450"/>
                </a:lnTo>
                <a:lnTo>
                  <a:pt x="3346" y="448"/>
                </a:lnTo>
                <a:lnTo>
                  <a:pt x="3339" y="447"/>
                </a:lnTo>
                <a:lnTo>
                  <a:pt x="3331" y="448"/>
                </a:lnTo>
                <a:lnTo>
                  <a:pt x="3327" y="449"/>
                </a:lnTo>
                <a:lnTo>
                  <a:pt x="3324" y="450"/>
                </a:lnTo>
                <a:lnTo>
                  <a:pt x="3317" y="453"/>
                </a:lnTo>
                <a:lnTo>
                  <a:pt x="3315" y="455"/>
                </a:lnTo>
                <a:lnTo>
                  <a:pt x="3312" y="458"/>
                </a:lnTo>
                <a:lnTo>
                  <a:pt x="3307" y="463"/>
                </a:lnTo>
                <a:lnTo>
                  <a:pt x="3304" y="470"/>
                </a:lnTo>
                <a:lnTo>
                  <a:pt x="3303" y="473"/>
                </a:lnTo>
                <a:lnTo>
                  <a:pt x="3302" y="476"/>
                </a:lnTo>
                <a:lnTo>
                  <a:pt x="3301" y="483"/>
                </a:lnTo>
                <a:close/>
                <a:moveTo>
                  <a:pt x="3456" y="590"/>
                </a:moveTo>
                <a:lnTo>
                  <a:pt x="3456" y="413"/>
                </a:lnTo>
                <a:lnTo>
                  <a:pt x="3503" y="413"/>
                </a:lnTo>
                <a:lnTo>
                  <a:pt x="3503" y="444"/>
                </a:lnTo>
                <a:lnTo>
                  <a:pt x="3507" y="436"/>
                </a:lnTo>
                <a:lnTo>
                  <a:pt x="3511" y="429"/>
                </a:lnTo>
                <a:lnTo>
                  <a:pt x="3516" y="424"/>
                </a:lnTo>
                <a:lnTo>
                  <a:pt x="3521" y="419"/>
                </a:lnTo>
                <a:lnTo>
                  <a:pt x="3524" y="417"/>
                </a:lnTo>
                <a:lnTo>
                  <a:pt x="3527" y="415"/>
                </a:lnTo>
                <a:lnTo>
                  <a:pt x="3534" y="413"/>
                </a:lnTo>
                <a:lnTo>
                  <a:pt x="3540" y="411"/>
                </a:lnTo>
                <a:lnTo>
                  <a:pt x="3548" y="410"/>
                </a:lnTo>
                <a:lnTo>
                  <a:pt x="3556" y="411"/>
                </a:lnTo>
                <a:lnTo>
                  <a:pt x="3563" y="412"/>
                </a:lnTo>
                <a:lnTo>
                  <a:pt x="3563" y="456"/>
                </a:lnTo>
                <a:lnTo>
                  <a:pt x="3559" y="455"/>
                </a:lnTo>
                <a:lnTo>
                  <a:pt x="3554" y="454"/>
                </a:lnTo>
                <a:lnTo>
                  <a:pt x="3542" y="453"/>
                </a:lnTo>
                <a:lnTo>
                  <a:pt x="3535" y="454"/>
                </a:lnTo>
                <a:lnTo>
                  <a:pt x="3531" y="454"/>
                </a:lnTo>
                <a:lnTo>
                  <a:pt x="3528" y="456"/>
                </a:lnTo>
                <a:lnTo>
                  <a:pt x="3524" y="457"/>
                </a:lnTo>
                <a:lnTo>
                  <a:pt x="3521" y="459"/>
                </a:lnTo>
                <a:lnTo>
                  <a:pt x="3518" y="461"/>
                </a:lnTo>
                <a:lnTo>
                  <a:pt x="3515" y="463"/>
                </a:lnTo>
                <a:lnTo>
                  <a:pt x="3511" y="469"/>
                </a:lnTo>
                <a:lnTo>
                  <a:pt x="3509" y="472"/>
                </a:lnTo>
                <a:lnTo>
                  <a:pt x="3508" y="475"/>
                </a:lnTo>
                <a:lnTo>
                  <a:pt x="3506" y="478"/>
                </a:lnTo>
                <a:lnTo>
                  <a:pt x="3506" y="482"/>
                </a:lnTo>
                <a:lnTo>
                  <a:pt x="3505" y="486"/>
                </a:lnTo>
                <a:lnTo>
                  <a:pt x="3505" y="490"/>
                </a:lnTo>
                <a:lnTo>
                  <a:pt x="3505" y="590"/>
                </a:lnTo>
                <a:lnTo>
                  <a:pt x="3456" y="590"/>
                </a:lnTo>
                <a:close/>
                <a:moveTo>
                  <a:pt x="3736" y="463"/>
                </a:moveTo>
                <a:lnTo>
                  <a:pt x="3692" y="466"/>
                </a:lnTo>
                <a:lnTo>
                  <a:pt x="3690" y="462"/>
                </a:lnTo>
                <a:lnTo>
                  <a:pt x="3688" y="458"/>
                </a:lnTo>
                <a:lnTo>
                  <a:pt x="3686" y="455"/>
                </a:lnTo>
                <a:lnTo>
                  <a:pt x="3682" y="451"/>
                </a:lnTo>
                <a:lnTo>
                  <a:pt x="3678" y="449"/>
                </a:lnTo>
                <a:lnTo>
                  <a:pt x="3673" y="447"/>
                </a:lnTo>
                <a:lnTo>
                  <a:pt x="3668" y="446"/>
                </a:lnTo>
                <a:lnTo>
                  <a:pt x="3662" y="445"/>
                </a:lnTo>
                <a:lnTo>
                  <a:pt x="3656" y="446"/>
                </a:lnTo>
                <a:lnTo>
                  <a:pt x="3651" y="447"/>
                </a:lnTo>
                <a:lnTo>
                  <a:pt x="3647" y="448"/>
                </a:lnTo>
                <a:lnTo>
                  <a:pt x="3643" y="450"/>
                </a:lnTo>
                <a:lnTo>
                  <a:pt x="3639" y="453"/>
                </a:lnTo>
                <a:lnTo>
                  <a:pt x="3637" y="456"/>
                </a:lnTo>
                <a:lnTo>
                  <a:pt x="3635" y="459"/>
                </a:lnTo>
                <a:lnTo>
                  <a:pt x="3635" y="463"/>
                </a:lnTo>
                <a:lnTo>
                  <a:pt x="3635" y="466"/>
                </a:lnTo>
                <a:lnTo>
                  <a:pt x="3636" y="469"/>
                </a:lnTo>
                <a:lnTo>
                  <a:pt x="3638" y="471"/>
                </a:lnTo>
                <a:lnTo>
                  <a:pt x="3640" y="474"/>
                </a:lnTo>
                <a:lnTo>
                  <a:pt x="3643" y="476"/>
                </a:lnTo>
                <a:lnTo>
                  <a:pt x="3647" y="478"/>
                </a:lnTo>
                <a:lnTo>
                  <a:pt x="3652" y="479"/>
                </a:lnTo>
                <a:lnTo>
                  <a:pt x="3657" y="481"/>
                </a:lnTo>
                <a:lnTo>
                  <a:pt x="3689" y="487"/>
                </a:lnTo>
                <a:lnTo>
                  <a:pt x="3696" y="488"/>
                </a:lnTo>
                <a:lnTo>
                  <a:pt x="3701" y="490"/>
                </a:lnTo>
                <a:lnTo>
                  <a:pt x="3707" y="492"/>
                </a:lnTo>
                <a:lnTo>
                  <a:pt x="3712" y="494"/>
                </a:lnTo>
                <a:lnTo>
                  <a:pt x="3720" y="499"/>
                </a:lnTo>
                <a:lnTo>
                  <a:pt x="3728" y="504"/>
                </a:lnTo>
                <a:lnTo>
                  <a:pt x="3731" y="507"/>
                </a:lnTo>
                <a:lnTo>
                  <a:pt x="3733" y="511"/>
                </a:lnTo>
                <a:lnTo>
                  <a:pt x="3735" y="514"/>
                </a:lnTo>
                <a:lnTo>
                  <a:pt x="3737" y="518"/>
                </a:lnTo>
                <a:lnTo>
                  <a:pt x="3740" y="526"/>
                </a:lnTo>
                <a:lnTo>
                  <a:pt x="3740" y="530"/>
                </a:lnTo>
                <a:lnTo>
                  <a:pt x="3740" y="535"/>
                </a:lnTo>
                <a:lnTo>
                  <a:pt x="3740" y="539"/>
                </a:lnTo>
                <a:lnTo>
                  <a:pt x="3740" y="543"/>
                </a:lnTo>
                <a:lnTo>
                  <a:pt x="3739" y="547"/>
                </a:lnTo>
                <a:lnTo>
                  <a:pt x="3738" y="551"/>
                </a:lnTo>
                <a:lnTo>
                  <a:pt x="3736" y="555"/>
                </a:lnTo>
                <a:lnTo>
                  <a:pt x="3735" y="559"/>
                </a:lnTo>
                <a:lnTo>
                  <a:pt x="3733" y="562"/>
                </a:lnTo>
                <a:lnTo>
                  <a:pt x="3730" y="565"/>
                </a:lnTo>
                <a:lnTo>
                  <a:pt x="3725" y="572"/>
                </a:lnTo>
                <a:lnTo>
                  <a:pt x="3718" y="577"/>
                </a:lnTo>
                <a:lnTo>
                  <a:pt x="3711" y="582"/>
                </a:lnTo>
                <a:lnTo>
                  <a:pt x="3702" y="586"/>
                </a:lnTo>
                <a:lnTo>
                  <a:pt x="3693" y="589"/>
                </a:lnTo>
                <a:lnTo>
                  <a:pt x="3683" y="591"/>
                </a:lnTo>
                <a:lnTo>
                  <a:pt x="3673" y="593"/>
                </a:lnTo>
                <a:lnTo>
                  <a:pt x="3662" y="593"/>
                </a:lnTo>
                <a:lnTo>
                  <a:pt x="3653" y="593"/>
                </a:lnTo>
                <a:lnTo>
                  <a:pt x="3645" y="592"/>
                </a:lnTo>
                <a:lnTo>
                  <a:pt x="3637" y="591"/>
                </a:lnTo>
                <a:lnTo>
                  <a:pt x="3630" y="589"/>
                </a:lnTo>
                <a:lnTo>
                  <a:pt x="3623" y="587"/>
                </a:lnTo>
                <a:lnTo>
                  <a:pt x="3617" y="585"/>
                </a:lnTo>
                <a:lnTo>
                  <a:pt x="3611" y="582"/>
                </a:lnTo>
                <a:lnTo>
                  <a:pt x="3606" y="578"/>
                </a:lnTo>
                <a:lnTo>
                  <a:pt x="3601" y="575"/>
                </a:lnTo>
                <a:lnTo>
                  <a:pt x="3596" y="570"/>
                </a:lnTo>
                <a:lnTo>
                  <a:pt x="3593" y="566"/>
                </a:lnTo>
                <a:lnTo>
                  <a:pt x="3589" y="561"/>
                </a:lnTo>
                <a:lnTo>
                  <a:pt x="3587" y="556"/>
                </a:lnTo>
                <a:lnTo>
                  <a:pt x="3584" y="550"/>
                </a:lnTo>
                <a:lnTo>
                  <a:pt x="3583" y="545"/>
                </a:lnTo>
                <a:lnTo>
                  <a:pt x="3582" y="538"/>
                </a:lnTo>
                <a:lnTo>
                  <a:pt x="3630" y="536"/>
                </a:lnTo>
                <a:lnTo>
                  <a:pt x="3631" y="541"/>
                </a:lnTo>
                <a:lnTo>
                  <a:pt x="3634" y="545"/>
                </a:lnTo>
                <a:lnTo>
                  <a:pt x="3637" y="549"/>
                </a:lnTo>
                <a:lnTo>
                  <a:pt x="3640" y="552"/>
                </a:lnTo>
                <a:lnTo>
                  <a:pt x="3645" y="555"/>
                </a:lnTo>
                <a:lnTo>
                  <a:pt x="3650" y="556"/>
                </a:lnTo>
                <a:lnTo>
                  <a:pt x="3656" y="557"/>
                </a:lnTo>
                <a:lnTo>
                  <a:pt x="3662" y="558"/>
                </a:lnTo>
                <a:lnTo>
                  <a:pt x="3668" y="557"/>
                </a:lnTo>
                <a:lnTo>
                  <a:pt x="3673" y="557"/>
                </a:lnTo>
                <a:lnTo>
                  <a:pt x="3678" y="555"/>
                </a:lnTo>
                <a:lnTo>
                  <a:pt x="3681" y="554"/>
                </a:lnTo>
                <a:lnTo>
                  <a:pt x="3683" y="553"/>
                </a:lnTo>
                <a:lnTo>
                  <a:pt x="3686" y="550"/>
                </a:lnTo>
                <a:lnTo>
                  <a:pt x="3689" y="547"/>
                </a:lnTo>
                <a:lnTo>
                  <a:pt x="3689" y="545"/>
                </a:lnTo>
                <a:lnTo>
                  <a:pt x="3690" y="544"/>
                </a:lnTo>
                <a:lnTo>
                  <a:pt x="3691" y="540"/>
                </a:lnTo>
                <a:lnTo>
                  <a:pt x="3690" y="537"/>
                </a:lnTo>
                <a:lnTo>
                  <a:pt x="3689" y="534"/>
                </a:lnTo>
                <a:lnTo>
                  <a:pt x="3687" y="531"/>
                </a:lnTo>
                <a:lnTo>
                  <a:pt x="3685" y="529"/>
                </a:lnTo>
                <a:lnTo>
                  <a:pt x="3682" y="527"/>
                </a:lnTo>
                <a:lnTo>
                  <a:pt x="3678" y="525"/>
                </a:lnTo>
                <a:lnTo>
                  <a:pt x="3673" y="523"/>
                </a:lnTo>
                <a:lnTo>
                  <a:pt x="3668" y="522"/>
                </a:lnTo>
                <a:lnTo>
                  <a:pt x="3637" y="516"/>
                </a:lnTo>
                <a:lnTo>
                  <a:pt x="3631" y="515"/>
                </a:lnTo>
                <a:lnTo>
                  <a:pt x="3625" y="513"/>
                </a:lnTo>
                <a:lnTo>
                  <a:pt x="3615" y="509"/>
                </a:lnTo>
                <a:lnTo>
                  <a:pt x="3610" y="507"/>
                </a:lnTo>
                <a:lnTo>
                  <a:pt x="3606" y="504"/>
                </a:lnTo>
                <a:lnTo>
                  <a:pt x="3602" y="501"/>
                </a:lnTo>
                <a:lnTo>
                  <a:pt x="3599" y="498"/>
                </a:lnTo>
                <a:lnTo>
                  <a:pt x="3596" y="495"/>
                </a:lnTo>
                <a:lnTo>
                  <a:pt x="3593" y="492"/>
                </a:lnTo>
                <a:lnTo>
                  <a:pt x="3591" y="488"/>
                </a:lnTo>
                <a:lnTo>
                  <a:pt x="3589" y="484"/>
                </a:lnTo>
                <a:lnTo>
                  <a:pt x="3588" y="480"/>
                </a:lnTo>
                <a:lnTo>
                  <a:pt x="3587" y="475"/>
                </a:lnTo>
                <a:lnTo>
                  <a:pt x="3586" y="471"/>
                </a:lnTo>
                <a:lnTo>
                  <a:pt x="3586" y="466"/>
                </a:lnTo>
                <a:lnTo>
                  <a:pt x="3587" y="459"/>
                </a:lnTo>
                <a:lnTo>
                  <a:pt x="3587" y="454"/>
                </a:lnTo>
                <a:lnTo>
                  <a:pt x="3589" y="448"/>
                </a:lnTo>
                <a:lnTo>
                  <a:pt x="3591" y="443"/>
                </a:lnTo>
                <a:lnTo>
                  <a:pt x="3594" y="438"/>
                </a:lnTo>
                <a:lnTo>
                  <a:pt x="3598" y="433"/>
                </a:lnTo>
                <a:lnTo>
                  <a:pt x="3602" y="429"/>
                </a:lnTo>
                <a:lnTo>
                  <a:pt x="3607" y="425"/>
                </a:lnTo>
                <a:lnTo>
                  <a:pt x="3612" y="422"/>
                </a:lnTo>
                <a:lnTo>
                  <a:pt x="3618" y="419"/>
                </a:lnTo>
                <a:lnTo>
                  <a:pt x="3624" y="416"/>
                </a:lnTo>
                <a:lnTo>
                  <a:pt x="3631" y="414"/>
                </a:lnTo>
                <a:lnTo>
                  <a:pt x="3634" y="413"/>
                </a:lnTo>
                <a:lnTo>
                  <a:pt x="3638" y="413"/>
                </a:lnTo>
                <a:lnTo>
                  <a:pt x="3645" y="412"/>
                </a:lnTo>
                <a:lnTo>
                  <a:pt x="3653" y="411"/>
                </a:lnTo>
                <a:lnTo>
                  <a:pt x="3661" y="411"/>
                </a:lnTo>
                <a:lnTo>
                  <a:pt x="3669" y="411"/>
                </a:lnTo>
                <a:lnTo>
                  <a:pt x="3677" y="412"/>
                </a:lnTo>
                <a:lnTo>
                  <a:pt x="3684" y="413"/>
                </a:lnTo>
                <a:lnTo>
                  <a:pt x="3691" y="414"/>
                </a:lnTo>
                <a:lnTo>
                  <a:pt x="3697" y="416"/>
                </a:lnTo>
                <a:lnTo>
                  <a:pt x="3703" y="419"/>
                </a:lnTo>
                <a:lnTo>
                  <a:pt x="3709" y="421"/>
                </a:lnTo>
                <a:lnTo>
                  <a:pt x="3714" y="425"/>
                </a:lnTo>
                <a:lnTo>
                  <a:pt x="3718" y="428"/>
                </a:lnTo>
                <a:lnTo>
                  <a:pt x="3723" y="432"/>
                </a:lnTo>
                <a:lnTo>
                  <a:pt x="3726" y="437"/>
                </a:lnTo>
                <a:lnTo>
                  <a:pt x="3728" y="439"/>
                </a:lnTo>
                <a:lnTo>
                  <a:pt x="3729" y="441"/>
                </a:lnTo>
                <a:lnTo>
                  <a:pt x="3732" y="446"/>
                </a:lnTo>
                <a:lnTo>
                  <a:pt x="3734" y="452"/>
                </a:lnTo>
                <a:lnTo>
                  <a:pt x="3735" y="457"/>
                </a:lnTo>
                <a:lnTo>
                  <a:pt x="3736" y="463"/>
                </a:lnTo>
                <a:close/>
                <a:moveTo>
                  <a:pt x="3797" y="390"/>
                </a:moveTo>
                <a:lnTo>
                  <a:pt x="3792" y="390"/>
                </a:lnTo>
                <a:lnTo>
                  <a:pt x="3787" y="388"/>
                </a:lnTo>
                <a:lnTo>
                  <a:pt x="3783" y="386"/>
                </a:lnTo>
                <a:lnTo>
                  <a:pt x="3778" y="383"/>
                </a:lnTo>
                <a:lnTo>
                  <a:pt x="3775" y="379"/>
                </a:lnTo>
                <a:lnTo>
                  <a:pt x="3773" y="375"/>
                </a:lnTo>
                <a:lnTo>
                  <a:pt x="3771" y="370"/>
                </a:lnTo>
                <a:lnTo>
                  <a:pt x="3771" y="365"/>
                </a:lnTo>
                <a:lnTo>
                  <a:pt x="3771" y="360"/>
                </a:lnTo>
                <a:lnTo>
                  <a:pt x="3773" y="356"/>
                </a:lnTo>
                <a:lnTo>
                  <a:pt x="3775" y="352"/>
                </a:lnTo>
                <a:lnTo>
                  <a:pt x="3778" y="348"/>
                </a:lnTo>
                <a:lnTo>
                  <a:pt x="3783" y="345"/>
                </a:lnTo>
                <a:lnTo>
                  <a:pt x="3787" y="342"/>
                </a:lnTo>
                <a:lnTo>
                  <a:pt x="3792" y="341"/>
                </a:lnTo>
                <a:lnTo>
                  <a:pt x="3797" y="341"/>
                </a:lnTo>
                <a:lnTo>
                  <a:pt x="3802" y="341"/>
                </a:lnTo>
                <a:lnTo>
                  <a:pt x="3807" y="342"/>
                </a:lnTo>
                <a:lnTo>
                  <a:pt x="3812" y="345"/>
                </a:lnTo>
                <a:lnTo>
                  <a:pt x="3816" y="348"/>
                </a:lnTo>
                <a:lnTo>
                  <a:pt x="3819" y="352"/>
                </a:lnTo>
                <a:lnTo>
                  <a:pt x="3822" y="356"/>
                </a:lnTo>
                <a:lnTo>
                  <a:pt x="3823" y="360"/>
                </a:lnTo>
                <a:lnTo>
                  <a:pt x="3824" y="365"/>
                </a:lnTo>
                <a:lnTo>
                  <a:pt x="3823" y="370"/>
                </a:lnTo>
                <a:lnTo>
                  <a:pt x="3822" y="375"/>
                </a:lnTo>
                <a:lnTo>
                  <a:pt x="3819" y="379"/>
                </a:lnTo>
                <a:lnTo>
                  <a:pt x="3816" y="383"/>
                </a:lnTo>
                <a:lnTo>
                  <a:pt x="3812" y="386"/>
                </a:lnTo>
                <a:lnTo>
                  <a:pt x="3807" y="388"/>
                </a:lnTo>
                <a:lnTo>
                  <a:pt x="3802" y="390"/>
                </a:lnTo>
                <a:lnTo>
                  <a:pt x="3797" y="390"/>
                </a:lnTo>
                <a:close/>
                <a:moveTo>
                  <a:pt x="3772" y="413"/>
                </a:moveTo>
                <a:lnTo>
                  <a:pt x="3822" y="413"/>
                </a:lnTo>
                <a:lnTo>
                  <a:pt x="3822" y="590"/>
                </a:lnTo>
                <a:lnTo>
                  <a:pt x="3772" y="590"/>
                </a:lnTo>
                <a:lnTo>
                  <a:pt x="3772" y="413"/>
                </a:lnTo>
                <a:close/>
                <a:moveTo>
                  <a:pt x="3955" y="413"/>
                </a:moveTo>
                <a:lnTo>
                  <a:pt x="3955" y="450"/>
                </a:lnTo>
                <a:lnTo>
                  <a:pt x="3921" y="450"/>
                </a:lnTo>
                <a:lnTo>
                  <a:pt x="3921" y="535"/>
                </a:lnTo>
                <a:lnTo>
                  <a:pt x="3922" y="540"/>
                </a:lnTo>
                <a:lnTo>
                  <a:pt x="3923" y="544"/>
                </a:lnTo>
                <a:lnTo>
                  <a:pt x="3923" y="545"/>
                </a:lnTo>
                <a:lnTo>
                  <a:pt x="3924" y="547"/>
                </a:lnTo>
                <a:lnTo>
                  <a:pt x="3926" y="549"/>
                </a:lnTo>
                <a:lnTo>
                  <a:pt x="3929" y="551"/>
                </a:lnTo>
                <a:lnTo>
                  <a:pt x="3931" y="552"/>
                </a:lnTo>
                <a:lnTo>
                  <a:pt x="3935" y="552"/>
                </a:lnTo>
                <a:lnTo>
                  <a:pt x="3938" y="553"/>
                </a:lnTo>
                <a:lnTo>
                  <a:pt x="3945" y="552"/>
                </a:lnTo>
                <a:lnTo>
                  <a:pt x="3950" y="551"/>
                </a:lnTo>
                <a:lnTo>
                  <a:pt x="3958" y="587"/>
                </a:lnTo>
                <a:lnTo>
                  <a:pt x="3948" y="590"/>
                </a:lnTo>
                <a:lnTo>
                  <a:pt x="3940" y="591"/>
                </a:lnTo>
                <a:lnTo>
                  <a:pt x="3931" y="592"/>
                </a:lnTo>
                <a:lnTo>
                  <a:pt x="3925" y="592"/>
                </a:lnTo>
                <a:lnTo>
                  <a:pt x="3919" y="592"/>
                </a:lnTo>
                <a:lnTo>
                  <a:pt x="3913" y="591"/>
                </a:lnTo>
                <a:lnTo>
                  <a:pt x="3907" y="590"/>
                </a:lnTo>
                <a:lnTo>
                  <a:pt x="3902" y="588"/>
                </a:lnTo>
                <a:lnTo>
                  <a:pt x="3896" y="586"/>
                </a:lnTo>
                <a:lnTo>
                  <a:pt x="3892" y="583"/>
                </a:lnTo>
                <a:lnTo>
                  <a:pt x="3887" y="581"/>
                </a:lnTo>
                <a:lnTo>
                  <a:pt x="3884" y="577"/>
                </a:lnTo>
                <a:lnTo>
                  <a:pt x="3880" y="573"/>
                </a:lnTo>
                <a:lnTo>
                  <a:pt x="3878" y="569"/>
                </a:lnTo>
                <a:lnTo>
                  <a:pt x="3875" y="564"/>
                </a:lnTo>
                <a:lnTo>
                  <a:pt x="3874" y="559"/>
                </a:lnTo>
                <a:lnTo>
                  <a:pt x="3872" y="554"/>
                </a:lnTo>
                <a:lnTo>
                  <a:pt x="3872" y="548"/>
                </a:lnTo>
                <a:lnTo>
                  <a:pt x="3871" y="542"/>
                </a:lnTo>
                <a:lnTo>
                  <a:pt x="3871" y="450"/>
                </a:lnTo>
                <a:lnTo>
                  <a:pt x="3847" y="450"/>
                </a:lnTo>
                <a:lnTo>
                  <a:pt x="3847" y="413"/>
                </a:lnTo>
                <a:lnTo>
                  <a:pt x="3871" y="413"/>
                </a:lnTo>
                <a:lnTo>
                  <a:pt x="3871" y="371"/>
                </a:lnTo>
                <a:lnTo>
                  <a:pt x="3921" y="371"/>
                </a:lnTo>
                <a:lnTo>
                  <a:pt x="3921" y="413"/>
                </a:lnTo>
                <a:lnTo>
                  <a:pt x="3955" y="413"/>
                </a:lnTo>
                <a:close/>
                <a:moveTo>
                  <a:pt x="4062" y="593"/>
                </a:moveTo>
                <a:lnTo>
                  <a:pt x="4056" y="593"/>
                </a:lnTo>
                <a:lnTo>
                  <a:pt x="4049" y="592"/>
                </a:lnTo>
                <a:lnTo>
                  <a:pt x="4037" y="590"/>
                </a:lnTo>
                <a:lnTo>
                  <a:pt x="4031" y="589"/>
                </a:lnTo>
                <a:lnTo>
                  <a:pt x="4026" y="587"/>
                </a:lnTo>
                <a:lnTo>
                  <a:pt x="4015" y="582"/>
                </a:lnTo>
                <a:lnTo>
                  <a:pt x="4011" y="579"/>
                </a:lnTo>
                <a:lnTo>
                  <a:pt x="4006" y="576"/>
                </a:lnTo>
                <a:lnTo>
                  <a:pt x="4002" y="572"/>
                </a:lnTo>
                <a:lnTo>
                  <a:pt x="3998" y="569"/>
                </a:lnTo>
                <a:lnTo>
                  <a:pt x="3991" y="560"/>
                </a:lnTo>
                <a:lnTo>
                  <a:pt x="3988" y="555"/>
                </a:lnTo>
                <a:lnTo>
                  <a:pt x="3985" y="550"/>
                </a:lnTo>
                <a:lnTo>
                  <a:pt x="3981" y="540"/>
                </a:lnTo>
                <a:lnTo>
                  <a:pt x="3979" y="534"/>
                </a:lnTo>
                <a:lnTo>
                  <a:pt x="3977" y="528"/>
                </a:lnTo>
                <a:lnTo>
                  <a:pt x="3976" y="522"/>
                </a:lnTo>
                <a:lnTo>
                  <a:pt x="3975" y="516"/>
                </a:lnTo>
                <a:lnTo>
                  <a:pt x="3975" y="509"/>
                </a:lnTo>
                <a:lnTo>
                  <a:pt x="3975" y="502"/>
                </a:lnTo>
                <a:lnTo>
                  <a:pt x="3975" y="495"/>
                </a:lnTo>
                <a:lnTo>
                  <a:pt x="3975" y="489"/>
                </a:lnTo>
                <a:lnTo>
                  <a:pt x="3976" y="483"/>
                </a:lnTo>
                <a:lnTo>
                  <a:pt x="3977" y="477"/>
                </a:lnTo>
                <a:lnTo>
                  <a:pt x="3981" y="465"/>
                </a:lnTo>
                <a:lnTo>
                  <a:pt x="3983" y="459"/>
                </a:lnTo>
                <a:lnTo>
                  <a:pt x="3985" y="454"/>
                </a:lnTo>
                <a:lnTo>
                  <a:pt x="3991" y="445"/>
                </a:lnTo>
                <a:lnTo>
                  <a:pt x="3994" y="440"/>
                </a:lnTo>
                <a:lnTo>
                  <a:pt x="3998" y="436"/>
                </a:lnTo>
                <a:lnTo>
                  <a:pt x="4002" y="432"/>
                </a:lnTo>
                <a:lnTo>
                  <a:pt x="4006" y="428"/>
                </a:lnTo>
                <a:lnTo>
                  <a:pt x="4015" y="422"/>
                </a:lnTo>
                <a:lnTo>
                  <a:pt x="4020" y="419"/>
                </a:lnTo>
                <a:lnTo>
                  <a:pt x="4025" y="417"/>
                </a:lnTo>
                <a:lnTo>
                  <a:pt x="4030" y="415"/>
                </a:lnTo>
                <a:lnTo>
                  <a:pt x="4036" y="413"/>
                </a:lnTo>
                <a:lnTo>
                  <a:pt x="4042" y="412"/>
                </a:lnTo>
                <a:lnTo>
                  <a:pt x="4048" y="411"/>
                </a:lnTo>
                <a:lnTo>
                  <a:pt x="4060" y="411"/>
                </a:lnTo>
                <a:lnTo>
                  <a:pt x="4072" y="411"/>
                </a:lnTo>
                <a:lnTo>
                  <a:pt x="4083" y="413"/>
                </a:lnTo>
                <a:lnTo>
                  <a:pt x="4088" y="414"/>
                </a:lnTo>
                <a:lnTo>
                  <a:pt x="4093" y="416"/>
                </a:lnTo>
                <a:lnTo>
                  <a:pt x="4103" y="421"/>
                </a:lnTo>
                <a:lnTo>
                  <a:pt x="4111" y="426"/>
                </a:lnTo>
                <a:lnTo>
                  <a:pt x="4116" y="429"/>
                </a:lnTo>
                <a:lnTo>
                  <a:pt x="4119" y="433"/>
                </a:lnTo>
                <a:lnTo>
                  <a:pt x="4126" y="441"/>
                </a:lnTo>
                <a:lnTo>
                  <a:pt x="4129" y="446"/>
                </a:lnTo>
                <a:lnTo>
                  <a:pt x="4132" y="450"/>
                </a:lnTo>
                <a:lnTo>
                  <a:pt x="4135" y="456"/>
                </a:lnTo>
                <a:lnTo>
                  <a:pt x="4137" y="461"/>
                </a:lnTo>
                <a:lnTo>
                  <a:pt x="4139" y="467"/>
                </a:lnTo>
                <a:lnTo>
                  <a:pt x="4141" y="473"/>
                </a:lnTo>
                <a:lnTo>
                  <a:pt x="4142" y="479"/>
                </a:lnTo>
                <a:lnTo>
                  <a:pt x="4143" y="486"/>
                </a:lnTo>
                <a:lnTo>
                  <a:pt x="4143" y="493"/>
                </a:lnTo>
                <a:lnTo>
                  <a:pt x="4143" y="500"/>
                </a:lnTo>
                <a:lnTo>
                  <a:pt x="4143" y="514"/>
                </a:lnTo>
                <a:lnTo>
                  <a:pt x="4023" y="514"/>
                </a:lnTo>
                <a:lnTo>
                  <a:pt x="4023" y="519"/>
                </a:lnTo>
                <a:lnTo>
                  <a:pt x="4024" y="523"/>
                </a:lnTo>
                <a:lnTo>
                  <a:pt x="4026" y="532"/>
                </a:lnTo>
                <a:lnTo>
                  <a:pt x="4027" y="535"/>
                </a:lnTo>
                <a:lnTo>
                  <a:pt x="4029" y="539"/>
                </a:lnTo>
                <a:lnTo>
                  <a:pt x="4031" y="542"/>
                </a:lnTo>
                <a:lnTo>
                  <a:pt x="4034" y="545"/>
                </a:lnTo>
                <a:lnTo>
                  <a:pt x="4037" y="548"/>
                </a:lnTo>
                <a:lnTo>
                  <a:pt x="4040" y="550"/>
                </a:lnTo>
                <a:lnTo>
                  <a:pt x="4043" y="552"/>
                </a:lnTo>
                <a:lnTo>
                  <a:pt x="4047" y="554"/>
                </a:lnTo>
                <a:lnTo>
                  <a:pt x="4050" y="555"/>
                </a:lnTo>
                <a:lnTo>
                  <a:pt x="4054" y="556"/>
                </a:lnTo>
                <a:lnTo>
                  <a:pt x="4063" y="557"/>
                </a:lnTo>
                <a:lnTo>
                  <a:pt x="4069" y="556"/>
                </a:lnTo>
                <a:lnTo>
                  <a:pt x="4075" y="555"/>
                </a:lnTo>
                <a:lnTo>
                  <a:pt x="4080" y="554"/>
                </a:lnTo>
                <a:lnTo>
                  <a:pt x="4084" y="551"/>
                </a:lnTo>
                <a:lnTo>
                  <a:pt x="4087" y="550"/>
                </a:lnTo>
                <a:lnTo>
                  <a:pt x="4089" y="548"/>
                </a:lnTo>
                <a:lnTo>
                  <a:pt x="4092" y="545"/>
                </a:lnTo>
                <a:lnTo>
                  <a:pt x="4095" y="541"/>
                </a:lnTo>
                <a:lnTo>
                  <a:pt x="4097" y="536"/>
                </a:lnTo>
                <a:lnTo>
                  <a:pt x="4142" y="539"/>
                </a:lnTo>
                <a:lnTo>
                  <a:pt x="4141" y="545"/>
                </a:lnTo>
                <a:lnTo>
                  <a:pt x="4139" y="551"/>
                </a:lnTo>
                <a:lnTo>
                  <a:pt x="4136" y="556"/>
                </a:lnTo>
                <a:lnTo>
                  <a:pt x="4133" y="561"/>
                </a:lnTo>
                <a:lnTo>
                  <a:pt x="4130" y="566"/>
                </a:lnTo>
                <a:lnTo>
                  <a:pt x="4126" y="570"/>
                </a:lnTo>
                <a:lnTo>
                  <a:pt x="4121" y="575"/>
                </a:lnTo>
                <a:lnTo>
                  <a:pt x="4116" y="578"/>
                </a:lnTo>
                <a:lnTo>
                  <a:pt x="4111" y="582"/>
                </a:lnTo>
                <a:lnTo>
                  <a:pt x="4105" y="585"/>
                </a:lnTo>
                <a:lnTo>
                  <a:pt x="4099" y="587"/>
                </a:lnTo>
                <a:lnTo>
                  <a:pt x="4092" y="589"/>
                </a:lnTo>
                <a:lnTo>
                  <a:pt x="4089" y="590"/>
                </a:lnTo>
                <a:lnTo>
                  <a:pt x="4085" y="591"/>
                </a:lnTo>
                <a:lnTo>
                  <a:pt x="4078" y="592"/>
                </a:lnTo>
                <a:lnTo>
                  <a:pt x="4070" y="593"/>
                </a:lnTo>
                <a:lnTo>
                  <a:pt x="4062" y="593"/>
                </a:lnTo>
                <a:close/>
                <a:moveTo>
                  <a:pt x="4023" y="483"/>
                </a:moveTo>
                <a:lnTo>
                  <a:pt x="4097" y="483"/>
                </a:lnTo>
                <a:lnTo>
                  <a:pt x="4097" y="480"/>
                </a:lnTo>
                <a:lnTo>
                  <a:pt x="4097" y="476"/>
                </a:lnTo>
                <a:lnTo>
                  <a:pt x="4096" y="472"/>
                </a:lnTo>
                <a:lnTo>
                  <a:pt x="4095" y="469"/>
                </a:lnTo>
                <a:lnTo>
                  <a:pt x="4093" y="466"/>
                </a:lnTo>
                <a:lnTo>
                  <a:pt x="4092" y="463"/>
                </a:lnTo>
                <a:lnTo>
                  <a:pt x="4089" y="460"/>
                </a:lnTo>
                <a:lnTo>
                  <a:pt x="4087" y="457"/>
                </a:lnTo>
                <a:lnTo>
                  <a:pt x="4082" y="453"/>
                </a:lnTo>
                <a:lnTo>
                  <a:pt x="4076" y="450"/>
                </a:lnTo>
                <a:lnTo>
                  <a:pt x="4069" y="448"/>
                </a:lnTo>
                <a:lnTo>
                  <a:pt x="4061" y="447"/>
                </a:lnTo>
                <a:lnTo>
                  <a:pt x="4053" y="448"/>
                </a:lnTo>
                <a:lnTo>
                  <a:pt x="4050" y="449"/>
                </a:lnTo>
                <a:lnTo>
                  <a:pt x="4046" y="450"/>
                </a:lnTo>
                <a:lnTo>
                  <a:pt x="4040" y="453"/>
                </a:lnTo>
                <a:lnTo>
                  <a:pt x="4037" y="455"/>
                </a:lnTo>
                <a:lnTo>
                  <a:pt x="4034" y="458"/>
                </a:lnTo>
                <a:lnTo>
                  <a:pt x="4030" y="463"/>
                </a:lnTo>
                <a:lnTo>
                  <a:pt x="4026" y="470"/>
                </a:lnTo>
                <a:lnTo>
                  <a:pt x="4025" y="473"/>
                </a:lnTo>
                <a:lnTo>
                  <a:pt x="4024" y="476"/>
                </a:lnTo>
                <a:lnTo>
                  <a:pt x="4023" y="483"/>
                </a:lnTo>
                <a:close/>
                <a:moveTo>
                  <a:pt x="4267" y="413"/>
                </a:moveTo>
                <a:lnTo>
                  <a:pt x="4267" y="450"/>
                </a:lnTo>
                <a:lnTo>
                  <a:pt x="4234" y="450"/>
                </a:lnTo>
                <a:lnTo>
                  <a:pt x="4234" y="535"/>
                </a:lnTo>
                <a:lnTo>
                  <a:pt x="4234" y="540"/>
                </a:lnTo>
                <a:lnTo>
                  <a:pt x="4235" y="544"/>
                </a:lnTo>
                <a:lnTo>
                  <a:pt x="4236" y="545"/>
                </a:lnTo>
                <a:lnTo>
                  <a:pt x="4236" y="547"/>
                </a:lnTo>
                <a:lnTo>
                  <a:pt x="4238" y="549"/>
                </a:lnTo>
                <a:lnTo>
                  <a:pt x="4241" y="551"/>
                </a:lnTo>
                <a:lnTo>
                  <a:pt x="4244" y="552"/>
                </a:lnTo>
                <a:lnTo>
                  <a:pt x="4247" y="552"/>
                </a:lnTo>
                <a:lnTo>
                  <a:pt x="4250" y="553"/>
                </a:lnTo>
                <a:lnTo>
                  <a:pt x="4257" y="552"/>
                </a:lnTo>
                <a:lnTo>
                  <a:pt x="4263" y="551"/>
                </a:lnTo>
                <a:lnTo>
                  <a:pt x="4270" y="587"/>
                </a:lnTo>
                <a:lnTo>
                  <a:pt x="4260" y="590"/>
                </a:lnTo>
                <a:lnTo>
                  <a:pt x="4253" y="591"/>
                </a:lnTo>
                <a:lnTo>
                  <a:pt x="4244" y="592"/>
                </a:lnTo>
                <a:lnTo>
                  <a:pt x="4237" y="592"/>
                </a:lnTo>
                <a:lnTo>
                  <a:pt x="4231" y="592"/>
                </a:lnTo>
                <a:lnTo>
                  <a:pt x="4225" y="591"/>
                </a:lnTo>
                <a:lnTo>
                  <a:pt x="4220" y="590"/>
                </a:lnTo>
                <a:lnTo>
                  <a:pt x="4214" y="588"/>
                </a:lnTo>
                <a:lnTo>
                  <a:pt x="4210" y="586"/>
                </a:lnTo>
                <a:lnTo>
                  <a:pt x="4205" y="583"/>
                </a:lnTo>
                <a:lnTo>
                  <a:pt x="4201" y="581"/>
                </a:lnTo>
                <a:lnTo>
                  <a:pt x="4197" y="577"/>
                </a:lnTo>
                <a:lnTo>
                  <a:pt x="4194" y="573"/>
                </a:lnTo>
                <a:lnTo>
                  <a:pt x="4191" y="569"/>
                </a:lnTo>
                <a:lnTo>
                  <a:pt x="4189" y="564"/>
                </a:lnTo>
                <a:lnTo>
                  <a:pt x="4187" y="559"/>
                </a:lnTo>
                <a:lnTo>
                  <a:pt x="4186" y="554"/>
                </a:lnTo>
                <a:lnTo>
                  <a:pt x="4185" y="548"/>
                </a:lnTo>
                <a:lnTo>
                  <a:pt x="4185" y="542"/>
                </a:lnTo>
                <a:lnTo>
                  <a:pt x="4185" y="450"/>
                </a:lnTo>
                <a:lnTo>
                  <a:pt x="4161" y="450"/>
                </a:lnTo>
                <a:lnTo>
                  <a:pt x="4161" y="413"/>
                </a:lnTo>
                <a:lnTo>
                  <a:pt x="4185" y="413"/>
                </a:lnTo>
                <a:lnTo>
                  <a:pt x="4185" y="371"/>
                </a:lnTo>
                <a:lnTo>
                  <a:pt x="4234" y="371"/>
                </a:lnTo>
                <a:lnTo>
                  <a:pt x="4234" y="413"/>
                </a:lnTo>
                <a:lnTo>
                  <a:pt x="4267" y="413"/>
                </a:lnTo>
                <a:close/>
                <a:moveTo>
                  <a:pt x="4376" y="593"/>
                </a:moveTo>
                <a:lnTo>
                  <a:pt x="4369" y="593"/>
                </a:lnTo>
                <a:lnTo>
                  <a:pt x="4363" y="592"/>
                </a:lnTo>
                <a:lnTo>
                  <a:pt x="4349" y="590"/>
                </a:lnTo>
                <a:lnTo>
                  <a:pt x="4344" y="589"/>
                </a:lnTo>
                <a:lnTo>
                  <a:pt x="4338" y="587"/>
                </a:lnTo>
                <a:lnTo>
                  <a:pt x="4328" y="582"/>
                </a:lnTo>
                <a:lnTo>
                  <a:pt x="4323" y="579"/>
                </a:lnTo>
                <a:lnTo>
                  <a:pt x="4319" y="576"/>
                </a:lnTo>
                <a:lnTo>
                  <a:pt x="4314" y="572"/>
                </a:lnTo>
                <a:lnTo>
                  <a:pt x="4310" y="569"/>
                </a:lnTo>
                <a:lnTo>
                  <a:pt x="4303" y="560"/>
                </a:lnTo>
                <a:lnTo>
                  <a:pt x="4300" y="555"/>
                </a:lnTo>
                <a:lnTo>
                  <a:pt x="4298" y="550"/>
                </a:lnTo>
                <a:lnTo>
                  <a:pt x="4293" y="540"/>
                </a:lnTo>
                <a:lnTo>
                  <a:pt x="4291" y="534"/>
                </a:lnTo>
                <a:lnTo>
                  <a:pt x="4290" y="528"/>
                </a:lnTo>
                <a:lnTo>
                  <a:pt x="4289" y="522"/>
                </a:lnTo>
                <a:lnTo>
                  <a:pt x="4288" y="516"/>
                </a:lnTo>
                <a:lnTo>
                  <a:pt x="4287" y="509"/>
                </a:lnTo>
                <a:lnTo>
                  <a:pt x="4287" y="502"/>
                </a:lnTo>
                <a:lnTo>
                  <a:pt x="4287" y="495"/>
                </a:lnTo>
                <a:lnTo>
                  <a:pt x="4288" y="489"/>
                </a:lnTo>
                <a:lnTo>
                  <a:pt x="4289" y="483"/>
                </a:lnTo>
                <a:lnTo>
                  <a:pt x="4290" y="477"/>
                </a:lnTo>
                <a:lnTo>
                  <a:pt x="4293" y="465"/>
                </a:lnTo>
                <a:lnTo>
                  <a:pt x="4295" y="459"/>
                </a:lnTo>
                <a:lnTo>
                  <a:pt x="4298" y="454"/>
                </a:lnTo>
                <a:lnTo>
                  <a:pt x="4303" y="445"/>
                </a:lnTo>
                <a:lnTo>
                  <a:pt x="4307" y="440"/>
                </a:lnTo>
                <a:lnTo>
                  <a:pt x="4310" y="436"/>
                </a:lnTo>
                <a:lnTo>
                  <a:pt x="4314" y="432"/>
                </a:lnTo>
                <a:lnTo>
                  <a:pt x="4318" y="428"/>
                </a:lnTo>
                <a:lnTo>
                  <a:pt x="4327" y="422"/>
                </a:lnTo>
                <a:lnTo>
                  <a:pt x="4332" y="419"/>
                </a:lnTo>
                <a:lnTo>
                  <a:pt x="4338" y="417"/>
                </a:lnTo>
                <a:lnTo>
                  <a:pt x="4343" y="415"/>
                </a:lnTo>
                <a:lnTo>
                  <a:pt x="4348" y="413"/>
                </a:lnTo>
                <a:lnTo>
                  <a:pt x="4354" y="412"/>
                </a:lnTo>
                <a:lnTo>
                  <a:pt x="4361" y="411"/>
                </a:lnTo>
                <a:lnTo>
                  <a:pt x="4374" y="411"/>
                </a:lnTo>
                <a:lnTo>
                  <a:pt x="4385" y="411"/>
                </a:lnTo>
                <a:lnTo>
                  <a:pt x="4396" y="413"/>
                </a:lnTo>
                <a:lnTo>
                  <a:pt x="4401" y="414"/>
                </a:lnTo>
                <a:lnTo>
                  <a:pt x="4406" y="416"/>
                </a:lnTo>
                <a:lnTo>
                  <a:pt x="4416" y="421"/>
                </a:lnTo>
                <a:lnTo>
                  <a:pt x="4425" y="426"/>
                </a:lnTo>
                <a:lnTo>
                  <a:pt x="4429" y="429"/>
                </a:lnTo>
                <a:lnTo>
                  <a:pt x="4433" y="433"/>
                </a:lnTo>
                <a:lnTo>
                  <a:pt x="4440" y="441"/>
                </a:lnTo>
                <a:lnTo>
                  <a:pt x="4443" y="446"/>
                </a:lnTo>
                <a:lnTo>
                  <a:pt x="4446" y="450"/>
                </a:lnTo>
                <a:lnTo>
                  <a:pt x="4448" y="456"/>
                </a:lnTo>
                <a:lnTo>
                  <a:pt x="4451" y="461"/>
                </a:lnTo>
                <a:lnTo>
                  <a:pt x="4453" y="467"/>
                </a:lnTo>
                <a:lnTo>
                  <a:pt x="4454" y="473"/>
                </a:lnTo>
                <a:lnTo>
                  <a:pt x="4455" y="479"/>
                </a:lnTo>
                <a:lnTo>
                  <a:pt x="4456" y="486"/>
                </a:lnTo>
                <a:lnTo>
                  <a:pt x="4457" y="493"/>
                </a:lnTo>
                <a:lnTo>
                  <a:pt x="4457" y="500"/>
                </a:lnTo>
                <a:lnTo>
                  <a:pt x="4457" y="514"/>
                </a:lnTo>
                <a:lnTo>
                  <a:pt x="4335" y="514"/>
                </a:lnTo>
                <a:lnTo>
                  <a:pt x="4336" y="519"/>
                </a:lnTo>
                <a:lnTo>
                  <a:pt x="4336" y="523"/>
                </a:lnTo>
                <a:lnTo>
                  <a:pt x="4338" y="532"/>
                </a:lnTo>
                <a:lnTo>
                  <a:pt x="4342" y="539"/>
                </a:lnTo>
                <a:lnTo>
                  <a:pt x="4344" y="542"/>
                </a:lnTo>
                <a:lnTo>
                  <a:pt x="4346" y="545"/>
                </a:lnTo>
                <a:lnTo>
                  <a:pt x="4349" y="548"/>
                </a:lnTo>
                <a:lnTo>
                  <a:pt x="4352" y="550"/>
                </a:lnTo>
                <a:lnTo>
                  <a:pt x="4355" y="552"/>
                </a:lnTo>
                <a:lnTo>
                  <a:pt x="4360" y="554"/>
                </a:lnTo>
                <a:lnTo>
                  <a:pt x="4364" y="555"/>
                </a:lnTo>
                <a:lnTo>
                  <a:pt x="4368" y="556"/>
                </a:lnTo>
                <a:lnTo>
                  <a:pt x="4377" y="557"/>
                </a:lnTo>
                <a:lnTo>
                  <a:pt x="4382" y="556"/>
                </a:lnTo>
                <a:lnTo>
                  <a:pt x="4388" y="555"/>
                </a:lnTo>
                <a:lnTo>
                  <a:pt x="4393" y="554"/>
                </a:lnTo>
                <a:lnTo>
                  <a:pt x="4398" y="551"/>
                </a:lnTo>
                <a:lnTo>
                  <a:pt x="4400" y="550"/>
                </a:lnTo>
                <a:lnTo>
                  <a:pt x="4402" y="548"/>
                </a:lnTo>
                <a:lnTo>
                  <a:pt x="4405" y="545"/>
                </a:lnTo>
                <a:lnTo>
                  <a:pt x="4408" y="541"/>
                </a:lnTo>
                <a:lnTo>
                  <a:pt x="4410" y="536"/>
                </a:lnTo>
                <a:lnTo>
                  <a:pt x="4456" y="539"/>
                </a:lnTo>
                <a:lnTo>
                  <a:pt x="4454" y="545"/>
                </a:lnTo>
                <a:lnTo>
                  <a:pt x="4452" y="551"/>
                </a:lnTo>
                <a:lnTo>
                  <a:pt x="4450" y="556"/>
                </a:lnTo>
                <a:lnTo>
                  <a:pt x="4447" y="561"/>
                </a:lnTo>
                <a:lnTo>
                  <a:pt x="4443" y="566"/>
                </a:lnTo>
                <a:lnTo>
                  <a:pt x="4439" y="570"/>
                </a:lnTo>
                <a:lnTo>
                  <a:pt x="4435" y="575"/>
                </a:lnTo>
                <a:lnTo>
                  <a:pt x="4430" y="578"/>
                </a:lnTo>
                <a:lnTo>
                  <a:pt x="4424" y="582"/>
                </a:lnTo>
                <a:lnTo>
                  <a:pt x="4418" y="585"/>
                </a:lnTo>
                <a:lnTo>
                  <a:pt x="4412" y="587"/>
                </a:lnTo>
                <a:lnTo>
                  <a:pt x="4406" y="589"/>
                </a:lnTo>
                <a:lnTo>
                  <a:pt x="4402" y="590"/>
                </a:lnTo>
                <a:lnTo>
                  <a:pt x="4399" y="591"/>
                </a:lnTo>
                <a:lnTo>
                  <a:pt x="4391" y="592"/>
                </a:lnTo>
                <a:lnTo>
                  <a:pt x="4384" y="593"/>
                </a:lnTo>
                <a:lnTo>
                  <a:pt x="4376" y="593"/>
                </a:lnTo>
                <a:close/>
                <a:moveTo>
                  <a:pt x="4335" y="483"/>
                </a:moveTo>
                <a:lnTo>
                  <a:pt x="4411" y="483"/>
                </a:lnTo>
                <a:lnTo>
                  <a:pt x="4411" y="480"/>
                </a:lnTo>
                <a:lnTo>
                  <a:pt x="4410" y="476"/>
                </a:lnTo>
                <a:lnTo>
                  <a:pt x="4409" y="472"/>
                </a:lnTo>
                <a:lnTo>
                  <a:pt x="4408" y="469"/>
                </a:lnTo>
                <a:lnTo>
                  <a:pt x="4407" y="466"/>
                </a:lnTo>
                <a:lnTo>
                  <a:pt x="4405" y="463"/>
                </a:lnTo>
                <a:lnTo>
                  <a:pt x="4403" y="460"/>
                </a:lnTo>
                <a:lnTo>
                  <a:pt x="4401" y="457"/>
                </a:lnTo>
                <a:lnTo>
                  <a:pt x="4395" y="453"/>
                </a:lnTo>
                <a:lnTo>
                  <a:pt x="4389" y="450"/>
                </a:lnTo>
                <a:lnTo>
                  <a:pt x="4382" y="448"/>
                </a:lnTo>
                <a:lnTo>
                  <a:pt x="4375" y="447"/>
                </a:lnTo>
                <a:lnTo>
                  <a:pt x="4367" y="448"/>
                </a:lnTo>
                <a:lnTo>
                  <a:pt x="4363" y="449"/>
                </a:lnTo>
                <a:lnTo>
                  <a:pt x="4360" y="450"/>
                </a:lnTo>
                <a:lnTo>
                  <a:pt x="4352" y="453"/>
                </a:lnTo>
                <a:lnTo>
                  <a:pt x="4349" y="455"/>
                </a:lnTo>
                <a:lnTo>
                  <a:pt x="4347" y="458"/>
                </a:lnTo>
                <a:lnTo>
                  <a:pt x="4342" y="463"/>
                </a:lnTo>
                <a:lnTo>
                  <a:pt x="4339" y="470"/>
                </a:lnTo>
                <a:lnTo>
                  <a:pt x="4337" y="473"/>
                </a:lnTo>
                <a:lnTo>
                  <a:pt x="4336" y="476"/>
                </a:lnTo>
                <a:lnTo>
                  <a:pt x="4335" y="483"/>
                </a:lnTo>
                <a:close/>
                <a:moveTo>
                  <a:pt x="4580" y="413"/>
                </a:moveTo>
                <a:lnTo>
                  <a:pt x="4580" y="450"/>
                </a:lnTo>
                <a:lnTo>
                  <a:pt x="4547" y="450"/>
                </a:lnTo>
                <a:lnTo>
                  <a:pt x="4547" y="535"/>
                </a:lnTo>
                <a:lnTo>
                  <a:pt x="4548" y="540"/>
                </a:lnTo>
                <a:lnTo>
                  <a:pt x="4548" y="544"/>
                </a:lnTo>
                <a:lnTo>
                  <a:pt x="4549" y="545"/>
                </a:lnTo>
                <a:lnTo>
                  <a:pt x="4550" y="547"/>
                </a:lnTo>
                <a:lnTo>
                  <a:pt x="4552" y="549"/>
                </a:lnTo>
                <a:lnTo>
                  <a:pt x="4554" y="551"/>
                </a:lnTo>
                <a:lnTo>
                  <a:pt x="4557" y="552"/>
                </a:lnTo>
                <a:lnTo>
                  <a:pt x="4560" y="552"/>
                </a:lnTo>
                <a:lnTo>
                  <a:pt x="4564" y="553"/>
                </a:lnTo>
                <a:lnTo>
                  <a:pt x="4571" y="552"/>
                </a:lnTo>
                <a:lnTo>
                  <a:pt x="4576" y="551"/>
                </a:lnTo>
                <a:lnTo>
                  <a:pt x="4584" y="587"/>
                </a:lnTo>
                <a:lnTo>
                  <a:pt x="4573" y="590"/>
                </a:lnTo>
                <a:lnTo>
                  <a:pt x="4566" y="591"/>
                </a:lnTo>
                <a:lnTo>
                  <a:pt x="4557" y="592"/>
                </a:lnTo>
                <a:lnTo>
                  <a:pt x="4551" y="592"/>
                </a:lnTo>
                <a:lnTo>
                  <a:pt x="4544" y="592"/>
                </a:lnTo>
                <a:lnTo>
                  <a:pt x="4539" y="591"/>
                </a:lnTo>
                <a:lnTo>
                  <a:pt x="4533" y="590"/>
                </a:lnTo>
                <a:lnTo>
                  <a:pt x="4528" y="588"/>
                </a:lnTo>
                <a:lnTo>
                  <a:pt x="4523" y="586"/>
                </a:lnTo>
                <a:lnTo>
                  <a:pt x="4518" y="583"/>
                </a:lnTo>
                <a:lnTo>
                  <a:pt x="4514" y="581"/>
                </a:lnTo>
                <a:lnTo>
                  <a:pt x="4510" y="577"/>
                </a:lnTo>
                <a:lnTo>
                  <a:pt x="4507" y="573"/>
                </a:lnTo>
                <a:lnTo>
                  <a:pt x="4504" y="569"/>
                </a:lnTo>
                <a:lnTo>
                  <a:pt x="4502" y="564"/>
                </a:lnTo>
                <a:lnTo>
                  <a:pt x="4500" y="559"/>
                </a:lnTo>
                <a:lnTo>
                  <a:pt x="4499" y="554"/>
                </a:lnTo>
                <a:lnTo>
                  <a:pt x="4498" y="548"/>
                </a:lnTo>
                <a:lnTo>
                  <a:pt x="4498" y="542"/>
                </a:lnTo>
                <a:lnTo>
                  <a:pt x="4498" y="450"/>
                </a:lnTo>
                <a:lnTo>
                  <a:pt x="4474" y="450"/>
                </a:lnTo>
                <a:lnTo>
                  <a:pt x="4474" y="413"/>
                </a:lnTo>
                <a:lnTo>
                  <a:pt x="4498" y="413"/>
                </a:lnTo>
                <a:lnTo>
                  <a:pt x="4498" y="371"/>
                </a:lnTo>
                <a:lnTo>
                  <a:pt x="4547" y="371"/>
                </a:lnTo>
                <a:lnTo>
                  <a:pt x="4547" y="413"/>
                </a:lnTo>
                <a:lnTo>
                  <a:pt x="4580" y="413"/>
                </a:lnTo>
                <a:close/>
                <a:moveTo>
                  <a:pt x="578" y="585"/>
                </a:moveTo>
                <a:lnTo>
                  <a:pt x="465" y="257"/>
                </a:lnTo>
                <a:lnTo>
                  <a:pt x="352" y="585"/>
                </a:lnTo>
                <a:lnTo>
                  <a:pt x="578" y="585"/>
                </a:lnTo>
                <a:close/>
                <a:moveTo>
                  <a:pt x="930" y="930"/>
                </a:moveTo>
                <a:lnTo>
                  <a:pt x="699" y="930"/>
                </a:lnTo>
                <a:lnTo>
                  <a:pt x="642" y="768"/>
                </a:lnTo>
                <a:lnTo>
                  <a:pt x="288" y="768"/>
                </a:lnTo>
                <a:lnTo>
                  <a:pt x="232" y="930"/>
                </a:lnTo>
                <a:lnTo>
                  <a:pt x="0" y="930"/>
                </a:lnTo>
                <a:lnTo>
                  <a:pt x="162" y="471"/>
                </a:lnTo>
                <a:lnTo>
                  <a:pt x="326" y="12"/>
                </a:lnTo>
                <a:lnTo>
                  <a:pt x="603" y="12"/>
                </a:lnTo>
                <a:lnTo>
                  <a:pt x="767" y="471"/>
                </a:lnTo>
                <a:lnTo>
                  <a:pt x="930" y="930"/>
                </a:lnTo>
                <a:close/>
                <a:moveTo>
                  <a:pt x="1016" y="930"/>
                </a:moveTo>
                <a:lnTo>
                  <a:pt x="1016" y="722"/>
                </a:lnTo>
                <a:lnTo>
                  <a:pt x="1225" y="722"/>
                </a:lnTo>
                <a:lnTo>
                  <a:pt x="1225" y="930"/>
                </a:lnTo>
                <a:lnTo>
                  <a:pt x="1016" y="9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3A70D3C-0CC8-FE4E-F52B-53CE8B81A6CF}"/>
              </a:ext>
            </a:extLst>
          </p:cNvPr>
          <p:cNvSpPr>
            <a:spLocks noGrp="1"/>
          </p:cNvSpPr>
          <p:nvPr>
            <p:ph type="dt" sz="half" idx="14"/>
          </p:nvPr>
        </p:nvSpPr>
        <p:spPr/>
        <p:txBody>
          <a:bodyPr/>
          <a:lstStyle/>
          <a:p>
            <a:fld id="{1F57A8D1-3024-4CCC-B02B-A596260BDB54}" type="datetime1">
              <a:rPr lang="fi-FI" smtClean="0"/>
              <a:t>9.6.2024</a:t>
            </a:fld>
            <a:endParaRPr lang="fi-FI"/>
          </a:p>
        </p:txBody>
      </p:sp>
      <p:sp>
        <p:nvSpPr>
          <p:cNvPr id="5" name="Footer Placeholder 4">
            <a:extLst>
              <a:ext uri="{FF2B5EF4-FFF2-40B4-BE49-F238E27FC236}">
                <a16:creationId xmlns:a16="http://schemas.microsoft.com/office/drawing/2014/main" id="{6435823F-DD19-8F3B-CB31-DC7AB7F7DD25}"/>
              </a:ext>
            </a:extLst>
          </p:cNvPr>
          <p:cNvSpPr>
            <a:spLocks noGrp="1"/>
          </p:cNvSpPr>
          <p:nvPr>
            <p:ph type="ftr" sz="quarter" idx="15"/>
          </p:nvPr>
        </p:nvSpPr>
        <p:spPr/>
        <p:txBody>
          <a:bodyPr/>
          <a:lstStyle/>
          <a:p>
            <a:r>
              <a:rPr lang="fi-FI"/>
              <a:t>Presenter Name</a:t>
            </a:r>
          </a:p>
        </p:txBody>
      </p:sp>
      <p:sp>
        <p:nvSpPr>
          <p:cNvPr id="6" name="Slide Number Placeholder 5">
            <a:extLst>
              <a:ext uri="{FF2B5EF4-FFF2-40B4-BE49-F238E27FC236}">
                <a16:creationId xmlns:a16="http://schemas.microsoft.com/office/drawing/2014/main" id="{97CA50C0-8868-D9E3-6151-7FEB6CA03A3F}"/>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395761810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theme" Target="../theme/theme2.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image" Target="../media/image1.png"/><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theme" Target="../theme/theme3.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image" Target="../media/image1.png"/><Relationship Id="rId2" Type="http://schemas.openxmlformats.org/officeDocument/2006/relationships/slideLayout" Target="../slideLayouts/slideLayout45.xml"/><Relationship Id="rId16" Type="http://schemas.openxmlformats.org/officeDocument/2006/relationships/theme" Target="../theme/theme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5.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72.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image" Target="../media/image1.png"/><Relationship Id="rId5" Type="http://schemas.openxmlformats.org/officeDocument/2006/relationships/theme" Target="../theme/theme6.xml"/><Relationship Id="rId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GB"/>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F88ACE25-8CC0-47FA-B38B-83BD3BBFB23F}" type="datetime1">
              <a:rPr lang="fi-FI" smtClean="0"/>
              <a:t>9.6.2024</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20" cstate="screen">
            <a:extLst>
              <a:ext uri="{28A0092B-C50C-407E-A947-70E740481C1C}">
                <a14:useLocalDpi xmlns:a14="http://schemas.microsoft.com/office/drawing/2010/main"/>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12992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4068" r:id="rId7"/>
    <p:sldLayoutId id="2147484069"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 id="2147483906" r:id="rId17"/>
    <p:sldLayoutId id="2147483907" r:id="rId18"/>
  </p:sldLayoutIdLst>
  <p:hf hd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77610C63-FE48-4BD4-9F9F-EF32A1826A61}" type="datetime1">
              <a:rPr lang="fi-FI" smtClean="0"/>
              <a:t>9.6.2024</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22" cstate="screen">
            <a:extLst>
              <a:ext uri="{28A0092B-C50C-407E-A947-70E740481C1C}">
                <a14:useLocalDpi xmlns:a14="http://schemas.microsoft.com/office/drawing/2010/main"/>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13417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 id="2147483794" r:id="rId20"/>
  </p:sldLayoutIdLst>
  <p:hf hd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8CFD9232-3719-4F9E-8007-2DCF972A3CA4}" type="datetime1">
              <a:rPr lang="fi-FI" smtClean="0"/>
              <a:t>9.6.2024</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7" cstate="screen">
            <a:extLst>
              <a:ext uri="{28A0092B-C50C-407E-A947-70E740481C1C}">
                <a14:useLocalDpi xmlns:a14="http://schemas.microsoft.com/office/drawing/2010/main"/>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709803"/>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Lst>
  <p:hf hd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27506E4C-B9FC-44D0-B2BA-36EF67BC6E74}" type="datetime1">
              <a:rPr lang="fi-FI" smtClean="0"/>
              <a:t>9.6.2024</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195271"/>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Lst>
  <p:hf hd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0221E6FC-591F-41D3-8866-CA3BC60199CE}" type="datetime1">
              <a:rPr lang="fi-FI" smtClean="0"/>
              <a:t>9.6.2024</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userDrawn="1"/>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623492"/>
      </p:ext>
    </p:extLst>
  </p:cSld>
  <p:clrMap bg1="lt1" tx1="dk1" bg2="lt2" tx2="dk2" accent1="accent1" accent2="accent2" accent3="accent3" accent4="accent4" accent5="accent5" accent6="accent6" hlink="hlink" folHlink="folHlink"/>
  <p:sldLayoutIdLst>
    <p:sldLayoutId id="2147484044" r:id="rId1"/>
    <p:sldLayoutId id="2147484071" r:id="rId2"/>
    <p:sldLayoutId id="2147484072" r:id="rId3"/>
    <p:sldLayoutId id="2147484073" r:id="rId4"/>
    <p:sldLayoutId id="2147484074" r:id="rId5"/>
    <p:sldLayoutId id="2147484064" r:id="rId6"/>
    <p:sldLayoutId id="2147484065" r:id="rId7"/>
    <p:sldLayoutId id="2147484066" r:id="rId8"/>
    <p:sldLayoutId id="2147484067" r:id="rId9"/>
    <p:sldLayoutId id="2147484077" r:id="rId10"/>
    <p:sldLayoutId id="2147484078" r:id="rId11"/>
  </p:sldLayoutIdLst>
  <p:hf hd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D7C2292C-5C74-45EE-A0FE-7902D9C4C12B}" type="datetime1">
              <a:rPr lang="fi-FI" smtClean="0"/>
              <a:t>9.6.2024</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6" cstate="screen">
            <a:extLst>
              <a:ext uri="{28A0092B-C50C-407E-A947-70E740481C1C}">
                <a14:useLocalDpi xmlns:a14="http://schemas.microsoft.com/office/drawing/2010/main"/>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130185"/>
      </p:ext>
    </p:extLst>
  </p:cSld>
  <p:clrMap bg1="lt1" tx1="dk1" bg2="lt2" tx2="dk2" accent1="accent1" accent2="accent2" accent3="accent3" accent4="accent4" accent5="accent5" accent6="accent6" hlink="hlink" folHlink="folHlink"/>
  <p:sldLayoutIdLst>
    <p:sldLayoutId id="2147484070" r:id="rId1"/>
    <p:sldLayoutId id="2147483888" r:id="rId2"/>
    <p:sldLayoutId id="2147483889" r:id="rId3"/>
    <p:sldLayoutId id="2147483890" r:id="rId4"/>
  </p:sldLayoutIdLst>
  <p:hf hd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349A-86F2-8991-1EAA-F051051D62E2}"/>
              </a:ext>
            </a:extLst>
          </p:cNvPr>
          <p:cNvSpPr>
            <a:spLocks noGrp="1"/>
          </p:cNvSpPr>
          <p:nvPr>
            <p:ph type="ctrTitle"/>
          </p:nvPr>
        </p:nvSpPr>
        <p:spPr>
          <a:xfrm>
            <a:off x="357188" y="2792068"/>
            <a:ext cx="9792468" cy="364908"/>
          </a:xfrm>
        </p:spPr>
        <p:txBody>
          <a:bodyPr/>
          <a:lstStyle/>
          <a:p>
            <a:pPr algn="just">
              <a:lnSpc>
                <a:spcPct val="150000"/>
              </a:lnSpc>
              <a:spcAft>
                <a:spcPts val="1000"/>
              </a:spcAft>
            </a:pPr>
            <a:r>
              <a:rPr lang="en-GB" sz="1800">
                <a:effectLst/>
                <a:latin typeface="Helvetica" panose="020B0604020202020204" pitchFamily="34" charset="0"/>
                <a:ea typeface="Helvetica" panose="020B0604020202020204" pitchFamily="34" charset="0"/>
                <a:cs typeface="Times New Roman" panose="02020603050405020304" pitchFamily="18" charset="0"/>
              </a:rPr>
              <a:t>CS-A1155: Databases for Data Science 2024</a:t>
            </a:r>
            <a:endParaRPr lang="en-FI" sz="1800">
              <a:effectLst/>
              <a:latin typeface="Georgia" panose="02040502050405020303" pitchFamily="18"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FA2F08A9-1795-8342-8009-C3DDC0F7A4B8}"/>
              </a:ext>
            </a:extLst>
          </p:cNvPr>
          <p:cNvSpPr>
            <a:spLocks noGrp="1"/>
          </p:cNvSpPr>
          <p:nvPr>
            <p:ph type="subTitle" idx="1"/>
          </p:nvPr>
        </p:nvSpPr>
        <p:spPr>
          <a:xfrm>
            <a:off x="357188" y="1343242"/>
            <a:ext cx="9792468" cy="984885"/>
          </a:xfrm>
        </p:spPr>
        <p:txBody>
          <a:bodyPr/>
          <a:lstStyle/>
          <a:p>
            <a:r>
              <a:rPr lang="en-US" noProof="1"/>
              <a:t>DESIGNING A VOLUNTEER MATCHING SYSTEM WITH THE FINNISH RED CROSS (FRC)</a:t>
            </a:r>
            <a:endParaRPr lang="en-GB" noProof="1"/>
          </a:p>
        </p:txBody>
      </p:sp>
      <p:sp>
        <p:nvSpPr>
          <p:cNvPr id="6" name="Slide Number Placeholder 5">
            <a:extLst>
              <a:ext uri="{FF2B5EF4-FFF2-40B4-BE49-F238E27FC236}">
                <a16:creationId xmlns:a16="http://schemas.microsoft.com/office/drawing/2014/main" id="{B34FB7AF-611D-A911-E047-2F3A5822C264}"/>
              </a:ext>
            </a:extLst>
          </p:cNvPr>
          <p:cNvSpPr>
            <a:spLocks noGrp="1"/>
          </p:cNvSpPr>
          <p:nvPr>
            <p:ph type="sldNum" sz="quarter" idx="12"/>
          </p:nvPr>
        </p:nvSpPr>
        <p:spPr/>
        <p:txBody>
          <a:bodyPr/>
          <a:lstStyle/>
          <a:p>
            <a:fld id="{D701140D-C14F-41CA-99FC-0EF83E8DA40A}" type="slidenum">
              <a:rPr lang="fi-FI" smtClean="0"/>
              <a:pPr/>
              <a:t>1</a:t>
            </a:fld>
            <a:endParaRPr lang="fi-FI"/>
          </a:p>
        </p:txBody>
      </p:sp>
      <p:sp>
        <p:nvSpPr>
          <p:cNvPr id="4" name="Title 1">
            <a:extLst>
              <a:ext uri="{FF2B5EF4-FFF2-40B4-BE49-F238E27FC236}">
                <a16:creationId xmlns:a16="http://schemas.microsoft.com/office/drawing/2014/main" id="{2B531537-39C9-F2D4-3422-E306967AC0A3}"/>
              </a:ext>
            </a:extLst>
          </p:cNvPr>
          <p:cNvSpPr txBox="1">
            <a:spLocks/>
          </p:cNvSpPr>
          <p:nvPr/>
        </p:nvSpPr>
        <p:spPr>
          <a:xfrm>
            <a:off x="3443660" y="3429000"/>
            <a:ext cx="6151562" cy="3627468"/>
          </a:xfrm>
          <a:prstGeom prst="rect">
            <a:avLst/>
          </a:prstGeom>
        </p:spPr>
        <p:txBody>
          <a:bodyPr vert="horz" wrap="square" lIns="0" tIns="0" rIns="0" bIns="0" rtlCol="0" anchor="b" anchorCtr="0">
            <a:spAutoFit/>
          </a:bodyPr>
          <a:lstStyle>
            <a:lvl1pPr algn="l" defTabSz="914400" rtl="0" eaLnBrk="1" latinLnBrk="0" hangingPunct="1">
              <a:lnSpc>
                <a:spcPct val="100000"/>
              </a:lnSpc>
              <a:spcBef>
                <a:spcPct val="0"/>
              </a:spcBef>
              <a:buNone/>
              <a:defRPr sz="3200" b="1" kern="1200" spc="-50" baseline="0">
                <a:solidFill>
                  <a:schemeClr val="tx1"/>
                </a:solidFill>
                <a:latin typeface="+mj-lt"/>
                <a:ea typeface="+mj-ea"/>
                <a:cs typeface="+mj-cs"/>
              </a:defRPr>
            </a:lvl1pPr>
          </a:lstStyle>
          <a:p>
            <a:pPr algn="r">
              <a:lnSpc>
                <a:spcPct val="150000"/>
              </a:lnSpc>
              <a:spcAft>
                <a:spcPts val="1000"/>
              </a:spcAft>
            </a:pPr>
            <a:r>
              <a:rPr lang="en-GB" sz="1800">
                <a:latin typeface="Helvetica" panose="020B0604020202020204" pitchFamily="34" charset="0"/>
                <a:ea typeface="Helvetica" panose="020B0604020202020204" pitchFamily="34" charset="0"/>
                <a:cs typeface="Times New Roman" panose="02020603050405020304" pitchFamily="18" charset="0"/>
              </a:rPr>
              <a:t>Group 20- Members: </a:t>
            </a:r>
          </a:p>
          <a:p>
            <a:pPr algn="r">
              <a:lnSpc>
                <a:spcPct val="150000"/>
              </a:lnSpc>
              <a:spcAft>
                <a:spcPts val="1000"/>
              </a:spcAft>
            </a:pPr>
            <a:r>
              <a:rPr lang="en-GB" sz="1800" err="1">
                <a:latin typeface="Helvetica" panose="020B0604020202020204" pitchFamily="34" charset="0"/>
                <a:ea typeface="Helvetica" panose="020B0604020202020204" pitchFamily="34" charset="0"/>
                <a:cs typeface="Times New Roman" panose="02020603050405020304" pitchFamily="18" charset="0"/>
              </a:rPr>
              <a:t>Zong</a:t>
            </a:r>
            <a:r>
              <a:rPr lang="en-GB" sz="1800">
                <a:latin typeface="Helvetica" panose="020B0604020202020204" pitchFamily="34" charset="0"/>
                <a:ea typeface="Helvetica" panose="020B0604020202020204" pitchFamily="34" charset="0"/>
                <a:cs typeface="Times New Roman" panose="02020603050405020304" pitchFamily="18" charset="0"/>
              </a:rPr>
              <a:t>-Rong Yang</a:t>
            </a:r>
          </a:p>
          <a:p>
            <a:pPr algn="r">
              <a:lnSpc>
                <a:spcPct val="150000"/>
              </a:lnSpc>
              <a:spcAft>
                <a:spcPts val="1000"/>
              </a:spcAft>
            </a:pPr>
            <a:r>
              <a:rPr lang="en-GB" sz="1800">
                <a:latin typeface="Helvetica" panose="020B0604020202020204" pitchFamily="34" charset="0"/>
                <a:ea typeface="Helvetica" panose="020B0604020202020204" pitchFamily="34" charset="0"/>
                <a:cs typeface="Times New Roman" panose="02020603050405020304" pitchFamily="18" charset="0"/>
              </a:rPr>
              <a:t>Trang Le Forsell</a:t>
            </a:r>
          </a:p>
          <a:p>
            <a:pPr algn="r">
              <a:lnSpc>
                <a:spcPct val="150000"/>
              </a:lnSpc>
              <a:spcAft>
                <a:spcPts val="1000"/>
              </a:spcAft>
            </a:pPr>
            <a:r>
              <a:rPr lang="en-GB" sz="1800">
                <a:latin typeface="Helvetica" panose="020B0604020202020204" pitchFamily="34" charset="0"/>
                <a:ea typeface="Helvetica" panose="020B0604020202020204" pitchFamily="34" charset="0"/>
                <a:cs typeface="Times New Roman" panose="02020603050405020304" pitchFamily="18" charset="0"/>
              </a:rPr>
              <a:t>Tien Huynh</a:t>
            </a:r>
          </a:p>
          <a:p>
            <a:pPr algn="r">
              <a:lnSpc>
                <a:spcPct val="150000"/>
              </a:lnSpc>
              <a:spcAft>
                <a:spcPts val="1000"/>
              </a:spcAft>
            </a:pPr>
            <a:r>
              <a:rPr lang="en-GB" sz="1800">
                <a:latin typeface="Helvetica" panose="020B0604020202020204" pitchFamily="34" charset="0"/>
                <a:ea typeface="Helvetica" panose="020B0604020202020204" pitchFamily="34" charset="0"/>
                <a:cs typeface="Times New Roman" panose="02020603050405020304" pitchFamily="18" charset="0"/>
              </a:rPr>
              <a:t>Dung Tran</a:t>
            </a:r>
          </a:p>
          <a:p>
            <a:pPr algn="just">
              <a:lnSpc>
                <a:spcPct val="150000"/>
              </a:lnSpc>
              <a:spcAft>
                <a:spcPts val="1000"/>
              </a:spcAft>
            </a:pPr>
            <a:endParaRPr lang="en-GB" sz="1800">
              <a:latin typeface="Helvetica" panose="020B0604020202020204" pitchFamily="34" charset="0"/>
              <a:ea typeface="Helvetica" panose="020B0604020202020204" pitchFamily="34" charset="0"/>
              <a:cs typeface="Times New Roman" panose="02020603050405020304" pitchFamily="18" charset="0"/>
            </a:endParaRPr>
          </a:p>
          <a:p>
            <a:pPr algn="just">
              <a:lnSpc>
                <a:spcPct val="150000"/>
              </a:lnSpc>
              <a:spcAft>
                <a:spcPts val="1000"/>
              </a:spcAft>
            </a:pPr>
            <a:endParaRPr lang="en-FI" sz="1800">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2787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FBB7-6B49-FAF5-E9F6-393DF5DF195C}"/>
              </a:ext>
            </a:extLst>
          </p:cNvPr>
          <p:cNvSpPr>
            <a:spLocks noGrp="1"/>
          </p:cNvSpPr>
          <p:nvPr>
            <p:ph type="title"/>
          </p:nvPr>
        </p:nvSpPr>
        <p:spPr/>
        <p:txBody>
          <a:bodyPr/>
          <a:lstStyle/>
          <a:p>
            <a:r>
              <a:rPr lang="en-US" sz="2800" kern="100">
                <a:effectLst/>
                <a:ea typeface="Aptos" panose="020B0004020202020204" pitchFamily="34" charset="0"/>
                <a:cs typeface="Times New Roman" panose="02020603050405020304" pitchFamily="18" charset="0"/>
              </a:rPr>
              <a:t>Suggestions</a:t>
            </a:r>
            <a:br>
              <a:rPr lang="en-FI" sz="2800" kern="100">
                <a:effectLst/>
                <a:ea typeface="Aptos" panose="020B0004020202020204" pitchFamily="34" charset="0"/>
                <a:cs typeface="Times New Roman" panose="02020603050405020304" pitchFamily="18" charset="0"/>
              </a:rPr>
            </a:br>
            <a:endParaRPr lang="en-FI" sz="2800"/>
          </a:p>
        </p:txBody>
      </p:sp>
      <p:sp>
        <p:nvSpPr>
          <p:cNvPr id="3" name="Date Placeholder 2">
            <a:extLst>
              <a:ext uri="{FF2B5EF4-FFF2-40B4-BE49-F238E27FC236}">
                <a16:creationId xmlns:a16="http://schemas.microsoft.com/office/drawing/2014/main" id="{4A44F4A0-4C04-08F5-E582-6D55554F8792}"/>
              </a:ext>
            </a:extLst>
          </p:cNvPr>
          <p:cNvSpPr>
            <a:spLocks noGrp="1"/>
          </p:cNvSpPr>
          <p:nvPr>
            <p:ph type="dt" sz="half" idx="10"/>
          </p:nvPr>
        </p:nvSpPr>
        <p:spPr/>
        <p:txBody>
          <a:bodyPr/>
          <a:lstStyle/>
          <a:p>
            <a:fld id="{FC7F2E32-AC6D-4E1D-AAFC-F622DB4341FB}" type="datetime1">
              <a:rPr lang="fi-FI" smtClean="0"/>
              <a:t>9.6.2024</a:t>
            </a:fld>
            <a:endParaRPr lang="fi-FI"/>
          </a:p>
        </p:txBody>
      </p:sp>
      <p:sp>
        <p:nvSpPr>
          <p:cNvPr id="5" name="Slide Number Placeholder 4">
            <a:extLst>
              <a:ext uri="{FF2B5EF4-FFF2-40B4-BE49-F238E27FC236}">
                <a16:creationId xmlns:a16="http://schemas.microsoft.com/office/drawing/2014/main" id="{D0982890-7FC5-978E-895C-C7FD14D0F8F0}"/>
              </a:ext>
            </a:extLst>
          </p:cNvPr>
          <p:cNvSpPr>
            <a:spLocks noGrp="1"/>
          </p:cNvSpPr>
          <p:nvPr>
            <p:ph type="sldNum" sz="quarter" idx="12"/>
          </p:nvPr>
        </p:nvSpPr>
        <p:spPr/>
        <p:txBody>
          <a:bodyPr/>
          <a:lstStyle/>
          <a:p>
            <a:fld id="{D701140D-C14F-41CA-99FC-0EF83E8DA40A}" type="slidenum">
              <a:rPr lang="fi-FI" smtClean="0"/>
              <a:t>10</a:t>
            </a:fld>
            <a:endParaRPr lang="fi-FI"/>
          </a:p>
        </p:txBody>
      </p:sp>
      <p:sp>
        <p:nvSpPr>
          <p:cNvPr id="6" name="TextBox 5">
            <a:extLst>
              <a:ext uri="{FF2B5EF4-FFF2-40B4-BE49-F238E27FC236}">
                <a16:creationId xmlns:a16="http://schemas.microsoft.com/office/drawing/2014/main" id="{4E9410BC-DF1F-0F7A-C1C0-DFA611F994CE}"/>
              </a:ext>
            </a:extLst>
          </p:cNvPr>
          <p:cNvSpPr txBox="1"/>
          <p:nvPr/>
        </p:nvSpPr>
        <p:spPr>
          <a:xfrm>
            <a:off x="407987" y="1525813"/>
            <a:ext cx="10944597" cy="3272691"/>
          </a:xfrm>
          <a:prstGeom prst="rect">
            <a:avLst/>
          </a:prstGeom>
          <a:noFill/>
        </p:spPr>
        <p:txBody>
          <a:bodyPr wrap="square" rtlCol="0">
            <a:spAutoFit/>
          </a:bodyPr>
          <a:lstStyle/>
          <a:p>
            <a:pPr marL="342900" indent="-342900" algn="l" rtl="0" fontAlgn="base">
              <a:spcBef>
                <a:spcPts val="800"/>
              </a:spcBef>
              <a:buFont typeface="Arial" panose="020B0604020202020204" pitchFamily="34" charset="0"/>
              <a:buChar char="•"/>
            </a:pPr>
            <a:r>
              <a:rPr lang="en-US" sz="2000">
                <a:latin typeface="Arial" panose="020B0604020202020204" pitchFamily="34" charset="0"/>
                <a:cs typeface="Arial" panose="020B0604020202020204" pitchFamily="34" charset="0"/>
              </a:rPr>
              <a:t>We recommend </a:t>
            </a:r>
            <a:r>
              <a:rPr lang="en-US" sz="2000" b="1">
                <a:latin typeface="Arial" panose="020B0604020202020204" pitchFamily="34" charset="0"/>
                <a:cs typeface="Arial" panose="020B0604020202020204" pitchFamily="34" charset="0"/>
              </a:rPr>
              <a:t>replacing geolocation with zip code </a:t>
            </a:r>
            <a:r>
              <a:rPr lang="en-US" sz="2000">
                <a:latin typeface="Arial" panose="020B0604020202020204" pitchFamily="34" charset="0"/>
                <a:cs typeface="Arial" panose="020B0604020202020204" pitchFamily="34" charset="0"/>
              </a:rPr>
              <a:t>for increased granularity. </a:t>
            </a:r>
          </a:p>
          <a:p>
            <a:pPr marL="800100" lvl="1" indent="-342900" fontAlgn="base">
              <a:spcBef>
                <a:spcPts val="800"/>
              </a:spcBef>
              <a:buFont typeface="Arial" panose="020B0604020202020204" pitchFamily="34" charset="0"/>
              <a:buChar char="•"/>
            </a:pPr>
            <a:r>
              <a:rPr lang="en-US" sz="2000">
                <a:latin typeface="Arial" panose="020B0604020202020204" pitchFamily="34" charset="0"/>
                <a:cs typeface="Arial" panose="020B0604020202020204" pitchFamily="34" charset="0"/>
              </a:rPr>
              <a:t>This change allows us to split large cities into smaller sections, making travel times more manageable for volunteers. Geolocations can be converted to zip codes using Google Maps API or publicly available bounding box data.</a:t>
            </a:r>
          </a:p>
          <a:p>
            <a:pPr marL="342900" indent="-342900" algn="l" rtl="0" fontAlgn="base">
              <a:spcBef>
                <a:spcPts val="800"/>
              </a:spcBef>
              <a:buFont typeface="Arial" panose="020B0604020202020204" pitchFamily="34" charset="0"/>
              <a:buChar char="•"/>
            </a:pPr>
            <a:r>
              <a:rPr lang="en-US" sz="2000">
                <a:latin typeface="Arial" panose="020B0604020202020204" pitchFamily="34" charset="0"/>
                <a:cs typeface="Arial" panose="020B0604020202020204" pitchFamily="34" charset="0"/>
              </a:rPr>
              <a:t>We recommend </a:t>
            </a:r>
            <a:r>
              <a:rPr lang="en-US" sz="2000" b="1">
                <a:latin typeface="Arial" panose="020B0604020202020204" pitchFamily="34" charset="0"/>
                <a:cs typeface="Arial" panose="020B0604020202020204" pitchFamily="34" charset="0"/>
              </a:rPr>
              <a:t>creating synthetic IDs for volunteer IDs </a:t>
            </a:r>
            <a:r>
              <a:rPr lang="en-US" sz="2000">
                <a:latin typeface="Arial" panose="020B0604020202020204" pitchFamily="34" charset="0"/>
                <a:cs typeface="Arial" panose="020B0604020202020204" pitchFamily="34" charset="0"/>
              </a:rPr>
              <a:t>to ensure compliance and protect personal data.</a:t>
            </a:r>
          </a:p>
          <a:p>
            <a:pPr marL="800100" lvl="1" indent="-342900" fontAlgn="base">
              <a:spcBef>
                <a:spcPts val="800"/>
              </a:spcBef>
              <a:buFont typeface="Arial" panose="020B0604020202020204" pitchFamily="34" charset="0"/>
              <a:buChar char="•"/>
            </a:pPr>
            <a:r>
              <a:rPr lang="en-US" sz="2000"/>
              <a:t>Using personal security numbers (SSNs) as primary keys as in current design violates GDPR regulations, article 4.</a:t>
            </a:r>
          </a:p>
          <a:p>
            <a:pPr marL="800100" lvl="1" indent="-342900" fontAlgn="base">
              <a:spcBef>
                <a:spcPts val="800"/>
              </a:spcBef>
              <a:buFont typeface="Arial" panose="020B0604020202020204" pitchFamily="34" charset="0"/>
              <a:buChar char="•"/>
            </a:pPr>
            <a:r>
              <a:rPr lang="en-US" sz="2000">
                <a:latin typeface="Arial" panose="020B0604020202020204" pitchFamily="34" charset="0"/>
                <a:cs typeface="Arial" panose="020B0604020202020204" pitchFamily="34" charset="0"/>
              </a:rPr>
              <a:t>Source: https://gdpr-info.eu/art-4-gdpr/</a:t>
            </a:r>
          </a:p>
        </p:txBody>
      </p:sp>
    </p:spTree>
    <p:extLst>
      <p:ext uri="{BB962C8B-B14F-4D97-AF65-F5344CB8AC3E}">
        <p14:creationId xmlns:p14="http://schemas.microsoft.com/office/powerpoint/2010/main" val="406254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07FC-FC3B-E7F0-163E-4184285C6248}"/>
              </a:ext>
            </a:extLst>
          </p:cNvPr>
          <p:cNvSpPr>
            <a:spLocks noGrp="1"/>
          </p:cNvSpPr>
          <p:nvPr>
            <p:ph type="title"/>
          </p:nvPr>
        </p:nvSpPr>
        <p:spPr/>
        <p:txBody>
          <a:bodyPr/>
          <a:lstStyle/>
          <a:p>
            <a:r>
              <a:rPr lang="en-US" sz="2800" kern="100">
                <a:effectLst/>
                <a:ea typeface="Aptos" panose="020B0004020202020204" pitchFamily="34" charset="0"/>
                <a:cs typeface="Times New Roman" panose="02020603050405020304" pitchFamily="18" charset="0"/>
              </a:rPr>
              <a:t>Team Roles and Responsibilities </a:t>
            </a:r>
            <a:br>
              <a:rPr lang="en-FI" sz="2800" kern="100">
                <a:effectLst/>
                <a:ea typeface="Aptos" panose="020B0004020202020204" pitchFamily="34" charset="0"/>
                <a:cs typeface="Times New Roman" panose="02020603050405020304" pitchFamily="18" charset="0"/>
              </a:rPr>
            </a:br>
            <a:endParaRPr lang="en-FI" sz="2800"/>
          </a:p>
        </p:txBody>
      </p:sp>
      <p:sp>
        <p:nvSpPr>
          <p:cNvPr id="3" name="Date Placeholder 2">
            <a:extLst>
              <a:ext uri="{FF2B5EF4-FFF2-40B4-BE49-F238E27FC236}">
                <a16:creationId xmlns:a16="http://schemas.microsoft.com/office/drawing/2014/main" id="{FFD72724-4596-47DF-433C-FECE374C6008}"/>
              </a:ext>
            </a:extLst>
          </p:cNvPr>
          <p:cNvSpPr>
            <a:spLocks noGrp="1"/>
          </p:cNvSpPr>
          <p:nvPr>
            <p:ph type="dt" sz="half" idx="10"/>
          </p:nvPr>
        </p:nvSpPr>
        <p:spPr/>
        <p:txBody>
          <a:bodyPr/>
          <a:lstStyle/>
          <a:p>
            <a:fld id="{FC7F2E32-AC6D-4E1D-AAFC-F622DB4341FB}" type="datetime1">
              <a:rPr lang="fi-FI" smtClean="0"/>
              <a:t>9.6.2024</a:t>
            </a:fld>
            <a:endParaRPr lang="fi-FI"/>
          </a:p>
        </p:txBody>
      </p:sp>
      <p:sp>
        <p:nvSpPr>
          <p:cNvPr id="5" name="Slide Number Placeholder 4">
            <a:extLst>
              <a:ext uri="{FF2B5EF4-FFF2-40B4-BE49-F238E27FC236}">
                <a16:creationId xmlns:a16="http://schemas.microsoft.com/office/drawing/2014/main" id="{40682FD1-8724-A07A-822A-DDF51F0EE6B4}"/>
              </a:ext>
            </a:extLst>
          </p:cNvPr>
          <p:cNvSpPr>
            <a:spLocks noGrp="1"/>
          </p:cNvSpPr>
          <p:nvPr>
            <p:ph type="sldNum" sz="quarter" idx="12"/>
          </p:nvPr>
        </p:nvSpPr>
        <p:spPr/>
        <p:txBody>
          <a:bodyPr/>
          <a:lstStyle/>
          <a:p>
            <a:fld id="{D701140D-C14F-41CA-99FC-0EF83E8DA40A}" type="slidenum">
              <a:rPr lang="fi-FI" smtClean="0"/>
              <a:t>11</a:t>
            </a:fld>
            <a:endParaRPr lang="fi-FI"/>
          </a:p>
        </p:txBody>
      </p:sp>
      <p:graphicFrame>
        <p:nvGraphicFramePr>
          <p:cNvPr id="6" name="Table 5">
            <a:extLst>
              <a:ext uri="{FF2B5EF4-FFF2-40B4-BE49-F238E27FC236}">
                <a16:creationId xmlns:a16="http://schemas.microsoft.com/office/drawing/2014/main" id="{BAF912EB-7CD3-0B98-5665-7274BF8F9D53}"/>
              </a:ext>
            </a:extLst>
          </p:cNvPr>
          <p:cNvGraphicFramePr>
            <a:graphicFrameLocks noGrp="1"/>
          </p:cNvGraphicFramePr>
          <p:nvPr>
            <p:extLst>
              <p:ext uri="{D42A27DB-BD31-4B8C-83A1-F6EECF244321}">
                <p14:modId xmlns:p14="http://schemas.microsoft.com/office/powerpoint/2010/main" val="1128262421"/>
              </p:ext>
            </p:extLst>
          </p:nvPr>
        </p:nvGraphicFramePr>
        <p:xfrm>
          <a:off x="407987" y="1126490"/>
          <a:ext cx="7416800" cy="4597400"/>
        </p:xfrm>
        <a:graphic>
          <a:graphicData uri="http://schemas.openxmlformats.org/drawingml/2006/table">
            <a:tbl>
              <a:tblPr firstRow="1" bandRow="1">
                <a:tableStyleId>{073A0DAA-6AF3-43AB-8588-CEC1D06C72B9}</a:tableStyleId>
              </a:tblPr>
              <a:tblGrid>
                <a:gridCol w="4341813">
                  <a:extLst>
                    <a:ext uri="{9D8B030D-6E8A-4147-A177-3AD203B41FA5}">
                      <a16:colId xmlns:a16="http://schemas.microsoft.com/office/drawing/2014/main" val="2631036132"/>
                    </a:ext>
                  </a:extLst>
                </a:gridCol>
                <a:gridCol w="3074987">
                  <a:extLst>
                    <a:ext uri="{9D8B030D-6E8A-4147-A177-3AD203B41FA5}">
                      <a16:colId xmlns:a16="http://schemas.microsoft.com/office/drawing/2014/main" val="1680741556"/>
                    </a:ext>
                  </a:extLst>
                </a:gridCol>
              </a:tblGrid>
              <a:tr h="370840">
                <a:tc>
                  <a:txBody>
                    <a:bodyPr/>
                    <a:lstStyle/>
                    <a:p>
                      <a:r>
                        <a:rPr lang="en-US"/>
                        <a:t>Task name</a:t>
                      </a:r>
                      <a:endParaRPr lang="en-FI"/>
                    </a:p>
                  </a:txBody>
                  <a:tcPr/>
                </a:tc>
                <a:tc>
                  <a:txBody>
                    <a:bodyPr/>
                    <a:lstStyle/>
                    <a:p>
                      <a:r>
                        <a:rPr lang="en-US"/>
                        <a:t>In charge</a:t>
                      </a:r>
                      <a:endParaRPr lang="en-FI"/>
                    </a:p>
                  </a:txBody>
                  <a:tcPr/>
                </a:tc>
                <a:extLst>
                  <a:ext uri="{0D108BD9-81ED-4DB2-BD59-A6C34878D82A}">
                    <a16:rowId xmlns:a16="http://schemas.microsoft.com/office/drawing/2014/main" val="3311581423"/>
                  </a:ext>
                </a:extLst>
              </a:tr>
              <a:tr h="370840">
                <a:tc>
                  <a:txBody>
                    <a:bodyPr/>
                    <a:lstStyle/>
                    <a:p>
                      <a:r>
                        <a:rPr lang="en-GB" sz="1800" kern="1200">
                          <a:solidFill>
                            <a:schemeClr val="dk1"/>
                          </a:solidFill>
                          <a:effectLst/>
                          <a:latin typeface="+mn-lt"/>
                          <a:ea typeface="+mn-ea"/>
                          <a:cs typeface="+mn-cs"/>
                        </a:rPr>
                        <a:t>UML finalizes and update documentation</a:t>
                      </a:r>
                      <a:endParaRPr lang="en-FI"/>
                    </a:p>
                  </a:txBody>
                  <a:tcPr/>
                </a:tc>
                <a:tc>
                  <a:txBody>
                    <a:bodyPr/>
                    <a:lstStyle/>
                    <a:p>
                      <a:pPr algn="l"/>
                      <a:r>
                        <a:rPr lang="en-GB" sz="1800" kern="1200">
                          <a:solidFill>
                            <a:schemeClr val="dk1"/>
                          </a:solidFill>
                          <a:effectLst/>
                          <a:latin typeface="+mn-lt"/>
                          <a:ea typeface="+mn-ea"/>
                          <a:cs typeface="+mn-cs"/>
                        </a:rPr>
                        <a:t>Dung Tran</a:t>
                      </a:r>
                      <a:endParaRPr lang="en-FI"/>
                    </a:p>
                  </a:txBody>
                  <a:tcPr/>
                </a:tc>
                <a:extLst>
                  <a:ext uri="{0D108BD9-81ED-4DB2-BD59-A6C34878D82A}">
                    <a16:rowId xmlns:a16="http://schemas.microsoft.com/office/drawing/2014/main" val="168834727"/>
                  </a:ext>
                </a:extLst>
              </a:tr>
              <a:tr h="370840">
                <a:tc>
                  <a:txBody>
                    <a:bodyPr/>
                    <a:lstStyle/>
                    <a:p>
                      <a:r>
                        <a:rPr lang="en-GB" sz="1800" kern="1200">
                          <a:solidFill>
                            <a:schemeClr val="dk1"/>
                          </a:solidFill>
                          <a:effectLst/>
                          <a:latin typeface="+mn-lt"/>
                          <a:ea typeface="+mn-ea"/>
                          <a:cs typeface="+mn-cs"/>
                        </a:rPr>
                        <a:t>Create tables into database</a:t>
                      </a:r>
                      <a:endParaRPr lang="en-FI"/>
                    </a:p>
                  </a:txBody>
                  <a:tcPr/>
                </a:tc>
                <a:tc>
                  <a:txBody>
                    <a:bodyPr/>
                    <a:lstStyle/>
                    <a:p>
                      <a:pPr algn="l"/>
                      <a:r>
                        <a:rPr lang="en-GB" sz="1800" kern="1200" err="1">
                          <a:solidFill>
                            <a:schemeClr val="dk1"/>
                          </a:solidFill>
                          <a:effectLst/>
                          <a:latin typeface="+mn-lt"/>
                          <a:ea typeface="+mn-ea"/>
                          <a:cs typeface="+mn-cs"/>
                        </a:rPr>
                        <a:t>Zong</a:t>
                      </a:r>
                      <a:r>
                        <a:rPr lang="en-GB" sz="1800" kern="1200">
                          <a:solidFill>
                            <a:schemeClr val="dk1"/>
                          </a:solidFill>
                          <a:effectLst/>
                          <a:latin typeface="+mn-lt"/>
                          <a:ea typeface="+mn-ea"/>
                          <a:cs typeface="+mn-cs"/>
                        </a:rPr>
                        <a:t>-Rong Yang</a:t>
                      </a:r>
                      <a:endParaRPr lang="en-FI"/>
                    </a:p>
                  </a:txBody>
                  <a:tcPr/>
                </a:tc>
                <a:extLst>
                  <a:ext uri="{0D108BD9-81ED-4DB2-BD59-A6C34878D82A}">
                    <a16:rowId xmlns:a16="http://schemas.microsoft.com/office/drawing/2014/main" val="3103993332"/>
                  </a:ext>
                </a:extLst>
              </a:tr>
              <a:tr h="370840">
                <a:tc>
                  <a:txBody>
                    <a:bodyPr/>
                    <a:lstStyle/>
                    <a:p>
                      <a:r>
                        <a:rPr lang="en-GB" sz="1800" kern="1200">
                          <a:solidFill>
                            <a:schemeClr val="dk1"/>
                          </a:solidFill>
                          <a:effectLst/>
                          <a:latin typeface="+mn-lt"/>
                          <a:ea typeface="+mn-ea"/>
                          <a:cs typeface="+mn-cs"/>
                        </a:rPr>
                        <a:t>Load data from Excel file to database</a:t>
                      </a:r>
                      <a:endParaRPr lang="en-FI"/>
                    </a:p>
                  </a:txBody>
                  <a:tcPr/>
                </a:tc>
                <a:tc>
                  <a:txBody>
                    <a:bodyPr/>
                    <a:lstStyle/>
                    <a:p>
                      <a:pPr algn="l"/>
                      <a:r>
                        <a:rPr lang="en-GB" sz="1800" kern="1200">
                          <a:solidFill>
                            <a:schemeClr val="dk1"/>
                          </a:solidFill>
                          <a:effectLst/>
                          <a:latin typeface="+mn-lt"/>
                          <a:ea typeface="+mn-ea"/>
                          <a:cs typeface="+mn-cs"/>
                        </a:rPr>
                        <a:t>Trang Le Forsell and Tien Huynh</a:t>
                      </a:r>
                      <a:endParaRPr lang="en-FI"/>
                    </a:p>
                  </a:txBody>
                  <a:tcPr/>
                </a:tc>
                <a:extLst>
                  <a:ext uri="{0D108BD9-81ED-4DB2-BD59-A6C34878D82A}">
                    <a16:rowId xmlns:a16="http://schemas.microsoft.com/office/drawing/2014/main" val="798657424"/>
                  </a:ext>
                </a:extLst>
              </a:tr>
              <a:tr h="370840">
                <a:tc>
                  <a:txBody>
                    <a:bodyPr/>
                    <a:lstStyle/>
                    <a:p>
                      <a:r>
                        <a:rPr lang="en-GB" sz="1800" kern="1200">
                          <a:solidFill>
                            <a:schemeClr val="dk1"/>
                          </a:solidFill>
                          <a:effectLst/>
                          <a:latin typeface="+mn-lt"/>
                          <a:ea typeface="+mn-ea"/>
                          <a:cs typeface="+mn-cs"/>
                        </a:rPr>
                        <a:t>Data pre-processing and cleaning</a:t>
                      </a:r>
                      <a:endParaRPr lang="en-FI"/>
                    </a:p>
                  </a:txBody>
                  <a:tcPr/>
                </a:tc>
                <a:tc>
                  <a:txBody>
                    <a:bodyPr/>
                    <a:lstStyle/>
                    <a:p>
                      <a:pPr algn="l"/>
                      <a:r>
                        <a:rPr lang="en-GB" sz="1800" kern="1200">
                          <a:solidFill>
                            <a:schemeClr val="dk1"/>
                          </a:solidFill>
                          <a:effectLst/>
                          <a:latin typeface="+mn-lt"/>
                          <a:ea typeface="+mn-ea"/>
                          <a:cs typeface="+mn-cs"/>
                        </a:rPr>
                        <a:t>Tien Huynh</a:t>
                      </a:r>
                      <a:endParaRPr lang="en-FI"/>
                    </a:p>
                  </a:txBody>
                  <a:tcPr/>
                </a:tc>
                <a:extLst>
                  <a:ext uri="{0D108BD9-81ED-4DB2-BD59-A6C34878D82A}">
                    <a16:rowId xmlns:a16="http://schemas.microsoft.com/office/drawing/2014/main" val="3560966759"/>
                  </a:ext>
                </a:extLst>
              </a:tr>
              <a:tr h="370840">
                <a:tc>
                  <a:txBody>
                    <a:bodyPr/>
                    <a:lstStyle/>
                    <a:p>
                      <a:r>
                        <a:rPr lang="en-GB" sz="1800" kern="1200">
                          <a:solidFill>
                            <a:schemeClr val="dk1"/>
                          </a:solidFill>
                          <a:effectLst/>
                          <a:latin typeface="+mn-lt"/>
                          <a:ea typeface="+mn-ea"/>
                          <a:cs typeface="+mn-cs"/>
                        </a:rPr>
                        <a:t>Basic queries</a:t>
                      </a:r>
                      <a:endParaRPr lang="en-FI"/>
                    </a:p>
                  </a:txBody>
                  <a:tcPr/>
                </a:tc>
                <a:tc>
                  <a:txBody>
                    <a:bodyPr/>
                    <a:lstStyle/>
                    <a:p>
                      <a:pPr algn="l"/>
                      <a:r>
                        <a:rPr lang="en-GB" sz="1800" kern="1200">
                          <a:solidFill>
                            <a:schemeClr val="dk1"/>
                          </a:solidFill>
                          <a:effectLst/>
                          <a:latin typeface="+mn-lt"/>
                          <a:ea typeface="+mn-ea"/>
                          <a:cs typeface="+mn-cs"/>
                        </a:rPr>
                        <a:t>Tien Huynh, Dung Tran, and </a:t>
                      </a:r>
                      <a:r>
                        <a:rPr lang="en-GB" sz="1800" kern="1200" err="1">
                          <a:solidFill>
                            <a:schemeClr val="dk1"/>
                          </a:solidFill>
                          <a:effectLst/>
                          <a:latin typeface="+mn-lt"/>
                          <a:ea typeface="+mn-ea"/>
                          <a:cs typeface="+mn-cs"/>
                        </a:rPr>
                        <a:t>Zong</a:t>
                      </a:r>
                      <a:r>
                        <a:rPr lang="en-GB" sz="1800" kern="1200">
                          <a:solidFill>
                            <a:schemeClr val="dk1"/>
                          </a:solidFill>
                          <a:effectLst/>
                          <a:latin typeface="+mn-lt"/>
                          <a:ea typeface="+mn-ea"/>
                          <a:cs typeface="+mn-cs"/>
                        </a:rPr>
                        <a:t>-Rong Yang</a:t>
                      </a:r>
                      <a:endParaRPr lang="en-FI"/>
                    </a:p>
                  </a:txBody>
                  <a:tcPr/>
                </a:tc>
                <a:extLst>
                  <a:ext uri="{0D108BD9-81ED-4DB2-BD59-A6C34878D82A}">
                    <a16:rowId xmlns:a16="http://schemas.microsoft.com/office/drawing/2014/main" val="276842010"/>
                  </a:ext>
                </a:extLst>
              </a:tr>
              <a:tr h="370840">
                <a:tc>
                  <a:txBody>
                    <a:bodyPr/>
                    <a:lstStyle/>
                    <a:p>
                      <a:r>
                        <a:rPr lang="en-GB" sz="1800" kern="1200">
                          <a:solidFill>
                            <a:schemeClr val="dk1"/>
                          </a:solidFill>
                          <a:effectLst/>
                          <a:latin typeface="+mn-lt"/>
                          <a:ea typeface="+mn-ea"/>
                          <a:cs typeface="+mn-cs"/>
                        </a:rPr>
                        <a:t>Advance queries</a:t>
                      </a:r>
                      <a:endParaRPr lang="en-FI"/>
                    </a:p>
                  </a:txBody>
                  <a:tcPr/>
                </a:tc>
                <a:tc>
                  <a:txBody>
                    <a:bodyPr/>
                    <a:lstStyle/>
                    <a:p>
                      <a:pPr algn="l"/>
                      <a:r>
                        <a:rPr lang="en-GB" sz="1800" kern="1200">
                          <a:solidFill>
                            <a:schemeClr val="dk1"/>
                          </a:solidFill>
                          <a:effectLst/>
                          <a:latin typeface="+mn-lt"/>
                          <a:ea typeface="+mn-ea"/>
                          <a:cs typeface="+mn-cs"/>
                        </a:rPr>
                        <a:t>Tien Huynh and Dung Tran</a:t>
                      </a:r>
                      <a:endParaRPr lang="en-FI"/>
                    </a:p>
                  </a:txBody>
                  <a:tcPr/>
                </a:tc>
                <a:extLst>
                  <a:ext uri="{0D108BD9-81ED-4DB2-BD59-A6C34878D82A}">
                    <a16:rowId xmlns:a16="http://schemas.microsoft.com/office/drawing/2014/main" val="1156792130"/>
                  </a:ext>
                </a:extLst>
              </a:tr>
              <a:tr h="0">
                <a:tc>
                  <a:txBody>
                    <a:bodyPr/>
                    <a:lstStyle/>
                    <a:p>
                      <a:r>
                        <a:rPr lang="fi-FI" sz="1800" kern="1200">
                          <a:solidFill>
                            <a:schemeClr val="dk1"/>
                          </a:solidFill>
                          <a:effectLst/>
                          <a:latin typeface="+mn-lt"/>
                          <a:ea typeface="+mn-ea"/>
                          <a:cs typeface="+mn-cs"/>
                        </a:rPr>
                        <a:t>Transactions</a:t>
                      </a:r>
                      <a:endParaRPr lang="en-FI"/>
                    </a:p>
                  </a:txBody>
                  <a:tcPr/>
                </a:tc>
                <a:tc>
                  <a:txBody>
                    <a:bodyPr/>
                    <a:lstStyle/>
                    <a:p>
                      <a:pPr algn="l"/>
                      <a:r>
                        <a:rPr lang="en-GB" sz="1800" kern="1200">
                          <a:solidFill>
                            <a:schemeClr val="dk1"/>
                          </a:solidFill>
                          <a:effectLst/>
                          <a:latin typeface="+mn-lt"/>
                          <a:ea typeface="+mn-ea"/>
                          <a:cs typeface="+mn-cs"/>
                        </a:rPr>
                        <a:t>Dung Tran</a:t>
                      </a:r>
                      <a:endParaRPr lang="en-FI"/>
                    </a:p>
                  </a:txBody>
                  <a:tcPr/>
                </a:tc>
                <a:extLst>
                  <a:ext uri="{0D108BD9-81ED-4DB2-BD59-A6C34878D82A}">
                    <a16:rowId xmlns:a16="http://schemas.microsoft.com/office/drawing/2014/main" val="3460480714"/>
                  </a:ext>
                </a:extLst>
              </a:tr>
              <a:tr h="291592">
                <a:tc>
                  <a:txBody>
                    <a:bodyPr/>
                    <a:lstStyle/>
                    <a:p>
                      <a:r>
                        <a:rPr lang="fi-FI" sz="1800" kern="1200">
                          <a:solidFill>
                            <a:schemeClr val="dk1"/>
                          </a:solidFill>
                          <a:effectLst/>
                          <a:latin typeface="+mn-lt"/>
                          <a:ea typeface="+mn-ea"/>
                          <a:cs typeface="+mn-cs"/>
                        </a:rPr>
                        <a:t>Data analysis</a:t>
                      </a:r>
                      <a:endParaRPr lang="en-FI"/>
                    </a:p>
                  </a:txBody>
                  <a:tcPr/>
                </a:tc>
                <a:tc>
                  <a:txBody>
                    <a:bodyPr/>
                    <a:lstStyle/>
                    <a:p>
                      <a:pPr algn="l"/>
                      <a:r>
                        <a:rPr lang="en-GB" sz="1800" kern="1200">
                          <a:solidFill>
                            <a:schemeClr val="dk1"/>
                          </a:solidFill>
                          <a:effectLst/>
                          <a:latin typeface="+mn-lt"/>
                          <a:ea typeface="+mn-ea"/>
                          <a:cs typeface="+mn-cs"/>
                        </a:rPr>
                        <a:t>Trang Le Forsell</a:t>
                      </a:r>
                      <a:endParaRPr lang="en-FI"/>
                    </a:p>
                  </a:txBody>
                  <a:tcPr/>
                </a:tc>
                <a:extLst>
                  <a:ext uri="{0D108BD9-81ED-4DB2-BD59-A6C34878D82A}">
                    <a16:rowId xmlns:a16="http://schemas.microsoft.com/office/drawing/2014/main" val="2286731855"/>
                  </a:ext>
                </a:extLst>
              </a:tr>
              <a:tr h="217424">
                <a:tc>
                  <a:txBody>
                    <a:bodyPr/>
                    <a:lstStyle/>
                    <a:p>
                      <a:r>
                        <a:rPr lang="en-GB" sz="1800" kern="1200">
                          <a:solidFill>
                            <a:schemeClr val="dk1"/>
                          </a:solidFill>
                          <a:effectLst/>
                          <a:latin typeface="+mn-lt"/>
                          <a:ea typeface="+mn-ea"/>
                          <a:cs typeface="+mn-cs"/>
                        </a:rPr>
                        <a:t>Update final report </a:t>
                      </a:r>
                      <a:endParaRPr lang="en-FI"/>
                    </a:p>
                  </a:txBody>
                  <a:tcPr/>
                </a:tc>
                <a:tc>
                  <a:txBody>
                    <a:bodyPr/>
                    <a:lstStyle/>
                    <a:p>
                      <a:pPr algn="l"/>
                      <a:r>
                        <a:rPr lang="en-GB" sz="1800" kern="1200">
                          <a:solidFill>
                            <a:schemeClr val="dk1"/>
                          </a:solidFill>
                          <a:effectLst/>
                          <a:latin typeface="+mn-lt"/>
                          <a:ea typeface="+mn-ea"/>
                          <a:cs typeface="+mn-cs"/>
                        </a:rPr>
                        <a:t>Dung Tran</a:t>
                      </a:r>
                      <a:endParaRPr lang="en-FI"/>
                    </a:p>
                  </a:txBody>
                  <a:tcPr/>
                </a:tc>
                <a:extLst>
                  <a:ext uri="{0D108BD9-81ED-4DB2-BD59-A6C34878D82A}">
                    <a16:rowId xmlns:a16="http://schemas.microsoft.com/office/drawing/2014/main" val="2603688599"/>
                  </a:ext>
                </a:extLst>
              </a:tr>
              <a:tr h="143256">
                <a:tc>
                  <a:txBody>
                    <a:bodyPr/>
                    <a:lstStyle/>
                    <a:p>
                      <a:r>
                        <a:rPr lang="en-GB" sz="1800" kern="1200">
                          <a:solidFill>
                            <a:schemeClr val="dk1"/>
                          </a:solidFill>
                          <a:effectLst/>
                          <a:latin typeface="+mn-lt"/>
                          <a:ea typeface="+mn-ea"/>
                          <a:cs typeface="+mn-cs"/>
                        </a:rPr>
                        <a:t>Presentation slides</a:t>
                      </a:r>
                      <a:endParaRPr lang="en-FI"/>
                    </a:p>
                  </a:txBody>
                  <a:tcPr/>
                </a:tc>
                <a:tc>
                  <a:txBody>
                    <a:bodyPr/>
                    <a:lstStyle/>
                    <a:p>
                      <a:pPr algn="l"/>
                      <a:r>
                        <a:rPr lang="en-GB" sz="1800" kern="1200">
                          <a:solidFill>
                            <a:schemeClr val="dk1"/>
                          </a:solidFill>
                          <a:effectLst/>
                          <a:latin typeface="+mn-lt"/>
                          <a:ea typeface="+mn-ea"/>
                          <a:cs typeface="+mn-cs"/>
                        </a:rPr>
                        <a:t>Trang Le Forsell</a:t>
                      </a:r>
                      <a:endParaRPr lang="en-FI"/>
                    </a:p>
                  </a:txBody>
                  <a:tcPr/>
                </a:tc>
                <a:extLst>
                  <a:ext uri="{0D108BD9-81ED-4DB2-BD59-A6C34878D82A}">
                    <a16:rowId xmlns:a16="http://schemas.microsoft.com/office/drawing/2014/main" val="252089573"/>
                  </a:ext>
                </a:extLst>
              </a:tr>
            </a:tbl>
          </a:graphicData>
        </a:graphic>
      </p:graphicFrame>
      <p:sp>
        <p:nvSpPr>
          <p:cNvPr id="7" name="TextBox 6">
            <a:extLst>
              <a:ext uri="{FF2B5EF4-FFF2-40B4-BE49-F238E27FC236}">
                <a16:creationId xmlns:a16="http://schemas.microsoft.com/office/drawing/2014/main" id="{D85DC4D5-9461-8A4D-07DF-3F1C40C98956}"/>
              </a:ext>
            </a:extLst>
          </p:cNvPr>
          <p:cNvSpPr txBox="1"/>
          <p:nvPr/>
        </p:nvSpPr>
        <p:spPr>
          <a:xfrm>
            <a:off x="8050227" y="2096558"/>
            <a:ext cx="4057821" cy="3200876"/>
          </a:xfrm>
          <a:prstGeom prst="rect">
            <a:avLst/>
          </a:prstGeom>
          <a:noFill/>
        </p:spPr>
        <p:txBody>
          <a:bodyPr wrap="square" rtlCol="0">
            <a:spAutoFit/>
          </a:bodyPr>
          <a:lstStyle/>
          <a:p>
            <a:pPr algn="l"/>
            <a:r>
              <a:rPr lang="en-US" sz="2000" b="1"/>
              <a:t>Team collaboration:</a:t>
            </a:r>
          </a:p>
          <a:p>
            <a:pPr algn="l"/>
            <a:endParaRPr lang="en-US" sz="2000" b="1"/>
          </a:p>
          <a:p>
            <a:pPr marL="171450" indent="-171450" algn="l">
              <a:buFont typeface="Arial" panose="020B0604020202020204" pitchFamily="34" charset="0"/>
              <a:buChar char="•"/>
            </a:pPr>
            <a:r>
              <a:rPr lang="en-US">
                <a:cs typeface="Arial" panose="020B0604020202020204"/>
              </a:rPr>
              <a:t>Equally divided workload based on interests and strengths</a:t>
            </a:r>
          </a:p>
          <a:p>
            <a:pPr algn="l"/>
            <a:endParaRPr lang="en-US">
              <a:cs typeface="Arial" panose="020B0604020202020204"/>
            </a:endParaRPr>
          </a:p>
          <a:p>
            <a:pPr marL="171450" indent="-171450" algn="l">
              <a:buFont typeface="Arial" panose="020B0604020202020204" pitchFamily="34" charset="0"/>
              <a:buChar char="•"/>
            </a:pPr>
            <a:r>
              <a:rPr lang="en-US">
                <a:cs typeface="Arial" panose="020B0604020202020204"/>
              </a:rPr>
              <a:t>Each member led and finalized specific tasks</a:t>
            </a:r>
          </a:p>
          <a:p>
            <a:pPr algn="l"/>
            <a:endParaRPr lang="en-US">
              <a:cs typeface="Arial" panose="020B0604020202020204"/>
            </a:endParaRPr>
          </a:p>
          <a:p>
            <a:pPr marL="171450" indent="-171450" algn="l">
              <a:buFont typeface="Arial" panose="020B0604020202020204" pitchFamily="34" charset="0"/>
              <a:buChar char="•"/>
            </a:pPr>
            <a:r>
              <a:rPr lang="en-US">
                <a:cs typeface="Arial" panose="020B0604020202020204"/>
              </a:rPr>
              <a:t>All members contributed and provided support throughout the process</a:t>
            </a:r>
            <a:endParaRPr lang="en-US" b="1"/>
          </a:p>
        </p:txBody>
      </p:sp>
    </p:spTree>
    <p:extLst>
      <p:ext uri="{BB962C8B-B14F-4D97-AF65-F5344CB8AC3E}">
        <p14:creationId xmlns:p14="http://schemas.microsoft.com/office/powerpoint/2010/main" val="342061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86ED4B-2A12-2A65-33B8-20729751AF13}"/>
              </a:ext>
            </a:extLst>
          </p:cNvPr>
          <p:cNvSpPr>
            <a:spLocks noGrp="1"/>
          </p:cNvSpPr>
          <p:nvPr>
            <p:ph type="dt" sz="half" idx="14"/>
          </p:nvPr>
        </p:nvSpPr>
        <p:spPr/>
        <p:txBody>
          <a:bodyPr/>
          <a:lstStyle/>
          <a:p>
            <a:fld id="{04456940-D26A-438E-A708-80A4FC128A37}" type="datetime1">
              <a:rPr lang="fi-FI" smtClean="0"/>
              <a:t>9.6.2024</a:t>
            </a:fld>
            <a:endParaRPr lang="fi-FI"/>
          </a:p>
        </p:txBody>
      </p:sp>
      <p:sp>
        <p:nvSpPr>
          <p:cNvPr id="4" name="Slide Number Placeholder 3">
            <a:extLst>
              <a:ext uri="{FF2B5EF4-FFF2-40B4-BE49-F238E27FC236}">
                <a16:creationId xmlns:a16="http://schemas.microsoft.com/office/drawing/2014/main" id="{61B81727-B4FD-9683-916D-51B2CF740461}"/>
              </a:ext>
            </a:extLst>
          </p:cNvPr>
          <p:cNvSpPr>
            <a:spLocks noGrp="1"/>
          </p:cNvSpPr>
          <p:nvPr>
            <p:ph type="sldNum" sz="quarter" idx="16"/>
          </p:nvPr>
        </p:nvSpPr>
        <p:spPr/>
        <p:txBody>
          <a:bodyPr/>
          <a:lstStyle/>
          <a:p>
            <a:fld id="{D701140D-C14F-41CA-99FC-0EF83E8DA40A}" type="slidenum">
              <a:rPr lang="fi-FI" smtClean="0"/>
              <a:pPr/>
              <a:t>12</a:t>
            </a:fld>
            <a:endParaRPr lang="fi-FI"/>
          </a:p>
        </p:txBody>
      </p:sp>
    </p:spTree>
    <p:extLst>
      <p:ext uri="{BB962C8B-B14F-4D97-AF65-F5344CB8AC3E}">
        <p14:creationId xmlns:p14="http://schemas.microsoft.com/office/powerpoint/2010/main" val="418667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07FC-FC3B-E7F0-163E-4184285C6248}"/>
              </a:ext>
            </a:extLst>
          </p:cNvPr>
          <p:cNvSpPr>
            <a:spLocks noGrp="1"/>
          </p:cNvSpPr>
          <p:nvPr>
            <p:ph type="title"/>
          </p:nvPr>
        </p:nvSpPr>
        <p:spPr/>
        <p:txBody>
          <a:bodyPr/>
          <a:lstStyle/>
          <a:p>
            <a:r>
              <a:rPr lang="en-US" sz="2800" kern="100">
                <a:effectLst/>
                <a:ea typeface="Aptos" panose="020B0004020202020204" pitchFamily="34" charset="0"/>
                <a:cs typeface="Times New Roman" panose="02020603050405020304" pitchFamily="18" charset="0"/>
              </a:rPr>
              <a:t>Appendix - Additional trigger 1/2 (Dung)</a:t>
            </a:r>
            <a:br>
              <a:rPr lang="en-FI" sz="2800" kern="100">
                <a:effectLst/>
                <a:ea typeface="Aptos" panose="020B0004020202020204" pitchFamily="34" charset="0"/>
                <a:cs typeface="Times New Roman" panose="02020603050405020304" pitchFamily="18" charset="0"/>
              </a:rPr>
            </a:br>
            <a:endParaRPr lang="en-FI" sz="2800"/>
          </a:p>
        </p:txBody>
      </p:sp>
      <p:sp>
        <p:nvSpPr>
          <p:cNvPr id="3" name="Date Placeholder 2">
            <a:extLst>
              <a:ext uri="{FF2B5EF4-FFF2-40B4-BE49-F238E27FC236}">
                <a16:creationId xmlns:a16="http://schemas.microsoft.com/office/drawing/2014/main" id="{FFD72724-4596-47DF-433C-FECE374C6008}"/>
              </a:ext>
            </a:extLst>
          </p:cNvPr>
          <p:cNvSpPr>
            <a:spLocks noGrp="1"/>
          </p:cNvSpPr>
          <p:nvPr>
            <p:ph type="dt" sz="half" idx="10"/>
          </p:nvPr>
        </p:nvSpPr>
        <p:spPr/>
        <p:txBody>
          <a:bodyPr/>
          <a:lstStyle/>
          <a:p>
            <a:fld id="{FC7F2E32-AC6D-4E1D-AAFC-F622DB4341FB}" type="datetime1">
              <a:rPr lang="fi-FI" smtClean="0"/>
              <a:t>9.6.2024</a:t>
            </a:fld>
            <a:endParaRPr lang="fi-FI"/>
          </a:p>
        </p:txBody>
      </p:sp>
      <p:sp>
        <p:nvSpPr>
          <p:cNvPr id="5" name="Slide Number Placeholder 4">
            <a:extLst>
              <a:ext uri="{FF2B5EF4-FFF2-40B4-BE49-F238E27FC236}">
                <a16:creationId xmlns:a16="http://schemas.microsoft.com/office/drawing/2014/main" id="{40682FD1-8724-A07A-822A-DDF51F0EE6B4}"/>
              </a:ext>
            </a:extLst>
          </p:cNvPr>
          <p:cNvSpPr>
            <a:spLocks noGrp="1"/>
          </p:cNvSpPr>
          <p:nvPr>
            <p:ph type="sldNum" sz="quarter" idx="12"/>
          </p:nvPr>
        </p:nvSpPr>
        <p:spPr/>
        <p:txBody>
          <a:bodyPr/>
          <a:lstStyle/>
          <a:p>
            <a:fld id="{D701140D-C14F-41CA-99FC-0EF83E8DA40A}" type="slidenum">
              <a:rPr lang="fi-FI" smtClean="0"/>
              <a:t>13</a:t>
            </a:fld>
            <a:endParaRPr lang="fi-FI"/>
          </a:p>
        </p:txBody>
      </p:sp>
      <p:sp>
        <p:nvSpPr>
          <p:cNvPr id="4" name="TextBox 3">
            <a:extLst>
              <a:ext uri="{FF2B5EF4-FFF2-40B4-BE49-F238E27FC236}">
                <a16:creationId xmlns:a16="http://schemas.microsoft.com/office/drawing/2014/main" id="{D053D307-C30A-0DD9-B8A5-1BF6F9716E0E}"/>
              </a:ext>
            </a:extLst>
          </p:cNvPr>
          <p:cNvSpPr txBox="1"/>
          <p:nvPr/>
        </p:nvSpPr>
        <p:spPr>
          <a:xfrm>
            <a:off x="552261" y="1146231"/>
            <a:ext cx="10302844" cy="400110"/>
          </a:xfrm>
          <a:prstGeom prst="rect">
            <a:avLst/>
          </a:prstGeom>
          <a:noFill/>
        </p:spPr>
        <p:txBody>
          <a:bodyPr wrap="square" rtlCol="0">
            <a:spAutoFit/>
          </a:bodyPr>
          <a:lstStyle/>
          <a:p>
            <a:pPr algn="l"/>
            <a:r>
              <a:rPr lang="en-US" sz="2000" b="1" u="sng">
                <a:latin typeface="+mj-lt"/>
              </a:rPr>
              <a:t>Trigger 1: </a:t>
            </a:r>
            <a:r>
              <a:rPr lang="en-US" sz="2000" b="1">
                <a:latin typeface="+mj-lt"/>
              </a:rPr>
              <a:t>Check ‘Volunteers can apply up to 20 </a:t>
            </a:r>
            <a:r>
              <a:rPr lang="en-US" sz="2000" b="1">
                <a:solidFill>
                  <a:srgbClr val="00B0F0"/>
                </a:solidFill>
                <a:latin typeface="+mj-lt"/>
              </a:rPr>
              <a:t>open</a:t>
            </a:r>
            <a:r>
              <a:rPr lang="en-US" sz="2000" b="1">
                <a:latin typeface="+mj-lt"/>
              </a:rPr>
              <a:t> application’ requirement </a:t>
            </a:r>
          </a:p>
        </p:txBody>
      </p:sp>
      <p:sp>
        <p:nvSpPr>
          <p:cNvPr id="6" name="TextBox 5">
            <a:extLst>
              <a:ext uri="{FF2B5EF4-FFF2-40B4-BE49-F238E27FC236}">
                <a16:creationId xmlns:a16="http://schemas.microsoft.com/office/drawing/2014/main" id="{5FECD6F0-50CA-A01D-3141-354DF962754E}"/>
              </a:ext>
            </a:extLst>
          </p:cNvPr>
          <p:cNvSpPr txBox="1"/>
          <p:nvPr/>
        </p:nvSpPr>
        <p:spPr>
          <a:xfrm>
            <a:off x="6673346" y="1749150"/>
            <a:ext cx="5693687" cy="1077218"/>
          </a:xfrm>
          <a:prstGeom prst="rect">
            <a:avLst/>
          </a:prstGeom>
          <a:noFill/>
        </p:spPr>
        <p:txBody>
          <a:bodyPr wrap="square" rtlCol="0">
            <a:spAutoFit/>
          </a:bodyPr>
          <a:lstStyle/>
          <a:p>
            <a:pPr algn="l"/>
            <a:r>
              <a:rPr lang="en-US" sz="1600" b="1" u="sng">
                <a:latin typeface="+mj-lt"/>
              </a:rPr>
              <a:t>Definition of </a:t>
            </a:r>
            <a:r>
              <a:rPr lang="en-US" sz="1600" b="1" u="sng">
                <a:solidFill>
                  <a:srgbClr val="00B0F0"/>
                </a:solidFill>
                <a:latin typeface="+mj-lt"/>
              </a:rPr>
              <a:t>‘Open’ </a:t>
            </a:r>
            <a:r>
              <a:rPr lang="en-US" sz="1600" b="1" u="sng">
                <a:latin typeface="+mj-lt"/>
              </a:rPr>
              <a:t>application:</a:t>
            </a:r>
          </a:p>
          <a:p>
            <a:pPr algn="l"/>
            <a:endParaRPr lang="en-US" sz="1600">
              <a:latin typeface="+mj-lt"/>
            </a:endParaRPr>
          </a:p>
          <a:p>
            <a:pPr marL="285750" indent="-285750" algn="l">
              <a:buFont typeface="Arial" panose="020B0604020202020204" pitchFamily="34" charset="0"/>
              <a:buChar char="•"/>
            </a:pPr>
            <a:r>
              <a:rPr lang="en-US" sz="1600">
                <a:latin typeface="+mj-lt"/>
              </a:rPr>
              <a:t>Valid application: ‘</a:t>
            </a:r>
            <a:r>
              <a:rPr lang="en-US" sz="1600" err="1">
                <a:latin typeface="+mj-lt"/>
              </a:rPr>
              <a:t>is_valid</a:t>
            </a:r>
            <a:r>
              <a:rPr lang="en-US" sz="1600">
                <a:latin typeface="+mj-lt"/>
              </a:rPr>
              <a:t>’ = True </a:t>
            </a:r>
          </a:p>
          <a:p>
            <a:pPr marL="285750" indent="-285750" algn="l">
              <a:buFont typeface="Arial" panose="020B0604020202020204" pitchFamily="34" charset="0"/>
              <a:buChar char="•"/>
            </a:pPr>
            <a:r>
              <a:rPr lang="en-US" sz="1600">
                <a:latin typeface="+mj-lt"/>
              </a:rPr>
              <a:t>Current request: </a:t>
            </a:r>
            <a:r>
              <a:rPr lang="en-US" sz="1600" err="1">
                <a:latin typeface="+mj-lt"/>
              </a:rPr>
              <a:t>register_by_date</a:t>
            </a:r>
            <a:r>
              <a:rPr lang="en-US" sz="1600">
                <a:latin typeface="+mj-lt"/>
              </a:rPr>
              <a:t> is not past</a:t>
            </a:r>
          </a:p>
        </p:txBody>
      </p:sp>
      <p:pic>
        <p:nvPicPr>
          <p:cNvPr id="8" name="Picture 7">
            <a:extLst>
              <a:ext uri="{FF2B5EF4-FFF2-40B4-BE49-F238E27FC236}">
                <a16:creationId xmlns:a16="http://schemas.microsoft.com/office/drawing/2014/main" id="{7814A3E6-E6F4-6DE1-F63E-F31D4FF91928}"/>
              </a:ext>
            </a:extLst>
          </p:cNvPr>
          <p:cNvPicPr>
            <a:picLocks noChangeAspect="1"/>
          </p:cNvPicPr>
          <p:nvPr/>
        </p:nvPicPr>
        <p:blipFill>
          <a:blip r:embed="rId2"/>
          <a:stretch>
            <a:fillRect/>
          </a:stretch>
        </p:blipFill>
        <p:spPr>
          <a:xfrm>
            <a:off x="200338" y="1810707"/>
            <a:ext cx="6174244" cy="4227954"/>
          </a:xfrm>
          <a:prstGeom prst="rect">
            <a:avLst/>
          </a:prstGeom>
        </p:spPr>
      </p:pic>
      <p:cxnSp>
        <p:nvCxnSpPr>
          <p:cNvPr id="9" name="Straight Arrow Connector 8">
            <a:extLst>
              <a:ext uri="{FF2B5EF4-FFF2-40B4-BE49-F238E27FC236}">
                <a16:creationId xmlns:a16="http://schemas.microsoft.com/office/drawing/2014/main" id="{DC4576DC-0092-BE25-AC90-FA3FDFE3A4D6}"/>
              </a:ext>
            </a:extLst>
          </p:cNvPr>
          <p:cNvCxnSpPr>
            <a:cxnSpLocks/>
          </p:cNvCxnSpPr>
          <p:nvPr/>
        </p:nvCxnSpPr>
        <p:spPr>
          <a:xfrm flipV="1">
            <a:off x="1448554" y="2435382"/>
            <a:ext cx="5305331" cy="130369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a:extLst>
              <a:ext uri="{FF2B5EF4-FFF2-40B4-BE49-F238E27FC236}">
                <a16:creationId xmlns:a16="http://schemas.microsoft.com/office/drawing/2014/main" id="{E4C2A01B-2ABC-9920-97FE-864071858F7C}"/>
              </a:ext>
            </a:extLst>
          </p:cNvPr>
          <p:cNvCxnSpPr>
            <a:cxnSpLocks/>
          </p:cNvCxnSpPr>
          <p:nvPr/>
        </p:nvCxnSpPr>
        <p:spPr>
          <a:xfrm flipV="1">
            <a:off x="3051017" y="2630875"/>
            <a:ext cx="3702868" cy="10501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3" name="Picture 12" descr="A close up of text&#10;&#10;Description automatically generated">
            <a:extLst>
              <a:ext uri="{FF2B5EF4-FFF2-40B4-BE49-F238E27FC236}">
                <a16:creationId xmlns:a16="http://schemas.microsoft.com/office/drawing/2014/main" id="{D8DC03DB-E93F-EC65-FB01-0D7CB49F89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3275" y="4087457"/>
            <a:ext cx="5020737" cy="1618674"/>
          </a:xfrm>
          <a:prstGeom prst="rect">
            <a:avLst/>
          </a:prstGeom>
        </p:spPr>
      </p:pic>
      <p:sp>
        <p:nvSpPr>
          <p:cNvPr id="14" name="TextBox 13">
            <a:extLst>
              <a:ext uri="{FF2B5EF4-FFF2-40B4-BE49-F238E27FC236}">
                <a16:creationId xmlns:a16="http://schemas.microsoft.com/office/drawing/2014/main" id="{FA93E242-5D6C-242A-03AF-27255F7861B2}"/>
              </a:ext>
            </a:extLst>
          </p:cNvPr>
          <p:cNvSpPr txBox="1"/>
          <p:nvPr/>
        </p:nvSpPr>
        <p:spPr>
          <a:xfrm>
            <a:off x="6673346" y="3451043"/>
            <a:ext cx="5693687" cy="830997"/>
          </a:xfrm>
          <a:prstGeom prst="rect">
            <a:avLst/>
          </a:prstGeom>
          <a:noFill/>
        </p:spPr>
        <p:txBody>
          <a:bodyPr wrap="square" rtlCol="0">
            <a:spAutoFit/>
          </a:bodyPr>
          <a:lstStyle/>
          <a:p>
            <a:pPr algn="l"/>
            <a:r>
              <a:rPr lang="en-US" sz="1600" b="1" u="sng">
                <a:latin typeface="+mj-lt"/>
              </a:rPr>
              <a:t>‘Alert’ message:</a:t>
            </a:r>
          </a:p>
          <a:p>
            <a:pPr algn="l"/>
            <a:endParaRPr lang="en-US" sz="1600">
              <a:latin typeface="+mj-lt"/>
            </a:endParaRPr>
          </a:p>
          <a:p>
            <a:pPr algn="l"/>
            <a:endParaRPr lang="en-US" sz="1600">
              <a:latin typeface="+mj-lt"/>
            </a:endParaRPr>
          </a:p>
        </p:txBody>
      </p:sp>
    </p:spTree>
    <p:extLst>
      <p:ext uri="{BB962C8B-B14F-4D97-AF65-F5344CB8AC3E}">
        <p14:creationId xmlns:p14="http://schemas.microsoft.com/office/powerpoint/2010/main" val="329777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07FC-FC3B-E7F0-163E-4184285C6248}"/>
              </a:ext>
            </a:extLst>
          </p:cNvPr>
          <p:cNvSpPr>
            <a:spLocks noGrp="1"/>
          </p:cNvSpPr>
          <p:nvPr>
            <p:ph type="title"/>
          </p:nvPr>
        </p:nvSpPr>
        <p:spPr/>
        <p:txBody>
          <a:bodyPr/>
          <a:lstStyle/>
          <a:p>
            <a:r>
              <a:rPr lang="en-US" sz="2800" kern="100">
                <a:effectLst/>
                <a:ea typeface="Aptos" panose="020B0004020202020204" pitchFamily="34" charset="0"/>
                <a:cs typeface="Times New Roman" panose="02020603050405020304" pitchFamily="18" charset="0"/>
              </a:rPr>
              <a:t>Appendix - Additional trigger 2/2 (Dung)</a:t>
            </a:r>
            <a:br>
              <a:rPr lang="en-FI" sz="2800" kern="100">
                <a:effectLst/>
                <a:ea typeface="Aptos" panose="020B0004020202020204" pitchFamily="34" charset="0"/>
                <a:cs typeface="Times New Roman" panose="02020603050405020304" pitchFamily="18" charset="0"/>
              </a:rPr>
            </a:br>
            <a:endParaRPr lang="en-FI" sz="2800"/>
          </a:p>
        </p:txBody>
      </p:sp>
      <p:sp>
        <p:nvSpPr>
          <p:cNvPr id="3" name="Date Placeholder 2">
            <a:extLst>
              <a:ext uri="{FF2B5EF4-FFF2-40B4-BE49-F238E27FC236}">
                <a16:creationId xmlns:a16="http://schemas.microsoft.com/office/drawing/2014/main" id="{FFD72724-4596-47DF-433C-FECE374C6008}"/>
              </a:ext>
            </a:extLst>
          </p:cNvPr>
          <p:cNvSpPr>
            <a:spLocks noGrp="1"/>
          </p:cNvSpPr>
          <p:nvPr>
            <p:ph type="dt" sz="half" idx="10"/>
          </p:nvPr>
        </p:nvSpPr>
        <p:spPr/>
        <p:txBody>
          <a:bodyPr/>
          <a:lstStyle/>
          <a:p>
            <a:fld id="{FC7F2E32-AC6D-4E1D-AAFC-F622DB4341FB}" type="datetime1">
              <a:rPr lang="fi-FI" smtClean="0"/>
              <a:t>9.6.2024</a:t>
            </a:fld>
            <a:endParaRPr lang="fi-FI"/>
          </a:p>
        </p:txBody>
      </p:sp>
      <p:sp>
        <p:nvSpPr>
          <p:cNvPr id="5" name="Slide Number Placeholder 4">
            <a:extLst>
              <a:ext uri="{FF2B5EF4-FFF2-40B4-BE49-F238E27FC236}">
                <a16:creationId xmlns:a16="http://schemas.microsoft.com/office/drawing/2014/main" id="{40682FD1-8724-A07A-822A-DDF51F0EE6B4}"/>
              </a:ext>
            </a:extLst>
          </p:cNvPr>
          <p:cNvSpPr>
            <a:spLocks noGrp="1"/>
          </p:cNvSpPr>
          <p:nvPr>
            <p:ph type="sldNum" sz="quarter" idx="12"/>
          </p:nvPr>
        </p:nvSpPr>
        <p:spPr/>
        <p:txBody>
          <a:bodyPr/>
          <a:lstStyle/>
          <a:p>
            <a:fld id="{D701140D-C14F-41CA-99FC-0EF83E8DA40A}" type="slidenum">
              <a:rPr lang="fi-FI" smtClean="0"/>
              <a:t>14</a:t>
            </a:fld>
            <a:endParaRPr lang="fi-FI"/>
          </a:p>
        </p:txBody>
      </p:sp>
      <p:sp>
        <p:nvSpPr>
          <p:cNvPr id="4" name="TextBox 3">
            <a:extLst>
              <a:ext uri="{FF2B5EF4-FFF2-40B4-BE49-F238E27FC236}">
                <a16:creationId xmlns:a16="http://schemas.microsoft.com/office/drawing/2014/main" id="{D053D307-C30A-0DD9-B8A5-1BF6F9716E0E}"/>
              </a:ext>
            </a:extLst>
          </p:cNvPr>
          <p:cNvSpPr txBox="1"/>
          <p:nvPr/>
        </p:nvSpPr>
        <p:spPr>
          <a:xfrm>
            <a:off x="552261" y="1146231"/>
            <a:ext cx="10302844" cy="400110"/>
          </a:xfrm>
          <a:prstGeom prst="rect">
            <a:avLst/>
          </a:prstGeom>
          <a:noFill/>
        </p:spPr>
        <p:txBody>
          <a:bodyPr wrap="square" rtlCol="0">
            <a:spAutoFit/>
          </a:bodyPr>
          <a:lstStyle/>
          <a:p>
            <a:pPr algn="l"/>
            <a:r>
              <a:rPr lang="en-US" sz="2000" b="1" u="sng">
                <a:latin typeface="+mj-lt"/>
              </a:rPr>
              <a:t>Trigger 2: </a:t>
            </a:r>
            <a:r>
              <a:rPr lang="fi-FI" sz="2000" b="1">
                <a:effectLst/>
                <a:latin typeface="+mj-lt"/>
                <a:ea typeface="Calibri" panose="020F0502020204030204" pitchFamily="34" charset="0"/>
                <a:cs typeface="Times New Roman" panose="02020603050405020304" pitchFamily="18" charset="0"/>
              </a:rPr>
              <a:t>Prevent duplicate applications for the same request </a:t>
            </a:r>
            <a:endParaRPr lang="en-US" sz="2000" b="1">
              <a:latin typeface="+mj-lt"/>
            </a:endParaRPr>
          </a:p>
        </p:txBody>
      </p:sp>
      <p:sp>
        <p:nvSpPr>
          <p:cNvPr id="6" name="TextBox 5">
            <a:extLst>
              <a:ext uri="{FF2B5EF4-FFF2-40B4-BE49-F238E27FC236}">
                <a16:creationId xmlns:a16="http://schemas.microsoft.com/office/drawing/2014/main" id="{5FECD6F0-50CA-A01D-3141-354DF962754E}"/>
              </a:ext>
            </a:extLst>
          </p:cNvPr>
          <p:cNvSpPr txBox="1"/>
          <p:nvPr/>
        </p:nvSpPr>
        <p:spPr>
          <a:xfrm>
            <a:off x="6673346" y="1749150"/>
            <a:ext cx="5693687" cy="584775"/>
          </a:xfrm>
          <a:prstGeom prst="rect">
            <a:avLst/>
          </a:prstGeom>
          <a:noFill/>
        </p:spPr>
        <p:txBody>
          <a:bodyPr wrap="square" rtlCol="0">
            <a:spAutoFit/>
          </a:bodyPr>
          <a:lstStyle/>
          <a:p>
            <a:pPr algn="l"/>
            <a:r>
              <a:rPr lang="en-US" sz="1600" b="1" u="sng">
                <a:latin typeface="+mj-lt"/>
              </a:rPr>
              <a:t>The trigger is launched when </a:t>
            </a:r>
            <a:r>
              <a:rPr lang="en-US" sz="1600">
                <a:latin typeface="+mj-lt"/>
              </a:rPr>
              <a:t>the volunteer is currently having the </a:t>
            </a:r>
            <a:r>
              <a:rPr lang="en-US" sz="1600" b="1">
                <a:solidFill>
                  <a:srgbClr val="00B0F0"/>
                </a:solidFill>
                <a:latin typeface="+mj-lt"/>
              </a:rPr>
              <a:t>valid </a:t>
            </a:r>
            <a:r>
              <a:rPr lang="en-US" sz="1600">
                <a:latin typeface="+mj-lt"/>
              </a:rPr>
              <a:t>application for the same request.</a:t>
            </a:r>
          </a:p>
        </p:txBody>
      </p:sp>
      <p:sp>
        <p:nvSpPr>
          <p:cNvPr id="14" name="TextBox 13">
            <a:extLst>
              <a:ext uri="{FF2B5EF4-FFF2-40B4-BE49-F238E27FC236}">
                <a16:creationId xmlns:a16="http://schemas.microsoft.com/office/drawing/2014/main" id="{FA93E242-5D6C-242A-03AF-27255F7861B2}"/>
              </a:ext>
            </a:extLst>
          </p:cNvPr>
          <p:cNvSpPr txBox="1"/>
          <p:nvPr/>
        </p:nvSpPr>
        <p:spPr>
          <a:xfrm>
            <a:off x="6673346" y="3451043"/>
            <a:ext cx="5693687" cy="830997"/>
          </a:xfrm>
          <a:prstGeom prst="rect">
            <a:avLst/>
          </a:prstGeom>
          <a:noFill/>
        </p:spPr>
        <p:txBody>
          <a:bodyPr wrap="square" rtlCol="0">
            <a:spAutoFit/>
          </a:bodyPr>
          <a:lstStyle/>
          <a:p>
            <a:pPr algn="l"/>
            <a:r>
              <a:rPr lang="en-US" sz="1600" b="1" u="sng">
                <a:latin typeface="+mj-lt"/>
              </a:rPr>
              <a:t>‘Alert’ message:</a:t>
            </a:r>
          </a:p>
          <a:p>
            <a:pPr algn="l"/>
            <a:endParaRPr lang="en-US" sz="1600">
              <a:latin typeface="+mj-lt"/>
            </a:endParaRPr>
          </a:p>
          <a:p>
            <a:pPr algn="l"/>
            <a:endParaRPr lang="en-US" sz="1600">
              <a:latin typeface="+mj-lt"/>
            </a:endParaRPr>
          </a:p>
        </p:txBody>
      </p:sp>
      <p:pic>
        <p:nvPicPr>
          <p:cNvPr id="8" name="Picture 7">
            <a:extLst>
              <a:ext uri="{FF2B5EF4-FFF2-40B4-BE49-F238E27FC236}">
                <a16:creationId xmlns:a16="http://schemas.microsoft.com/office/drawing/2014/main" id="{276CE603-5793-D6C6-FD0E-DBA1D693A618}"/>
              </a:ext>
            </a:extLst>
          </p:cNvPr>
          <p:cNvPicPr>
            <a:picLocks noChangeAspect="1"/>
          </p:cNvPicPr>
          <p:nvPr/>
        </p:nvPicPr>
        <p:blipFill>
          <a:blip r:embed="rId2"/>
          <a:stretch>
            <a:fillRect/>
          </a:stretch>
        </p:blipFill>
        <p:spPr>
          <a:xfrm>
            <a:off x="407988" y="1892174"/>
            <a:ext cx="5938492" cy="3622774"/>
          </a:xfrm>
          <a:prstGeom prst="rect">
            <a:avLst/>
          </a:prstGeom>
        </p:spPr>
      </p:pic>
      <p:cxnSp>
        <p:nvCxnSpPr>
          <p:cNvPr id="7" name="Straight Arrow Connector 6">
            <a:extLst>
              <a:ext uri="{FF2B5EF4-FFF2-40B4-BE49-F238E27FC236}">
                <a16:creationId xmlns:a16="http://schemas.microsoft.com/office/drawing/2014/main" id="{92DC4065-8A5F-D9C2-C628-972D50BD584B}"/>
              </a:ext>
            </a:extLst>
          </p:cNvPr>
          <p:cNvCxnSpPr>
            <a:cxnSpLocks/>
          </p:cNvCxnSpPr>
          <p:nvPr/>
        </p:nvCxnSpPr>
        <p:spPr>
          <a:xfrm flipV="1">
            <a:off x="1928388" y="2333925"/>
            <a:ext cx="5875699" cy="11171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5" name="Picture 14">
            <a:extLst>
              <a:ext uri="{FF2B5EF4-FFF2-40B4-BE49-F238E27FC236}">
                <a16:creationId xmlns:a16="http://schemas.microsoft.com/office/drawing/2014/main" id="{427F1F95-2C96-7087-11A8-4638CE863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346" y="4130673"/>
            <a:ext cx="5282334" cy="1581096"/>
          </a:xfrm>
          <a:prstGeom prst="rect">
            <a:avLst/>
          </a:prstGeom>
        </p:spPr>
      </p:pic>
    </p:spTree>
    <p:extLst>
      <p:ext uri="{BB962C8B-B14F-4D97-AF65-F5344CB8AC3E}">
        <p14:creationId xmlns:p14="http://schemas.microsoft.com/office/powerpoint/2010/main" val="251548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BD8C-69D3-328A-E0BA-98A52D863ADA}"/>
              </a:ext>
            </a:extLst>
          </p:cNvPr>
          <p:cNvSpPr>
            <a:spLocks noGrp="1"/>
          </p:cNvSpPr>
          <p:nvPr>
            <p:ph type="title"/>
          </p:nvPr>
        </p:nvSpPr>
        <p:spPr/>
        <p:txBody>
          <a:bodyPr/>
          <a:lstStyle/>
          <a:p>
            <a:r>
              <a:rPr lang="en-US" sz="2800"/>
              <a:t>Content</a:t>
            </a:r>
            <a:endParaRPr lang="en-FI" sz="2800"/>
          </a:p>
        </p:txBody>
      </p:sp>
      <p:sp>
        <p:nvSpPr>
          <p:cNvPr id="3" name="Date Placeholder 2">
            <a:extLst>
              <a:ext uri="{FF2B5EF4-FFF2-40B4-BE49-F238E27FC236}">
                <a16:creationId xmlns:a16="http://schemas.microsoft.com/office/drawing/2014/main" id="{65272501-C8F8-8202-49C7-49940D37F238}"/>
              </a:ext>
            </a:extLst>
          </p:cNvPr>
          <p:cNvSpPr>
            <a:spLocks noGrp="1"/>
          </p:cNvSpPr>
          <p:nvPr>
            <p:ph type="dt" sz="half" idx="10"/>
          </p:nvPr>
        </p:nvSpPr>
        <p:spPr/>
        <p:txBody>
          <a:bodyPr/>
          <a:lstStyle/>
          <a:p>
            <a:fld id="{FC7F2E32-AC6D-4E1D-AAFC-F622DB4341FB}" type="datetime1">
              <a:rPr lang="fi-FI" smtClean="0"/>
              <a:t>9.6.2024</a:t>
            </a:fld>
            <a:endParaRPr lang="fi-FI"/>
          </a:p>
        </p:txBody>
      </p:sp>
      <p:sp>
        <p:nvSpPr>
          <p:cNvPr id="5" name="Slide Number Placeholder 4">
            <a:extLst>
              <a:ext uri="{FF2B5EF4-FFF2-40B4-BE49-F238E27FC236}">
                <a16:creationId xmlns:a16="http://schemas.microsoft.com/office/drawing/2014/main" id="{2C7C4B0E-FEFE-89FA-D747-110A338D430D}"/>
              </a:ext>
            </a:extLst>
          </p:cNvPr>
          <p:cNvSpPr>
            <a:spLocks noGrp="1"/>
          </p:cNvSpPr>
          <p:nvPr>
            <p:ph type="sldNum" sz="quarter" idx="12"/>
          </p:nvPr>
        </p:nvSpPr>
        <p:spPr/>
        <p:txBody>
          <a:bodyPr/>
          <a:lstStyle/>
          <a:p>
            <a:fld id="{D701140D-C14F-41CA-99FC-0EF83E8DA40A}" type="slidenum">
              <a:rPr lang="fi-FI" smtClean="0"/>
              <a:t>2</a:t>
            </a:fld>
            <a:endParaRPr lang="fi-FI"/>
          </a:p>
        </p:txBody>
      </p:sp>
      <p:sp>
        <p:nvSpPr>
          <p:cNvPr id="6" name="TextBox 5">
            <a:extLst>
              <a:ext uri="{FF2B5EF4-FFF2-40B4-BE49-F238E27FC236}">
                <a16:creationId xmlns:a16="http://schemas.microsoft.com/office/drawing/2014/main" id="{A6B2DBB1-F539-1356-950C-AD11DB217578}"/>
              </a:ext>
            </a:extLst>
          </p:cNvPr>
          <p:cNvSpPr txBox="1"/>
          <p:nvPr/>
        </p:nvSpPr>
        <p:spPr>
          <a:xfrm>
            <a:off x="407987" y="1484784"/>
            <a:ext cx="7269162" cy="2451953"/>
          </a:xfrm>
          <a:prstGeom prst="rect">
            <a:avLst/>
          </a:prstGeom>
          <a:noFill/>
        </p:spPr>
        <p:txBody>
          <a:bodyPr wrap="square" rtlCol="0">
            <a:spAutoFit/>
          </a:bodyPr>
          <a:lstStyle/>
          <a:p>
            <a:pPr marL="342900" indent="-342900" algn="l" rtl="0" fontAlgn="base">
              <a:spcBef>
                <a:spcPts val="800"/>
              </a:spcBef>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System Design Overview/UML diagram</a:t>
            </a:r>
          </a:p>
          <a:p>
            <a:pPr marL="342900" indent="-342900" algn="l" rtl="0" fontAlgn="base">
              <a:spcBef>
                <a:spcPts val="800"/>
              </a:spcBef>
              <a:buFont typeface="Arial" panose="020B0604020202020204" pitchFamily="34" charset="0"/>
              <a:buChar char="•"/>
            </a:pPr>
            <a:r>
              <a:rPr lang="en-US" sz="2000" dirty="0">
                <a:latin typeface="Arial" panose="020B0604020202020204" pitchFamily="34" charset="0"/>
                <a:cs typeface="Arial" panose="020B0604020202020204" pitchFamily="34" charset="0"/>
              </a:rPr>
              <a:t>Free-Choice Questions</a:t>
            </a:r>
          </a:p>
          <a:p>
            <a:pPr marL="342900" indent="-342900" algn="l" rtl="0" fontAlgn="base">
              <a:spcBef>
                <a:spcPts val="800"/>
              </a:spcBef>
              <a:buFont typeface="Arial" panose="020B0604020202020204" pitchFamily="34" charset="0"/>
              <a:buChar char="•"/>
            </a:pPr>
            <a:r>
              <a:rPr lang="en-US" sz="2000" dirty="0">
                <a:latin typeface="Arial" panose="020B0604020202020204" pitchFamily="34" charset="0"/>
                <a:cs typeface="Arial" panose="020B0604020202020204" pitchFamily="34" charset="0"/>
              </a:rPr>
              <a:t>Key Insights from the Project</a:t>
            </a:r>
          </a:p>
          <a:p>
            <a:pPr marL="342900" indent="-342900" algn="l" rtl="0" fontAlgn="base">
              <a:spcBef>
                <a:spcPts val="800"/>
              </a:spcBef>
              <a:buFont typeface="Arial" panose="020B0604020202020204" pitchFamily="34" charset="0"/>
              <a:buChar char="•"/>
            </a:pPr>
            <a:r>
              <a:rPr lang="en-US" sz="2000" dirty="0"/>
              <a:t>Challenges Encountered</a:t>
            </a:r>
          </a:p>
          <a:p>
            <a:pPr marL="342900" indent="-342900" algn="l" rtl="0" fontAlgn="base">
              <a:spcBef>
                <a:spcPts val="800"/>
              </a:spcBef>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Recommendations</a:t>
            </a:r>
          </a:p>
          <a:p>
            <a:pPr marL="342900" indent="-342900" algn="l" rtl="0" fontAlgn="base">
              <a:spcBef>
                <a:spcPts val="800"/>
              </a:spcBef>
              <a:buFont typeface="Arial" panose="020B0604020202020204" pitchFamily="34" charset="0"/>
              <a:buChar char="•"/>
            </a:pPr>
            <a:r>
              <a:rPr lang="en-US" sz="2000" dirty="0">
                <a:latin typeface="Arial" panose="020B0604020202020204" pitchFamily="34" charset="0"/>
                <a:cs typeface="Arial" panose="020B0604020202020204" pitchFamily="34" charset="0"/>
              </a:rPr>
              <a:t>Team Roles and Responsibilities</a:t>
            </a:r>
            <a:endParaRPr lang="en-US" sz="2000" b="0" i="0" u="none" strike="noStrike"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758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771C-AF49-001C-F8D9-574146295116}"/>
              </a:ext>
            </a:extLst>
          </p:cNvPr>
          <p:cNvSpPr>
            <a:spLocks noGrp="1"/>
          </p:cNvSpPr>
          <p:nvPr>
            <p:ph type="title"/>
          </p:nvPr>
        </p:nvSpPr>
        <p:spPr/>
        <p:txBody>
          <a:bodyPr/>
          <a:lstStyle/>
          <a:p>
            <a:r>
              <a:rPr lang="en-US" sz="2800" kern="100">
                <a:effectLst/>
                <a:ea typeface="Aptos" panose="020B0004020202020204" pitchFamily="34" charset="0"/>
                <a:cs typeface="Times New Roman" panose="02020603050405020304" pitchFamily="18" charset="0"/>
              </a:rPr>
              <a:t>System Design Overview/UML diagram</a:t>
            </a:r>
            <a:br>
              <a:rPr lang="en-FI" sz="1800" kern="100">
                <a:effectLst/>
                <a:latin typeface="Aptos" panose="020B0004020202020204" pitchFamily="34" charset="0"/>
                <a:ea typeface="Aptos" panose="020B0004020202020204" pitchFamily="34" charset="0"/>
                <a:cs typeface="Times New Roman" panose="02020603050405020304" pitchFamily="18" charset="0"/>
              </a:rPr>
            </a:br>
            <a:endParaRPr lang="en-FI"/>
          </a:p>
        </p:txBody>
      </p:sp>
      <p:sp>
        <p:nvSpPr>
          <p:cNvPr id="3" name="Date Placeholder 2">
            <a:extLst>
              <a:ext uri="{FF2B5EF4-FFF2-40B4-BE49-F238E27FC236}">
                <a16:creationId xmlns:a16="http://schemas.microsoft.com/office/drawing/2014/main" id="{A06BAC11-62C3-B2C7-B77A-925A56DBFA5A}"/>
              </a:ext>
            </a:extLst>
          </p:cNvPr>
          <p:cNvSpPr>
            <a:spLocks noGrp="1"/>
          </p:cNvSpPr>
          <p:nvPr>
            <p:ph type="dt" sz="half" idx="10"/>
          </p:nvPr>
        </p:nvSpPr>
        <p:spPr/>
        <p:txBody>
          <a:bodyPr/>
          <a:lstStyle/>
          <a:p>
            <a:fld id="{FC7F2E32-AC6D-4E1D-AAFC-F622DB4341FB}" type="datetime1">
              <a:rPr lang="fi-FI" smtClean="0"/>
              <a:t>9.6.2024</a:t>
            </a:fld>
            <a:endParaRPr lang="fi-FI"/>
          </a:p>
        </p:txBody>
      </p:sp>
      <p:sp>
        <p:nvSpPr>
          <p:cNvPr id="5" name="Slide Number Placeholder 4">
            <a:extLst>
              <a:ext uri="{FF2B5EF4-FFF2-40B4-BE49-F238E27FC236}">
                <a16:creationId xmlns:a16="http://schemas.microsoft.com/office/drawing/2014/main" id="{8346F234-DC0D-7C5F-D8DD-3A9032A8BBEF}"/>
              </a:ext>
            </a:extLst>
          </p:cNvPr>
          <p:cNvSpPr>
            <a:spLocks noGrp="1"/>
          </p:cNvSpPr>
          <p:nvPr>
            <p:ph type="sldNum" sz="quarter" idx="12"/>
          </p:nvPr>
        </p:nvSpPr>
        <p:spPr/>
        <p:txBody>
          <a:bodyPr/>
          <a:lstStyle/>
          <a:p>
            <a:fld id="{D701140D-C14F-41CA-99FC-0EF83E8DA40A}" type="slidenum">
              <a:rPr lang="fi-FI" smtClean="0"/>
              <a:t>3</a:t>
            </a:fld>
            <a:endParaRPr lang="fi-FI"/>
          </a:p>
        </p:txBody>
      </p:sp>
      <p:sp>
        <p:nvSpPr>
          <p:cNvPr id="7" name="TextBox 6">
            <a:extLst>
              <a:ext uri="{FF2B5EF4-FFF2-40B4-BE49-F238E27FC236}">
                <a16:creationId xmlns:a16="http://schemas.microsoft.com/office/drawing/2014/main" id="{4BD44BF7-98DC-0989-2AF6-61D499D4B1BC}"/>
              </a:ext>
            </a:extLst>
          </p:cNvPr>
          <p:cNvSpPr txBox="1"/>
          <p:nvPr/>
        </p:nvSpPr>
        <p:spPr>
          <a:xfrm>
            <a:off x="407987" y="2039938"/>
            <a:ext cx="5111948" cy="400110"/>
          </a:xfrm>
          <a:prstGeom prst="rect">
            <a:avLst/>
          </a:prstGeom>
          <a:noFill/>
        </p:spPr>
        <p:txBody>
          <a:bodyPr wrap="square" rtlCol="0">
            <a:spAutoFit/>
          </a:bodyPr>
          <a:lstStyle/>
          <a:p>
            <a:pPr marL="342900" indent="-342900" algn="l" rtl="0" fontAlgn="base">
              <a:spcBef>
                <a:spcPts val="800"/>
              </a:spcBef>
              <a:buFont typeface="Arial" panose="020B0604020202020204" pitchFamily="34" charset="0"/>
              <a:buChar char="•"/>
            </a:pPr>
            <a:endParaRPr lang="en-US" sz="2000" b="0" i="0" u="none" strike="noStrike">
              <a:effectLst/>
              <a:latin typeface="Arial" panose="020B0604020202020204" pitchFamily="34" charset="0"/>
              <a:cs typeface="Arial" panose="020B0604020202020204" pitchFamily="34" charset="0"/>
            </a:endParaRPr>
          </a:p>
        </p:txBody>
      </p:sp>
      <p:pic>
        <p:nvPicPr>
          <p:cNvPr id="4" name="Picture 3" descr="A diagram of a computer&#10;&#10;Description automatically generated">
            <a:extLst>
              <a:ext uri="{FF2B5EF4-FFF2-40B4-BE49-F238E27FC236}">
                <a16:creationId xmlns:a16="http://schemas.microsoft.com/office/drawing/2014/main" id="{408D5A1F-ED38-1F38-AE03-72237A7A3B84}"/>
              </a:ext>
            </a:extLst>
          </p:cNvPr>
          <p:cNvPicPr>
            <a:picLocks noChangeAspect="1"/>
          </p:cNvPicPr>
          <p:nvPr/>
        </p:nvPicPr>
        <p:blipFill>
          <a:blip r:embed="rId2"/>
          <a:stretch>
            <a:fillRect/>
          </a:stretch>
        </p:blipFill>
        <p:spPr>
          <a:xfrm>
            <a:off x="2308634" y="944798"/>
            <a:ext cx="6844419" cy="5160475"/>
          </a:xfrm>
          <a:prstGeom prst="rect">
            <a:avLst/>
          </a:prstGeom>
        </p:spPr>
      </p:pic>
    </p:spTree>
    <p:extLst>
      <p:ext uri="{BB962C8B-B14F-4D97-AF65-F5344CB8AC3E}">
        <p14:creationId xmlns:p14="http://schemas.microsoft.com/office/powerpoint/2010/main" val="123677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771C-AF49-001C-F8D9-574146295116}"/>
              </a:ext>
            </a:extLst>
          </p:cNvPr>
          <p:cNvSpPr>
            <a:spLocks noGrp="1"/>
          </p:cNvSpPr>
          <p:nvPr>
            <p:ph type="title"/>
          </p:nvPr>
        </p:nvSpPr>
        <p:spPr/>
        <p:txBody>
          <a:bodyPr/>
          <a:lstStyle/>
          <a:p>
            <a:r>
              <a:rPr lang="en" altLang="zh-TW" sz="2800" b="1">
                <a:latin typeface="+mj-lt"/>
              </a:rPr>
              <a:t>Free choice question 4: Identify the most active volunteers by counting their valid application submissions and order them from most to least active.</a:t>
            </a:r>
            <a:br>
              <a:rPr kumimoji="1" lang="zh-TW" altLang="en-US" sz="2800" b="1">
                <a:latin typeface="+mj-lt"/>
              </a:rPr>
            </a:br>
            <a:endParaRPr lang="en-FI" sz="2800"/>
          </a:p>
        </p:txBody>
      </p:sp>
      <p:sp>
        <p:nvSpPr>
          <p:cNvPr id="3" name="Date Placeholder 2">
            <a:extLst>
              <a:ext uri="{FF2B5EF4-FFF2-40B4-BE49-F238E27FC236}">
                <a16:creationId xmlns:a16="http://schemas.microsoft.com/office/drawing/2014/main" id="{A06BAC11-62C3-B2C7-B77A-925A56DBFA5A}"/>
              </a:ext>
            </a:extLst>
          </p:cNvPr>
          <p:cNvSpPr>
            <a:spLocks noGrp="1"/>
          </p:cNvSpPr>
          <p:nvPr>
            <p:ph type="dt" sz="half" idx="10"/>
          </p:nvPr>
        </p:nvSpPr>
        <p:spPr/>
        <p:txBody>
          <a:bodyPr/>
          <a:lstStyle/>
          <a:p>
            <a:fld id="{FC7F2E32-AC6D-4E1D-AAFC-F622DB4341FB}" type="datetime1">
              <a:rPr lang="fi-FI" smtClean="0"/>
              <a:t>9.6.2024</a:t>
            </a:fld>
            <a:endParaRPr lang="fi-FI"/>
          </a:p>
        </p:txBody>
      </p:sp>
      <p:sp>
        <p:nvSpPr>
          <p:cNvPr id="5" name="Slide Number Placeholder 4">
            <a:extLst>
              <a:ext uri="{FF2B5EF4-FFF2-40B4-BE49-F238E27FC236}">
                <a16:creationId xmlns:a16="http://schemas.microsoft.com/office/drawing/2014/main" id="{8346F234-DC0D-7C5F-D8DD-3A9032A8BBEF}"/>
              </a:ext>
            </a:extLst>
          </p:cNvPr>
          <p:cNvSpPr>
            <a:spLocks noGrp="1"/>
          </p:cNvSpPr>
          <p:nvPr>
            <p:ph type="sldNum" sz="quarter" idx="12"/>
          </p:nvPr>
        </p:nvSpPr>
        <p:spPr/>
        <p:txBody>
          <a:bodyPr/>
          <a:lstStyle/>
          <a:p>
            <a:fld id="{D701140D-C14F-41CA-99FC-0EF83E8DA40A}" type="slidenum">
              <a:rPr lang="fi-FI" smtClean="0"/>
              <a:t>4</a:t>
            </a:fld>
            <a:endParaRPr lang="fi-FI"/>
          </a:p>
        </p:txBody>
      </p:sp>
      <p:sp>
        <p:nvSpPr>
          <p:cNvPr id="6" name="文字方塊 5">
            <a:extLst>
              <a:ext uri="{FF2B5EF4-FFF2-40B4-BE49-F238E27FC236}">
                <a16:creationId xmlns:a16="http://schemas.microsoft.com/office/drawing/2014/main" id="{39DEE5F0-36A3-44E8-EC85-0EE91C488DAD}"/>
              </a:ext>
            </a:extLst>
          </p:cNvPr>
          <p:cNvSpPr txBox="1"/>
          <p:nvPr/>
        </p:nvSpPr>
        <p:spPr>
          <a:xfrm>
            <a:off x="407987" y="1911893"/>
            <a:ext cx="4707275" cy="3970318"/>
          </a:xfrm>
          <a:prstGeom prst="rect">
            <a:avLst/>
          </a:prstGeom>
          <a:noFill/>
        </p:spPr>
        <p:txBody>
          <a:bodyPr wrap="square" lIns="91440" tIns="45720" rIns="91440" bIns="45720" rtlCol="0" anchor="t">
            <a:spAutoFit/>
          </a:bodyPr>
          <a:lstStyle/>
          <a:p>
            <a:pPr marL="0" marR="0">
              <a:spcBef>
                <a:spcPts val="0"/>
              </a:spcBef>
              <a:spcAft>
                <a:spcPts val="0"/>
              </a:spcAft>
            </a:pPr>
            <a:r>
              <a:rPr lang="en" altLang="zh-TW" sz="1800" b="1">
                <a:solidFill>
                  <a:srgbClr val="800000"/>
                </a:solidFill>
                <a:effectLst/>
                <a:highlight>
                  <a:srgbClr val="FFFFFF"/>
                </a:highlight>
              </a:rPr>
              <a:t>SELECT</a:t>
            </a:r>
            <a:endParaRPr lang="en" altLang="zh-TW" sz="1800">
              <a:solidFill>
                <a:srgbClr val="000000"/>
              </a:solidFill>
              <a:effectLst/>
              <a:highlight>
                <a:srgbClr val="FFFFFF"/>
              </a:highlight>
            </a:endParaRPr>
          </a:p>
          <a:p>
            <a:pPr marL="0" marR="0">
              <a:spcBef>
                <a:spcPts val="0"/>
              </a:spcBef>
              <a:spcAft>
                <a:spcPts val="0"/>
              </a:spcAft>
            </a:pPr>
            <a:r>
              <a:rPr lang="en" altLang="zh-TW" sz="1800" i="1" err="1">
                <a:solidFill>
                  <a:srgbClr val="8E00C6"/>
                </a:solidFill>
                <a:effectLst/>
                <a:highlight>
                  <a:srgbClr val="FFFFFF"/>
                </a:highlight>
              </a:rPr>
              <a:t>v</a:t>
            </a:r>
            <a:r>
              <a:rPr lang="en" altLang="zh-TW" sz="1800" err="1">
                <a:solidFill>
                  <a:srgbClr val="000000"/>
                </a:solidFill>
                <a:effectLst/>
                <a:highlight>
                  <a:srgbClr val="FFFFFF"/>
                </a:highlight>
              </a:rPr>
              <a:t>.</a:t>
            </a:r>
            <a:r>
              <a:rPr lang="en" altLang="zh-TW" sz="1800" err="1">
                <a:solidFill>
                  <a:srgbClr val="006464"/>
                </a:solidFill>
                <a:effectLst/>
                <a:highlight>
                  <a:srgbClr val="FFFFFF"/>
                </a:highlight>
              </a:rPr>
              <a:t>id</a:t>
            </a:r>
            <a:r>
              <a:rPr lang="en" altLang="zh-TW" sz="1800">
                <a:solidFill>
                  <a:srgbClr val="000000"/>
                </a:solidFill>
                <a:effectLst/>
                <a:highlight>
                  <a:srgbClr val="FFFFFF"/>
                </a:highlight>
              </a:rPr>
              <a:t> </a:t>
            </a:r>
            <a:r>
              <a:rPr lang="en" altLang="zh-TW" sz="1800" b="1">
                <a:solidFill>
                  <a:srgbClr val="800000"/>
                </a:solidFill>
                <a:effectLst/>
                <a:highlight>
                  <a:srgbClr val="FFFFFF"/>
                </a:highlight>
              </a:rPr>
              <a:t>AS</a:t>
            </a:r>
            <a:r>
              <a:rPr lang="en" altLang="zh-TW" sz="1800">
                <a:solidFill>
                  <a:srgbClr val="000000"/>
                </a:solidFill>
                <a:effectLst/>
                <a:highlight>
                  <a:srgbClr val="FFFFFF"/>
                </a:highlight>
              </a:rPr>
              <a:t> </a:t>
            </a:r>
            <a:r>
              <a:rPr lang="en" altLang="zh-TW" sz="1800" i="1" err="1">
                <a:solidFill>
                  <a:srgbClr val="006464"/>
                </a:solidFill>
                <a:effectLst/>
                <a:highlight>
                  <a:srgbClr val="FFFFFF"/>
                </a:highlight>
              </a:rPr>
              <a:t>volunteer_id</a:t>
            </a:r>
            <a:r>
              <a:rPr lang="en" altLang="zh-TW" sz="1800">
                <a:solidFill>
                  <a:srgbClr val="000000"/>
                </a:solidFill>
                <a:effectLst/>
                <a:highlight>
                  <a:srgbClr val="FFFFFF"/>
                </a:highlight>
              </a:rPr>
              <a:t>, </a:t>
            </a:r>
          </a:p>
          <a:p>
            <a:pPr marL="0" marR="0">
              <a:spcBef>
                <a:spcPts val="0"/>
              </a:spcBef>
              <a:spcAft>
                <a:spcPts val="0"/>
              </a:spcAft>
            </a:pPr>
            <a:r>
              <a:rPr lang="en" altLang="zh-TW" sz="1800" err="1">
                <a:solidFill>
                  <a:srgbClr val="000000"/>
                </a:solidFill>
                <a:effectLst/>
                <a:highlight>
                  <a:srgbClr val="FFFFFF"/>
                </a:highlight>
              </a:rPr>
              <a:t>v.</a:t>
            </a:r>
            <a:r>
              <a:rPr lang="en" altLang="zh-TW" sz="1800" b="1" err="1">
                <a:solidFill>
                  <a:srgbClr val="800000"/>
                </a:solidFill>
                <a:effectLst/>
                <a:highlight>
                  <a:srgbClr val="FFFFFF"/>
                </a:highlight>
              </a:rPr>
              <a:t>name</a:t>
            </a:r>
            <a:r>
              <a:rPr lang="en" altLang="zh-TW" sz="1800">
                <a:solidFill>
                  <a:srgbClr val="000000"/>
                </a:solidFill>
                <a:effectLst/>
                <a:highlight>
                  <a:srgbClr val="FFFFFF"/>
                </a:highlight>
              </a:rPr>
              <a:t> </a:t>
            </a:r>
            <a:r>
              <a:rPr lang="en" altLang="zh-TW" sz="1800" b="1">
                <a:solidFill>
                  <a:srgbClr val="800000"/>
                </a:solidFill>
                <a:effectLst/>
                <a:highlight>
                  <a:srgbClr val="FFFFFF"/>
                </a:highlight>
              </a:rPr>
              <a:t>AS</a:t>
            </a:r>
            <a:r>
              <a:rPr lang="en" altLang="zh-TW" sz="1800">
                <a:solidFill>
                  <a:srgbClr val="000000"/>
                </a:solidFill>
                <a:effectLst/>
                <a:highlight>
                  <a:srgbClr val="FFFFFF"/>
                </a:highlight>
              </a:rPr>
              <a:t> </a:t>
            </a:r>
            <a:r>
              <a:rPr lang="en" altLang="zh-TW" sz="1800" i="1" err="1">
                <a:solidFill>
                  <a:srgbClr val="006464"/>
                </a:solidFill>
                <a:effectLst/>
                <a:highlight>
                  <a:srgbClr val="FFFFFF"/>
                </a:highlight>
              </a:rPr>
              <a:t>volunteer_name</a:t>
            </a:r>
            <a:r>
              <a:rPr lang="en" altLang="zh-TW" sz="1800">
                <a:solidFill>
                  <a:srgbClr val="000000"/>
                </a:solidFill>
                <a:effectLst/>
                <a:highlight>
                  <a:srgbClr val="FFFFFF"/>
                </a:highlight>
              </a:rPr>
              <a:t>, </a:t>
            </a:r>
          </a:p>
          <a:p>
            <a:pPr marL="0" marR="0">
              <a:spcBef>
                <a:spcPts val="0"/>
              </a:spcBef>
              <a:spcAft>
                <a:spcPts val="0"/>
              </a:spcAft>
            </a:pPr>
            <a:r>
              <a:rPr lang="en" altLang="zh-TW" sz="1800" b="1">
                <a:solidFill>
                  <a:srgbClr val="000080"/>
                </a:solidFill>
                <a:effectLst/>
                <a:highlight>
                  <a:srgbClr val="FFFFFF"/>
                </a:highlight>
              </a:rPr>
              <a:t>COUNT</a:t>
            </a:r>
            <a:r>
              <a:rPr lang="en" altLang="zh-TW" sz="1800">
                <a:solidFill>
                  <a:srgbClr val="000000"/>
                </a:solidFill>
                <a:effectLst/>
                <a:highlight>
                  <a:srgbClr val="FFFFFF"/>
                </a:highlight>
              </a:rPr>
              <a:t>(</a:t>
            </a:r>
            <a:r>
              <a:rPr lang="en" altLang="zh-TW" sz="1800" i="1" err="1">
                <a:solidFill>
                  <a:srgbClr val="8E00C6"/>
                </a:solidFill>
                <a:effectLst/>
                <a:highlight>
                  <a:srgbClr val="FFFFFF"/>
                </a:highlight>
              </a:rPr>
              <a:t>va</a:t>
            </a:r>
            <a:r>
              <a:rPr lang="en" altLang="zh-TW" sz="1800" err="1">
                <a:solidFill>
                  <a:srgbClr val="000000"/>
                </a:solidFill>
                <a:effectLst/>
                <a:highlight>
                  <a:srgbClr val="FFFFFF"/>
                </a:highlight>
              </a:rPr>
              <a:t>.</a:t>
            </a:r>
            <a:r>
              <a:rPr lang="en" altLang="zh-TW" sz="1800" err="1">
                <a:solidFill>
                  <a:srgbClr val="006464"/>
                </a:solidFill>
                <a:effectLst/>
                <a:highlight>
                  <a:srgbClr val="FFFFFF"/>
                </a:highlight>
              </a:rPr>
              <a:t>id</a:t>
            </a:r>
            <a:r>
              <a:rPr lang="en" altLang="zh-TW" sz="1800">
                <a:solidFill>
                  <a:srgbClr val="000000"/>
                </a:solidFill>
                <a:effectLst/>
                <a:highlight>
                  <a:srgbClr val="FFFFFF"/>
                </a:highlight>
              </a:rPr>
              <a:t>) </a:t>
            </a:r>
            <a:r>
              <a:rPr lang="en" altLang="zh-TW" sz="1800" b="1">
                <a:solidFill>
                  <a:srgbClr val="800000"/>
                </a:solidFill>
                <a:effectLst/>
                <a:highlight>
                  <a:srgbClr val="FFFFFF"/>
                </a:highlight>
              </a:rPr>
              <a:t>AS</a:t>
            </a:r>
            <a:r>
              <a:rPr lang="en" altLang="zh-TW" sz="1800">
                <a:solidFill>
                  <a:srgbClr val="000000"/>
                </a:solidFill>
                <a:effectLst/>
                <a:highlight>
                  <a:srgbClr val="FFFFFF"/>
                </a:highlight>
              </a:rPr>
              <a:t> </a:t>
            </a:r>
            <a:r>
              <a:rPr lang="en" altLang="zh-TW" sz="1800" i="1" err="1">
                <a:solidFill>
                  <a:srgbClr val="006464"/>
                </a:solidFill>
                <a:effectLst/>
                <a:highlight>
                  <a:srgbClr val="FFFFFF"/>
                </a:highlight>
              </a:rPr>
              <a:t>valid_applications_count</a:t>
            </a:r>
            <a:endParaRPr lang="en" altLang="zh-TW" sz="1800">
              <a:solidFill>
                <a:srgbClr val="000000"/>
              </a:solidFill>
              <a:effectLst/>
              <a:highlight>
                <a:srgbClr val="FFFFFF"/>
              </a:highlight>
            </a:endParaRPr>
          </a:p>
          <a:p>
            <a:pPr marL="0" marR="0">
              <a:spcBef>
                <a:spcPts val="0"/>
              </a:spcBef>
              <a:spcAft>
                <a:spcPts val="0"/>
              </a:spcAft>
            </a:pPr>
            <a:r>
              <a:rPr lang="en" altLang="zh-TW" sz="1800" b="1">
                <a:solidFill>
                  <a:srgbClr val="800000"/>
                </a:solidFill>
                <a:effectLst/>
                <a:highlight>
                  <a:srgbClr val="FFFFFF"/>
                </a:highlight>
              </a:rPr>
              <a:t>FROM</a:t>
            </a:r>
            <a:endParaRPr lang="en" altLang="zh-TW" sz="1800">
              <a:solidFill>
                <a:srgbClr val="000000"/>
              </a:solidFill>
              <a:effectLst/>
              <a:highlight>
                <a:srgbClr val="FFFFFF"/>
              </a:highlight>
            </a:endParaRPr>
          </a:p>
          <a:p>
            <a:pPr marL="0" marR="0">
              <a:spcBef>
                <a:spcPts val="0"/>
              </a:spcBef>
              <a:spcAft>
                <a:spcPts val="0"/>
              </a:spcAft>
            </a:pPr>
            <a:r>
              <a:rPr lang="en" altLang="zh-TW" sz="1800" err="1">
                <a:solidFill>
                  <a:srgbClr val="8E00C6"/>
                </a:solidFill>
                <a:effectLst/>
                <a:highlight>
                  <a:srgbClr val="FFFFFF"/>
                </a:highlight>
              </a:rPr>
              <a:t>volunteer_application</a:t>
            </a:r>
            <a:r>
              <a:rPr lang="en" altLang="zh-TW" sz="1800">
                <a:solidFill>
                  <a:srgbClr val="000000"/>
                </a:solidFill>
                <a:effectLst/>
                <a:highlight>
                  <a:srgbClr val="FFFFFF"/>
                </a:highlight>
              </a:rPr>
              <a:t> </a:t>
            </a:r>
            <a:r>
              <a:rPr lang="en" altLang="zh-TW" sz="1800" i="1" err="1">
                <a:solidFill>
                  <a:srgbClr val="8E00C6"/>
                </a:solidFill>
                <a:effectLst/>
                <a:highlight>
                  <a:srgbClr val="FFFFFF"/>
                </a:highlight>
              </a:rPr>
              <a:t>va</a:t>
            </a:r>
            <a:r>
              <a:rPr lang="en" altLang="zh-TW" sz="1800">
                <a:solidFill>
                  <a:srgbClr val="000000"/>
                </a:solidFill>
                <a:effectLst/>
                <a:highlight>
                  <a:srgbClr val="FFFFFF"/>
                </a:highlight>
              </a:rPr>
              <a:t> </a:t>
            </a:r>
          </a:p>
          <a:p>
            <a:pPr marL="0" marR="0">
              <a:spcBef>
                <a:spcPts val="0"/>
              </a:spcBef>
              <a:spcAft>
                <a:spcPts val="0"/>
              </a:spcAft>
            </a:pPr>
            <a:r>
              <a:rPr lang="en" altLang="zh-TW" sz="1800" b="1">
                <a:solidFill>
                  <a:srgbClr val="800000"/>
                </a:solidFill>
                <a:effectLst/>
                <a:highlight>
                  <a:srgbClr val="FFFFFF"/>
                </a:highlight>
              </a:rPr>
              <a:t>JOIN</a:t>
            </a:r>
            <a:endParaRPr lang="en" altLang="zh-TW" sz="1800">
              <a:solidFill>
                <a:srgbClr val="000000"/>
              </a:solidFill>
              <a:effectLst/>
              <a:highlight>
                <a:srgbClr val="FFFFFF"/>
              </a:highlight>
            </a:endParaRPr>
          </a:p>
          <a:p>
            <a:pPr marL="0" marR="0">
              <a:spcBef>
                <a:spcPts val="0"/>
              </a:spcBef>
              <a:spcAft>
                <a:spcPts val="0"/>
              </a:spcAft>
            </a:pPr>
            <a:r>
              <a:rPr lang="en" altLang="zh-TW" sz="1800">
                <a:solidFill>
                  <a:srgbClr val="8E00C6"/>
                </a:solidFill>
                <a:effectLst/>
                <a:highlight>
                  <a:srgbClr val="FFFFFF"/>
                </a:highlight>
              </a:rPr>
              <a:t>volunteer</a:t>
            </a:r>
            <a:r>
              <a:rPr lang="en" altLang="zh-TW" sz="1800">
                <a:solidFill>
                  <a:srgbClr val="000000"/>
                </a:solidFill>
                <a:effectLst/>
                <a:highlight>
                  <a:srgbClr val="FFFFFF"/>
                </a:highlight>
              </a:rPr>
              <a:t> </a:t>
            </a:r>
            <a:r>
              <a:rPr lang="en" altLang="zh-TW" sz="1800" i="1">
                <a:solidFill>
                  <a:srgbClr val="8E00C6"/>
                </a:solidFill>
                <a:effectLst/>
                <a:highlight>
                  <a:srgbClr val="FFFFFF"/>
                </a:highlight>
              </a:rPr>
              <a:t>v</a:t>
            </a:r>
            <a:r>
              <a:rPr lang="en" altLang="zh-TW" sz="1800">
                <a:solidFill>
                  <a:srgbClr val="000000"/>
                </a:solidFill>
                <a:effectLst/>
                <a:highlight>
                  <a:srgbClr val="FFFFFF"/>
                </a:highlight>
              </a:rPr>
              <a:t> </a:t>
            </a:r>
            <a:r>
              <a:rPr lang="en" altLang="zh-TW" sz="1800" b="1">
                <a:solidFill>
                  <a:srgbClr val="800000"/>
                </a:solidFill>
                <a:effectLst/>
                <a:highlight>
                  <a:srgbClr val="FFFFFF"/>
                </a:highlight>
              </a:rPr>
              <a:t>ON</a:t>
            </a:r>
            <a:r>
              <a:rPr lang="en" altLang="zh-TW" sz="1800">
                <a:solidFill>
                  <a:srgbClr val="000000"/>
                </a:solidFill>
                <a:effectLst/>
                <a:highlight>
                  <a:srgbClr val="FFFFFF"/>
                </a:highlight>
              </a:rPr>
              <a:t> </a:t>
            </a:r>
            <a:r>
              <a:rPr lang="en" altLang="zh-TW" sz="1800" i="1" err="1">
                <a:solidFill>
                  <a:srgbClr val="8E00C6"/>
                </a:solidFill>
                <a:effectLst/>
                <a:highlight>
                  <a:srgbClr val="FFFFFF"/>
                </a:highlight>
              </a:rPr>
              <a:t>va</a:t>
            </a:r>
            <a:r>
              <a:rPr lang="en" altLang="zh-TW" sz="1800" err="1">
                <a:solidFill>
                  <a:srgbClr val="000000"/>
                </a:solidFill>
                <a:effectLst/>
                <a:highlight>
                  <a:srgbClr val="FFFFFF"/>
                </a:highlight>
              </a:rPr>
              <a:t>.</a:t>
            </a:r>
            <a:r>
              <a:rPr lang="en" altLang="zh-TW" sz="1800" err="1">
                <a:solidFill>
                  <a:srgbClr val="006464"/>
                </a:solidFill>
                <a:effectLst/>
                <a:highlight>
                  <a:srgbClr val="FFFFFF"/>
                </a:highlight>
              </a:rPr>
              <a:t>volunteer_id</a:t>
            </a:r>
            <a:r>
              <a:rPr lang="en" altLang="zh-TW" sz="1800">
                <a:solidFill>
                  <a:srgbClr val="000000"/>
                </a:solidFill>
                <a:effectLst/>
                <a:highlight>
                  <a:srgbClr val="FFFFFF"/>
                </a:highlight>
              </a:rPr>
              <a:t> = </a:t>
            </a:r>
            <a:r>
              <a:rPr lang="en" altLang="zh-TW" sz="1800" i="1" err="1">
                <a:solidFill>
                  <a:srgbClr val="8E00C6"/>
                </a:solidFill>
                <a:effectLst/>
                <a:highlight>
                  <a:srgbClr val="FFFFFF"/>
                </a:highlight>
              </a:rPr>
              <a:t>v</a:t>
            </a:r>
            <a:r>
              <a:rPr lang="en" altLang="zh-TW" sz="1800" err="1">
                <a:solidFill>
                  <a:srgbClr val="000000"/>
                </a:solidFill>
                <a:effectLst/>
                <a:highlight>
                  <a:srgbClr val="FFFFFF"/>
                </a:highlight>
              </a:rPr>
              <a:t>.</a:t>
            </a:r>
            <a:r>
              <a:rPr lang="en" altLang="zh-TW" sz="1800" err="1">
                <a:solidFill>
                  <a:srgbClr val="006464"/>
                </a:solidFill>
                <a:effectLst/>
                <a:highlight>
                  <a:srgbClr val="FFFFFF"/>
                </a:highlight>
              </a:rPr>
              <a:t>id</a:t>
            </a:r>
            <a:endParaRPr lang="en" altLang="zh-TW" sz="1800">
              <a:solidFill>
                <a:srgbClr val="000000"/>
              </a:solidFill>
              <a:effectLst/>
              <a:highlight>
                <a:srgbClr val="FFFFFF"/>
              </a:highlight>
            </a:endParaRPr>
          </a:p>
          <a:p>
            <a:pPr marL="0" marR="0">
              <a:spcBef>
                <a:spcPts val="0"/>
              </a:spcBef>
              <a:spcAft>
                <a:spcPts val="0"/>
              </a:spcAft>
            </a:pPr>
            <a:r>
              <a:rPr lang="en" altLang="zh-TW" sz="1800" b="1">
                <a:solidFill>
                  <a:srgbClr val="800000"/>
                </a:solidFill>
                <a:effectLst/>
                <a:highlight>
                  <a:srgbClr val="FFFFFF"/>
                </a:highlight>
              </a:rPr>
              <a:t>WHERE</a:t>
            </a:r>
            <a:endParaRPr lang="en" altLang="zh-TW" sz="1800">
              <a:solidFill>
                <a:srgbClr val="000000"/>
              </a:solidFill>
              <a:effectLst/>
              <a:highlight>
                <a:srgbClr val="FFFFFF"/>
              </a:highlight>
            </a:endParaRPr>
          </a:p>
          <a:p>
            <a:pPr marL="0" marR="0">
              <a:spcBef>
                <a:spcPts val="0"/>
              </a:spcBef>
              <a:spcAft>
                <a:spcPts val="0"/>
              </a:spcAft>
            </a:pPr>
            <a:r>
              <a:rPr lang="en" altLang="zh-TW" sz="1800" i="1">
                <a:solidFill>
                  <a:srgbClr val="8E00C6"/>
                </a:solidFill>
                <a:effectLst/>
                <a:highlight>
                  <a:srgbClr val="FFFFFF"/>
                </a:highlight>
                <a:ea typeface="微軟正黑體"/>
              </a:rPr>
              <a:t>va</a:t>
            </a:r>
            <a:r>
              <a:rPr lang="en" altLang="zh-TW" sz="1800">
                <a:solidFill>
                  <a:srgbClr val="000000"/>
                </a:solidFill>
                <a:effectLst/>
                <a:highlight>
                  <a:srgbClr val="FFFFFF"/>
                </a:highlight>
                <a:ea typeface="微軟正黑體"/>
              </a:rPr>
              <a:t>.</a:t>
            </a:r>
            <a:r>
              <a:rPr lang="en" altLang="zh-TW" sz="1800">
                <a:solidFill>
                  <a:srgbClr val="006464"/>
                </a:solidFill>
                <a:effectLst/>
                <a:highlight>
                  <a:srgbClr val="FFFFFF"/>
                </a:highlight>
                <a:ea typeface="微軟正黑體"/>
              </a:rPr>
              <a:t>is_valid</a:t>
            </a:r>
            <a:r>
              <a:rPr lang="en" altLang="zh-TW" sz="1800">
                <a:solidFill>
                  <a:srgbClr val="000000"/>
                </a:solidFill>
                <a:effectLst/>
                <a:highlight>
                  <a:srgbClr val="FFFFFF"/>
                </a:highlight>
                <a:ea typeface="微軟正黑體"/>
              </a:rPr>
              <a:t> = </a:t>
            </a:r>
            <a:r>
              <a:rPr lang="en" altLang="zh-TW">
                <a:solidFill>
                  <a:srgbClr val="000000"/>
                </a:solidFill>
                <a:highlight>
                  <a:srgbClr val="FFFFFF"/>
                </a:highlight>
                <a:ea typeface="微軟正黑體"/>
              </a:rPr>
              <a:t>1</a:t>
            </a:r>
            <a:endParaRPr lang="en" altLang="zh-TW" sz="1800" b="1">
              <a:solidFill>
                <a:srgbClr val="800000"/>
              </a:solidFill>
              <a:effectLst/>
              <a:highlight>
                <a:srgbClr val="FFFFFF"/>
              </a:highlight>
              <a:ea typeface="微軟正黑體"/>
              <a:cs typeface="Arial"/>
            </a:endParaRPr>
          </a:p>
          <a:p>
            <a:pPr marL="0" marR="0">
              <a:spcBef>
                <a:spcPts val="0"/>
              </a:spcBef>
              <a:spcAft>
                <a:spcPts val="0"/>
              </a:spcAft>
            </a:pPr>
            <a:r>
              <a:rPr lang="en" altLang="zh-TW" sz="1800" b="1">
                <a:solidFill>
                  <a:srgbClr val="800000"/>
                </a:solidFill>
                <a:effectLst/>
                <a:highlight>
                  <a:srgbClr val="FFFFFF"/>
                </a:highlight>
              </a:rPr>
              <a:t>GROUP</a:t>
            </a:r>
            <a:r>
              <a:rPr lang="en" altLang="zh-TW" sz="1800">
                <a:solidFill>
                  <a:srgbClr val="000000"/>
                </a:solidFill>
                <a:effectLst/>
                <a:highlight>
                  <a:srgbClr val="FFFFFF"/>
                </a:highlight>
              </a:rPr>
              <a:t> </a:t>
            </a:r>
            <a:r>
              <a:rPr lang="en" altLang="zh-TW" sz="1800" b="1">
                <a:solidFill>
                  <a:srgbClr val="800000"/>
                </a:solidFill>
                <a:effectLst/>
                <a:highlight>
                  <a:srgbClr val="FFFFFF"/>
                </a:highlight>
              </a:rPr>
              <a:t>BY</a:t>
            </a:r>
            <a:endParaRPr lang="en" altLang="zh-TW" sz="1800">
              <a:solidFill>
                <a:srgbClr val="000000"/>
              </a:solidFill>
              <a:effectLst/>
              <a:highlight>
                <a:srgbClr val="FFFFFF"/>
              </a:highlight>
            </a:endParaRPr>
          </a:p>
          <a:p>
            <a:pPr marL="0" marR="0">
              <a:spcBef>
                <a:spcPts val="0"/>
              </a:spcBef>
              <a:spcAft>
                <a:spcPts val="0"/>
              </a:spcAft>
            </a:pPr>
            <a:r>
              <a:rPr lang="en" altLang="zh-TW" sz="1800" i="1" err="1">
                <a:solidFill>
                  <a:srgbClr val="8E00C6"/>
                </a:solidFill>
                <a:effectLst/>
                <a:highlight>
                  <a:srgbClr val="FFFFFF"/>
                </a:highlight>
              </a:rPr>
              <a:t>v</a:t>
            </a:r>
            <a:r>
              <a:rPr lang="en" altLang="zh-TW" sz="1800" err="1">
                <a:solidFill>
                  <a:srgbClr val="000000"/>
                </a:solidFill>
                <a:effectLst/>
                <a:highlight>
                  <a:srgbClr val="FFFFFF"/>
                </a:highlight>
              </a:rPr>
              <a:t>.</a:t>
            </a:r>
            <a:r>
              <a:rPr lang="en" altLang="zh-TW" sz="1800" err="1">
                <a:solidFill>
                  <a:srgbClr val="006464"/>
                </a:solidFill>
                <a:effectLst/>
                <a:highlight>
                  <a:srgbClr val="FFFFFF"/>
                </a:highlight>
              </a:rPr>
              <a:t>id</a:t>
            </a:r>
            <a:r>
              <a:rPr lang="en" altLang="zh-TW" sz="1800">
                <a:solidFill>
                  <a:srgbClr val="000000"/>
                </a:solidFill>
                <a:effectLst/>
                <a:highlight>
                  <a:srgbClr val="FFFFFF"/>
                </a:highlight>
              </a:rPr>
              <a:t>, </a:t>
            </a:r>
            <a:r>
              <a:rPr lang="en" altLang="zh-TW" sz="1800" err="1">
                <a:solidFill>
                  <a:srgbClr val="000000"/>
                </a:solidFill>
                <a:effectLst/>
                <a:highlight>
                  <a:srgbClr val="FFFFFF"/>
                </a:highlight>
              </a:rPr>
              <a:t>v.</a:t>
            </a:r>
            <a:r>
              <a:rPr lang="en" altLang="zh-TW" sz="1800" b="1" err="1">
                <a:solidFill>
                  <a:srgbClr val="800000"/>
                </a:solidFill>
                <a:effectLst/>
                <a:highlight>
                  <a:srgbClr val="FFFFFF"/>
                </a:highlight>
              </a:rPr>
              <a:t>name</a:t>
            </a:r>
            <a:endParaRPr lang="en" altLang="zh-TW" sz="1800">
              <a:solidFill>
                <a:srgbClr val="000000"/>
              </a:solidFill>
              <a:effectLst/>
              <a:highlight>
                <a:srgbClr val="FFFFFF"/>
              </a:highlight>
            </a:endParaRPr>
          </a:p>
          <a:p>
            <a:pPr marL="0" marR="0">
              <a:spcBef>
                <a:spcPts val="0"/>
              </a:spcBef>
              <a:spcAft>
                <a:spcPts val="0"/>
              </a:spcAft>
            </a:pPr>
            <a:r>
              <a:rPr lang="en" altLang="zh-TW" sz="1800" b="1">
                <a:solidFill>
                  <a:srgbClr val="800000"/>
                </a:solidFill>
                <a:effectLst/>
                <a:highlight>
                  <a:srgbClr val="FFFFFF"/>
                </a:highlight>
              </a:rPr>
              <a:t>ORDER</a:t>
            </a:r>
            <a:r>
              <a:rPr lang="en" altLang="zh-TW" sz="1800">
                <a:solidFill>
                  <a:srgbClr val="000000"/>
                </a:solidFill>
                <a:effectLst/>
                <a:highlight>
                  <a:srgbClr val="FFFFFF"/>
                </a:highlight>
              </a:rPr>
              <a:t> </a:t>
            </a:r>
            <a:r>
              <a:rPr lang="en" altLang="zh-TW" sz="1800" b="1">
                <a:solidFill>
                  <a:srgbClr val="800000"/>
                </a:solidFill>
                <a:effectLst/>
                <a:highlight>
                  <a:srgbClr val="FFFFFF"/>
                </a:highlight>
              </a:rPr>
              <a:t>BY</a:t>
            </a:r>
            <a:endParaRPr lang="en" altLang="zh-TW" sz="1800">
              <a:solidFill>
                <a:srgbClr val="000000"/>
              </a:solidFill>
              <a:effectLst/>
              <a:highlight>
                <a:srgbClr val="FFFFFF"/>
              </a:highlight>
            </a:endParaRPr>
          </a:p>
          <a:p>
            <a:pPr marL="0" marR="0">
              <a:spcBef>
                <a:spcPts val="0"/>
              </a:spcBef>
              <a:spcAft>
                <a:spcPts val="0"/>
              </a:spcAft>
            </a:pPr>
            <a:r>
              <a:rPr lang="en" altLang="zh-TW" sz="1800" i="1" err="1">
                <a:solidFill>
                  <a:srgbClr val="006464"/>
                </a:solidFill>
                <a:effectLst/>
                <a:highlight>
                  <a:srgbClr val="FFFFFF"/>
                </a:highlight>
              </a:rPr>
              <a:t>valid_applications_count</a:t>
            </a:r>
            <a:r>
              <a:rPr lang="en" altLang="zh-TW" sz="1800">
                <a:solidFill>
                  <a:srgbClr val="000000"/>
                </a:solidFill>
                <a:effectLst/>
                <a:highlight>
                  <a:srgbClr val="FFFFFF"/>
                </a:highlight>
              </a:rPr>
              <a:t> </a:t>
            </a:r>
            <a:r>
              <a:rPr lang="en" altLang="zh-TW" sz="1800" b="1">
                <a:solidFill>
                  <a:srgbClr val="800000"/>
                </a:solidFill>
                <a:effectLst/>
                <a:highlight>
                  <a:srgbClr val="FFFFFF"/>
                </a:highlight>
              </a:rPr>
              <a:t>DESC</a:t>
            </a:r>
            <a:r>
              <a:rPr lang="en" altLang="zh-TW" sz="1800">
                <a:solidFill>
                  <a:srgbClr val="FF0000"/>
                </a:solidFill>
                <a:effectLst/>
                <a:highlight>
                  <a:srgbClr val="FFFFFF"/>
                </a:highlight>
              </a:rPr>
              <a:t>;</a:t>
            </a:r>
            <a:r>
              <a:rPr lang="en" altLang="zh-TW" sz="1800">
                <a:solidFill>
                  <a:srgbClr val="000000"/>
                </a:solidFill>
                <a:effectLst/>
                <a:highlight>
                  <a:srgbClr val="FFFFFF"/>
                </a:highlight>
              </a:rPr>
              <a:t> </a:t>
            </a:r>
          </a:p>
        </p:txBody>
      </p:sp>
      <p:sp>
        <p:nvSpPr>
          <p:cNvPr id="9" name="文字方塊 8">
            <a:extLst>
              <a:ext uri="{FF2B5EF4-FFF2-40B4-BE49-F238E27FC236}">
                <a16:creationId xmlns:a16="http://schemas.microsoft.com/office/drawing/2014/main" id="{4C45391C-6247-982D-05E6-93A99B48901E}"/>
              </a:ext>
            </a:extLst>
          </p:cNvPr>
          <p:cNvSpPr txBox="1"/>
          <p:nvPr/>
        </p:nvSpPr>
        <p:spPr>
          <a:xfrm>
            <a:off x="5243042" y="1911893"/>
            <a:ext cx="6540970" cy="3690113"/>
          </a:xfrm>
          <a:prstGeom prst="rect">
            <a:avLst/>
          </a:prstGeom>
          <a:noFill/>
        </p:spPr>
        <p:txBody>
          <a:bodyPr wrap="square" rtlCol="0">
            <a:spAutoFit/>
          </a:bodyPr>
          <a:lstStyle/>
          <a:p>
            <a:pPr algn="l">
              <a:lnSpc>
                <a:spcPct val="200000"/>
              </a:lnSpc>
            </a:pPr>
            <a:r>
              <a:rPr kumimoji="1" lang="en-US" altLang="zh-TW" sz="2000" b="1"/>
              <a:t>Purpose</a:t>
            </a:r>
          </a:p>
          <a:p>
            <a:pPr marL="342900" indent="-342900" algn="l">
              <a:lnSpc>
                <a:spcPct val="200000"/>
              </a:lnSpc>
              <a:buFont typeface="Wingdings" pitchFamily="2" charset="2"/>
              <a:buChar char="l"/>
            </a:pPr>
            <a:r>
              <a:rPr lang="en" altLang="zh-TW" sz="2000"/>
              <a:t>Identifies most active volunteers by valid applications</a:t>
            </a:r>
          </a:p>
          <a:p>
            <a:pPr marL="342900" indent="-342900" algn="l">
              <a:lnSpc>
                <a:spcPct val="200000"/>
              </a:lnSpc>
              <a:buFont typeface="Wingdings" pitchFamily="2" charset="2"/>
              <a:buChar char="l"/>
            </a:pPr>
            <a:r>
              <a:rPr lang="en" altLang="zh-TW" sz="2000"/>
              <a:t>Enhances volunteer satisfaction and commitment</a:t>
            </a:r>
          </a:p>
          <a:p>
            <a:pPr marL="342900" indent="-342900" algn="l">
              <a:lnSpc>
                <a:spcPct val="200000"/>
              </a:lnSpc>
              <a:buFont typeface="Wingdings" pitchFamily="2" charset="2"/>
              <a:buChar char="l"/>
            </a:pPr>
            <a:r>
              <a:rPr lang="en" altLang="zh-TW" sz="2000"/>
              <a:t>Assigns key tasks to dedicated volunteers</a:t>
            </a:r>
          </a:p>
          <a:p>
            <a:pPr marL="342900" indent="-342900" algn="l">
              <a:lnSpc>
                <a:spcPct val="200000"/>
              </a:lnSpc>
              <a:buFont typeface="Wingdings" pitchFamily="2" charset="2"/>
              <a:buChar char="l"/>
            </a:pPr>
            <a:r>
              <a:rPr lang="en" altLang="zh-TW" sz="2000"/>
              <a:t>Improves recruitment, management, and engagement strategies</a:t>
            </a:r>
          </a:p>
        </p:txBody>
      </p:sp>
    </p:spTree>
    <p:extLst>
      <p:ext uri="{BB962C8B-B14F-4D97-AF65-F5344CB8AC3E}">
        <p14:creationId xmlns:p14="http://schemas.microsoft.com/office/powerpoint/2010/main" val="108242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771C-AF49-001C-F8D9-574146295116}"/>
              </a:ext>
            </a:extLst>
          </p:cNvPr>
          <p:cNvSpPr>
            <a:spLocks noGrp="1"/>
          </p:cNvSpPr>
          <p:nvPr>
            <p:ph type="title"/>
          </p:nvPr>
        </p:nvSpPr>
        <p:spPr/>
        <p:txBody>
          <a:bodyPr/>
          <a:lstStyle/>
          <a:p>
            <a:r>
              <a:rPr lang="en-US" sz="3200" dirty="0">
                <a:effectLst/>
                <a:latin typeface="Aptos" panose="020B0004020202020204" pitchFamily="34" charset="0"/>
                <a:ea typeface="Aptos" panose="020B0004020202020204" pitchFamily="34" charset="0"/>
                <a:cs typeface="Times New Roman" panose="02020603050405020304" pitchFamily="18" charset="0"/>
              </a:rPr>
              <a:t>Free-Choice Questions –Advance-Views</a:t>
            </a:r>
            <a:endParaRPr lang="en-FI" dirty="0"/>
          </a:p>
        </p:txBody>
      </p:sp>
      <p:sp>
        <p:nvSpPr>
          <p:cNvPr id="3" name="Date Placeholder 2">
            <a:extLst>
              <a:ext uri="{FF2B5EF4-FFF2-40B4-BE49-F238E27FC236}">
                <a16:creationId xmlns:a16="http://schemas.microsoft.com/office/drawing/2014/main" id="{A06BAC11-62C3-B2C7-B77A-925A56DBFA5A}"/>
              </a:ext>
            </a:extLst>
          </p:cNvPr>
          <p:cNvSpPr>
            <a:spLocks noGrp="1"/>
          </p:cNvSpPr>
          <p:nvPr>
            <p:ph type="dt" sz="half" idx="10"/>
          </p:nvPr>
        </p:nvSpPr>
        <p:spPr/>
        <p:txBody>
          <a:bodyPr/>
          <a:lstStyle/>
          <a:p>
            <a:fld id="{FC7F2E32-AC6D-4E1D-AAFC-F622DB4341FB}" type="datetime1">
              <a:rPr lang="fi-FI" smtClean="0"/>
              <a:t>9.6.2024</a:t>
            </a:fld>
            <a:endParaRPr lang="fi-FI"/>
          </a:p>
        </p:txBody>
      </p:sp>
      <p:sp>
        <p:nvSpPr>
          <p:cNvPr id="5" name="Slide Number Placeholder 4">
            <a:extLst>
              <a:ext uri="{FF2B5EF4-FFF2-40B4-BE49-F238E27FC236}">
                <a16:creationId xmlns:a16="http://schemas.microsoft.com/office/drawing/2014/main" id="{8346F234-DC0D-7C5F-D8DD-3A9032A8BBEF}"/>
              </a:ext>
            </a:extLst>
          </p:cNvPr>
          <p:cNvSpPr>
            <a:spLocks noGrp="1"/>
          </p:cNvSpPr>
          <p:nvPr>
            <p:ph type="sldNum" sz="quarter" idx="12"/>
          </p:nvPr>
        </p:nvSpPr>
        <p:spPr/>
        <p:txBody>
          <a:bodyPr/>
          <a:lstStyle/>
          <a:p>
            <a:fld id="{D701140D-C14F-41CA-99FC-0EF83E8DA40A}" type="slidenum">
              <a:rPr lang="fi-FI" smtClean="0"/>
              <a:t>5</a:t>
            </a:fld>
            <a:endParaRPr lang="fi-FI"/>
          </a:p>
        </p:txBody>
      </p:sp>
      <p:sp>
        <p:nvSpPr>
          <p:cNvPr id="4" name="TextBox 3">
            <a:extLst>
              <a:ext uri="{FF2B5EF4-FFF2-40B4-BE49-F238E27FC236}">
                <a16:creationId xmlns:a16="http://schemas.microsoft.com/office/drawing/2014/main" id="{CEEDF198-CB2A-D221-3C26-865D5118941C}"/>
              </a:ext>
            </a:extLst>
          </p:cNvPr>
          <p:cNvSpPr txBox="1"/>
          <p:nvPr/>
        </p:nvSpPr>
        <p:spPr>
          <a:xfrm>
            <a:off x="7510477" y="1285850"/>
            <a:ext cx="4057821" cy="1384995"/>
          </a:xfrm>
          <a:prstGeom prst="rect">
            <a:avLst/>
          </a:prstGeom>
          <a:noFill/>
        </p:spPr>
        <p:txBody>
          <a:bodyPr wrap="square" rtlCol="0">
            <a:spAutoFit/>
          </a:bodyPr>
          <a:lstStyle/>
          <a:p>
            <a:pPr algn="l"/>
            <a:r>
              <a:rPr lang="en-US" sz="1200" b="1" dirty="0"/>
              <a:t>Result:</a:t>
            </a:r>
          </a:p>
          <a:p>
            <a:pPr algn="l"/>
            <a:endParaRPr lang="en-US" sz="1200" b="1" dirty="0"/>
          </a:p>
          <a:p>
            <a:pPr marL="171450" indent="-171450" algn="l">
              <a:buFont typeface="Arial" panose="020B0604020202020204" pitchFamily="34" charset="0"/>
              <a:buChar char="•"/>
            </a:pPr>
            <a:r>
              <a:rPr lang="en-US" sz="1200" dirty="0">
                <a:cs typeface="Arial" panose="020B0604020202020204"/>
              </a:rPr>
              <a:t>Calculate each combination of geolocation between </a:t>
            </a:r>
            <a:r>
              <a:rPr lang="en-US" sz="1200" dirty="0" err="1">
                <a:cs typeface="Arial" panose="020B0604020202020204"/>
              </a:rPr>
              <a:t>volunteer_range</a:t>
            </a:r>
            <a:r>
              <a:rPr lang="en-US" sz="1200" dirty="0">
                <a:cs typeface="Arial" panose="020B0604020202020204"/>
              </a:rPr>
              <a:t> and </a:t>
            </a:r>
            <a:r>
              <a:rPr lang="en-US" sz="1200" dirty="0" err="1">
                <a:cs typeface="Arial" panose="020B0604020202020204"/>
              </a:rPr>
              <a:t>request_location</a:t>
            </a:r>
            <a:r>
              <a:rPr lang="en-US" sz="1200" dirty="0">
                <a:cs typeface="Arial" panose="020B0604020202020204"/>
              </a:rPr>
              <a:t>. Sort and rank the result. Those with same distance get the same rank. Find the smallest distance per request. </a:t>
            </a:r>
          </a:p>
          <a:p>
            <a:pPr marL="342900" indent="-342900" algn="l">
              <a:buFont typeface="Arial" panose="020B0604020202020204" pitchFamily="34" charset="0"/>
              <a:buChar char="•"/>
            </a:pPr>
            <a:endParaRPr lang="en-US" sz="1200" b="1" dirty="0"/>
          </a:p>
        </p:txBody>
      </p:sp>
      <p:sp>
        <p:nvSpPr>
          <p:cNvPr id="6" name="TextBox 5">
            <a:extLst>
              <a:ext uri="{FF2B5EF4-FFF2-40B4-BE49-F238E27FC236}">
                <a16:creationId xmlns:a16="http://schemas.microsoft.com/office/drawing/2014/main" id="{47C56E57-65D3-A062-9123-B25F7B3B6DED}"/>
              </a:ext>
            </a:extLst>
          </p:cNvPr>
          <p:cNvSpPr txBox="1"/>
          <p:nvPr/>
        </p:nvSpPr>
        <p:spPr>
          <a:xfrm>
            <a:off x="4025900" y="2626260"/>
            <a:ext cx="5467350" cy="3683060"/>
          </a:xfrm>
          <a:prstGeom prst="rect">
            <a:avLst/>
          </a:prstGeom>
          <a:noFill/>
        </p:spPr>
        <p:txBody>
          <a:bodyPr wrap="square" rtlCol="0">
            <a:spAutoFit/>
          </a:bodyPr>
          <a:lstStyle/>
          <a:p>
            <a:pPr algn="l"/>
            <a:r>
              <a:rPr lang="en-US" sz="1200" b="1" dirty="0"/>
              <a:t>Purpose:</a:t>
            </a:r>
          </a:p>
          <a:p>
            <a:pPr marL="171450" indent="-171450">
              <a:spcBef>
                <a:spcPts val="800"/>
              </a:spcBef>
              <a:buFont typeface="Arial" panose="020B0604020202020204" pitchFamily="34" charset="0"/>
              <a:buChar char="•"/>
            </a:pPr>
            <a:r>
              <a:rPr lang="en-US" sz="1200" dirty="0">
                <a:ea typeface="+mn-lt"/>
                <a:cs typeface="+mn-lt"/>
              </a:rPr>
              <a:t>Understanding the distance between volunteers and request locations can help in matching volunteers to requests more effectively</a:t>
            </a:r>
          </a:p>
          <a:p>
            <a:pPr marL="171450" indent="-171450">
              <a:spcBef>
                <a:spcPts val="800"/>
              </a:spcBef>
              <a:buFont typeface="Arial" panose="020B0604020202020204" pitchFamily="34" charset="0"/>
              <a:buChar char="•"/>
            </a:pPr>
            <a:r>
              <a:rPr lang="en-US" sz="1200" dirty="0">
                <a:ea typeface="+mn-lt"/>
                <a:cs typeface="+mn-lt"/>
              </a:rPr>
              <a:t>Focus on volunteers who are not in the immediate vicinity but are still nearby and potentially available for the request. This is particularly important when the existing local volunteers are insufficient to meet the request's needs.</a:t>
            </a:r>
          </a:p>
          <a:p>
            <a:pPr marL="171450" indent="-171450">
              <a:spcBef>
                <a:spcPts val="800"/>
              </a:spcBef>
              <a:buFont typeface="Arial" panose="020B0604020202020204" pitchFamily="34" charset="0"/>
              <a:buChar char="•"/>
            </a:pPr>
            <a:r>
              <a:rPr lang="en-US" sz="1200" dirty="0">
                <a:ea typeface="+mn-lt"/>
                <a:cs typeface="+mn-lt"/>
              </a:rPr>
              <a:t>Better plan the logistics of volunteer deployment</a:t>
            </a:r>
          </a:p>
          <a:p>
            <a:pPr marL="171450" indent="-171450">
              <a:spcBef>
                <a:spcPts val="800"/>
              </a:spcBef>
              <a:buFont typeface="Arial" panose="020B0604020202020204" pitchFamily="34" charset="0"/>
              <a:buChar char="•"/>
            </a:pPr>
            <a:r>
              <a:rPr lang="en-US" sz="1200" dirty="0">
                <a:cs typeface="Arial" panose="020B0604020202020204"/>
              </a:rPr>
              <a:t>How to get distance in km from geolocation</a:t>
            </a:r>
          </a:p>
          <a:p>
            <a:pPr marL="171450" indent="-171450">
              <a:spcBef>
                <a:spcPts val="800"/>
              </a:spcBef>
              <a:buFont typeface="Arial" panose="020B0604020202020204" pitchFamily="34" charset="0"/>
              <a:buChar char="•"/>
            </a:pPr>
            <a:r>
              <a:rPr lang="en-US" sz="1200" dirty="0">
                <a:cs typeface="Arial" panose="020B0604020202020204"/>
              </a:rPr>
              <a:t>Use Extension </a:t>
            </a:r>
            <a:r>
              <a:rPr lang="en-US" sz="1200" dirty="0" err="1">
                <a:cs typeface="Arial" panose="020B0604020202020204"/>
              </a:rPr>
              <a:t>Postgis</a:t>
            </a:r>
            <a:r>
              <a:rPr lang="en-US" sz="1200" dirty="0">
                <a:cs typeface="Arial" panose="020B0604020202020204"/>
              </a:rPr>
              <a:t>; cube or </a:t>
            </a:r>
            <a:r>
              <a:rPr lang="en-US" sz="1200" dirty="0" err="1">
                <a:cs typeface="Arial" panose="020B0604020202020204"/>
              </a:rPr>
              <a:t>earthdistance</a:t>
            </a:r>
            <a:endParaRPr lang="en-US" sz="1200" dirty="0">
              <a:cs typeface="Arial" panose="020B0604020202020204"/>
            </a:endParaRPr>
          </a:p>
          <a:p>
            <a:pPr marL="171450" indent="-171450">
              <a:spcBef>
                <a:spcPts val="800"/>
              </a:spcBef>
              <a:buFont typeface="Arial" panose="020B0604020202020204" pitchFamily="34" charset="0"/>
              <a:buChar char="•"/>
            </a:pPr>
            <a:r>
              <a:rPr lang="en-US" sz="1200" b="1" dirty="0">
                <a:ea typeface="+mn-lt"/>
                <a:cs typeface="+mn-lt"/>
              </a:rPr>
              <a:t>Haversine Formula</a:t>
            </a:r>
            <a:r>
              <a:rPr lang="en-US" sz="1200" dirty="0">
                <a:ea typeface="+mn-lt"/>
                <a:cs typeface="+mn-lt"/>
              </a:rPr>
              <a:t> can be used if </a:t>
            </a:r>
            <a:r>
              <a:rPr lang="en-US" sz="1200" dirty="0" err="1">
                <a:ea typeface="+mn-lt"/>
                <a:cs typeface="+mn-lt"/>
              </a:rPr>
              <a:t>PostGIS</a:t>
            </a:r>
            <a:r>
              <a:rPr lang="en-US" sz="1200" dirty="0">
                <a:ea typeface="+mn-lt"/>
                <a:cs typeface="+mn-lt"/>
              </a:rPr>
              <a:t> is unavailable, although it is less flexible and efficient </a:t>
            </a:r>
          </a:p>
          <a:p>
            <a:pPr>
              <a:spcBef>
                <a:spcPts val="800"/>
              </a:spcBef>
            </a:pPr>
            <a:r>
              <a:rPr lang="en-US" sz="1200" dirty="0">
                <a:ea typeface="+mn-lt"/>
                <a:cs typeface="+mn-lt"/>
              </a:rPr>
              <a:t>Both methods allow you to calculate distances and find the nearest points based on latitude and longitude</a:t>
            </a:r>
          </a:p>
          <a:p>
            <a:pPr marL="342900" indent="-342900">
              <a:spcBef>
                <a:spcPts val="800"/>
              </a:spcBef>
              <a:buFont typeface="Arial" panose="020B0604020202020204" pitchFamily="34" charset="0"/>
              <a:buChar char="•"/>
            </a:pPr>
            <a:endParaRPr lang="en-US" sz="1200" b="1" dirty="0"/>
          </a:p>
        </p:txBody>
      </p:sp>
      <p:sp>
        <p:nvSpPr>
          <p:cNvPr id="8" name="TextBox 7">
            <a:extLst>
              <a:ext uri="{FF2B5EF4-FFF2-40B4-BE49-F238E27FC236}">
                <a16:creationId xmlns:a16="http://schemas.microsoft.com/office/drawing/2014/main" id="{9367A3E1-6FB4-1EA6-7AC2-238B19368104}"/>
              </a:ext>
            </a:extLst>
          </p:cNvPr>
          <p:cNvSpPr txBox="1"/>
          <p:nvPr/>
        </p:nvSpPr>
        <p:spPr>
          <a:xfrm>
            <a:off x="337538" y="1133450"/>
            <a:ext cx="5848522" cy="1959511"/>
          </a:xfrm>
          <a:prstGeom prst="rect">
            <a:avLst/>
          </a:prstGeom>
          <a:noFill/>
        </p:spPr>
        <p:txBody>
          <a:bodyPr wrap="square" rtlCol="0">
            <a:spAutoFit/>
          </a:bodyPr>
          <a:lstStyle/>
          <a:p>
            <a:pPr algn="l"/>
            <a:r>
              <a:rPr lang="en-US" sz="1200" b="1" dirty="0"/>
              <a:t>View statement:</a:t>
            </a:r>
          </a:p>
          <a:p>
            <a:pPr marL="342900" indent="-342900" fontAlgn="base">
              <a:spcBef>
                <a:spcPts val="800"/>
              </a:spcBef>
              <a:buFont typeface="Arial" panose="020B0604020202020204" pitchFamily="34" charset="0"/>
              <a:buChar char="•"/>
            </a:pPr>
            <a:r>
              <a:rPr lang="en-US" sz="1200" dirty="0">
                <a:cs typeface="Arial"/>
              </a:rPr>
              <a:t>For each request, find nearest volunteers based on distance (in km) between </a:t>
            </a:r>
            <a:r>
              <a:rPr lang="en-US" sz="1200" dirty="0" err="1">
                <a:cs typeface="Arial"/>
              </a:rPr>
              <a:t>volunteer_operating_range</a:t>
            </a:r>
            <a:r>
              <a:rPr lang="en-US" sz="1200" dirty="0">
                <a:cs typeface="Arial"/>
              </a:rPr>
              <a:t> and </a:t>
            </a:r>
            <a:r>
              <a:rPr lang="en-US" sz="1200" dirty="0" err="1">
                <a:cs typeface="Arial"/>
              </a:rPr>
              <a:t>request_location</a:t>
            </a:r>
            <a:r>
              <a:rPr lang="en-US" sz="1200" dirty="0">
                <a:cs typeface="Arial"/>
              </a:rPr>
              <a:t>. Only consider distance &gt; 0</a:t>
            </a:r>
          </a:p>
          <a:p>
            <a:pPr marL="342900" indent="-342900">
              <a:spcBef>
                <a:spcPts val="800"/>
              </a:spcBef>
              <a:buFont typeface="Arial" panose="020B0604020202020204" pitchFamily="34" charset="0"/>
              <a:buChar char="•"/>
            </a:pPr>
            <a:r>
              <a:rPr lang="en-US" sz="1200" dirty="0">
                <a:cs typeface="Arial"/>
              </a:rPr>
              <a:t>It's reasonable to exclude volunteers whose range overlaps with the request location, as they might not add value to the selection process, </a:t>
            </a:r>
            <a:r>
              <a:rPr lang="en-US" sz="1200" dirty="0">
                <a:ea typeface="+mn-lt"/>
                <a:cs typeface="+mn-lt"/>
              </a:rPr>
              <a:t>skew the results and make it difficult to distinguish volunteers who genuinely need to travel to the location from those who are already nearby.</a:t>
            </a:r>
            <a:endParaRPr lang="en-US" sz="1200" b="1" dirty="0"/>
          </a:p>
          <a:p>
            <a:pPr marL="342900" indent="-342900" algn="l">
              <a:buFont typeface="Arial" panose="020B0604020202020204" pitchFamily="34" charset="0"/>
              <a:buChar char="•"/>
            </a:pPr>
            <a:endParaRPr lang="en-US" sz="1200" b="1" dirty="0"/>
          </a:p>
          <a:p>
            <a:pPr algn="l"/>
            <a:endParaRPr lang="en-US" sz="1200" b="1" dirty="0"/>
          </a:p>
        </p:txBody>
      </p:sp>
    </p:spTree>
    <p:extLst>
      <p:ext uri="{BB962C8B-B14F-4D97-AF65-F5344CB8AC3E}">
        <p14:creationId xmlns:p14="http://schemas.microsoft.com/office/powerpoint/2010/main" val="19841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771C-AF49-001C-F8D9-574146295116}"/>
              </a:ext>
            </a:extLst>
          </p:cNvPr>
          <p:cNvSpPr>
            <a:spLocks noGrp="1"/>
          </p:cNvSpPr>
          <p:nvPr>
            <p:ph type="title"/>
          </p:nvPr>
        </p:nvSpPr>
        <p:spPr>
          <a:xfrm>
            <a:off x="407987" y="404814"/>
            <a:ext cx="11376026" cy="663496"/>
          </a:xfrm>
        </p:spPr>
        <p:txBody>
          <a:bodyPr/>
          <a:lstStyle/>
          <a:p>
            <a:r>
              <a:rPr lang="en-US" sz="2800">
                <a:effectLst/>
                <a:ea typeface="Aptos" panose="020B0004020202020204" pitchFamily="34" charset="0"/>
                <a:cs typeface="Times New Roman" panose="02020603050405020304" pitchFamily="18" charset="0"/>
              </a:rPr>
              <a:t>Free-Choice Questions – Advance- Transactions</a:t>
            </a:r>
            <a:endParaRPr lang="en-FI"/>
          </a:p>
        </p:txBody>
      </p:sp>
      <p:sp>
        <p:nvSpPr>
          <p:cNvPr id="3" name="Date Placeholder 2">
            <a:extLst>
              <a:ext uri="{FF2B5EF4-FFF2-40B4-BE49-F238E27FC236}">
                <a16:creationId xmlns:a16="http://schemas.microsoft.com/office/drawing/2014/main" id="{A06BAC11-62C3-B2C7-B77A-925A56DBFA5A}"/>
              </a:ext>
            </a:extLst>
          </p:cNvPr>
          <p:cNvSpPr>
            <a:spLocks noGrp="1"/>
          </p:cNvSpPr>
          <p:nvPr>
            <p:ph type="dt" sz="half" idx="10"/>
          </p:nvPr>
        </p:nvSpPr>
        <p:spPr/>
        <p:txBody>
          <a:bodyPr/>
          <a:lstStyle/>
          <a:p>
            <a:fld id="{FC7F2E32-AC6D-4E1D-AAFC-F622DB4341FB}" type="datetime1">
              <a:rPr lang="fi-FI" smtClean="0"/>
              <a:t>9.6.2024</a:t>
            </a:fld>
            <a:endParaRPr lang="fi-FI"/>
          </a:p>
        </p:txBody>
      </p:sp>
      <p:sp>
        <p:nvSpPr>
          <p:cNvPr id="5" name="Slide Number Placeholder 4">
            <a:extLst>
              <a:ext uri="{FF2B5EF4-FFF2-40B4-BE49-F238E27FC236}">
                <a16:creationId xmlns:a16="http://schemas.microsoft.com/office/drawing/2014/main" id="{8346F234-DC0D-7C5F-D8DD-3A9032A8BBEF}"/>
              </a:ext>
            </a:extLst>
          </p:cNvPr>
          <p:cNvSpPr>
            <a:spLocks noGrp="1"/>
          </p:cNvSpPr>
          <p:nvPr>
            <p:ph type="sldNum" sz="quarter" idx="12"/>
          </p:nvPr>
        </p:nvSpPr>
        <p:spPr/>
        <p:txBody>
          <a:bodyPr/>
          <a:lstStyle/>
          <a:p>
            <a:fld id="{D701140D-C14F-41CA-99FC-0EF83E8DA40A}" type="slidenum">
              <a:rPr lang="fi-FI" smtClean="0"/>
              <a:t>6</a:t>
            </a:fld>
            <a:endParaRPr lang="fi-FI"/>
          </a:p>
        </p:txBody>
      </p:sp>
      <p:sp>
        <p:nvSpPr>
          <p:cNvPr id="7" name="TextBox 6">
            <a:extLst>
              <a:ext uri="{FF2B5EF4-FFF2-40B4-BE49-F238E27FC236}">
                <a16:creationId xmlns:a16="http://schemas.microsoft.com/office/drawing/2014/main" id="{4BD44BF7-98DC-0989-2AF6-61D499D4B1BC}"/>
              </a:ext>
            </a:extLst>
          </p:cNvPr>
          <p:cNvSpPr txBox="1"/>
          <p:nvPr/>
        </p:nvSpPr>
        <p:spPr>
          <a:xfrm>
            <a:off x="407987" y="2039938"/>
            <a:ext cx="5111948" cy="400110"/>
          </a:xfrm>
          <a:prstGeom prst="rect">
            <a:avLst/>
          </a:prstGeom>
          <a:noFill/>
        </p:spPr>
        <p:txBody>
          <a:bodyPr wrap="square" rtlCol="0">
            <a:spAutoFit/>
          </a:bodyPr>
          <a:lstStyle/>
          <a:p>
            <a:pPr marL="342900" indent="-342900" algn="l" rtl="0" fontAlgn="base">
              <a:spcBef>
                <a:spcPts val="800"/>
              </a:spcBef>
              <a:buFont typeface="Arial" panose="020B0604020202020204" pitchFamily="34" charset="0"/>
              <a:buChar char="•"/>
            </a:pPr>
            <a:endParaRPr lang="en-US" sz="2000" b="0" i="0" u="none" strike="noStrike">
              <a:effectLst/>
              <a:latin typeface="Arial" panose="020B0604020202020204" pitchFamily="34" charset="0"/>
              <a:cs typeface="Arial" panose="020B0604020202020204" pitchFamily="34" charset="0"/>
            </a:endParaRPr>
          </a:p>
        </p:txBody>
      </p:sp>
      <p:sp>
        <p:nvSpPr>
          <p:cNvPr id="4" name="文字方塊 8">
            <a:extLst>
              <a:ext uri="{FF2B5EF4-FFF2-40B4-BE49-F238E27FC236}">
                <a16:creationId xmlns:a16="http://schemas.microsoft.com/office/drawing/2014/main" id="{179CE52F-D3C4-1C90-C8A9-E112DB9A13BA}"/>
              </a:ext>
            </a:extLst>
          </p:cNvPr>
          <p:cNvSpPr txBox="1"/>
          <p:nvPr/>
        </p:nvSpPr>
        <p:spPr>
          <a:xfrm>
            <a:off x="6383975" y="1839465"/>
            <a:ext cx="5711456" cy="3093667"/>
          </a:xfrm>
          <a:prstGeom prst="rect">
            <a:avLst/>
          </a:prstGeom>
          <a:noFill/>
        </p:spPr>
        <p:txBody>
          <a:bodyPr wrap="square" rtlCol="0">
            <a:spAutoFit/>
          </a:bodyPr>
          <a:lstStyle/>
          <a:p>
            <a:pPr algn="l">
              <a:lnSpc>
                <a:spcPct val="200000"/>
              </a:lnSpc>
            </a:pPr>
            <a:r>
              <a:rPr kumimoji="1" lang="en-US" altLang="zh-TW" sz="2000" b="1"/>
              <a:t>Purpose</a:t>
            </a:r>
          </a:p>
          <a:p>
            <a:pPr marL="342900" indent="-342900" algn="l">
              <a:lnSpc>
                <a:spcPct val="200000"/>
              </a:lnSpc>
              <a:buFont typeface="Wingdings" pitchFamily="2" charset="2"/>
              <a:buChar char="l"/>
            </a:pPr>
            <a:r>
              <a:rPr lang="en" altLang="zh-TW" sz="1600"/>
              <a:t>Identify requests with the approaching registration deadline (‘register_by_date’) approaching within 1 week</a:t>
            </a:r>
          </a:p>
          <a:p>
            <a:pPr marL="342900" indent="-342900" algn="l">
              <a:lnSpc>
                <a:spcPct val="200000"/>
              </a:lnSpc>
              <a:buFont typeface="Wingdings" pitchFamily="2" charset="2"/>
              <a:buChar char="l"/>
            </a:pPr>
            <a:r>
              <a:rPr lang="en-US" altLang="zh-TW" sz="1600"/>
              <a:t>‘Notify’ volunteers one week before the registration deadline</a:t>
            </a:r>
            <a:endParaRPr lang="en" altLang="zh-TW" sz="1600"/>
          </a:p>
          <a:p>
            <a:pPr marL="342900" indent="-342900" algn="l">
              <a:lnSpc>
                <a:spcPct val="200000"/>
              </a:lnSpc>
              <a:buFont typeface="Wingdings" pitchFamily="2" charset="2"/>
              <a:buChar char="l"/>
            </a:pPr>
            <a:r>
              <a:rPr lang="en" altLang="zh-TW" sz="1600" u="sng"/>
              <a:t>How: </a:t>
            </a:r>
            <a:r>
              <a:rPr lang="en-US" altLang="zh-TW" sz="1600"/>
              <a:t>insert messages into the ‘Notifications’ table</a:t>
            </a:r>
            <a:endParaRPr lang="en" altLang="zh-TW" sz="1600"/>
          </a:p>
        </p:txBody>
      </p:sp>
      <p:pic>
        <p:nvPicPr>
          <p:cNvPr id="8" name="Picture 7" descr="A screenshot of a computer&#10;&#10;Description automatically generated">
            <a:extLst>
              <a:ext uri="{FF2B5EF4-FFF2-40B4-BE49-F238E27FC236}">
                <a16:creationId xmlns:a16="http://schemas.microsoft.com/office/drawing/2014/main" id="{1CC6DB01-5252-2A81-5494-AF3E0E1EA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915" y="1910281"/>
            <a:ext cx="5400040" cy="2018923"/>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8F324F31-D122-1928-2570-D1D21DDD5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15" y="4171857"/>
            <a:ext cx="5400040" cy="1767216"/>
          </a:xfrm>
          <a:prstGeom prst="rect">
            <a:avLst/>
          </a:prstGeom>
        </p:spPr>
      </p:pic>
      <p:sp>
        <p:nvSpPr>
          <p:cNvPr id="10" name="TextBox 9">
            <a:extLst>
              <a:ext uri="{FF2B5EF4-FFF2-40B4-BE49-F238E27FC236}">
                <a16:creationId xmlns:a16="http://schemas.microsoft.com/office/drawing/2014/main" id="{DB4AEAE6-5C38-3761-0E80-8348467294F0}"/>
              </a:ext>
            </a:extLst>
          </p:cNvPr>
          <p:cNvSpPr txBox="1"/>
          <p:nvPr/>
        </p:nvSpPr>
        <p:spPr>
          <a:xfrm>
            <a:off x="551915" y="1310963"/>
            <a:ext cx="1829146" cy="400110"/>
          </a:xfrm>
          <a:prstGeom prst="rect">
            <a:avLst/>
          </a:prstGeom>
          <a:noFill/>
        </p:spPr>
        <p:txBody>
          <a:bodyPr wrap="square" rtlCol="0">
            <a:spAutoFit/>
          </a:bodyPr>
          <a:lstStyle/>
          <a:p>
            <a:pPr algn="l"/>
            <a:r>
              <a:rPr lang="en-US" sz="2000" b="1">
                <a:latin typeface="+mj-lt"/>
              </a:rPr>
              <a:t>Result</a:t>
            </a:r>
          </a:p>
        </p:txBody>
      </p:sp>
    </p:spTree>
    <p:extLst>
      <p:ext uri="{BB962C8B-B14F-4D97-AF65-F5344CB8AC3E}">
        <p14:creationId xmlns:p14="http://schemas.microsoft.com/office/powerpoint/2010/main" val="280713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771C-AF49-001C-F8D9-574146295116}"/>
              </a:ext>
            </a:extLst>
          </p:cNvPr>
          <p:cNvSpPr>
            <a:spLocks noGrp="1"/>
          </p:cNvSpPr>
          <p:nvPr>
            <p:ph type="title"/>
          </p:nvPr>
        </p:nvSpPr>
        <p:spPr/>
        <p:txBody>
          <a:bodyPr/>
          <a:lstStyle/>
          <a:p>
            <a:r>
              <a:rPr lang="en-US" sz="3200" dirty="0">
                <a:effectLst/>
                <a:latin typeface="Aptos" panose="020B0004020202020204" pitchFamily="34" charset="0"/>
                <a:ea typeface="Aptos" panose="020B0004020202020204" pitchFamily="34" charset="0"/>
                <a:cs typeface="Times New Roman" panose="02020603050405020304" pitchFamily="18" charset="0"/>
              </a:rPr>
              <a:t>Free-Choice Questions – Advance- Analysis</a:t>
            </a:r>
            <a:br>
              <a:rPr lang="en-US" sz="3200" dirty="0">
                <a:effectLst/>
                <a:latin typeface="Aptos" panose="020B0004020202020204" pitchFamily="34" charset="0"/>
                <a:ea typeface="Aptos" panose="020B0004020202020204" pitchFamily="34" charset="0"/>
                <a:cs typeface="Times New Roman" panose="02020603050405020304" pitchFamily="18" charset="0"/>
              </a:rPr>
            </a:br>
            <a:r>
              <a:rPr lang="en-GB" sz="2400" dirty="0">
                <a:effectLst/>
                <a:ea typeface="Calibri" panose="020F0502020204030204" pitchFamily="34" charset="0"/>
                <a:cs typeface="Times New Roman" panose="02020603050405020304" pitchFamily="18" charset="0"/>
              </a:rPr>
              <a:t>Identifying High-Demand, Low-Supply Skills</a:t>
            </a:r>
            <a:endParaRPr lang="en-FI" sz="2400" dirty="0"/>
          </a:p>
        </p:txBody>
      </p:sp>
      <p:sp>
        <p:nvSpPr>
          <p:cNvPr id="3" name="Date Placeholder 2">
            <a:extLst>
              <a:ext uri="{FF2B5EF4-FFF2-40B4-BE49-F238E27FC236}">
                <a16:creationId xmlns:a16="http://schemas.microsoft.com/office/drawing/2014/main" id="{A06BAC11-62C3-B2C7-B77A-925A56DBFA5A}"/>
              </a:ext>
            </a:extLst>
          </p:cNvPr>
          <p:cNvSpPr>
            <a:spLocks noGrp="1"/>
          </p:cNvSpPr>
          <p:nvPr>
            <p:ph type="dt" sz="half" idx="10"/>
          </p:nvPr>
        </p:nvSpPr>
        <p:spPr/>
        <p:txBody>
          <a:bodyPr/>
          <a:lstStyle/>
          <a:p>
            <a:fld id="{FC7F2E32-AC6D-4E1D-AAFC-F622DB4341FB}" type="datetime1">
              <a:rPr lang="fi-FI" smtClean="0"/>
              <a:t>9.6.2024</a:t>
            </a:fld>
            <a:endParaRPr lang="fi-FI"/>
          </a:p>
        </p:txBody>
      </p:sp>
      <p:sp>
        <p:nvSpPr>
          <p:cNvPr id="5" name="Slide Number Placeholder 4">
            <a:extLst>
              <a:ext uri="{FF2B5EF4-FFF2-40B4-BE49-F238E27FC236}">
                <a16:creationId xmlns:a16="http://schemas.microsoft.com/office/drawing/2014/main" id="{8346F234-DC0D-7C5F-D8DD-3A9032A8BBEF}"/>
              </a:ext>
            </a:extLst>
          </p:cNvPr>
          <p:cNvSpPr>
            <a:spLocks noGrp="1"/>
          </p:cNvSpPr>
          <p:nvPr>
            <p:ph type="sldNum" sz="quarter" idx="12"/>
          </p:nvPr>
        </p:nvSpPr>
        <p:spPr/>
        <p:txBody>
          <a:bodyPr/>
          <a:lstStyle/>
          <a:p>
            <a:fld id="{D701140D-C14F-41CA-99FC-0EF83E8DA40A}" type="slidenum">
              <a:rPr lang="fi-FI" smtClean="0"/>
              <a:t>7</a:t>
            </a:fld>
            <a:endParaRPr lang="fi-FI"/>
          </a:p>
        </p:txBody>
      </p:sp>
      <p:sp>
        <p:nvSpPr>
          <p:cNvPr id="7" name="TextBox 6">
            <a:extLst>
              <a:ext uri="{FF2B5EF4-FFF2-40B4-BE49-F238E27FC236}">
                <a16:creationId xmlns:a16="http://schemas.microsoft.com/office/drawing/2014/main" id="{4BD44BF7-98DC-0989-2AF6-61D499D4B1BC}"/>
              </a:ext>
            </a:extLst>
          </p:cNvPr>
          <p:cNvSpPr txBox="1"/>
          <p:nvPr/>
        </p:nvSpPr>
        <p:spPr>
          <a:xfrm>
            <a:off x="407987" y="2039938"/>
            <a:ext cx="5111948" cy="400110"/>
          </a:xfrm>
          <a:prstGeom prst="rect">
            <a:avLst/>
          </a:prstGeom>
          <a:noFill/>
        </p:spPr>
        <p:txBody>
          <a:bodyPr wrap="square" rtlCol="0">
            <a:spAutoFit/>
          </a:bodyPr>
          <a:lstStyle/>
          <a:p>
            <a:pPr marL="342900" indent="-342900" algn="l" rtl="0" fontAlgn="base">
              <a:spcBef>
                <a:spcPts val="800"/>
              </a:spcBef>
              <a:buFont typeface="Arial" panose="020B0604020202020204" pitchFamily="34" charset="0"/>
              <a:buChar char="•"/>
            </a:pPr>
            <a:endParaRPr lang="en-US" sz="2000" b="0" i="0" u="none" strike="noStrike">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CFB9DAC-9EB0-B865-F572-B3FFAB7ECE0B}"/>
              </a:ext>
            </a:extLst>
          </p:cNvPr>
          <p:cNvSpPr txBox="1"/>
          <p:nvPr/>
        </p:nvSpPr>
        <p:spPr>
          <a:xfrm>
            <a:off x="5029029" y="1776649"/>
            <a:ext cx="1829146" cy="400110"/>
          </a:xfrm>
          <a:prstGeom prst="rect">
            <a:avLst/>
          </a:prstGeom>
          <a:noFill/>
        </p:spPr>
        <p:txBody>
          <a:bodyPr wrap="square" rtlCol="0">
            <a:spAutoFit/>
          </a:bodyPr>
          <a:lstStyle/>
          <a:p>
            <a:pPr algn="l"/>
            <a:r>
              <a:rPr lang="en-US" sz="2000" b="1">
                <a:latin typeface="+mj-lt"/>
              </a:rPr>
              <a:t>Result</a:t>
            </a:r>
          </a:p>
        </p:txBody>
      </p:sp>
      <p:sp>
        <p:nvSpPr>
          <p:cNvPr id="6" name="文字方塊 8">
            <a:extLst>
              <a:ext uri="{FF2B5EF4-FFF2-40B4-BE49-F238E27FC236}">
                <a16:creationId xmlns:a16="http://schemas.microsoft.com/office/drawing/2014/main" id="{2A6746F1-CCE5-DE16-3E62-4A68FB19D66A}"/>
              </a:ext>
            </a:extLst>
          </p:cNvPr>
          <p:cNvSpPr txBox="1"/>
          <p:nvPr/>
        </p:nvSpPr>
        <p:spPr>
          <a:xfrm>
            <a:off x="407987" y="1562778"/>
            <a:ext cx="3884613" cy="6152390"/>
          </a:xfrm>
          <a:prstGeom prst="rect">
            <a:avLst/>
          </a:prstGeom>
          <a:noFill/>
        </p:spPr>
        <p:txBody>
          <a:bodyPr wrap="square" rtlCol="0">
            <a:spAutoFit/>
          </a:bodyPr>
          <a:lstStyle/>
          <a:p>
            <a:pPr algn="l">
              <a:lnSpc>
                <a:spcPct val="200000"/>
              </a:lnSpc>
            </a:pPr>
            <a:r>
              <a:rPr kumimoji="1" lang="en-US" altLang="zh-TW" sz="2000" b="1" dirty="0"/>
              <a:t>Purpose: </a:t>
            </a:r>
            <a:r>
              <a:rPr kumimoji="1" lang="en-US" altLang="zh-TW" sz="1600" dirty="0"/>
              <a:t>to prepare resource for skills that are in high demand and low supply</a:t>
            </a:r>
          </a:p>
          <a:p>
            <a:pPr algn="l">
              <a:lnSpc>
                <a:spcPct val="200000"/>
              </a:lnSpc>
            </a:pPr>
            <a:r>
              <a:rPr kumimoji="1" lang="en-US" altLang="zh-TW" sz="2000" b="1" dirty="0"/>
              <a:t>Analysis: </a:t>
            </a:r>
            <a:r>
              <a:rPr kumimoji="1" lang="en-US" altLang="zh-TW" sz="1600" u="sng" dirty="0"/>
              <a:t>identify </a:t>
            </a:r>
            <a:r>
              <a:rPr kumimoji="1" lang="en-US" altLang="zh-TW" sz="1600" b="1" u="sng" dirty="0"/>
              <a:t>skills in shortage </a:t>
            </a:r>
            <a:r>
              <a:rPr kumimoji="1" lang="en-US" altLang="zh-TW" sz="1600" dirty="0"/>
              <a:t>by comparing the number of volunteers with specific skills against the demand for those skills</a:t>
            </a:r>
          </a:p>
          <a:p>
            <a:pPr algn="l">
              <a:lnSpc>
                <a:spcPct val="200000"/>
              </a:lnSpc>
            </a:pPr>
            <a:endParaRPr kumimoji="1" lang="en-US" altLang="zh-TW" sz="2000" b="1" dirty="0"/>
          </a:p>
          <a:p>
            <a:pPr algn="l">
              <a:lnSpc>
                <a:spcPct val="200000"/>
              </a:lnSpc>
            </a:pPr>
            <a:endParaRPr kumimoji="1" lang="en-US" altLang="zh-TW" sz="2000" b="1" dirty="0"/>
          </a:p>
          <a:p>
            <a:pPr marL="342900" indent="-342900" algn="l">
              <a:lnSpc>
                <a:spcPct val="200000"/>
              </a:lnSpc>
              <a:buFont typeface="Arial" panose="020B0604020202020204" pitchFamily="34" charset="0"/>
              <a:buChar char="•"/>
            </a:pPr>
            <a:endParaRPr kumimoji="1" lang="en-US" altLang="zh-TW" sz="2000" b="1" dirty="0"/>
          </a:p>
          <a:p>
            <a:pPr algn="l">
              <a:lnSpc>
                <a:spcPct val="200000"/>
              </a:lnSpc>
            </a:pPr>
            <a:endParaRPr kumimoji="1" lang="en-US" altLang="zh-TW" sz="2000" b="1" dirty="0"/>
          </a:p>
        </p:txBody>
      </p:sp>
      <p:pic>
        <p:nvPicPr>
          <p:cNvPr id="9" name="Picture 8" descr="A graph of blue bars&#10;&#10;Description automatically generated with medium confidence">
            <a:extLst>
              <a:ext uri="{FF2B5EF4-FFF2-40B4-BE49-F238E27FC236}">
                <a16:creationId xmlns:a16="http://schemas.microsoft.com/office/drawing/2014/main" id="{3CA3F943-5071-4E28-BFA1-F8E6A2122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700" y="2254281"/>
            <a:ext cx="7404941" cy="3871387"/>
          </a:xfrm>
          <a:prstGeom prst="rect">
            <a:avLst/>
          </a:prstGeom>
        </p:spPr>
      </p:pic>
    </p:spTree>
    <p:extLst>
      <p:ext uri="{BB962C8B-B14F-4D97-AF65-F5344CB8AC3E}">
        <p14:creationId xmlns:p14="http://schemas.microsoft.com/office/powerpoint/2010/main" val="165602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16BB9-FA37-BE58-3F1E-5224A4B52663}"/>
              </a:ext>
            </a:extLst>
          </p:cNvPr>
          <p:cNvSpPr>
            <a:spLocks noGrp="1"/>
          </p:cNvSpPr>
          <p:nvPr>
            <p:ph type="title"/>
          </p:nvPr>
        </p:nvSpPr>
        <p:spPr/>
        <p:txBody>
          <a:bodyPr/>
          <a:lstStyle/>
          <a:p>
            <a:r>
              <a:rPr lang="en-US" sz="2800" kern="100">
                <a:effectLst/>
                <a:ea typeface="Aptos" panose="020B0004020202020204" pitchFamily="34" charset="0"/>
                <a:cs typeface="Times New Roman" panose="02020603050405020304" pitchFamily="18" charset="0"/>
              </a:rPr>
              <a:t>Key Insights learnt from the </a:t>
            </a:r>
            <a:r>
              <a:rPr lang="en-US" sz="2800" kern="100">
                <a:ea typeface="Aptos" panose="020B0004020202020204" pitchFamily="34" charset="0"/>
                <a:cs typeface="Times New Roman" panose="02020603050405020304" pitchFamily="18" charset="0"/>
              </a:rPr>
              <a:t>p</a:t>
            </a:r>
            <a:r>
              <a:rPr lang="en-US" sz="2800" kern="100">
                <a:effectLst/>
                <a:ea typeface="Aptos" panose="020B0004020202020204" pitchFamily="34" charset="0"/>
                <a:cs typeface="Times New Roman" panose="02020603050405020304" pitchFamily="18" charset="0"/>
              </a:rPr>
              <a:t>roject</a:t>
            </a:r>
            <a:br>
              <a:rPr lang="en-FI" sz="2800" kern="100">
                <a:effectLst/>
                <a:ea typeface="Aptos" panose="020B0004020202020204" pitchFamily="34" charset="0"/>
                <a:cs typeface="Times New Roman" panose="02020603050405020304" pitchFamily="18" charset="0"/>
              </a:rPr>
            </a:br>
            <a:endParaRPr lang="en-FI" sz="2800"/>
          </a:p>
        </p:txBody>
      </p:sp>
      <p:sp>
        <p:nvSpPr>
          <p:cNvPr id="3" name="Date Placeholder 2">
            <a:extLst>
              <a:ext uri="{FF2B5EF4-FFF2-40B4-BE49-F238E27FC236}">
                <a16:creationId xmlns:a16="http://schemas.microsoft.com/office/drawing/2014/main" id="{D6FCA292-5D4C-EFE2-83F7-C6030758F254}"/>
              </a:ext>
            </a:extLst>
          </p:cNvPr>
          <p:cNvSpPr>
            <a:spLocks noGrp="1"/>
          </p:cNvSpPr>
          <p:nvPr>
            <p:ph type="dt" sz="half" idx="10"/>
          </p:nvPr>
        </p:nvSpPr>
        <p:spPr/>
        <p:txBody>
          <a:bodyPr/>
          <a:lstStyle/>
          <a:p>
            <a:fld id="{FC7F2E32-AC6D-4E1D-AAFC-F622DB4341FB}" type="datetime1">
              <a:rPr lang="fi-FI" smtClean="0"/>
              <a:t>9.6.2024</a:t>
            </a:fld>
            <a:endParaRPr lang="fi-FI"/>
          </a:p>
        </p:txBody>
      </p:sp>
      <p:sp>
        <p:nvSpPr>
          <p:cNvPr id="5" name="Slide Number Placeholder 4">
            <a:extLst>
              <a:ext uri="{FF2B5EF4-FFF2-40B4-BE49-F238E27FC236}">
                <a16:creationId xmlns:a16="http://schemas.microsoft.com/office/drawing/2014/main" id="{B4E43817-D704-FE25-5F86-987DF4408AA7}"/>
              </a:ext>
            </a:extLst>
          </p:cNvPr>
          <p:cNvSpPr>
            <a:spLocks noGrp="1"/>
          </p:cNvSpPr>
          <p:nvPr>
            <p:ph type="sldNum" sz="quarter" idx="12"/>
          </p:nvPr>
        </p:nvSpPr>
        <p:spPr/>
        <p:txBody>
          <a:bodyPr/>
          <a:lstStyle/>
          <a:p>
            <a:fld id="{D701140D-C14F-41CA-99FC-0EF83E8DA40A}" type="slidenum">
              <a:rPr lang="fi-FI" smtClean="0"/>
              <a:t>8</a:t>
            </a:fld>
            <a:endParaRPr lang="fi-FI"/>
          </a:p>
        </p:txBody>
      </p:sp>
      <p:sp>
        <p:nvSpPr>
          <p:cNvPr id="6" name="TextBox 5">
            <a:extLst>
              <a:ext uri="{FF2B5EF4-FFF2-40B4-BE49-F238E27FC236}">
                <a16:creationId xmlns:a16="http://schemas.microsoft.com/office/drawing/2014/main" id="{7901451D-62D5-5998-D995-D847E5BF918F}"/>
              </a:ext>
            </a:extLst>
          </p:cNvPr>
          <p:cNvSpPr txBox="1"/>
          <p:nvPr/>
        </p:nvSpPr>
        <p:spPr>
          <a:xfrm>
            <a:off x="407987" y="1182688"/>
            <a:ext cx="9885362" cy="6658233"/>
          </a:xfrm>
          <a:prstGeom prst="rect">
            <a:avLst/>
          </a:prstGeom>
          <a:noFill/>
        </p:spPr>
        <p:txBody>
          <a:bodyPr wrap="square" rtlCol="0">
            <a:spAutoFit/>
          </a:bodyPr>
          <a:lstStyle/>
          <a:p>
            <a:pPr marL="342900" indent="-342900" algn="l" rtl="0" fontAlgn="base">
              <a:spcBef>
                <a:spcPts val="800"/>
              </a:spcBef>
              <a:buFont typeface="Arial" panose="020B0604020202020204" pitchFamily="34" charset="0"/>
              <a:buChar char="•"/>
            </a:pPr>
            <a:r>
              <a:rPr lang="en-US" sz="2000">
                <a:latin typeface="Arial" panose="020B0604020202020204" pitchFamily="34" charset="0"/>
                <a:cs typeface="Arial" panose="020B0604020202020204" pitchFamily="34" charset="0"/>
              </a:rPr>
              <a:t>End-to-end w</a:t>
            </a:r>
            <a:r>
              <a:rPr lang="en-US" sz="2000" b="0" i="0" u="none" strike="noStrike">
                <a:effectLst/>
                <a:latin typeface="Arial" panose="020B0604020202020204" pitchFamily="34" charset="0"/>
                <a:cs typeface="Arial" panose="020B0604020202020204" pitchFamily="34" charset="0"/>
              </a:rPr>
              <a:t>orkstream of database solution</a:t>
            </a:r>
          </a:p>
          <a:p>
            <a:pPr marL="800100" lvl="1" indent="-342900" fontAlgn="base">
              <a:spcBef>
                <a:spcPts val="800"/>
              </a:spcBef>
              <a:buFont typeface="Arial" panose="020B0604020202020204" pitchFamily="34" charset="0"/>
              <a:buChar char="•"/>
            </a:pPr>
            <a:r>
              <a:rPr lang="en-US" sz="2000" b="0" i="0" u="none" strike="noStrike">
                <a:effectLst/>
                <a:latin typeface="Arial" panose="020B0604020202020204" pitchFamily="34" charset="0"/>
                <a:cs typeface="Arial" panose="020B0604020202020204" pitchFamily="34" charset="0"/>
              </a:rPr>
              <a:t>The project highlighted the importance of integrating various components seamlessly from data collection to storage, ensuring robust and efficient database management</a:t>
            </a:r>
          </a:p>
          <a:p>
            <a:pPr lvl="1" fontAlgn="base">
              <a:spcBef>
                <a:spcPts val="800"/>
              </a:spcBef>
            </a:pPr>
            <a:endParaRPr lang="en-US" sz="2000" b="0" i="0" u="none" strike="noStrike">
              <a:effectLst/>
              <a:latin typeface="Arial" panose="020B0604020202020204" pitchFamily="34" charset="0"/>
              <a:cs typeface="Arial" panose="020B0604020202020204" pitchFamily="34" charset="0"/>
            </a:endParaRPr>
          </a:p>
          <a:p>
            <a:pPr marL="342900" indent="-342900" algn="l" rtl="0" fontAlgn="base">
              <a:spcBef>
                <a:spcPts val="800"/>
              </a:spcBef>
              <a:buFont typeface="Arial" panose="020B0604020202020204" pitchFamily="34" charset="0"/>
              <a:buChar char="•"/>
            </a:pPr>
            <a:r>
              <a:rPr lang="en-US" sz="2000">
                <a:latin typeface="Arial" panose="020B0604020202020204" pitchFamily="34" charset="0"/>
                <a:cs typeface="Arial" panose="020B0604020202020204" pitchFamily="34" charset="0"/>
              </a:rPr>
              <a:t>Practical case implementation</a:t>
            </a:r>
          </a:p>
          <a:p>
            <a:pPr marL="800100" lvl="1" indent="-342900" fontAlgn="base">
              <a:spcBef>
                <a:spcPts val="800"/>
              </a:spcBef>
              <a:buFont typeface="Arial" panose="020B0604020202020204" pitchFamily="34" charset="0"/>
              <a:buChar char="•"/>
            </a:pPr>
            <a:r>
              <a:rPr lang="en-US" sz="2000">
                <a:latin typeface="Arial" panose="020B0604020202020204" pitchFamily="34" charset="0"/>
                <a:cs typeface="Arial" panose="020B0604020202020204" pitchFamily="34" charset="0"/>
              </a:rPr>
              <a:t>Practice apply theoretical knowledge effectively to real-world scenarios</a:t>
            </a:r>
          </a:p>
          <a:p>
            <a:pPr marL="800100" lvl="1" indent="-342900" fontAlgn="base">
              <a:spcBef>
                <a:spcPts val="800"/>
              </a:spcBef>
              <a:buFont typeface="Arial" panose="020B0604020202020204" pitchFamily="34" charset="0"/>
              <a:buChar char="•"/>
            </a:pPr>
            <a:endParaRPr lang="en-US" sz="2000">
              <a:latin typeface="Arial" panose="020B0604020202020204" pitchFamily="34" charset="0"/>
              <a:cs typeface="Arial" panose="020B0604020202020204" pitchFamily="34" charset="0"/>
            </a:endParaRPr>
          </a:p>
          <a:p>
            <a:pPr marL="342900" indent="-342900" algn="l" rtl="0" fontAlgn="base">
              <a:spcBef>
                <a:spcPts val="800"/>
              </a:spcBef>
              <a:buFont typeface="Arial" panose="020B0604020202020204" pitchFamily="34" charset="0"/>
              <a:buChar char="•"/>
            </a:pPr>
            <a:r>
              <a:rPr lang="en-US" sz="2000">
                <a:latin typeface="Arial" panose="020B0604020202020204" pitchFamily="34" charset="0"/>
                <a:cs typeface="Arial" panose="020B0604020202020204" pitchFamily="34" charset="0"/>
              </a:rPr>
              <a:t>Virtual t</a:t>
            </a:r>
            <a:r>
              <a:rPr lang="en-US" sz="2000" b="0" i="0" u="none" strike="noStrike">
                <a:effectLst/>
                <a:latin typeface="Arial" panose="020B0604020202020204" pitchFamily="34" charset="0"/>
                <a:cs typeface="Arial" panose="020B0604020202020204" pitchFamily="34" charset="0"/>
              </a:rPr>
              <a:t>eam collaboration </a:t>
            </a:r>
          </a:p>
          <a:p>
            <a:pPr marL="800100" lvl="1" indent="-342900" fontAlgn="base">
              <a:spcBef>
                <a:spcPts val="800"/>
              </a:spcBef>
              <a:buFont typeface="Arial" panose="020B0604020202020204" pitchFamily="34" charset="0"/>
              <a:buChar char="•"/>
            </a:pPr>
            <a:r>
              <a:rPr lang="en-US" sz="2000" b="0" i="0" u="none" strike="noStrike">
                <a:effectLst/>
                <a:latin typeface="Arial" panose="020B0604020202020204" pitchFamily="34" charset="0"/>
                <a:cs typeface="Arial" panose="020B0604020202020204" pitchFamily="34" charset="0"/>
              </a:rPr>
              <a:t>Our team completed the project using various digital collaboration tools</a:t>
            </a:r>
          </a:p>
          <a:p>
            <a:pPr marL="800100" lvl="1" indent="-342900" fontAlgn="base">
              <a:spcBef>
                <a:spcPts val="800"/>
              </a:spcBef>
              <a:buFont typeface="Arial" panose="020B0604020202020204" pitchFamily="34" charset="0"/>
              <a:buChar char="•"/>
            </a:pPr>
            <a:r>
              <a:rPr lang="en-US" sz="2000" b="0" i="0" u="none" strike="noStrike">
                <a:effectLst/>
                <a:latin typeface="Arial" panose="020B0604020202020204" pitchFamily="34" charset="0"/>
                <a:cs typeface="Arial" panose="020B0604020202020204" pitchFamily="34" charset="0"/>
              </a:rPr>
              <a:t>The project completion underscored the necessity of clear and consistent communication within the virtual team</a:t>
            </a:r>
          </a:p>
          <a:p>
            <a:pPr marL="800100" lvl="1" indent="-342900" fontAlgn="base">
              <a:spcBef>
                <a:spcPts val="800"/>
              </a:spcBef>
              <a:buFont typeface="Arial" panose="020B0604020202020204" pitchFamily="34" charset="0"/>
              <a:buChar char="•"/>
            </a:pPr>
            <a:endParaRPr lang="en-US" sz="2000" b="0" i="0" u="none" strike="noStrike">
              <a:effectLst/>
              <a:latin typeface="Arial" panose="020B0604020202020204" pitchFamily="34" charset="0"/>
              <a:cs typeface="Arial" panose="020B0604020202020204" pitchFamily="34" charset="0"/>
            </a:endParaRPr>
          </a:p>
          <a:p>
            <a:pPr marL="800100" lvl="1" indent="-342900" fontAlgn="base">
              <a:spcBef>
                <a:spcPts val="800"/>
              </a:spcBef>
              <a:buFont typeface="Arial" panose="020B0604020202020204" pitchFamily="34" charset="0"/>
              <a:buChar char="•"/>
            </a:pPr>
            <a:endParaRPr lang="en-US" sz="2000" b="0" i="0" u="none" strike="noStrike">
              <a:effectLst/>
              <a:latin typeface="Arial" panose="020B0604020202020204" pitchFamily="34" charset="0"/>
              <a:cs typeface="Arial" panose="020B0604020202020204" pitchFamily="34" charset="0"/>
            </a:endParaRPr>
          </a:p>
          <a:p>
            <a:pPr marL="800100" lvl="1" indent="-342900" fontAlgn="base">
              <a:spcBef>
                <a:spcPts val="800"/>
              </a:spcBef>
              <a:buFont typeface="Arial" panose="020B0604020202020204" pitchFamily="34" charset="0"/>
              <a:buChar char="•"/>
            </a:pPr>
            <a:endParaRPr lang="en-US" sz="2000" b="0" i="0" u="none" strike="noStrike">
              <a:effectLst/>
              <a:latin typeface="Arial" panose="020B0604020202020204" pitchFamily="34" charset="0"/>
              <a:cs typeface="Arial" panose="020B0604020202020204" pitchFamily="34" charset="0"/>
            </a:endParaRPr>
          </a:p>
          <a:p>
            <a:pPr marL="342900" indent="-342900" algn="l" rtl="0" fontAlgn="base">
              <a:spcBef>
                <a:spcPts val="800"/>
              </a:spcBef>
              <a:buFont typeface="Arial" panose="020B0604020202020204" pitchFamily="34" charset="0"/>
              <a:buChar char="•"/>
            </a:pPr>
            <a:endParaRPr lang="en-US" sz="2000" b="0" i="0" u="none" strike="noStrike">
              <a:effectLst/>
              <a:latin typeface="Arial" panose="020B0604020202020204" pitchFamily="34" charset="0"/>
              <a:cs typeface="Arial" panose="020B0604020202020204" pitchFamily="34" charset="0"/>
            </a:endParaRPr>
          </a:p>
          <a:p>
            <a:pPr marL="342900" indent="-342900" algn="l" rtl="0" fontAlgn="base">
              <a:spcBef>
                <a:spcPts val="800"/>
              </a:spcBef>
              <a:buFont typeface="Arial" panose="020B0604020202020204" pitchFamily="34" charset="0"/>
              <a:buChar char="•"/>
            </a:pPr>
            <a:endParaRPr lang="en-US" sz="2000" b="0" i="0" u="none" strike="noStrike">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584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369B-564F-5436-4823-C9F8DF597511}"/>
              </a:ext>
            </a:extLst>
          </p:cNvPr>
          <p:cNvSpPr>
            <a:spLocks noGrp="1"/>
          </p:cNvSpPr>
          <p:nvPr>
            <p:ph type="title"/>
          </p:nvPr>
        </p:nvSpPr>
        <p:spPr/>
        <p:txBody>
          <a:bodyPr/>
          <a:lstStyle/>
          <a:p>
            <a:r>
              <a:rPr lang="en-US" sz="2800"/>
              <a:t>Challenges Encountered</a:t>
            </a:r>
            <a:br>
              <a:rPr lang="en-FI" sz="1800" kern="100">
                <a:effectLst/>
                <a:latin typeface="Aptos" panose="020B0004020202020204" pitchFamily="34" charset="0"/>
                <a:ea typeface="Aptos" panose="020B0004020202020204" pitchFamily="34" charset="0"/>
                <a:cs typeface="Times New Roman" panose="02020603050405020304" pitchFamily="18" charset="0"/>
              </a:rPr>
            </a:br>
            <a:endParaRPr lang="en-FI"/>
          </a:p>
        </p:txBody>
      </p:sp>
      <p:sp>
        <p:nvSpPr>
          <p:cNvPr id="3" name="Date Placeholder 2">
            <a:extLst>
              <a:ext uri="{FF2B5EF4-FFF2-40B4-BE49-F238E27FC236}">
                <a16:creationId xmlns:a16="http://schemas.microsoft.com/office/drawing/2014/main" id="{65A8323B-6263-6457-2749-12DA523E0E60}"/>
              </a:ext>
            </a:extLst>
          </p:cNvPr>
          <p:cNvSpPr>
            <a:spLocks noGrp="1"/>
          </p:cNvSpPr>
          <p:nvPr>
            <p:ph type="dt" sz="half" idx="10"/>
          </p:nvPr>
        </p:nvSpPr>
        <p:spPr/>
        <p:txBody>
          <a:bodyPr/>
          <a:lstStyle/>
          <a:p>
            <a:fld id="{FC7F2E32-AC6D-4E1D-AAFC-F622DB4341FB}" type="datetime1">
              <a:rPr lang="fi-FI" smtClean="0"/>
              <a:t>9.6.2024</a:t>
            </a:fld>
            <a:endParaRPr lang="fi-FI"/>
          </a:p>
        </p:txBody>
      </p:sp>
      <p:sp>
        <p:nvSpPr>
          <p:cNvPr id="5" name="Slide Number Placeholder 4">
            <a:extLst>
              <a:ext uri="{FF2B5EF4-FFF2-40B4-BE49-F238E27FC236}">
                <a16:creationId xmlns:a16="http://schemas.microsoft.com/office/drawing/2014/main" id="{40802A3D-E5E8-FBF0-FA3D-89DEB6450876}"/>
              </a:ext>
            </a:extLst>
          </p:cNvPr>
          <p:cNvSpPr>
            <a:spLocks noGrp="1"/>
          </p:cNvSpPr>
          <p:nvPr>
            <p:ph type="sldNum" sz="quarter" idx="12"/>
          </p:nvPr>
        </p:nvSpPr>
        <p:spPr/>
        <p:txBody>
          <a:bodyPr/>
          <a:lstStyle/>
          <a:p>
            <a:fld id="{D701140D-C14F-41CA-99FC-0EF83E8DA40A}" type="slidenum">
              <a:rPr lang="fi-FI" smtClean="0"/>
              <a:t>9</a:t>
            </a:fld>
            <a:endParaRPr lang="fi-FI"/>
          </a:p>
        </p:txBody>
      </p:sp>
      <p:sp>
        <p:nvSpPr>
          <p:cNvPr id="6" name="TextBox 5">
            <a:extLst>
              <a:ext uri="{FF2B5EF4-FFF2-40B4-BE49-F238E27FC236}">
                <a16:creationId xmlns:a16="http://schemas.microsoft.com/office/drawing/2014/main" id="{569819DB-C82D-6782-4473-E69717B34B96}"/>
              </a:ext>
            </a:extLst>
          </p:cNvPr>
          <p:cNvSpPr txBox="1"/>
          <p:nvPr/>
        </p:nvSpPr>
        <p:spPr>
          <a:xfrm>
            <a:off x="331788" y="1547690"/>
            <a:ext cx="7764462" cy="2759730"/>
          </a:xfrm>
          <a:prstGeom prst="rect">
            <a:avLst/>
          </a:prstGeom>
          <a:noFill/>
        </p:spPr>
        <p:txBody>
          <a:bodyPr wrap="square" rtlCol="0">
            <a:spAutoFit/>
          </a:bodyPr>
          <a:lstStyle/>
          <a:p>
            <a:pPr marL="342900" indent="-342900" algn="l" rtl="0" fontAlgn="base">
              <a:spcBef>
                <a:spcPts val="800"/>
              </a:spcBef>
              <a:buFont typeface="Arial" panose="020B0604020202020204" pitchFamily="34" charset="0"/>
              <a:buChar char="•"/>
            </a:pPr>
            <a:r>
              <a:rPr lang="en-US" sz="2000">
                <a:latin typeface="Arial" panose="020B0604020202020204" pitchFamily="34" charset="0"/>
                <a:cs typeface="Arial" panose="020B0604020202020204" pitchFamily="34" charset="0"/>
              </a:rPr>
              <a:t>The </a:t>
            </a:r>
            <a:r>
              <a:rPr lang="en-US" sz="2000" b="1">
                <a:latin typeface="Arial" panose="020B0604020202020204" pitchFamily="34" charset="0"/>
                <a:cs typeface="Arial" panose="020B0604020202020204" pitchFamily="34" charset="0"/>
              </a:rPr>
              <a:t>project requirements </a:t>
            </a:r>
            <a:r>
              <a:rPr lang="en-US" sz="2000">
                <a:latin typeface="Arial" panose="020B0604020202020204" pitchFamily="34" charset="0"/>
                <a:cs typeface="Arial" panose="020B0604020202020204" pitchFamily="34" charset="0"/>
              </a:rPr>
              <a:t>were high-level, complex and difficult to interpret, leading to misunderstandings in initial planning stages and later implementing stages.</a:t>
            </a:r>
          </a:p>
          <a:p>
            <a:pPr algn="l" rtl="0" fontAlgn="base">
              <a:spcBef>
                <a:spcPts val="800"/>
              </a:spcBef>
            </a:pPr>
            <a:endParaRPr lang="en-US" sz="2000">
              <a:latin typeface="Arial" panose="020B0604020202020204" pitchFamily="34" charset="0"/>
              <a:cs typeface="Arial" panose="020B0604020202020204" pitchFamily="34" charset="0"/>
            </a:endParaRPr>
          </a:p>
          <a:p>
            <a:pPr marL="342900" indent="-342900" algn="l" rtl="0" fontAlgn="base">
              <a:spcBef>
                <a:spcPts val="800"/>
              </a:spcBef>
              <a:buFont typeface="Arial" panose="020B0604020202020204" pitchFamily="34" charset="0"/>
              <a:buChar char="•"/>
            </a:pPr>
            <a:r>
              <a:rPr lang="en-US" sz="2000">
                <a:latin typeface="Arial" panose="020B0604020202020204" pitchFamily="34" charset="0"/>
                <a:cs typeface="Arial" panose="020B0604020202020204" pitchFamily="34" charset="0"/>
              </a:rPr>
              <a:t>We faced challenges due to knowledge gap in designing a </a:t>
            </a:r>
            <a:r>
              <a:rPr lang="en-US" sz="2000" b="1">
                <a:latin typeface="Arial" panose="020B0604020202020204" pitchFamily="34" charset="0"/>
                <a:cs typeface="Arial" panose="020B0604020202020204" pitchFamily="34" charset="0"/>
              </a:rPr>
              <a:t>scalable database solution</a:t>
            </a:r>
            <a:r>
              <a:rPr lang="en-US" sz="2000">
                <a:latin typeface="Arial" panose="020B0604020202020204" pitchFamily="34" charset="0"/>
                <a:cs typeface="Arial" panose="020B0604020202020204" pitchFamily="34" charset="0"/>
              </a:rPr>
              <a:t>. This impacted our ability to accommodate growing data volumes while maintaining optimal performance.</a:t>
            </a:r>
            <a:endParaRPr lang="en-US" sz="2000" b="0" i="0" u="none" strike="noStrike">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839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Aalto - Title Slides">
  <a:themeElements>
    <a:clrScheme name="AALTO university">
      <a:dk1>
        <a:sysClr val="windowText" lastClr="000000"/>
      </a:dk1>
      <a:lt1>
        <a:sysClr val="window" lastClr="FFFFFF"/>
      </a:lt1>
      <a:dk2>
        <a:srgbClr val="B4B4B4"/>
      </a:dk2>
      <a:lt2>
        <a:srgbClr val="E8E8E8"/>
      </a:lt2>
      <a:accent1>
        <a:srgbClr val="F7E159"/>
      </a:accent1>
      <a:accent2>
        <a:srgbClr val="FD6360"/>
      </a:accent2>
      <a:accent3>
        <a:srgbClr val="46A5FF"/>
      </a:accent3>
      <a:accent4>
        <a:srgbClr val="5A5A5A"/>
      </a:accent4>
      <a:accent5>
        <a:srgbClr val="A0A0A0"/>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sz="1600" dirty="0" err="1"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potx" id="{F9E86875-D364-48FA-9E1B-F7B913266944}" vid="{A1127AD8-481F-4829-92FB-299BD72D15FC}"/>
    </a:ext>
  </a:extLst>
</a:theme>
</file>

<file path=ppt/theme/theme2.xml><?xml version="1.0" encoding="utf-8"?>
<a:theme xmlns:a="http://schemas.openxmlformats.org/drawingml/2006/main" name="Aalto - Content Slides">
  <a:themeElements>
    <a:clrScheme name="AALTO university">
      <a:dk1>
        <a:sysClr val="windowText" lastClr="000000"/>
      </a:dk1>
      <a:lt1>
        <a:sysClr val="window" lastClr="FFFFFF"/>
      </a:lt1>
      <a:dk2>
        <a:srgbClr val="B4B4B4"/>
      </a:dk2>
      <a:lt2>
        <a:srgbClr val="E8E8E8"/>
      </a:lt2>
      <a:accent1>
        <a:srgbClr val="F7E159"/>
      </a:accent1>
      <a:accent2>
        <a:srgbClr val="FD6360"/>
      </a:accent2>
      <a:accent3>
        <a:srgbClr val="46A5FF"/>
      </a:accent3>
      <a:accent4>
        <a:srgbClr val="5A5A5A"/>
      </a:accent4>
      <a:accent5>
        <a:srgbClr val="A0A0A0"/>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sz="1600" dirty="0" err="1"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potx" id="{F9E86875-D364-48FA-9E1B-F7B913266944}" vid="{41A42B11-F317-4DB3-A748-34F4E4EBD069}"/>
    </a:ext>
  </a:extLst>
</a:theme>
</file>

<file path=ppt/theme/theme3.xml><?xml version="1.0" encoding="utf-8"?>
<a:theme xmlns:a="http://schemas.openxmlformats.org/drawingml/2006/main" name="Aalto - Divider Slides">
  <a:themeElements>
    <a:clrScheme name="AALTO university">
      <a:dk1>
        <a:sysClr val="windowText" lastClr="000000"/>
      </a:dk1>
      <a:lt1>
        <a:sysClr val="window" lastClr="FFFFFF"/>
      </a:lt1>
      <a:dk2>
        <a:srgbClr val="B4B4B4"/>
      </a:dk2>
      <a:lt2>
        <a:srgbClr val="E8E8E8"/>
      </a:lt2>
      <a:accent1>
        <a:srgbClr val="F7E159"/>
      </a:accent1>
      <a:accent2>
        <a:srgbClr val="FD6360"/>
      </a:accent2>
      <a:accent3>
        <a:srgbClr val="46A5FF"/>
      </a:accent3>
      <a:accent4>
        <a:srgbClr val="5A5A5A"/>
      </a:accent4>
      <a:accent5>
        <a:srgbClr val="A0A0A0"/>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sz="1600" dirty="0" err="1"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potx" id="{F9E86875-D364-48FA-9E1B-F7B913266944}" vid="{603CC98E-A006-40FD-9023-401377221454}"/>
    </a:ext>
  </a:extLst>
</a:theme>
</file>

<file path=ppt/theme/theme4.xml><?xml version="1.0" encoding="utf-8"?>
<a:theme xmlns:a="http://schemas.openxmlformats.org/drawingml/2006/main" name="Aalto - Picture Content Slides">
  <a:themeElements>
    <a:clrScheme name="AALTO university">
      <a:dk1>
        <a:sysClr val="windowText" lastClr="000000"/>
      </a:dk1>
      <a:lt1>
        <a:sysClr val="window" lastClr="FFFFFF"/>
      </a:lt1>
      <a:dk2>
        <a:srgbClr val="B4B4B4"/>
      </a:dk2>
      <a:lt2>
        <a:srgbClr val="E8E8E8"/>
      </a:lt2>
      <a:accent1>
        <a:srgbClr val="F7E159"/>
      </a:accent1>
      <a:accent2>
        <a:srgbClr val="FD6360"/>
      </a:accent2>
      <a:accent3>
        <a:srgbClr val="46A5FF"/>
      </a:accent3>
      <a:accent4>
        <a:srgbClr val="5A5A5A"/>
      </a:accent4>
      <a:accent5>
        <a:srgbClr val="A0A0A0"/>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sz="1600" dirty="0" err="1"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potx" id="{F9E86875-D364-48FA-9E1B-F7B913266944}" vid="{88C48B4E-76E9-441C-9D62-9A63445836BA}"/>
    </a:ext>
  </a:extLst>
</a:theme>
</file>

<file path=ppt/theme/theme5.xml><?xml version="1.0" encoding="utf-8"?>
<a:theme xmlns:a="http://schemas.openxmlformats.org/drawingml/2006/main" name="Aalto - Custom Content Slides">
  <a:themeElements>
    <a:clrScheme name="AALTO university">
      <a:dk1>
        <a:sysClr val="windowText" lastClr="000000"/>
      </a:dk1>
      <a:lt1>
        <a:sysClr val="window" lastClr="FFFFFF"/>
      </a:lt1>
      <a:dk2>
        <a:srgbClr val="B4B4B4"/>
      </a:dk2>
      <a:lt2>
        <a:srgbClr val="E8E8E8"/>
      </a:lt2>
      <a:accent1>
        <a:srgbClr val="F7E159"/>
      </a:accent1>
      <a:accent2>
        <a:srgbClr val="FD6360"/>
      </a:accent2>
      <a:accent3>
        <a:srgbClr val="46A5FF"/>
      </a:accent3>
      <a:accent4>
        <a:srgbClr val="5A5A5A"/>
      </a:accent4>
      <a:accent5>
        <a:srgbClr val="A0A0A0"/>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sz="1600" dirty="0" err="1"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potx" id="{F9E86875-D364-48FA-9E1B-F7B913266944}" vid="{71ED1A03-C957-43CA-A5FF-F53DFBCEB222}"/>
    </a:ext>
  </a:extLst>
</a:theme>
</file>

<file path=ppt/theme/theme6.xml><?xml version="1.0" encoding="utf-8"?>
<a:theme xmlns:a="http://schemas.openxmlformats.org/drawingml/2006/main" name="Aalto - Kiitos Slides">
  <a:themeElements>
    <a:clrScheme name="AALTO university">
      <a:dk1>
        <a:sysClr val="windowText" lastClr="000000"/>
      </a:dk1>
      <a:lt1>
        <a:sysClr val="window" lastClr="FFFFFF"/>
      </a:lt1>
      <a:dk2>
        <a:srgbClr val="B4B4B4"/>
      </a:dk2>
      <a:lt2>
        <a:srgbClr val="E8E8E8"/>
      </a:lt2>
      <a:accent1>
        <a:srgbClr val="F7E159"/>
      </a:accent1>
      <a:accent2>
        <a:srgbClr val="FD6360"/>
      </a:accent2>
      <a:accent3>
        <a:srgbClr val="46A5FF"/>
      </a:accent3>
      <a:accent4>
        <a:srgbClr val="5A5A5A"/>
      </a:accent4>
      <a:accent5>
        <a:srgbClr val="A0A0A0"/>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sz="1600" dirty="0" err="1"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potx" id="{F9E86875-D364-48FA-9E1B-F7B913266944}" vid="{C5583837-6B41-40E5-813E-3697F9ADF9FC}"/>
    </a:ext>
  </a:extLst>
</a:theme>
</file>

<file path=ppt/theme/theme7.xml><?xml version="1.0" encoding="utf-8"?>
<a:theme xmlns:a="http://schemas.openxmlformats.org/drawingml/2006/main" name="Office Theme">
  <a:themeElements>
    <a:clrScheme name="AALTO university">
      <a:dk1>
        <a:sysClr val="windowText" lastClr="000000"/>
      </a:dk1>
      <a:lt1>
        <a:sysClr val="window" lastClr="FFFFFF"/>
      </a:lt1>
      <a:dk2>
        <a:srgbClr val="B4B4B4"/>
      </a:dk2>
      <a:lt2>
        <a:srgbClr val="E8E8E8"/>
      </a:lt2>
      <a:accent1>
        <a:srgbClr val="F7E159"/>
      </a:accent1>
      <a:accent2>
        <a:srgbClr val="FD6360"/>
      </a:accent2>
      <a:accent3>
        <a:srgbClr val="46A5FF"/>
      </a:accent3>
      <a:accent4>
        <a:srgbClr val="5A5A5A"/>
      </a:accent4>
      <a:accent5>
        <a:srgbClr val="A0A0A0"/>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
  <a:themeElements>
    <a:clrScheme name="AALTO university">
      <a:dk1>
        <a:sysClr val="windowText" lastClr="000000"/>
      </a:dk1>
      <a:lt1>
        <a:sysClr val="window" lastClr="FFFFFF"/>
      </a:lt1>
      <a:dk2>
        <a:srgbClr val="B4B4B4"/>
      </a:dk2>
      <a:lt2>
        <a:srgbClr val="E8E8E8"/>
      </a:lt2>
      <a:accent1>
        <a:srgbClr val="F7E159"/>
      </a:accent1>
      <a:accent2>
        <a:srgbClr val="FD6360"/>
      </a:accent2>
      <a:accent3>
        <a:srgbClr val="46A5FF"/>
      </a:accent3>
      <a:accent4>
        <a:srgbClr val="5A5A5A"/>
      </a:accent4>
      <a:accent5>
        <a:srgbClr val="A0A0A0"/>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a1ef48f-4cdd-4895-8314-20dc4c197bbb" xsi:nil="true"/>
    <lcf76f155ced4ddcb4097134ff3c332f xmlns="5a5965e3-dc39-440b-8192-52ad468d08b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7BA4EFF3621A4EAE1D8A8E3A73681B" ma:contentTypeVersion="14" ma:contentTypeDescription="Create a new document." ma:contentTypeScope="" ma:versionID="65f1ea8467414e8d5f997d742d4136fe">
  <xsd:schema xmlns:xsd="http://www.w3.org/2001/XMLSchema" xmlns:xs="http://www.w3.org/2001/XMLSchema" xmlns:p="http://schemas.microsoft.com/office/2006/metadata/properties" xmlns:ns2="5a5965e3-dc39-440b-8192-52ad468d08bb" xmlns:ns3="2a1ef48f-4cdd-4895-8314-20dc4c197bbb" targetNamespace="http://schemas.microsoft.com/office/2006/metadata/properties" ma:root="true" ma:fieldsID="b693e4bd263aae47e96b2c86b6617a01" ns2:_="" ns3:_="">
    <xsd:import namespace="5a5965e3-dc39-440b-8192-52ad468d08bb"/>
    <xsd:import namespace="2a1ef48f-4cdd-4895-8314-20dc4c197bb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5965e3-dc39-440b-8192-52ad468d08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2d61bb93-c830-477f-800c-34a01ab1e79a"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descriptio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a1ef48f-4cdd-4895-8314-20dc4c197bb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fe2a58c6-88c2-4aee-a791-98f228d9ca0b}" ma:internalName="TaxCatchAll" ma:showField="CatchAllData" ma:web="2a1ef48f-4cdd-4895-8314-20dc4c197bb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E3BDD7-BC25-4DF2-BBC9-312F1988D749}">
  <ds:schemaRefs>
    <ds:schemaRef ds:uri="http://schemas.microsoft.com/sharepoint/v3/contenttype/forms"/>
  </ds:schemaRefs>
</ds:datastoreItem>
</file>

<file path=customXml/itemProps2.xml><?xml version="1.0" encoding="utf-8"?>
<ds:datastoreItem xmlns:ds="http://schemas.openxmlformats.org/officeDocument/2006/customXml" ds:itemID="{1C89FF08-0EC3-4A1D-9540-CB1792DA044F}">
  <ds:schemaRefs>
    <ds:schemaRef ds:uri="http://purl.org/dc/elements/1.1/"/>
    <ds:schemaRef ds:uri="3442be60-0da5-4914-a9ff-3395f0702a7f"/>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CF8E2283-B13F-42BD-BB51-B85AF113010C}"/>
</file>

<file path=docProps/app.xml><?xml version="1.0" encoding="utf-8"?>
<Properties xmlns="http://schemas.openxmlformats.org/officeDocument/2006/extended-properties" xmlns:vt="http://schemas.openxmlformats.org/officeDocument/2006/docPropsVTypes">
  <Template>Aalto - Title Slides</Template>
  <TotalTime>0</TotalTime>
  <Words>973</Words>
  <Application>Microsoft Office PowerPoint</Application>
  <PresentationFormat>Widescreen</PresentationFormat>
  <Paragraphs>153</Paragraphs>
  <Slides>14</Slides>
  <Notes>0</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14</vt:i4>
      </vt:variant>
    </vt:vector>
  </HeadingPairs>
  <TitlesOfParts>
    <vt:vector size="27" baseType="lpstr">
      <vt:lpstr>微軟正黑體</vt:lpstr>
      <vt:lpstr>Aptos</vt:lpstr>
      <vt:lpstr>Arial</vt:lpstr>
      <vt:lpstr>Calibri</vt:lpstr>
      <vt:lpstr>Georgia</vt:lpstr>
      <vt:lpstr>Helvetica</vt:lpstr>
      <vt:lpstr>Wingdings</vt:lpstr>
      <vt:lpstr>Aalto - Title Slides</vt:lpstr>
      <vt:lpstr>Aalto - Content Slides</vt:lpstr>
      <vt:lpstr>Aalto - Divider Slides</vt:lpstr>
      <vt:lpstr>Aalto - Picture Content Slides</vt:lpstr>
      <vt:lpstr>Aalto - Custom Content Slides</vt:lpstr>
      <vt:lpstr>Aalto - Kiitos Slides</vt:lpstr>
      <vt:lpstr>CS-A1155: Databases for Data Science 2024</vt:lpstr>
      <vt:lpstr>Content</vt:lpstr>
      <vt:lpstr>System Design Overview/UML diagram </vt:lpstr>
      <vt:lpstr>Free choice question 4: Identify the most active volunteers by counting their valid application submissions and order them from most to least active. </vt:lpstr>
      <vt:lpstr>Free-Choice Questions –Advance-Views</vt:lpstr>
      <vt:lpstr>Free-Choice Questions – Advance- Transactions</vt:lpstr>
      <vt:lpstr>Free-Choice Questions – Advance- Analysis Identifying High-Demand, Low-Supply Skills</vt:lpstr>
      <vt:lpstr>Key Insights learnt from the project </vt:lpstr>
      <vt:lpstr>Challenges Encountered </vt:lpstr>
      <vt:lpstr>Suggestions </vt:lpstr>
      <vt:lpstr>Team Roles and Responsibilities  </vt:lpstr>
      <vt:lpstr>PowerPoint Presentation</vt:lpstr>
      <vt:lpstr>Appendix - Additional trigger 1/2 (Dung) </vt:lpstr>
      <vt:lpstr>Appendix - Additional trigger 2/2 (Dung)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Lenoir Marianne</dc:creator>
  <cp:lastModifiedBy>Lê Forsell Trang</cp:lastModifiedBy>
  <cp:revision>1</cp:revision>
  <dcterms:created xsi:type="dcterms:W3CDTF">2024-02-20T09:31:48Z</dcterms:created>
  <dcterms:modified xsi:type="dcterms:W3CDTF">2024-06-09T09:11:25Z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0x010100197BA4EFF3621A4EAE1D8A8E3A73681B</vt:lpwstr>
  </property>
</Properties>
</file>