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41"/>
  </p:notesMasterIdLst>
  <p:sldIdLst>
    <p:sldId id="256" r:id="rId2"/>
    <p:sldId id="318" r:id="rId3"/>
    <p:sldId id="283" r:id="rId4"/>
    <p:sldId id="259" r:id="rId5"/>
    <p:sldId id="284" r:id="rId6"/>
    <p:sldId id="285" r:id="rId7"/>
    <p:sldId id="286" r:id="rId8"/>
    <p:sldId id="287" r:id="rId9"/>
    <p:sldId id="288" r:id="rId10"/>
    <p:sldId id="290" r:id="rId11"/>
    <p:sldId id="291" r:id="rId12"/>
    <p:sldId id="292" r:id="rId13"/>
    <p:sldId id="294" r:id="rId14"/>
    <p:sldId id="296" r:id="rId15"/>
    <p:sldId id="293" r:id="rId16"/>
    <p:sldId id="315" r:id="rId17"/>
    <p:sldId id="295" r:id="rId18"/>
    <p:sldId id="298" r:id="rId19"/>
    <p:sldId id="299" r:id="rId20"/>
    <p:sldId id="300" r:id="rId21"/>
    <p:sldId id="301" r:id="rId22"/>
    <p:sldId id="302" r:id="rId23"/>
    <p:sldId id="303" r:id="rId24"/>
    <p:sldId id="304" r:id="rId25"/>
    <p:sldId id="305" r:id="rId26"/>
    <p:sldId id="263" r:id="rId27"/>
    <p:sldId id="306" r:id="rId28"/>
    <p:sldId id="307" r:id="rId29"/>
    <p:sldId id="308" r:id="rId30"/>
    <p:sldId id="309" r:id="rId31"/>
    <p:sldId id="310" r:id="rId32"/>
    <p:sldId id="312" r:id="rId33"/>
    <p:sldId id="311" r:id="rId34"/>
    <p:sldId id="313" r:id="rId35"/>
    <p:sldId id="314" r:id="rId36"/>
    <p:sldId id="316" r:id="rId37"/>
    <p:sldId id="278" r:id="rId38"/>
    <p:sldId id="317" r:id="rId39"/>
    <p:sldId id="272" r:id="rId40"/>
  </p:sldIdLst>
  <p:sldSz cx="9144000" cy="5143500" type="screen16x9"/>
  <p:notesSz cx="6858000" cy="9144000"/>
  <p:embeddedFontLst>
    <p:embeddedFont>
      <p:font typeface="Bebas Neue" panose="020B0604020202020204" charset="0"/>
      <p:regular r:id="rId42"/>
    </p:embeddedFont>
    <p:embeddedFont>
      <p:font typeface="Libre Baskerville" panose="020B0604020202020204" charset="0"/>
      <p:regular r:id="rId43"/>
      <p:bold r:id="rId44"/>
      <p:italic r:id="rId45"/>
    </p:embeddedFont>
    <p:embeddedFont>
      <p:font typeface="Merriweather" panose="00000500000000000000" pitchFamily="2" charset="0"/>
      <p:regular r:id="rId46"/>
      <p:bold r:id="rId47"/>
      <p:italic r:id="rId48"/>
      <p:boldItalic r:id="rId49"/>
    </p:embeddedFont>
    <p:embeddedFont>
      <p:font typeface="Palatino Linotype" panose="02040502050505030304" pitchFamily="18"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77F"/>
    <a:srgbClr val="7C9CA5"/>
    <a:srgbClr val="648A92"/>
    <a:srgbClr val="C8D7E0"/>
    <a:srgbClr val="96B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61DA64-6A08-4AC0-93F7-0F8FD177A5B7}">
  <a:tblStyle styleId="{A361DA64-6A08-4AC0-93F7-0F8FD177A5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3471" autoAdjust="0"/>
  </p:normalViewPr>
  <p:slideViewPr>
    <p:cSldViewPr snapToGrid="0">
      <p:cViewPr>
        <p:scale>
          <a:sx n="100" d="100"/>
          <a:sy n="100" d="100"/>
        </p:scale>
        <p:origin x="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60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145c94daa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145c94daa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145c94daa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145c94daa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851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145c94daa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145c94daa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48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145c94daa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145c94daa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41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750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50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1"/>
        <p:cNvGrpSpPr/>
        <p:nvPr/>
      </p:nvGrpSpPr>
      <p:grpSpPr>
        <a:xfrm>
          <a:off x="0" y="0"/>
          <a:ext cx="0" cy="0"/>
          <a:chOff x="0" y="0"/>
          <a:chExt cx="0" cy="0"/>
        </a:xfrm>
      </p:grpSpPr>
      <p:sp>
        <p:nvSpPr>
          <p:cNvPr id="3342" name="Google Shape;3342;g113efd2e847_0_1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3" name="Google Shape;3343;g113efd2e847_0_1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577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54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71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881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13efd2e8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13efd2e8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419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Google Shape;2484;g113efd2e847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5" name="Google Shape;2485;g113efd2e847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817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987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4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152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87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59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716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698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608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113efd2e847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113efd2e847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13efd2e847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13efd2e847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8a1f552b2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8a1f552b2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2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115414e4555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115414e4555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751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80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13efd2e847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13efd2e847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8a1f552b2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8a1f552b2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lt2"/>
        </a:solidFill>
        <a:effectLst/>
      </p:bgPr>
    </p:bg>
    <p:spTree>
      <p:nvGrpSpPr>
        <p:cNvPr id="1" name="Shape 169"/>
        <p:cNvGrpSpPr/>
        <p:nvPr/>
      </p:nvGrpSpPr>
      <p:grpSpPr>
        <a:xfrm>
          <a:off x="0" y="0"/>
          <a:ext cx="0" cy="0"/>
          <a:chOff x="0" y="0"/>
          <a:chExt cx="0" cy="0"/>
        </a:xfrm>
      </p:grpSpPr>
      <p:pic>
        <p:nvPicPr>
          <p:cNvPr id="170" name="Google Shape;170;p24"/>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71" name="Google Shape;171;p24"/>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72" name="Google Shape;172;p24"/>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73" name="Google Shape;173;p2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74" name="Google Shape;174;p2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txBox="1">
            <a:spLocks noGrp="1"/>
          </p:cNvSpPr>
          <p:nvPr>
            <p:ph type="subTitle" idx="1"/>
          </p:nvPr>
        </p:nvSpPr>
        <p:spPr>
          <a:xfrm flipH="1">
            <a:off x="6125100" y="1374075"/>
            <a:ext cx="2298900" cy="43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Bebas Neue"/>
              <a:buNone/>
              <a:defRPr sz="2000" b="1">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76" name="Google Shape;176;p24"/>
          <p:cNvSpPr txBox="1">
            <a:spLocks noGrp="1"/>
          </p:cNvSpPr>
          <p:nvPr>
            <p:ph type="subTitle" idx="2"/>
          </p:nvPr>
        </p:nvSpPr>
        <p:spPr>
          <a:xfrm flipH="1">
            <a:off x="720025" y="2847050"/>
            <a:ext cx="22989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sz="2000" b="1">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77" name="Google Shape;177;p24"/>
          <p:cNvSpPr txBox="1">
            <a:spLocks noGrp="1"/>
          </p:cNvSpPr>
          <p:nvPr>
            <p:ph type="subTitle" idx="3"/>
          </p:nvPr>
        </p:nvSpPr>
        <p:spPr>
          <a:xfrm flipH="1">
            <a:off x="4572000" y="1876339"/>
            <a:ext cx="3852000" cy="86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178" name="Google Shape;178;p24"/>
          <p:cNvSpPr txBox="1">
            <a:spLocks noGrp="1"/>
          </p:cNvSpPr>
          <p:nvPr>
            <p:ph type="subTitle" idx="4"/>
          </p:nvPr>
        </p:nvSpPr>
        <p:spPr>
          <a:xfrm flipH="1">
            <a:off x="720025" y="3349800"/>
            <a:ext cx="3852000" cy="8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extLst>
      <p:ext uri="{BB962C8B-B14F-4D97-AF65-F5344CB8AC3E}">
        <p14:creationId xmlns:p14="http://schemas.microsoft.com/office/powerpoint/2010/main" val="112197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atin typeface="Palatino Linotype" panose="02040502050505030304" pitchFamily="18" charset="0"/>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extLst>
      <p:ext uri="{BB962C8B-B14F-4D97-AF65-F5344CB8AC3E}">
        <p14:creationId xmlns:p14="http://schemas.microsoft.com/office/powerpoint/2010/main" val="121463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2"/>
        </a:solidFill>
        <a:effectLst/>
      </p:bgPr>
    </p:bg>
    <p:spTree>
      <p:nvGrpSpPr>
        <p:cNvPr id="1" name="Shape 261"/>
        <p:cNvGrpSpPr/>
        <p:nvPr/>
      </p:nvGrpSpPr>
      <p:grpSpPr>
        <a:xfrm>
          <a:off x="0" y="0"/>
          <a:ext cx="0" cy="0"/>
          <a:chOff x="0" y="0"/>
          <a:chExt cx="0" cy="0"/>
        </a:xfrm>
      </p:grpSpPr>
      <p:pic>
        <p:nvPicPr>
          <p:cNvPr id="262" name="Google Shape;262;p3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63" name="Google Shape;263;p32"/>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64" name="Google Shape;264;p32"/>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65" name="Google Shape;265;p3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62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266"/>
        <p:cNvGrpSpPr/>
        <p:nvPr/>
      </p:nvGrpSpPr>
      <p:grpSpPr>
        <a:xfrm>
          <a:off x="0" y="0"/>
          <a:ext cx="0" cy="0"/>
          <a:chOff x="0" y="0"/>
          <a:chExt cx="0" cy="0"/>
        </a:xfrm>
      </p:grpSpPr>
      <p:pic>
        <p:nvPicPr>
          <p:cNvPr id="267" name="Google Shape;267;p3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68" name="Google Shape;268;p3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269" name="Google Shape;269;p33"/>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0" name="Google Shape;270;p3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186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lt2"/>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1" name="Google Shape;101;p18"/>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2" name="Google Shape;102;p18"/>
          <p:cNvSpPr txBox="1">
            <a:spLocks noGrp="1"/>
          </p:cNvSpPr>
          <p:nvPr>
            <p:ph type="title" idx="2" hasCustomPrompt="1"/>
          </p:nvPr>
        </p:nvSpPr>
        <p:spPr>
          <a:xfrm flipH="1">
            <a:off x="4943825" y="8572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atin typeface="Palatino Linotype" panose="02040502050505030304" pitchFamily="18" charset="0"/>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extLst>
      <p:ext uri="{BB962C8B-B14F-4D97-AF65-F5344CB8AC3E}">
        <p14:creationId xmlns:p14="http://schemas.microsoft.com/office/powerpoint/2010/main" val="2466505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lt2"/>
        </a:solidFill>
        <a:effectLst/>
      </p:bgPr>
    </p:bg>
    <p:spTree>
      <p:nvGrpSpPr>
        <p:cNvPr id="1"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8" name="Google Shape;108;p19"/>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9" name="Google Shape;109;p19"/>
          <p:cNvSpPr txBox="1">
            <a:spLocks noGrp="1"/>
          </p:cNvSpPr>
          <p:nvPr>
            <p:ph type="title" idx="2" hasCustomPrompt="1"/>
          </p:nvPr>
        </p:nvSpPr>
        <p:spPr>
          <a:xfrm flipH="1">
            <a:off x="5505800" y="20449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atin typeface="Palatino Linotype" panose="02040502050505030304" pitchFamily="18" charset="0"/>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extLst>
      <p:ext uri="{BB962C8B-B14F-4D97-AF65-F5344CB8AC3E}">
        <p14:creationId xmlns:p14="http://schemas.microsoft.com/office/powerpoint/2010/main" val="300374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lt2"/>
        </a:solidFill>
        <a:effectLst/>
      </p:bgPr>
    </p:bg>
    <p:spTree>
      <p:nvGrpSpPr>
        <p:cNvPr id="1" name="Shape 159"/>
        <p:cNvGrpSpPr/>
        <p:nvPr/>
      </p:nvGrpSpPr>
      <p:grpSpPr>
        <a:xfrm>
          <a:off x="0" y="0"/>
          <a:ext cx="0" cy="0"/>
          <a:chOff x="0" y="0"/>
          <a:chExt cx="0" cy="0"/>
        </a:xfrm>
      </p:grpSpPr>
      <p:pic>
        <p:nvPicPr>
          <p:cNvPr id="160" name="Google Shape;160;p23"/>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61" name="Google Shape;161;p23"/>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62" name="Google Shape;162;p23"/>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63" name="Google Shape;163;p23"/>
          <p:cNvSpPr txBox="1">
            <a:spLocks noGrp="1"/>
          </p:cNvSpPr>
          <p:nvPr>
            <p:ph type="subTitle" idx="1"/>
          </p:nvPr>
        </p:nvSpPr>
        <p:spPr>
          <a:xfrm>
            <a:off x="714050" y="2508238"/>
            <a:ext cx="22881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4" name="Google Shape;164;p23"/>
          <p:cNvSpPr txBox="1">
            <a:spLocks noGrp="1"/>
          </p:cNvSpPr>
          <p:nvPr>
            <p:ph type="subTitle" idx="2"/>
          </p:nvPr>
        </p:nvSpPr>
        <p:spPr>
          <a:xfrm>
            <a:off x="6141875" y="2508238"/>
            <a:ext cx="22881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5" name="Google Shape;165;p23"/>
          <p:cNvSpPr txBox="1">
            <a:spLocks noGrp="1"/>
          </p:cNvSpPr>
          <p:nvPr>
            <p:ph type="title"/>
          </p:nvPr>
        </p:nvSpPr>
        <p:spPr>
          <a:xfrm>
            <a:off x="715625" y="2103175"/>
            <a:ext cx="22881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6" name="Google Shape;166;p23"/>
          <p:cNvSpPr txBox="1">
            <a:spLocks noGrp="1"/>
          </p:cNvSpPr>
          <p:nvPr>
            <p:ph type="title" idx="3"/>
          </p:nvPr>
        </p:nvSpPr>
        <p:spPr>
          <a:xfrm>
            <a:off x="6140150" y="2103175"/>
            <a:ext cx="22881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7" name="Google Shape;167;p23"/>
          <p:cNvSpPr txBox="1">
            <a:spLocks noGrp="1"/>
          </p:cNvSpPr>
          <p:nvPr>
            <p:ph type="title" idx="4"/>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8" name="Google Shape;168;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237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lt2"/>
        </a:solidFill>
        <a:effectLst/>
      </p:bgPr>
    </p:bg>
    <p:spTree>
      <p:nvGrpSpPr>
        <p:cNvPr id="1" name="Shape 289"/>
        <p:cNvGrpSpPr/>
        <p:nvPr/>
      </p:nvGrpSpPr>
      <p:grpSpPr>
        <a:xfrm>
          <a:off x="0" y="0"/>
          <a:ext cx="0" cy="0"/>
          <a:chOff x="0" y="0"/>
          <a:chExt cx="0" cy="0"/>
        </a:xfrm>
      </p:grpSpPr>
      <p:pic>
        <p:nvPicPr>
          <p:cNvPr id="290" name="Google Shape;290;p38"/>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91" name="Google Shape;291;p38"/>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292" name="Google Shape;292;p38"/>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93" name="Google Shape;293;p3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6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atin typeface="Palatino Linotype" panose="02040502050505030304" pitchFamily="18" charset="0"/>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a:spLocks noGrp="1"/>
          </p:cNvSpPr>
          <p:nvPr>
            <p:ph type="title"/>
          </p:nvPr>
        </p:nvSpPr>
        <p:spPr>
          <a:xfrm>
            <a:off x="714125" y="546825"/>
            <a:ext cx="77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8" name="Google Shape;38;p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Palatino Linotype" panose="0204050205050503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Palatino Linotype" panose="02040502050505030304" pitchFamily="18" charset="0"/>
                <a:ea typeface="Palatino Linotype" panose="02040502050505030304" pitchFamily="18" charset="0"/>
                <a:cs typeface="Palatino Linotype" panose="02040502050505030304" pitchFamily="18"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1" r:id="rId7"/>
    <p:sldLayoutId id="2147483668" r:id="rId8"/>
    <p:sldLayoutId id="2147483669"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4228725" y="960353"/>
            <a:ext cx="4200900" cy="185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a:solidFill>
                  <a:schemeClr val="dk2"/>
                </a:solidFill>
              </a:rPr>
              <a:t>Phần mềm quản lý Cửa hàng tiện lợi</a:t>
            </a:r>
            <a:endParaRPr sz="5400">
              <a:solidFill>
                <a:schemeClr val="dk2"/>
              </a:solidFill>
            </a:endParaRPr>
          </a:p>
        </p:txBody>
      </p:sp>
      <p:sp>
        <p:nvSpPr>
          <p:cNvPr id="443" name="Google Shape;443;p42"/>
          <p:cNvSpPr txBox="1">
            <a:spLocks noGrp="1"/>
          </p:cNvSpPr>
          <p:nvPr>
            <p:ph type="subTitle" idx="1"/>
          </p:nvPr>
        </p:nvSpPr>
        <p:spPr>
          <a:xfrm>
            <a:off x="5565340" y="3210233"/>
            <a:ext cx="2867100" cy="792600"/>
          </a:xfrm>
          <a:prstGeom prst="rect">
            <a:avLst/>
          </a:prstGeom>
        </p:spPr>
        <p:txBody>
          <a:bodyPr spcFirstLastPara="1" wrap="square" lIns="91425" tIns="91425" rIns="91425" bIns="91425" anchor="t" anchorCtr="0">
            <a:noAutofit/>
          </a:bodyPr>
          <a:lstStyle/>
          <a:p>
            <a:pPr marL="0" lvl="0" indent="0" algn="r" rtl="0">
              <a:spcBef>
                <a:spcPts val="600"/>
              </a:spcBef>
              <a:spcAft>
                <a:spcPts val="600"/>
              </a:spcAft>
              <a:buNone/>
            </a:pPr>
            <a:r>
              <a:rPr lang="en"/>
              <a:t>NHÓM 4</a:t>
            </a:r>
          </a:p>
          <a:p>
            <a:pPr marL="0" lvl="0" indent="0" algn="r" rtl="0">
              <a:spcBef>
                <a:spcPts val="600"/>
              </a:spcBef>
              <a:spcAft>
                <a:spcPts val="600"/>
              </a:spcAft>
              <a:buNone/>
            </a:pPr>
            <a:r>
              <a:rPr lang="en"/>
              <a:t>Giảng viên hướng dẫn: Trương Tấn Khoa</a:t>
            </a:r>
            <a:endParaRPr/>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7" name="Google Shape;2137;p99"/>
          <p:cNvSpPr txBox="1"/>
          <p:nvPr/>
        </p:nvSpPr>
        <p:spPr>
          <a:xfrm>
            <a:off x="1082945" y="2048646"/>
            <a:ext cx="1547400" cy="4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4"/>
                </a:solidFill>
                <a:latin typeface="Palatino Linotype" panose="02040502050505030304" pitchFamily="18" charset="0"/>
                <a:ea typeface="Libre Baskerville"/>
                <a:cs typeface="Libre Baskerville"/>
                <a:sym typeface="Libre Baskerville"/>
              </a:rPr>
              <a:t>Quản lí</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38" name="Google Shape;2138;p99"/>
          <p:cNvSpPr txBox="1"/>
          <p:nvPr/>
        </p:nvSpPr>
        <p:spPr>
          <a:xfrm>
            <a:off x="1082945" y="2996509"/>
            <a:ext cx="1547400" cy="4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634939"/>
                </a:solidFill>
                <a:latin typeface="Palatino Linotype" panose="02040502050505030304" pitchFamily="18" charset="0"/>
                <a:ea typeface="Libre Baskerville"/>
                <a:cs typeface="Libre Baskerville"/>
                <a:sym typeface="Libre Baskerville"/>
              </a:rPr>
              <a:t>Quản trị</a:t>
            </a:r>
            <a:endParaRPr sz="1800" b="1">
              <a:solidFill>
                <a:srgbClr val="634939"/>
              </a:solidFill>
              <a:latin typeface="Palatino Linotype" panose="02040502050505030304" pitchFamily="18" charset="0"/>
              <a:ea typeface="Libre Baskerville"/>
              <a:cs typeface="Libre Baskerville"/>
              <a:sym typeface="Libre Baskerville"/>
            </a:endParaRPr>
          </a:p>
        </p:txBody>
      </p:sp>
      <p:sp>
        <p:nvSpPr>
          <p:cNvPr id="2139" name="Google Shape;2139;p99"/>
          <p:cNvSpPr/>
          <p:nvPr/>
        </p:nvSpPr>
        <p:spPr>
          <a:xfrm>
            <a:off x="2546733" y="1947947"/>
            <a:ext cx="15663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1"/>
                </a:solidFill>
                <a:latin typeface="Palatino Linotype" panose="02040502050505030304" pitchFamily="18" charset="0"/>
                <a:ea typeface="Libre Baskerville"/>
                <a:cs typeface="Libre Baskerville"/>
                <a:sym typeface="Libre Baskerville"/>
              </a:rPr>
              <a:t>Nhân viên bán thời gian</a:t>
            </a:r>
            <a:endParaRPr>
              <a:solidFill>
                <a:schemeClr val="bg1"/>
              </a:solidFill>
              <a:latin typeface="Palatino Linotype" panose="02040502050505030304" pitchFamily="18" charset="0"/>
              <a:ea typeface="Libre Baskerville"/>
              <a:cs typeface="Libre Baskerville"/>
              <a:sym typeface="Libre Baskerville"/>
            </a:endParaRPr>
          </a:p>
        </p:txBody>
      </p:sp>
      <p:sp>
        <p:nvSpPr>
          <p:cNvPr id="2140" name="Google Shape;2140;p99"/>
          <p:cNvSpPr/>
          <p:nvPr/>
        </p:nvSpPr>
        <p:spPr>
          <a:xfrm>
            <a:off x="4428709" y="1952250"/>
            <a:ext cx="15663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1"/>
                </a:solidFill>
                <a:latin typeface="Palatino Linotype" panose="02040502050505030304" pitchFamily="18" charset="0"/>
                <a:ea typeface="Libre Baskerville"/>
                <a:cs typeface="Libre Baskerville"/>
                <a:sym typeface="Libre Baskerville"/>
              </a:rPr>
              <a:t>Nhân viên toàn thời gian</a:t>
            </a:r>
            <a:endParaRPr>
              <a:solidFill>
                <a:schemeClr val="bg1"/>
              </a:solidFill>
              <a:latin typeface="Palatino Linotype" panose="02040502050505030304" pitchFamily="18" charset="0"/>
              <a:ea typeface="Libre Baskerville"/>
              <a:cs typeface="Libre Baskerville"/>
              <a:sym typeface="Libre Baskerville"/>
            </a:endParaRPr>
          </a:p>
        </p:txBody>
      </p:sp>
      <p:sp>
        <p:nvSpPr>
          <p:cNvPr id="2141" name="Google Shape;2141;p99"/>
          <p:cNvSpPr/>
          <p:nvPr/>
        </p:nvSpPr>
        <p:spPr>
          <a:xfrm>
            <a:off x="6310685" y="1943645"/>
            <a:ext cx="15663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1"/>
                </a:solidFill>
                <a:latin typeface="Palatino Linotype" panose="02040502050505030304" pitchFamily="18" charset="0"/>
                <a:ea typeface="Libre Baskerville"/>
                <a:cs typeface="Libre Baskerville"/>
                <a:sym typeface="Libre Baskerville"/>
              </a:rPr>
              <a:t>Nhân viên khác</a:t>
            </a:r>
            <a:endParaRPr>
              <a:solidFill>
                <a:schemeClr val="bg1"/>
              </a:solidFill>
              <a:latin typeface="Palatino Linotype" panose="02040502050505030304" pitchFamily="18" charset="0"/>
              <a:ea typeface="Libre Baskerville"/>
              <a:cs typeface="Libre Baskerville"/>
              <a:sym typeface="Libre Baskerville"/>
            </a:endParaRPr>
          </a:p>
        </p:txBody>
      </p:sp>
      <p:sp>
        <p:nvSpPr>
          <p:cNvPr id="2146" name="Google Shape;2146;p99"/>
          <p:cNvSpPr/>
          <p:nvPr/>
        </p:nvSpPr>
        <p:spPr>
          <a:xfrm>
            <a:off x="3165987" y="2915877"/>
            <a:ext cx="1946300" cy="619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alatino Linotype" panose="02040502050505030304" pitchFamily="18" charset="0"/>
                <a:ea typeface="Libre Baskerville"/>
                <a:cs typeface="Libre Baskerville"/>
                <a:sym typeface="Libre Baskerville"/>
              </a:rPr>
              <a:t>Tài khoản nhân viên</a:t>
            </a:r>
            <a:endParaRPr>
              <a:solidFill>
                <a:schemeClr val="lt2"/>
              </a:solidFill>
              <a:latin typeface="Palatino Linotype" panose="02040502050505030304" pitchFamily="18" charset="0"/>
              <a:ea typeface="Libre Baskerville"/>
              <a:cs typeface="Libre Baskerville"/>
              <a:sym typeface="Libre Baskerville"/>
            </a:endParaRPr>
          </a:p>
        </p:txBody>
      </p:sp>
      <p:sp>
        <p:nvSpPr>
          <p:cNvPr id="2148" name="Google Shape;2148;p99"/>
          <p:cNvSpPr/>
          <p:nvPr/>
        </p:nvSpPr>
        <p:spPr>
          <a:xfrm>
            <a:off x="5435506" y="2915877"/>
            <a:ext cx="1946300" cy="619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alatino Linotype" panose="02040502050505030304" pitchFamily="18" charset="0"/>
                <a:ea typeface="Libre Baskerville"/>
                <a:cs typeface="Libre Baskerville"/>
                <a:sym typeface="Libre Baskerville"/>
              </a:rPr>
              <a:t>Tài khoản khách hàng</a:t>
            </a:r>
            <a:endParaRPr>
              <a:solidFill>
                <a:schemeClr val="lt2"/>
              </a:solidFill>
              <a:latin typeface="Palatino Linotype" panose="02040502050505030304" pitchFamily="18" charset="0"/>
              <a:ea typeface="Libre Baskerville"/>
              <a:cs typeface="Libre Baskerville"/>
              <a:sym typeface="Libre Baskerville"/>
            </a:endParaRPr>
          </a:p>
        </p:txBody>
      </p:sp>
      <p:cxnSp>
        <p:nvCxnSpPr>
          <p:cNvPr id="2153" name="Google Shape;2153;p99"/>
          <p:cNvCxnSpPr>
            <a:cxnSpLocks/>
            <a:stCxn id="2139" idx="0"/>
            <a:endCxn id="2141" idx="0"/>
          </p:cNvCxnSpPr>
          <p:nvPr/>
        </p:nvCxnSpPr>
        <p:spPr>
          <a:xfrm rot="5400000" flipH="1" flipV="1">
            <a:off x="5209708" y="63820"/>
            <a:ext cx="4302" cy="3763952"/>
          </a:xfrm>
          <a:prstGeom prst="bentConnector3">
            <a:avLst>
              <a:gd name="adj1" fmla="val 5413808"/>
            </a:avLst>
          </a:prstGeom>
          <a:noFill/>
          <a:ln w="9525" cap="flat" cmpd="sng">
            <a:solidFill>
              <a:schemeClr val="accent4"/>
            </a:solidFill>
            <a:prstDash val="solid"/>
            <a:round/>
            <a:headEnd type="none" w="med" len="med"/>
            <a:tailEnd type="none" w="med" len="med"/>
          </a:ln>
        </p:spPr>
      </p:cxnSp>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cxnSp>
        <p:nvCxnSpPr>
          <p:cNvPr id="2157" name="Google Shape;2157;p99"/>
          <p:cNvCxnSpPr>
            <a:cxnSpLocks/>
            <a:stCxn id="2146" idx="2"/>
            <a:endCxn id="2148" idx="2"/>
          </p:cNvCxnSpPr>
          <p:nvPr/>
        </p:nvCxnSpPr>
        <p:spPr>
          <a:xfrm rot="16200000" flipH="1">
            <a:off x="5273896" y="2400617"/>
            <a:ext cx="12700" cy="2269519"/>
          </a:xfrm>
          <a:prstGeom prst="bentConnector3">
            <a:avLst>
              <a:gd name="adj1" fmla="val 1800000"/>
            </a:avLst>
          </a:prstGeom>
          <a:noFill/>
          <a:ln w="9525" cap="flat" cmpd="sng">
            <a:solidFill>
              <a:schemeClr val="dk2"/>
            </a:solidFill>
            <a:prstDash val="solid"/>
            <a:round/>
            <a:headEnd type="none" w="med" len="med"/>
            <a:tailEnd type="none" w="med" len="med"/>
          </a:ln>
        </p:spPr>
      </p:cxnSp>
      <p:sp>
        <p:nvSpPr>
          <p:cNvPr id="2159" name="Google Shape;2159;p99"/>
          <p:cNvSpPr txBox="1"/>
          <p:nvPr/>
        </p:nvSpPr>
        <p:spPr>
          <a:xfrm>
            <a:off x="4497096" y="3749276"/>
            <a:ext cx="1566300" cy="40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dk2"/>
                </a:solidFill>
                <a:latin typeface="Palatino Linotype" panose="02040502050505030304" pitchFamily="18" charset="0"/>
                <a:ea typeface="Libre Baskerville"/>
                <a:cs typeface="Libre Baskerville"/>
                <a:sym typeface="Libre Baskerville"/>
              </a:rPr>
              <a:t>Tài khoản</a:t>
            </a:r>
            <a:endParaRPr b="1">
              <a:solidFill>
                <a:schemeClr val="dk2"/>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5" y="546825"/>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Khảo sát hệ thống</a:t>
            </a:r>
          </a:p>
        </p:txBody>
      </p:sp>
      <p:sp>
        <p:nvSpPr>
          <p:cNvPr id="34" name="Google Shape;2159;p99">
            <a:extLst>
              <a:ext uri="{FF2B5EF4-FFF2-40B4-BE49-F238E27FC236}">
                <a16:creationId xmlns:a16="http://schemas.microsoft.com/office/drawing/2014/main" id="{7A97D55E-7B13-4C68-A6CB-36A6413D4BB6}"/>
              </a:ext>
            </a:extLst>
          </p:cNvPr>
          <p:cNvSpPr txBox="1"/>
          <p:nvPr/>
        </p:nvSpPr>
        <p:spPr>
          <a:xfrm>
            <a:off x="4428709" y="1305801"/>
            <a:ext cx="1566300" cy="40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dk2"/>
                </a:solidFill>
                <a:latin typeface="Palatino Linotype" panose="02040502050505030304" pitchFamily="18" charset="0"/>
                <a:ea typeface="Libre Baskerville"/>
                <a:cs typeface="Libre Baskerville"/>
                <a:sym typeface="Libre Baskerville"/>
              </a:rPr>
              <a:t>Nhân viên</a:t>
            </a:r>
            <a:endParaRPr b="1">
              <a:solidFill>
                <a:schemeClr val="dk2"/>
              </a:solidFill>
              <a:latin typeface="Palatino Linotype" panose="02040502050505030304" pitchFamily="18" charset="0"/>
              <a:ea typeface="Libre Baskerville"/>
              <a:cs typeface="Libre Baskerville"/>
              <a:sym typeface="Libre Baskerville"/>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5" y="546825"/>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Khảo sát hệ thống</a:t>
            </a:r>
          </a:p>
        </p:txBody>
      </p:sp>
      <p:pic>
        <p:nvPicPr>
          <p:cNvPr id="15" name="Picture 14" descr="Diagram&#10;&#10;Description automatically generated">
            <a:extLst>
              <a:ext uri="{FF2B5EF4-FFF2-40B4-BE49-F238E27FC236}">
                <a16:creationId xmlns:a16="http://schemas.microsoft.com/office/drawing/2014/main" id="{316B8A8A-8C94-431F-8740-10AFBFFFEF69}"/>
              </a:ext>
            </a:extLst>
          </p:cNvPr>
          <p:cNvPicPr/>
          <p:nvPr/>
        </p:nvPicPr>
        <p:blipFill>
          <a:blip r:embed="rId3"/>
          <a:stretch>
            <a:fillRect/>
          </a:stretch>
        </p:blipFill>
        <p:spPr>
          <a:xfrm>
            <a:off x="884903" y="995599"/>
            <a:ext cx="7374144" cy="3919220"/>
          </a:xfrm>
          <a:prstGeom prst="rect">
            <a:avLst/>
          </a:prstGeom>
        </p:spPr>
      </p:pic>
    </p:spTree>
    <p:extLst>
      <p:ext uri="{BB962C8B-B14F-4D97-AF65-F5344CB8AC3E}">
        <p14:creationId xmlns:p14="http://schemas.microsoft.com/office/powerpoint/2010/main" val="14763991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6" name="Google Shape;2166;p100"/>
          <p:cNvSpPr txBox="1"/>
          <p:nvPr/>
        </p:nvSpPr>
        <p:spPr>
          <a:xfrm>
            <a:off x="724175" y="1662714"/>
            <a:ext cx="2132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phân công nhân viên</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67" name="Google Shape;2167;p100"/>
          <p:cNvSpPr txBox="1"/>
          <p:nvPr/>
        </p:nvSpPr>
        <p:spPr>
          <a:xfrm>
            <a:off x="724175" y="2158174"/>
            <a:ext cx="2132400" cy="1392843"/>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Mỗi nhân viên được phân công theo ca làm việc tương ứng. Quản lí phân công theo bảng</a:t>
            </a:r>
            <a:endParaRPr>
              <a:solidFill>
                <a:schemeClr val="dk2"/>
              </a:solidFill>
              <a:latin typeface="Roboto"/>
              <a:ea typeface="Roboto"/>
              <a:cs typeface="Roboto"/>
              <a:sym typeface="Roboto"/>
            </a:endParaRPr>
          </a:p>
        </p:txBody>
      </p:sp>
      <p:sp>
        <p:nvSpPr>
          <p:cNvPr id="2168" name="Google Shape;2168;p100"/>
          <p:cNvSpPr txBox="1"/>
          <p:nvPr/>
        </p:nvSpPr>
        <p:spPr>
          <a:xfrm>
            <a:off x="3822493" y="1662725"/>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4"/>
                </a:solidFill>
                <a:latin typeface="Palatino Linotype" panose="02040502050505030304" pitchFamily="18" charset="0"/>
                <a:ea typeface="Libre Baskerville"/>
                <a:cs typeface="Libre Baskerville"/>
                <a:sym typeface="Libre Baskerville"/>
              </a:rPr>
              <a:t>Quy trình chấm công</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69" name="Google Shape;2169;p100"/>
          <p:cNvSpPr txBox="1"/>
          <p:nvPr/>
        </p:nvSpPr>
        <p:spPr>
          <a:xfrm>
            <a:off x="3511093" y="2158174"/>
            <a:ext cx="2132400" cy="1392825"/>
          </a:xfrm>
          <a:prstGeom prst="rect">
            <a:avLst/>
          </a:prstGeom>
          <a:noFill/>
          <a:ln>
            <a:noFill/>
          </a:ln>
        </p:spPr>
        <p:txBody>
          <a:bodyPr spcFirstLastPara="1" wrap="square" lIns="91425" tIns="90000" rIns="91425" bIns="0" anchor="ctr" anchorCtr="0">
            <a:noAutofit/>
          </a:bodyPr>
          <a:lstStyle/>
          <a:p>
            <a:pPr marL="0" lvl="0" indent="0" algn="ctr" rtl="0">
              <a:spcBef>
                <a:spcPts val="0"/>
              </a:spcBef>
              <a:spcAft>
                <a:spcPts val="0"/>
              </a:spcAft>
              <a:buNone/>
            </a:pPr>
            <a:r>
              <a:rPr lang="en">
                <a:solidFill>
                  <a:schemeClr val="dk2"/>
                </a:solidFill>
                <a:latin typeface="Roboto"/>
                <a:ea typeface="Roboto"/>
                <a:cs typeface="Roboto"/>
                <a:sym typeface="Roboto"/>
              </a:rPr>
              <a:t>Vào cuối ngày, quản lí sẽ lập bảng chấm công để ghi nhận điểm danh nhằm trả lương theo số giờ làm việc</a:t>
            </a:r>
            <a:endParaRPr>
              <a:solidFill>
                <a:schemeClr val="dk2"/>
              </a:solidFill>
              <a:latin typeface="Roboto"/>
              <a:ea typeface="Roboto"/>
              <a:cs typeface="Roboto"/>
              <a:sym typeface="Roboto"/>
            </a:endParaRPr>
          </a:p>
        </p:txBody>
      </p:sp>
      <p:sp>
        <p:nvSpPr>
          <p:cNvPr id="2170" name="Google Shape;2170;p100"/>
          <p:cNvSpPr txBox="1"/>
          <p:nvPr/>
        </p:nvSpPr>
        <p:spPr>
          <a:xfrm>
            <a:off x="6609422" y="1662725"/>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đặt hàng</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71" name="Google Shape;2171;p100"/>
          <p:cNvSpPr txBox="1"/>
          <p:nvPr/>
        </p:nvSpPr>
        <p:spPr>
          <a:xfrm>
            <a:off x="6298022" y="2158174"/>
            <a:ext cx="2132400" cy="1392803"/>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Quản lí sẽ kiểm kho, thống kê tồn kho. Nếu cần thiết, quản lí sẽ lập phiếu đặt hàng gửi cho nhà cung cấp</a:t>
            </a:r>
            <a:endParaRPr>
              <a:solidFill>
                <a:schemeClr val="dk2"/>
              </a:solidFill>
              <a:latin typeface="Roboto"/>
              <a:ea typeface="Roboto"/>
              <a:cs typeface="Roboto"/>
              <a:sym typeface="Roboto"/>
            </a:endParaRPr>
          </a:p>
        </p:txBody>
      </p:sp>
      <p:cxnSp>
        <p:nvCxnSpPr>
          <p:cNvPr id="2172" name="Google Shape;2172;p100"/>
          <p:cNvCxnSpPr>
            <a:stCxn id="2173" idx="3"/>
            <a:endCxn id="2174" idx="1"/>
          </p:cNvCxnSpPr>
          <p:nvPr/>
        </p:nvCxnSpPr>
        <p:spPr>
          <a:xfrm>
            <a:off x="1963243" y="3860790"/>
            <a:ext cx="2304300" cy="0"/>
          </a:xfrm>
          <a:prstGeom prst="straightConnector1">
            <a:avLst/>
          </a:prstGeom>
          <a:noFill/>
          <a:ln w="9525" cap="flat" cmpd="sng">
            <a:solidFill>
              <a:schemeClr val="dk2"/>
            </a:solidFill>
            <a:prstDash val="solid"/>
            <a:round/>
            <a:headEnd type="none" w="med" len="med"/>
            <a:tailEnd type="none" w="med" len="med"/>
          </a:ln>
        </p:spPr>
      </p:cxnSp>
      <p:sp>
        <p:nvSpPr>
          <p:cNvPr id="2175" name="Google Shape;2175;p100"/>
          <p:cNvSpPr/>
          <p:nvPr/>
        </p:nvSpPr>
        <p:spPr>
          <a:xfrm>
            <a:off x="1480625"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1</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174" name="Google Shape;2174;p100"/>
          <p:cNvSpPr/>
          <p:nvPr/>
        </p:nvSpPr>
        <p:spPr>
          <a:xfrm>
            <a:off x="4267543"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2</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176" name="Google Shape;2176;p100"/>
          <p:cNvSpPr/>
          <p:nvPr/>
        </p:nvSpPr>
        <p:spPr>
          <a:xfrm>
            <a:off x="7054472"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3</a:t>
            </a:r>
            <a:endParaRPr sz="3400">
              <a:solidFill>
                <a:schemeClr val="bg1"/>
              </a:solidFill>
              <a:latin typeface="Palatino Linotype" panose="02040502050505030304" pitchFamily="18" charset="0"/>
              <a:ea typeface="Libre Baskerville"/>
              <a:cs typeface="Libre Baskerville"/>
              <a:sym typeface="Libre Baskerville"/>
            </a:endParaRPr>
          </a:p>
        </p:txBody>
      </p:sp>
      <p:cxnSp>
        <p:nvCxnSpPr>
          <p:cNvPr id="2177" name="Google Shape;2177;p100"/>
          <p:cNvCxnSpPr>
            <a:stCxn id="2174" idx="3"/>
            <a:endCxn id="2176" idx="1"/>
          </p:cNvCxnSpPr>
          <p:nvPr/>
        </p:nvCxnSpPr>
        <p:spPr>
          <a:xfrm>
            <a:off x="4887043" y="3860790"/>
            <a:ext cx="2167500" cy="0"/>
          </a:xfrm>
          <a:prstGeom prst="straightConnector1">
            <a:avLst/>
          </a:prstGeom>
          <a:noFill/>
          <a:ln w="9525" cap="flat" cmpd="sng">
            <a:solidFill>
              <a:schemeClr val="dk2"/>
            </a:solidFill>
            <a:prstDash val="solid"/>
            <a:round/>
            <a:headEnd type="none" w="med" len="med"/>
            <a:tailEnd type="none" w="med" len="med"/>
          </a:ln>
        </p:spPr>
      </p:cxnSp>
      <p:cxnSp>
        <p:nvCxnSpPr>
          <p:cNvPr id="2178" name="Google Shape;2178;p100"/>
          <p:cNvCxnSpPr>
            <a:stCxn id="2176" idx="3"/>
          </p:cNvCxnSpPr>
          <p:nvPr/>
        </p:nvCxnSpPr>
        <p:spPr>
          <a:xfrm>
            <a:off x="7673972" y="3860790"/>
            <a:ext cx="1501500" cy="0"/>
          </a:xfrm>
          <a:prstGeom prst="straightConnector1">
            <a:avLst/>
          </a:prstGeom>
          <a:noFill/>
          <a:ln w="9525" cap="flat" cmpd="sng">
            <a:solidFill>
              <a:schemeClr val="dk2"/>
            </a:solidFill>
            <a:prstDash val="solid"/>
            <a:round/>
            <a:headEnd type="none" w="med" len="med"/>
            <a:tailEnd type="none" w="med" len="med"/>
          </a:ln>
        </p:spPr>
      </p:cxnSp>
      <p:sp>
        <p:nvSpPr>
          <p:cNvPr id="17" name="Google Shape;1771;p87">
            <a:extLst>
              <a:ext uri="{FF2B5EF4-FFF2-40B4-BE49-F238E27FC236}">
                <a16:creationId xmlns:a16="http://schemas.microsoft.com/office/drawing/2014/main" id="{1946EFC8-087B-4E48-8B37-ABE658B06215}"/>
              </a:ext>
            </a:extLst>
          </p:cNvPr>
          <p:cNvSpPr txBox="1">
            <a:spLocks/>
          </p:cNvSpPr>
          <p:nvPr/>
        </p:nvSpPr>
        <p:spPr>
          <a:xfrm>
            <a:off x="714125" y="546825"/>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Khảo sát hệ thống</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5"/>
                                        </p:tgtEl>
                                        <p:attrNameLst>
                                          <p:attrName>style.visibility</p:attrName>
                                        </p:attrNameLst>
                                      </p:cBhvr>
                                      <p:to>
                                        <p:strVal val="visible"/>
                                      </p:to>
                                    </p:set>
                                    <p:animEffect transition="in" filter="fade">
                                      <p:cBhvr>
                                        <p:cTn id="7" dur="500"/>
                                        <p:tgtEl>
                                          <p:spTgt spid="21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67"/>
                                        </p:tgtEl>
                                        <p:attrNameLst>
                                          <p:attrName>style.visibility</p:attrName>
                                        </p:attrNameLst>
                                      </p:cBhvr>
                                      <p:to>
                                        <p:strVal val="visible"/>
                                      </p:to>
                                    </p:set>
                                    <p:animEffect transition="in" filter="fade">
                                      <p:cBhvr>
                                        <p:cTn id="10" dur="500"/>
                                        <p:tgtEl>
                                          <p:spTgt spid="21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66"/>
                                        </p:tgtEl>
                                        <p:attrNameLst>
                                          <p:attrName>style.visibility</p:attrName>
                                        </p:attrNameLst>
                                      </p:cBhvr>
                                      <p:to>
                                        <p:strVal val="visible"/>
                                      </p:to>
                                    </p:set>
                                    <p:animEffect transition="in" filter="fade">
                                      <p:cBhvr>
                                        <p:cTn id="13" dur="500"/>
                                        <p:tgtEl>
                                          <p:spTgt spid="21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72"/>
                                        </p:tgtEl>
                                        <p:attrNameLst>
                                          <p:attrName>style.visibility</p:attrName>
                                        </p:attrNameLst>
                                      </p:cBhvr>
                                      <p:to>
                                        <p:strVal val="visible"/>
                                      </p:to>
                                    </p:set>
                                    <p:animEffect transition="in" filter="fade">
                                      <p:cBhvr>
                                        <p:cTn id="18" dur="500"/>
                                        <p:tgtEl>
                                          <p:spTgt spid="21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74"/>
                                        </p:tgtEl>
                                        <p:attrNameLst>
                                          <p:attrName>style.visibility</p:attrName>
                                        </p:attrNameLst>
                                      </p:cBhvr>
                                      <p:to>
                                        <p:strVal val="visible"/>
                                      </p:to>
                                    </p:set>
                                    <p:animEffect transition="in" filter="fade">
                                      <p:cBhvr>
                                        <p:cTn id="23" dur="500"/>
                                        <p:tgtEl>
                                          <p:spTgt spid="21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69"/>
                                        </p:tgtEl>
                                        <p:attrNameLst>
                                          <p:attrName>style.visibility</p:attrName>
                                        </p:attrNameLst>
                                      </p:cBhvr>
                                      <p:to>
                                        <p:strVal val="visible"/>
                                      </p:to>
                                    </p:set>
                                    <p:animEffect transition="in" filter="fade">
                                      <p:cBhvr>
                                        <p:cTn id="26" dur="500"/>
                                        <p:tgtEl>
                                          <p:spTgt spid="21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68"/>
                                        </p:tgtEl>
                                        <p:attrNameLst>
                                          <p:attrName>style.visibility</p:attrName>
                                        </p:attrNameLst>
                                      </p:cBhvr>
                                      <p:to>
                                        <p:strVal val="visible"/>
                                      </p:to>
                                    </p:set>
                                    <p:animEffect transition="in" filter="fade">
                                      <p:cBhvr>
                                        <p:cTn id="29" dur="500"/>
                                        <p:tgtEl>
                                          <p:spTgt spid="216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77"/>
                                        </p:tgtEl>
                                        <p:attrNameLst>
                                          <p:attrName>style.visibility</p:attrName>
                                        </p:attrNameLst>
                                      </p:cBhvr>
                                      <p:to>
                                        <p:strVal val="visible"/>
                                      </p:to>
                                    </p:set>
                                    <p:animEffect transition="in" filter="fade">
                                      <p:cBhvr>
                                        <p:cTn id="34" dur="500"/>
                                        <p:tgtEl>
                                          <p:spTgt spid="217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76"/>
                                        </p:tgtEl>
                                        <p:attrNameLst>
                                          <p:attrName>style.visibility</p:attrName>
                                        </p:attrNameLst>
                                      </p:cBhvr>
                                      <p:to>
                                        <p:strVal val="visible"/>
                                      </p:to>
                                    </p:set>
                                    <p:animEffect transition="in" filter="fade">
                                      <p:cBhvr>
                                        <p:cTn id="39" dur="500"/>
                                        <p:tgtEl>
                                          <p:spTgt spid="21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71"/>
                                        </p:tgtEl>
                                        <p:attrNameLst>
                                          <p:attrName>style.visibility</p:attrName>
                                        </p:attrNameLst>
                                      </p:cBhvr>
                                      <p:to>
                                        <p:strVal val="visible"/>
                                      </p:to>
                                    </p:set>
                                    <p:animEffect transition="in" filter="fade">
                                      <p:cBhvr>
                                        <p:cTn id="42" dur="500"/>
                                        <p:tgtEl>
                                          <p:spTgt spid="21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70"/>
                                        </p:tgtEl>
                                        <p:attrNameLst>
                                          <p:attrName>style.visibility</p:attrName>
                                        </p:attrNameLst>
                                      </p:cBhvr>
                                      <p:to>
                                        <p:strVal val="visible"/>
                                      </p:to>
                                    </p:set>
                                    <p:animEffect transition="in" filter="fade">
                                      <p:cBhvr>
                                        <p:cTn id="45" dur="500"/>
                                        <p:tgtEl>
                                          <p:spTgt spid="2170"/>
                                        </p:tgtEl>
                                      </p:cBhvr>
                                    </p:animEffect>
                                  </p:childTnLst>
                                </p:cTn>
                              </p:par>
                              <p:par>
                                <p:cTn id="46" presetID="10" presetClass="entr" presetSubtype="0" fill="hold" nodeType="withEffect">
                                  <p:stCondLst>
                                    <p:cond delay="0"/>
                                  </p:stCondLst>
                                  <p:childTnLst>
                                    <p:set>
                                      <p:cBhvr>
                                        <p:cTn id="47" dur="1" fill="hold">
                                          <p:stCondLst>
                                            <p:cond delay="0"/>
                                          </p:stCondLst>
                                        </p:cTn>
                                        <p:tgtEl>
                                          <p:spTgt spid="2178"/>
                                        </p:tgtEl>
                                        <p:attrNameLst>
                                          <p:attrName>style.visibility</p:attrName>
                                        </p:attrNameLst>
                                      </p:cBhvr>
                                      <p:to>
                                        <p:strVal val="visible"/>
                                      </p:to>
                                    </p:set>
                                    <p:animEffect transition="in" filter="fade">
                                      <p:cBhvr>
                                        <p:cTn id="48" dur="500"/>
                                        <p:tgtEl>
                                          <p:spTgt spid="2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 grpId="0"/>
      <p:bldP spid="2167" grpId="0"/>
      <p:bldP spid="2168" grpId="0"/>
      <p:bldP spid="2169" grpId="0"/>
      <p:bldP spid="2170" grpId="0"/>
      <p:bldP spid="2171" grpId="0"/>
      <p:bldP spid="2175" grpId="0" animBg="1"/>
      <p:bldP spid="2174" grpId="0" animBg="1"/>
      <p:bldP spid="21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100"/>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Khảo sát hệ thống</a:t>
            </a:r>
            <a:endParaRPr/>
          </a:p>
        </p:txBody>
      </p:sp>
      <p:sp>
        <p:nvSpPr>
          <p:cNvPr id="2166" name="Google Shape;2166;p100"/>
          <p:cNvSpPr txBox="1"/>
          <p:nvPr/>
        </p:nvSpPr>
        <p:spPr>
          <a:xfrm>
            <a:off x="1035575" y="1662714"/>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nhập hàng</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67" name="Google Shape;2167;p100"/>
          <p:cNvSpPr txBox="1"/>
          <p:nvPr/>
        </p:nvSpPr>
        <p:spPr>
          <a:xfrm>
            <a:off x="434427" y="2158174"/>
            <a:ext cx="2711896" cy="1392847"/>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Nhà cung cấp giao sản phẩm đến cửa hàng. Quản lí lập phiếu nhập hàng để đối chiếu với phiếu đặt hàng đã lập trước đó</a:t>
            </a:r>
            <a:endParaRPr>
              <a:solidFill>
                <a:schemeClr val="dk2"/>
              </a:solidFill>
              <a:latin typeface="Roboto"/>
              <a:ea typeface="Roboto"/>
              <a:cs typeface="Roboto"/>
              <a:sym typeface="Roboto"/>
            </a:endParaRPr>
          </a:p>
        </p:txBody>
      </p:sp>
      <p:sp>
        <p:nvSpPr>
          <p:cNvPr id="2168" name="Google Shape;2168;p100"/>
          <p:cNvSpPr txBox="1"/>
          <p:nvPr/>
        </p:nvSpPr>
        <p:spPr>
          <a:xfrm>
            <a:off x="3822493" y="1662725"/>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tiêu hủy</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69" name="Google Shape;2169;p100"/>
          <p:cNvSpPr txBox="1"/>
          <p:nvPr/>
        </p:nvSpPr>
        <p:spPr>
          <a:xfrm>
            <a:off x="3393734" y="2158174"/>
            <a:ext cx="2367118" cy="1392835"/>
          </a:xfrm>
          <a:prstGeom prst="rect">
            <a:avLst/>
          </a:prstGeom>
          <a:noFill/>
          <a:ln>
            <a:noFill/>
          </a:ln>
        </p:spPr>
        <p:txBody>
          <a:bodyPr spcFirstLastPara="1" wrap="square" lIns="91425" tIns="90000" rIns="91425" bIns="0" anchor="ctr" anchorCtr="0">
            <a:noAutofit/>
          </a:bodyPr>
          <a:lstStyle/>
          <a:p>
            <a:pPr marL="0" lvl="0" indent="0" algn="ctr" rtl="0">
              <a:spcBef>
                <a:spcPts val="0"/>
              </a:spcBef>
              <a:spcAft>
                <a:spcPts val="0"/>
              </a:spcAft>
              <a:buNone/>
            </a:pPr>
            <a:r>
              <a:rPr lang="en-US">
                <a:solidFill>
                  <a:schemeClr val="dk2"/>
                </a:solidFill>
                <a:latin typeface="Roboto"/>
                <a:ea typeface="Roboto"/>
                <a:cs typeface="Roboto"/>
                <a:sym typeface="Roboto"/>
              </a:rPr>
              <a:t>Quản lí sẽ kiểm tra kho và xác định lô hàng nào đã hết hạn hay hư hỏng. Lập phiếu tiêu hủy để ghi nhận việc tiêu hủy sản phẩm</a:t>
            </a:r>
            <a:endParaRPr>
              <a:solidFill>
                <a:schemeClr val="dk2"/>
              </a:solidFill>
              <a:latin typeface="Roboto"/>
              <a:ea typeface="Roboto"/>
              <a:cs typeface="Roboto"/>
              <a:sym typeface="Roboto"/>
            </a:endParaRPr>
          </a:p>
        </p:txBody>
      </p:sp>
      <p:sp>
        <p:nvSpPr>
          <p:cNvPr id="2170" name="Google Shape;2170;p100"/>
          <p:cNvSpPr txBox="1"/>
          <p:nvPr/>
        </p:nvSpPr>
        <p:spPr>
          <a:xfrm>
            <a:off x="6609422" y="1662725"/>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bán hàng</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71" name="Google Shape;2171;p100"/>
          <p:cNvSpPr txBox="1"/>
          <p:nvPr/>
        </p:nvSpPr>
        <p:spPr>
          <a:xfrm>
            <a:off x="6298022" y="2158174"/>
            <a:ext cx="2132400" cy="1392817"/>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Khách hàng lấy sản phẩm đến quầy thanh toán. Nhân viên lập hóa đơn, tiến hành thanh toán cho khách hàng</a:t>
            </a:r>
            <a:endParaRPr>
              <a:solidFill>
                <a:schemeClr val="dk2"/>
              </a:solidFill>
              <a:latin typeface="Roboto"/>
              <a:ea typeface="Roboto"/>
              <a:cs typeface="Roboto"/>
              <a:sym typeface="Roboto"/>
            </a:endParaRPr>
          </a:p>
        </p:txBody>
      </p:sp>
      <p:cxnSp>
        <p:nvCxnSpPr>
          <p:cNvPr id="2172" name="Google Shape;2172;p100"/>
          <p:cNvCxnSpPr>
            <a:stCxn id="2173" idx="3"/>
            <a:endCxn id="2174" idx="1"/>
          </p:cNvCxnSpPr>
          <p:nvPr/>
        </p:nvCxnSpPr>
        <p:spPr>
          <a:xfrm>
            <a:off x="1963243" y="3860790"/>
            <a:ext cx="2304300" cy="0"/>
          </a:xfrm>
          <a:prstGeom prst="straightConnector1">
            <a:avLst/>
          </a:prstGeom>
          <a:noFill/>
          <a:ln w="9525" cap="flat" cmpd="sng">
            <a:solidFill>
              <a:schemeClr val="dk2"/>
            </a:solidFill>
            <a:prstDash val="solid"/>
            <a:round/>
            <a:headEnd type="none" w="med" len="med"/>
            <a:tailEnd type="none" w="med" len="med"/>
          </a:ln>
        </p:spPr>
      </p:cxnSp>
      <p:sp>
        <p:nvSpPr>
          <p:cNvPr id="2175" name="Google Shape;2175;p100"/>
          <p:cNvSpPr/>
          <p:nvPr/>
        </p:nvSpPr>
        <p:spPr>
          <a:xfrm>
            <a:off x="1480625"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4</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174" name="Google Shape;2174;p100"/>
          <p:cNvSpPr/>
          <p:nvPr/>
        </p:nvSpPr>
        <p:spPr>
          <a:xfrm>
            <a:off x="4267543"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5</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176" name="Google Shape;2176;p100"/>
          <p:cNvSpPr/>
          <p:nvPr/>
        </p:nvSpPr>
        <p:spPr>
          <a:xfrm>
            <a:off x="7054472"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6</a:t>
            </a:r>
            <a:endParaRPr sz="3400">
              <a:solidFill>
                <a:schemeClr val="bg1"/>
              </a:solidFill>
              <a:latin typeface="Palatino Linotype" panose="02040502050505030304" pitchFamily="18" charset="0"/>
              <a:ea typeface="Libre Baskerville"/>
              <a:cs typeface="Libre Baskerville"/>
              <a:sym typeface="Libre Baskerville"/>
            </a:endParaRPr>
          </a:p>
        </p:txBody>
      </p:sp>
      <p:cxnSp>
        <p:nvCxnSpPr>
          <p:cNvPr id="2177" name="Google Shape;2177;p100"/>
          <p:cNvCxnSpPr>
            <a:stCxn id="2174" idx="3"/>
            <a:endCxn id="2176" idx="1"/>
          </p:cNvCxnSpPr>
          <p:nvPr/>
        </p:nvCxnSpPr>
        <p:spPr>
          <a:xfrm>
            <a:off x="4887043" y="3860790"/>
            <a:ext cx="2167500" cy="0"/>
          </a:xfrm>
          <a:prstGeom prst="straightConnector1">
            <a:avLst/>
          </a:prstGeom>
          <a:noFill/>
          <a:ln w="9525" cap="flat" cmpd="sng">
            <a:solidFill>
              <a:schemeClr val="dk2"/>
            </a:solidFill>
            <a:prstDash val="solid"/>
            <a:round/>
            <a:headEnd type="none" w="med" len="med"/>
            <a:tailEnd type="none" w="med" len="med"/>
          </a:ln>
        </p:spPr>
      </p:cxnSp>
      <p:cxnSp>
        <p:nvCxnSpPr>
          <p:cNvPr id="2178" name="Google Shape;2178;p100"/>
          <p:cNvCxnSpPr>
            <a:stCxn id="2176" idx="3"/>
          </p:cNvCxnSpPr>
          <p:nvPr/>
        </p:nvCxnSpPr>
        <p:spPr>
          <a:xfrm>
            <a:off x="7673972" y="3860790"/>
            <a:ext cx="1501500" cy="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2178;p100">
            <a:extLst>
              <a:ext uri="{FF2B5EF4-FFF2-40B4-BE49-F238E27FC236}">
                <a16:creationId xmlns:a16="http://schemas.microsoft.com/office/drawing/2014/main" id="{06DE53B7-7E17-4DE2-B4D1-82232A569704}"/>
              </a:ext>
            </a:extLst>
          </p:cNvPr>
          <p:cNvCxnSpPr>
            <a:cxnSpLocks/>
            <a:endCxn id="2175" idx="1"/>
          </p:cNvCxnSpPr>
          <p:nvPr/>
        </p:nvCxnSpPr>
        <p:spPr>
          <a:xfrm>
            <a:off x="245806" y="3860790"/>
            <a:ext cx="1234819"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096050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5"/>
                                        </p:tgtEl>
                                        <p:attrNameLst>
                                          <p:attrName>style.visibility</p:attrName>
                                        </p:attrNameLst>
                                      </p:cBhvr>
                                      <p:to>
                                        <p:strVal val="visible"/>
                                      </p:to>
                                    </p:set>
                                    <p:animEffect transition="in" filter="fade">
                                      <p:cBhvr>
                                        <p:cTn id="10" dur="500"/>
                                        <p:tgtEl>
                                          <p:spTgt spid="21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67"/>
                                        </p:tgtEl>
                                        <p:attrNameLst>
                                          <p:attrName>style.visibility</p:attrName>
                                        </p:attrNameLst>
                                      </p:cBhvr>
                                      <p:to>
                                        <p:strVal val="visible"/>
                                      </p:to>
                                    </p:set>
                                    <p:animEffect transition="in" filter="fade">
                                      <p:cBhvr>
                                        <p:cTn id="13" dur="500"/>
                                        <p:tgtEl>
                                          <p:spTgt spid="21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66"/>
                                        </p:tgtEl>
                                        <p:attrNameLst>
                                          <p:attrName>style.visibility</p:attrName>
                                        </p:attrNameLst>
                                      </p:cBhvr>
                                      <p:to>
                                        <p:strVal val="visible"/>
                                      </p:to>
                                    </p:set>
                                    <p:animEffect transition="in" filter="fade">
                                      <p:cBhvr>
                                        <p:cTn id="16" dur="500"/>
                                        <p:tgtEl>
                                          <p:spTgt spid="216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72"/>
                                        </p:tgtEl>
                                        <p:attrNameLst>
                                          <p:attrName>style.visibility</p:attrName>
                                        </p:attrNameLst>
                                      </p:cBhvr>
                                      <p:to>
                                        <p:strVal val="visible"/>
                                      </p:to>
                                    </p:set>
                                    <p:animEffect transition="in" filter="fade">
                                      <p:cBhvr>
                                        <p:cTn id="21" dur="500"/>
                                        <p:tgtEl>
                                          <p:spTgt spid="217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74"/>
                                        </p:tgtEl>
                                        <p:attrNameLst>
                                          <p:attrName>style.visibility</p:attrName>
                                        </p:attrNameLst>
                                      </p:cBhvr>
                                      <p:to>
                                        <p:strVal val="visible"/>
                                      </p:to>
                                    </p:set>
                                    <p:animEffect transition="in" filter="fade">
                                      <p:cBhvr>
                                        <p:cTn id="26" dur="500"/>
                                        <p:tgtEl>
                                          <p:spTgt spid="217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69"/>
                                        </p:tgtEl>
                                        <p:attrNameLst>
                                          <p:attrName>style.visibility</p:attrName>
                                        </p:attrNameLst>
                                      </p:cBhvr>
                                      <p:to>
                                        <p:strVal val="visible"/>
                                      </p:to>
                                    </p:set>
                                    <p:animEffect transition="in" filter="fade">
                                      <p:cBhvr>
                                        <p:cTn id="29" dur="500"/>
                                        <p:tgtEl>
                                          <p:spTgt spid="21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68"/>
                                        </p:tgtEl>
                                        <p:attrNameLst>
                                          <p:attrName>style.visibility</p:attrName>
                                        </p:attrNameLst>
                                      </p:cBhvr>
                                      <p:to>
                                        <p:strVal val="visible"/>
                                      </p:to>
                                    </p:set>
                                    <p:animEffect transition="in" filter="fade">
                                      <p:cBhvr>
                                        <p:cTn id="32" dur="500"/>
                                        <p:tgtEl>
                                          <p:spTgt spid="21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77"/>
                                        </p:tgtEl>
                                        <p:attrNameLst>
                                          <p:attrName>style.visibility</p:attrName>
                                        </p:attrNameLst>
                                      </p:cBhvr>
                                      <p:to>
                                        <p:strVal val="visible"/>
                                      </p:to>
                                    </p:set>
                                    <p:animEffect transition="in" filter="fade">
                                      <p:cBhvr>
                                        <p:cTn id="37" dur="500"/>
                                        <p:tgtEl>
                                          <p:spTgt spid="217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76"/>
                                        </p:tgtEl>
                                        <p:attrNameLst>
                                          <p:attrName>style.visibility</p:attrName>
                                        </p:attrNameLst>
                                      </p:cBhvr>
                                      <p:to>
                                        <p:strVal val="visible"/>
                                      </p:to>
                                    </p:set>
                                    <p:animEffect transition="in" filter="fade">
                                      <p:cBhvr>
                                        <p:cTn id="42" dur="500"/>
                                        <p:tgtEl>
                                          <p:spTgt spid="21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71"/>
                                        </p:tgtEl>
                                        <p:attrNameLst>
                                          <p:attrName>style.visibility</p:attrName>
                                        </p:attrNameLst>
                                      </p:cBhvr>
                                      <p:to>
                                        <p:strVal val="visible"/>
                                      </p:to>
                                    </p:set>
                                    <p:animEffect transition="in" filter="fade">
                                      <p:cBhvr>
                                        <p:cTn id="45" dur="500"/>
                                        <p:tgtEl>
                                          <p:spTgt spid="21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70"/>
                                        </p:tgtEl>
                                        <p:attrNameLst>
                                          <p:attrName>style.visibility</p:attrName>
                                        </p:attrNameLst>
                                      </p:cBhvr>
                                      <p:to>
                                        <p:strVal val="visible"/>
                                      </p:to>
                                    </p:set>
                                    <p:animEffect transition="in" filter="fade">
                                      <p:cBhvr>
                                        <p:cTn id="48" dur="500"/>
                                        <p:tgtEl>
                                          <p:spTgt spid="21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78"/>
                                        </p:tgtEl>
                                        <p:attrNameLst>
                                          <p:attrName>style.visibility</p:attrName>
                                        </p:attrNameLst>
                                      </p:cBhvr>
                                      <p:to>
                                        <p:strVal val="visible"/>
                                      </p:to>
                                    </p:set>
                                    <p:animEffect transition="in" filter="fade">
                                      <p:cBhvr>
                                        <p:cTn id="53" dur="500"/>
                                        <p:tgtEl>
                                          <p:spTgt spid="2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 grpId="0"/>
      <p:bldP spid="2167" grpId="0"/>
      <p:bldP spid="2168" grpId="0"/>
      <p:bldP spid="2169" grpId="0"/>
      <p:bldP spid="2170" grpId="0"/>
      <p:bldP spid="2171" grpId="0"/>
      <p:bldP spid="2175" grpId="0" animBg="1"/>
      <p:bldP spid="2174" grpId="0" animBg="1"/>
      <p:bldP spid="21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100"/>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Khảo sát hệ thống</a:t>
            </a:r>
            <a:endParaRPr/>
          </a:p>
        </p:txBody>
      </p:sp>
      <p:sp>
        <p:nvSpPr>
          <p:cNvPr id="2166" name="Google Shape;2166;p100"/>
          <p:cNvSpPr txBox="1"/>
          <p:nvPr/>
        </p:nvSpPr>
        <p:spPr>
          <a:xfrm>
            <a:off x="631073" y="1662714"/>
            <a:ext cx="2318604"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sử dụng và tích lũy điểm</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67" name="Google Shape;2167;p100"/>
          <p:cNvSpPr txBox="1"/>
          <p:nvPr/>
        </p:nvSpPr>
        <p:spPr>
          <a:xfrm>
            <a:off x="336105" y="2158174"/>
            <a:ext cx="2908540" cy="1392847"/>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Trong khi thanh toán, nhân viên hỏi xác nhận khách hàng có muốn tích điểm hoặc đã có tài khoản tích điểm chưa. Dựa vào đó, nhân viên thực hiện sử dụng hoặc tích lũy điểm theo yêu cầu khách hàng</a:t>
            </a:r>
            <a:endParaRPr>
              <a:solidFill>
                <a:schemeClr val="dk2"/>
              </a:solidFill>
              <a:latin typeface="Roboto"/>
              <a:ea typeface="Roboto"/>
              <a:cs typeface="Roboto"/>
              <a:sym typeface="Roboto"/>
            </a:endParaRPr>
          </a:p>
        </p:txBody>
      </p:sp>
      <p:sp>
        <p:nvSpPr>
          <p:cNvPr id="2168" name="Google Shape;2168;p100"/>
          <p:cNvSpPr txBox="1"/>
          <p:nvPr/>
        </p:nvSpPr>
        <p:spPr>
          <a:xfrm>
            <a:off x="3717347" y="1662725"/>
            <a:ext cx="1719892"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thanh toán</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69" name="Google Shape;2169;p100"/>
          <p:cNvSpPr txBox="1"/>
          <p:nvPr/>
        </p:nvSpPr>
        <p:spPr>
          <a:xfrm>
            <a:off x="3255229" y="2158174"/>
            <a:ext cx="2644128" cy="1392835"/>
          </a:xfrm>
          <a:prstGeom prst="rect">
            <a:avLst/>
          </a:prstGeom>
          <a:noFill/>
          <a:ln>
            <a:noFill/>
          </a:ln>
        </p:spPr>
        <p:txBody>
          <a:bodyPr spcFirstLastPara="1" wrap="square" lIns="91425" tIns="90000" rIns="91425" bIns="0" anchor="ctr" anchorCtr="0">
            <a:noAutofit/>
          </a:bodyPr>
          <a:lstStyle/>
          <a:p>
            <a:pPr marL="0" lvl="0" indent="0" algn="ctr" rtl="0">
              <a:spcBef>
                <a:spcPts val="0"/>
              </a:spcBef>
              <a:spcAft>
                <a:spcPts val="0"/>
              </a:spcAft>
              <a:buNone/>
            </a:pPr>
            <a:r>
              <a:rPr lang="en-US">
                <a:solidFill>
                  <a:schemeClr val="dk2"/>
                </a:solidFill>
                <a:latin typeface="Roboto"/>
                <a:ea typeface="Roboto"/>
                <a:cs typeface="Roboto"/>
                <a:sym typeface="Roboto"/>
              </a:rPr>
              <a:t>Nhân viên hỏi khách hàng phương thức thanh toán. Dựa vào đó, nhân viên thực hiện thanh toán theo phương thức mà khách hàng đã lựa chọn</a:t>
            </a:r>
            <a:endParaRPr>
              <a:solidFill>
                <a:schemeClr val="dk2"/>
              </a:solidFill>
              <a:latin typeface="Roboto"/>
              <a:ea typeface="Roboto"/>
              <a:cs typeface="Roboto"/>
              <a:sym typeface="Roboto"/>
            </a:endParaRPr>
          </a:p>
        </p:txBody>
      </p:sp>
      <p:sp>
        <p:nvSpPr>
          <p:cNvPr id="2170" name="Google Shape;2170;p100"/>
          <p:cNvSpPr txBox="1"/>
          <p:nvPr/>
        </p:nvSpPr>
        <p:spPr>
          <a:xfrm>
            <a:off x="6609422" y="1662725"/>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đổi trả</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171" name="Google Shape;2171;p100"/>
          <p:cNvSpPr txBox="1"/>
          <p:nvPr/>
        </p:nvSpPr>
        <p:spPr>
          <a:xfrm>
            <a:off x="6298022" y="2158174"/>
            <a:ext cx="2132400" cy="1392817"/>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Trong 24h, khách hàng có thể thực hiện đổi trả đơn mua nếu thỏa các điều kiện. Nhân viên sẽ lập phiếu để ghi nhận</a:t>
            </a:r>
            <a:endParaRPr lang="vi-VN">
              <a:solidFill>
                <a:schemeClr val="dk2"/>
              </a:solidFill>
              <a:latin typeface="Roboto"/>
              <a:ea typeface="Roboto"/>
              <a:cs typeface="Roboto"/>
              <a:sym typeface="Roboto"/>
            </a:endParaRPr>
          </a:p>
        </p:txBody>
      </p:sp>
      <p:cxnSp>
        <p:nvCxnSpPr>
          <p:cNvPr id="2172" name="Google Shape;2172;p100"/>
          <p:cNvCxnSpPr>
            <a:stCxn id="2173" idx="3"/>
            <a:endCxn id="2174" idx="1"/>
          </p:cNvCxnSpPr>
          <p:nvPr/>
        </p:nvCxnSpPr>
        <p:spPr>
          <a:xfrm>
            <a:off x="1963243" y="3860790"/>
            <a:ext cx="2304300" cy="0"/>
          </a:xfrm>
          <a:prstGeom prst="straightConnector1">
            <a:avLst/>
          </a:prstGeom>
          <a:noFill/>
          <a:ln w="9525" cap="flat" cmpd="sng">
            <a:solidFill>
              <a:schemeClr val="dk2"/>
            </a:solidFill>
            <a:prstDash val="solid"/>
            <a:round/>
            <a:headEnd type="none" w="med" len="med"/>
            <a:tailEnd type="none" w="med" len="med"/>
          </a:ln>
        </p:spPr>
      </p:cxnSp>
      <p:sp>
        <p:nvSpPr>
          <p:cNvPr id="2175" name="Google Shape;2175;p100"/>
          <p:cNvSpPr/>
          <p:nvPr/>
        </p:nvSpPr>
        <p:spPr>
          <a:xfrm>
            <a:off x="1480625"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7</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174" name="Google Shape;2174;p100"/>
          <p:cNvSpPr/>
          <p:nvPr/>
        </p:nvSpPr>
        <p:spPr>
          <a:xfrm>
            <a:off x="4267543"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8</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176" name="Google Shape;2176;p100"/>
          <p:cNvSpPr/>
          <p:nvPr/>
        </p:nvSpPr>
        <p:spPr>
          <a:xfrm>
            <a:off x="7054472"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9</a:t>
            </a:r>
            <a:endParaRPr sz="3400">
              <a:solidFill>
                <a:schemeClr val="bg1"/>
              </a:solidFill>
              <a:latin typeface="Palatino Linotype" panose="02040502050505030304" pitchFamily="18" charset="0"/>
              <a:ea typeface="Libre Baskerville"/>
              <a:cs typeface="Libre Baskerville"/>
              <a:sym typeface="Libre Baskerville"/>
            </a:endParaRPr>
          </a:p>
        </p:txBody>
      </p:sp>
      <p:cxnSp>
        <p:nvCxnSpPr>
          <p:cNvPr id="2177" name="Google Shape;2177;p100"/>
          <p:cNvCxnSpPr>
            <a:stCxn id="2174" idx="3"/>
            <a:endCxn id="2176" idx="1"/>
          </p:cNvCxnSpPr>
          <p:nvPr/>
        </p:nvCxnSpPr>
        <p:spPr>
          <a:xfrm>
            <a:off x="4887043" y="3860790"/>
            <a:ext cx="2167500" cy="0"/>
          </a:xfrm>
          <a:prstGeom prst="straightConnector1">
            <a:avLst/>
          </a:prstGeom>
          <a:noFill/>
          <a:ln w="9525" cap="flat" cmpd="sng">
            <a:solidFill>
              <a:schemeClr val="dk2"/>
            </a:solidFill>
            <a:prstDash val="solid"/>
            <a:round/>
            <a:headEnd type="none" w="med" len="med"/>
            <a:tailEnd type="none" w="med" len="med"/>
          </a:ln>
        </p:spPr>
      </p:cxnSp>
      <p:cxnSp>
        <p:nvCxnSpPr>
          <p:cNvPr id="2178" name="Google Shape;2178;p100"/>
          <p:cNvCxnSpPr>
            <a:stCxn id="2176" idx="3"/>
          </p:cNvCxnSpPr>
          <p:nvPr/>
        </p:nvCxnSpPr>
        <p:spPr>
          <a:xfrm>
            <a:off x="7673972" y="3860790"/>
            <a:ext cx="1501500" cy="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2178;p100">
            <a:extLst>
              <a:ext uri="{FF2B5EF4-FFF2-40B4-BE49-F238E27FC236}">
                <a16:creationId xmlns:a16="http://schemas.microsoft.com/office/drawing/2014/main" id="{06DE53B7-7E17-4DE2-B4D1-82232A569704}"/>
              </a:ext>
            </a:extLst>
          </p:cNvPr>
          <p:cNvCxnSpPr>
            <a:cxnSpLocks/>
            <a:endCxn id="2175" idx="1"/>
          </p:cNvCxnSpPr>
          <p:nvPr/>
        </p:nvCxnSpPr>
        <p:spPr>
          <a:xfrm>
            <a:off x="245806" y="3860790"/>
            <a:ext cx="1234819"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6688973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5"/>
                                        </p:tgtEl>
                                        <p:attrNameLst>
                                          <p:attrName>style.visibility</p:attrName>
                                        </p:attrNameLst>
                                      </p:cBhvr>
                                      <p:to>
                                        <p:strVal val="visible"/>
                                      </p:to>
                                    </p:set>
                                    <p:animEffect transition="in" filter="fade">
                                      <p:cBhvr>
                                        <p:cTn id="10" dur="500"/>
                                        <p:tgtEl>
                                          <p:spTgt spid="21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67"/>
                                        </p:tgtEl>
                                        <p:attrNameLst>
                                          <p:attrName>style.visibility</p:attrName>
                                        </p:attrNameLst>
                                      </p:cBhvr>
                                      <p:to>
                                        <p:strVal val="visible"/>
                                      </p:to>
                                    </p:set>
                                    <p:animEffect transition="in" filter="fade">
                                      <p:cBhvr>
                                        <p:cTn id="13" dur="500"/>
                                        <p:tgtEl>
                                          <p:spTgt spid="21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66"/>
                                        </p:tgtEl>
                                        <p:attrNameLst>
                                          <p:attrName>style.visibility</p:attrName>
                                        </p:attrNameLst>
                                      </p:cBhvr>
                                      <p:to>
                                        <p:strVal val="visible"/>
                                      </p:to>
                                    </p:set>
                                    <p:animEffect transition="in" filter="fade">
                                      <p:cBhvr>
                                        <p:cTn id="16" dur="500"/>
                                        <p:tgtEl>
                                          <p:spTgt spid="216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72"/>
                                        </p:tgtEl>
                                        <p:attrNameLst>
                                          <p:attrName>style.visibility</p:attrName>
                                        </p:attrNameLst>
                                      </p:cBhvr>
                                      <p:to>
                                        <p:strVal val="visible"/>
                                      </p:to>
                                    </p:set>
                                    <p:animEffect transition="in" filter="fade">
                                      <p:cBhvr>
                                        <p:cTn id="21" dur="500"/>
                                        <p:tgtEl>
                                          <p:spTgt spid="217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74"/>
                                        </p:tgtEl>
                                        <p:attrNameLst>
                                          <p:attrName>style.visibility</p:attrName>
                                        </p:attrNameLst>
                                      </p:cBhvr>
                                      <p:to>
                                        <p:strVal val="visible"/>
                                      </p:to>
                                    </p:set>
                                    <p:animEffect transition="in" filter="fade">
                                      <p:cBhvr>
                                        <p:cTn id="26" dur="500"/>
                                        <p:tgtEl>
                                          <p:spTgt spid="217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69"/>
                                        </p:tgtEl>
                                        <p:attrNameLst>
                                          <p:attrName>style.visibility</p:attrName>
                                        </p:attrNameLst>
                                      </p:cBhvr>
                                      <p:to>
                                        <p:strVal val="visible"/>
                                      </p:to>
                                    </p:set>
                                    <p:animEffect transition="in" filter="fade">
                                      <p:cBhvr>
                                        <p:cTn id="29" dur="500"/>
                                        <p:tgtEl>
                                          <p:spTgt spid="21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68"/>
                                        </p:tgtEl>
                                        <p:attrNameLst>
                                          <p:attrName>style.visibility</p:attrName>
                                        </p:attrNameLst>
                                      </p:cBhvr>
                                      <p:to>
                                        <p:strVal val="visible"/>
                                      </p:to>
                                    </p:set>
                                    <p:animEffect transition="in" filter="fade">
                                      <p:cBhvr>
                                        <p:cTn id="32" dur="500"/>
                                        <p:tgtEl>
                                          <p:spTgt spid="21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77"/>
                                        </p:tgtEl>
                                        <p:attrNameLst>
                                          <p:attrName>style.visibility</p:attrName>
                                        </p:attrNameLst>
                                      </p:cBhvr>
                                      <p:to>
                                        <p:strVal val="visible"/>
                                      </p:to>
                                    </p:set>
                                    <p:animEffect transition="in" filter="fade">
                                      <p:cBhvr>
                                        <p:cTn id="37" dur="500"/>
                                        <p:tgtEl>
                                          <p:spTgt spid="217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76"/>
                                        </p:tgtEl>
                                        <p:attrNameLst>
                                          <p:attrName>style.visibility</p:attrName>
                                        </p:attrNameLst>
                                      </p:cBhvr>
                                      <p:to>
                                        <p:strVal val="visible"/>
                                      </p:to>
                                    </p:set>
                                    <p:animEffect transition="in" filter="fade">
                                      <p:cBhvr>
                                        <p:cTn id="42" dur="500"/>
                                        <p:tgtEl>
                                          <p:spTgt spid="21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71"/>
                                        </p:tgtEl>
                                        <p:attrNameLst>
                                          <p:attrName>style.visibility</p:attrName>
                                        </p:attrNameLst>
                                      </p:cBhvr>
                                      <p:to>
                                        <p:strVal val="visible"/>
                                      </p:to>
                                    </p:set>
                                    <p:animEffect transition="in" filter="fade">
                                      <p:cBhvr>
                                        <p:cTn id="45" dur="500"/>
                                        <p:tgtEl>
                                          <p:spTgt spid="21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70"/>
                                        </p:tgtEl>
                                        <p:attrNameLst>
                                          <p:attrName>style.visibility</p:attrName>
                                        </p:attrNameLst>
                                      </p:cBhvr>
                                      <p:to>
                                        <p:strVal val="visible"/>
                                      </p:to>
                                    </p:set>
                                    <p:animEffect transition="in" filter="fade">
                                      <p:cBhvr>
                                        <p:cTn id="48" dur="500"/>
                                        <p:tgtEl>
                                          <p:spTgt spid="21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78"/>
                                        </p:tgtEl>
                                        <p:attrNameLst>
                                          <p:attrName>style.visibility</p:attrName>
                                        </p:attrNameLst>
                                      </p:cBhvr>
                                      <p:to>
                                        <p:strVal val="visible"/>
                                      </p:to>
                                    </p:set>
                                    <p:animEffect transition="in" filter="fade">
                                      <p:cBhvr>
                                        <p:cTn id="53" dur="500"/>
                                        <p:tgtEl>
                                          <p:spTgt spid="2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 grpId="0"/>
      <p:bldP spid="2167" grpId="0"/>
      <p:bldP spid="2168" grpId="0"/>
      <p:bldP spid="2169" grpId="0"/>
      <p:bldP spid="2170" grpId="0"/>
      <p:bldP spid="2171" grpId="0"/>
      <p:bldP spid="2175" grpId="0" animBg="1"/>
      <p:bldP spid="2174" grpId="0" animBg="1"/>
      <p:bldP spid="21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101"/>
          <p:cNvGrpSpPr/>
          <p:nvPr/>
        </p:nvGrpSpPr>
        <p:grpSpPr>
          <a:xfrm flipH="1">
            <a:off x="6514874" y="1834262"/>
            <a:ext cx="1699050" cy="1474987"/>
            <a:chOff x="3262560" y="1644787"/>
            <a:chExt cx="2558811" cy="2221365"/>
          </a:xfrm>
        </p:grpSpPr>
        <p:sp>
          <p:nvSpPr>
            <p:cNvPr id="2184" name="Google Shape;2184;p101"/>
            <p:cNvSpPr/>
            <p:nvPr/>
          </p:nvSpPr>
          <p:spPr>
            <a:xfrm>
              <a:off x="4643087" y="3421875"/>
              <a:ext cx="1038093" cy="444277"/>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01"/>
            <p:cNvSpPr/>
            <p:nvPr/>
          </p:nvSpPr>
          <p:spPr>
            <a:xfrm>
              <a:off x="3605026" y="3421875"/>
              <a:ext cx="1038077" cy="444277"/>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01"/>
            <p:cNvSpPr/>
            <p:nvPr/>
          </p:nvSpPr>
          <p:spPr>
            <a:xfrm>
              <a:off x="3506887" y="3421875"/>
              <a:ext cx="196615" cy="444277"/>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01"/>
            <p:cNvSpPr/>
            <p:nvPr/>
          </p:nvSpPr>
          <p:spPr>
            <a:xfrm>
              <a:off x="4541630" y="3421875"/>
              <a:ext cx="196280" cy="444277"/>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01"/>
            <p:cNvSpPr/>
            <p:nvPr/>
          </p:nvSpPr>
          <p:spPr>
            <a:xfrm>
              <a:off x="4610050" y="3466941"/>
              <a:ext cx="156558" cy="354161"/>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01"/>
            <p:cNvSpPr/>
            <p:nvPr/>
          </p:nvSpPr>
          <p:spPr>
            <a:xfrm>
              <a:off x="4688488" y="3466941"/>
              <a:ext cx="955300" cy="354161"/>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01"/>
            <p:cNvSpPr/>
            <p:nvPr/>
          </p:nvSpPr>
          <p:spPr>
            <a:xfrm>
              <a:off x="5665467" y="3421875"/>
              <a:ext cx="31395" cy="45082"/>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01"/>
            <p:cNvSpPr/>
            <p:nvPr/>
          </p:nvSpPr>
          <p:spPr>
            <a:xfrm>
              <a:off x="5665467" y="3821087"/>
              <a:ext cx="31395" cy="45066"/>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01"/>
            <p:cNvSpPr/>
            <p:nvPr/>
          </p:nvSpPr>
          <p:spPr>
            <a:xfrm>
              <a:off x="4458836" y="2977614"/>
              <a:ext cx="1038093" cy="444277"/>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01"/>
            <p:cNvSpPr/>
            <p:nvPr/>
          </p:nvSpPr>
          <p:spPr>
            <a:xfrm>
              <a:off x="3420775" y="2977614"/>
              <a:ext cx="1038077" cy="444277"/>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01"/>
            <p:cNvSpPr/>
            <p:nvPr/>
          </p:nvSpPr>
          <p:spPr>
            <a:xfrm>
              <a:off x="3322635" y="2977614"/>
              <a:ext cx="196296" cy="444277"/>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01"/>
            <p:cNvSpPr/>
            <p:nvPr/>
          </p:nvSpPr>
          <p:spPr>
            <a:xfrm>
              <a:off x="4357043" y="2977614"/>
              <a:ext cx="196615" cy="444277"/>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01"/>
            <p:cNvSpPr/>
            <p:nvPr/>
          </p:nvSpPr>
          <p:spPr>
            <a:xfrm>
              <a:off x="4425798" y="3022680"/>
              <a:ext cx="156558" cy="354145"/>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01"/>
            <p:cNvSpPr/>
            <p:nvPr/>
          </p:nvSpPr>
          <p:spPr>
            <a:xfrm>
              <a:off x="4503902" y="3022680"/>
              <a:ext cx="955315" cy="354145"/>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01"/>
            <p:cNvSpPr/>
            <p:nvPr/>
          </p:nvSpPr>
          <p:spPr>
            <a:xfrm>
              <a:off x="5481232" y="2977614"/>
              <a:ext cx="31044" cy="45066"/>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01"/>
            <p:cNvSpPr/>
            <p:nvPr/>
          </p:nvSpPr>
          <p:spPr>
            <a:xfrm>
              <a:off x="5481232" y="3376809"/>
              <a:ext cx="31379" cy="45082"/>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01"/>
            <p:cNvSpPr/>
            <p:nvPr/>
          </p:nvSpPr>
          <p:spPr>
            <a:xfrm>
              <a:off x="4767932" y="2533337"/>
              <a:ext cx="1037742" cy="444293"/>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01"/>
            <p:cNvSpPr/>
            <p:nvPr/>
          </p:nvSpPr>
          <p:spPr>
            <a:xfrm>
              <a:off x="3729855" y="2533337"/>
              <a:ext cx="1037758" cy="444293"/>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01"/>
            <p:cNvSpPr/>
            <p:nvPr/>
          </p:nvSpPr>
          <p:spPr>
            <a:xfrm>
              <a:off x="3631396" y="2533337"/>
              <a:ext cx="196615" cy="444293"/>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01"/>
            <p:cNvSpPr/>
            <p:nvPr/>
          </p:nvSpPr>
          <p:spPr>
            <a:xfrm>
              <a:off x="4666123" y="2533337"/>
              <a:ext cx="196280" cy="444293"/>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01"/>
            <p:cNvSpPr/>
            <p:nvPr/>
          </p:nvSpPr>
          <p:spPr>
            <a:xfrm>
              <a:off x="4734543" y="2578403"/>
              <a:ext cx="156574" cy="354161"/>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01"/>
            <p:cNvSpPr/>
            <p:nvPr/>
          </p:nvSpPr>
          <p:spPr>
            <a:xfrm>
              <a:off x="4812982" y="2578403"/>
              <a:ext cx="955315" cy="353826"/>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01"/>
            <p:cNvSpPr/>
            <p:nvPr/>
          </p:nvSpPr>
          <p:spPr>
            <a:xfrm>
              <a:off x="5790311" y="2533337"/>
              <a:ext cx="31060" cy="45082"/>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01"/>
            <p:cNvSpPr/>
            <p:nvPr/>
          </p:nvSpPr>
          <p:spPr>
            <a:xfrm>
              <a:off x="5790311" y="2932548"/>
              <a:ext cx="31060" cy="45082"/>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01"/>
            <p:cNvSpPr/>
            <p:nvPr/>
          </p:nvSpPr>
          <p:spPr>
            <a:xfrm>
              <a:off x="3729855" y="2533337"/>
              <a:ext cx="147226" cy="444293"/>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01"/>
            <p:cNvSpPr/>
            <p:nvPr/>
          </p:nvSpPr>
          <p:spPr>
            <a:xfrm>
              <a:off x="3827994" y="2533337"/>
              <a:ext cx="147545" cy="444293"/>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01"/>
            <p:cNvSpPr/>
            <p:nvPr/>
          </p:nvSpPr>
          <p:spPr>
            <a:xfrm>
              <a:off x="5444739" y="2697558"/>
              <a:ext cx="182396" cy="212560"/>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01"/>
            <p:cNvSpPr/>
            <p:nvPr/>
          </p:nvSpPr>
          <p:spPr>
            <a:xfrm>
              <a:off x="3509232" y="3421875"/>
              <a:ext cx="1130538" cy="175589"/>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01"/>
            <p:cNvSpPr/>
            <p:nvPr/>
          </p:nvSpPr>
          <p:spPr>
            <a:xfrm>
              <a:off x="4639753" y="3421875"/>
              <a:ext cx="3350" cy="351"/>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01"/>
            <p:cNvSpPr/>
            <p:nvPr/>
          </p:nvSpPr>
          <p:spPr>
            <a:xfrm>
              <a:off x="4639753" y="3866136"/>
              <a:ext cx="3350" cy="16"/>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01"/>
            <p:cNvSpPr/>
            <p:nvPr/>
          </p:nvSpPr>
          <p:spPr>
            <a:xfrm>
              <a:off x="4666123" y="2977614"/>
              <a:ext cx="846488" cy="45066"/>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01"/>
            <p:cNvSpPr/>
            <p:nvPr/>
          </p:nvSpPr>
          <p:spPr>
            <a:xfrm>
              <a:off x="4683814" y="3022680"/>
              <a:ext cx="775403" cy="102144"/>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01"/>
            <p:cNvSpPr/>
            <p:nvPr/>
          </p:nvSpPr>
          <p:spPr>
            <a:xfrm>
              <a:off x="4398761" y="2089064"/>
              <a:ext cx="1038093" cy="444277"/>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01"/>
            <p:cNvSpPr/>
            <p:nvPr/>
          </p:nvSpPr>
          <p:spPr>
            <a:xfrm>
              <a:off x="3360700" y="2089064"/>
              <a:ext cx="1038077" cy="444277"/>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01"/>
            <p:cNvSpPr/>
            <p:nvPr/>
          </p:nvSpPr>
          <p:spPr>
            <a:xfrm>
              <a:off x="3262560" y="2089064"/>
              <a:ext cx="196296" cy="444277"/>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1"/>
            <p:cNvSpPr/>
            <p:nvPr/>
          </p:nvSpPr>
          <p:spPr>
            <a:xfrm>
              <a:off x="4296968" y="2089064"/>
              <a:ext cx="196615" cy="444277"/>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1"/>
            <p:cNvSpPr/>
            <p:nvPr/>
          </p:nvSpPr>
          <p:spPr>
            <a:xfrm>
              <a:off x="4365723" y="2134130"/>
              <a:ext cx="156558" cy="354145"/>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1"/>
            <p:cNvSpPr/>
            <p:nvPr/>
          </p:nvSpPr>
          <p:spPr>
            <a:xfrm>
              <a:off x="4443827" y="2134130"/>
              <a:ext cx="955315" cy="354145"/>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1"/>
            <p:cNvSpPr/>
            <p:nvPr/>
          </p:nvSpPr>
          <p:spPr>
            <a:xfrm>
              <a:off x="4707857" y="1644787"/>
              <a:ext cx="1037742" cy="444293"/>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1"/>
            <p:cNvSpPr/>
            <p:nvPr/>
          </p:nvSpPr>
          <p:spPr>
            <a:xfrm>
              <a:off x="3669780" y="1644787"/>
              <a:ext cx="1037758" cy="444293"/>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1"/>
            <p:cNvSpPr/>
            <p:nvPr/>
          </p:nvSpPr>
          <p:spPr>
            <a:xfrm>
              <a:off x="3571321" y="1644787"/>
              <a:ext cx="196615" cy="444293"/>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1"/>
            <p:cNvSpPr/>
            <p:nvPr/>
          </p:nvSpPr>
          <p:spPr>
            <a:xfrm>
              <a:off x="4606048" y="1644787"/>
              <a:ext cx="196280" cy="444293"/>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1"/>
            <p:cNvSpPr/>
            <p:nvPr/>
          </p:nvSpPr>
          <p:spPr>
            <a:xfrm>
              <a:off x="4674468" y="1689853"/>
              <a:ext cx="156574" cy="354161"/>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1"/>
            <p:cNvSpPr/>
            <p:nvPr/>
          </p:nvSpPr>
          <p:spPr>
            <a:xfrm>
              <a:off x="4752907" y="1689853"/>
              <a:ext cx="955315" cy="353826"/>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1"/>
            <p:cNvSpPr/>
            <p:nvPr/>
          </p:nvSpPr>
          <p:spPr>
            <a:xfrm>
              <a:off x="3669780" y="1644787"/>
              <a:ext cx="147226" cy="444293"/>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1"/>
            <p:cNvSpPr/>
            <p:nvPr/>
          </p:nvSpPr>
          <p:spPr>
            <a:xfrm>
              <a:off x="3767919" y="1644787"/>
              <a:ext cx="147545" cy="444293"/>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1"/>
            <p:cNvSpPr/>
            <p:nvPr/>
          </p:nvSpPr>
          <p:spPr>
            <a:xfrm>
              <a:off x="4606048" y="2089064"/>
              <a:ext cx="846488" cy="45066"/>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1"/>
            <p:cNvSpPr/>
            <p:nvPr/>
          </p:nvSpPr>
          <p:spPr>
            <a:xfrm>
              <a:off x="4623739" y="2134130"/>
              <a:ext cx="775403" cy="102144"/>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2" name="Google Shape;2232;p101"/>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Khảo sát hệ thống</a:t>
            </a:r>
            <a:endParaRPr/>
          </a:p>
        </p:txBody>
      </p:sp>
      <p:sp>
        <p:nvSpPr>
          <p:cNvPr id="2233" name="Google Shape;2233;p101"/>
          <p:cNvSpPr txBox="1"/>
          <p:nvPr/>
        </p:nvSpPr>
        <p:spPr>
          <a:xfrm>
            <a:off x="1035575" y="1662714"/>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thống kê</a:t>
            </a:r>
          </a:p>
        </p:txBody>
      </p:sp>
      <p:sp>
        <p:nvSpPr>
          <p:cNvPr id="2234" name="Google Shape;2234;p101"/>
          <p:cNvSpPr txBox="1"/>
          <p:nvPr/>
        </p:nvSpPr>
        <p:spPr>
          <a:xfrm>
            <a:off x="543500" y="2158174"/>
            <a:ext cx="2493750" cy="1392859"/>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Quản lí sẽ thực hiện các thống kê cơ bản như doanh thu, tồn kho, sản phẩm bán hoặc đổi trả, tiêu hủy, danh sách nhân viên</a:t>
            </a:r>
            <a:endParaRPr>
              <a:solidFill>
                <a:schemeClr val="dk2"/>
              </a:solidFill>
              <a:latin typeface="Roboto"/>
              <a:ea typeface="Roboto"/>
              <a:cs typeface="Roboto"/>
              <a:sym typeface="Roboto"/>
            </a:endParaRPr>
          </a:p>
        </p:txBody>
      </p:sp>
      <p:sp>
        <p:nvSpPr>
          <p:cNvPr id="2235" name="Google Shape;2235;p101"/>
          <p:cNvSpPr txBox="1"/>
          <p:nvPr/>
        </p:nvSpPr>
        <p:spPr>
          <a:xfrm>
            <a:off x="3023129" y="1662725"/>
            <a:ext cx="3108328"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4"/>
                </a:solidFill>
                <a:latin typeface="Palatino Linotype" panose="02040502050505030304" pitchFamily="18" charset="0"/>
                <a:ea typeface="Libre Baskerville"/>
                <a:cs typeface="Libre Baskerville"/>
                <a:sym typeface="Libre Baskerville"/>
              </a:rPr>
              <a:t>Quy trình tra cứu điểm tích lũy – thông tin khách hàng</a:t>
            </a:r>
            <a:endParaRPr sz="1800" b="1">
              <a:solidFill>
                <a:schemeClr val="accent4"/>
              </a:solidFill>
              <a:latin typeface="Palatino Linotype" panose="02040502050505030304" pitchFamily="18" charset="0"/>
              <a:ea typeface="Libre Baskerville"/>
              <a:cs typeface="Libre Baskerville"/>
              <a:sym typeface="Libre Baskerville"/>
            </a:endParaRPr>
          </a:p>
        </p:txBody>
      </p:sp>
      <p:sp>
        <p:nvSpPr>
          <p:cNvPr id="2236" name="Google Shape;2236;p101"/>
          <p:cNvSpPr txBox="1"/>
          <p:nvPr/>
        </p:nvSpPr>
        <p:spPr>
          <a:xfrm>
            <a:off x="3511093" y="2158174"/>
            <a:ext cx="2132400" cy="1392847"/>
          </a:xfrm>
          <a:prstGeom prst="rect">
            <a:avLst/>
          </a:prstGeom>
          <a:noFill/>
          <a:ln>
            <a:noFill/>
          </a:ln>
        </p:spPr>
        <p:txBody>
          <a:bodyPr spcFirstLastPara="1" wrap="square" lIns="91425" tIns="90000" rIns="91425" bIns="0" anchor="ctr" anchorCtr="0">
            <a:noAutofit/>
          </a:bodyPr>
          <a:lstStyle/>
          <a:p>
            <a:pPr marL="0" marR="0" lvl="0" indent="0" algn="ctr" rtl="0">
              <a:lnSpc>
                <a:spcPct val="100000"/>
              </a:lnSpc>
              <a:spcBef>
                <a:spcPts val="0"/>
              </a:spcBef>
              <a:spcAft>
                <a:spcPts val="0"/>
              </a:spcAft>
              <a:buNone/>
            </a:pPr>
            <a:r>
              <a:rPr lang="en-US">
                <a:solidFill>
                  <a:schemeClr val="dk2"/>
                </a:solidFill>
                <a:latin typeface="Roboto"/>
                <a:ea typeface="Roboto"/>
                <a:cs typeface="Roboto"/>
                <a:sym typeface="Roboto"/>
              </a:rPr>
              <a:t>Khách hàng có thể thực hiện tra cứu điểm tích lũy – thông tin khách hàng trên app (dự tính)</a:t>
            </a:r>
            <a:endParaRPr>
              <a:solidFill>
                <a:schemeClr val="dk2"/>
              </a:solidFill>
              <a:latin typeface="Roboto"/>
              <a:ea typeface="Roboto"/>
              <a:cs typeface="Roboto"/>
              <a:sym typeface="Roboto"/>
            </a:endParaRPr>
          </a:p>
        </p:txBody>
      </p:sp>
      <p:cxnSp>
        <p:nvCxnSpPr>
          <p:cNvPr id="2237" name="Google Shape;2237;p101"/>
          <p:cNvCxnSpPr>
            <a:stCxn id="2238" idx="3"/>
            <a:endCxn id="2239" idx="1"/>
          </p:cNvCxnSpPr>
          <p:nvPr/>
        </p:nvCxnSpPr>
        <p:spPr>
          <a:xfrm>
            <a:off x="2100125" y="3860790"/>
            <a:ext cx="2167500" cy="0"/>
          </a:xfrm>
          <a:prstGeom prst="straightConnector1">
            <a:avLst/>
          </a:prstGeom>
          <a:noFill/>
          <a:ln w="9525" cap="flat" cmpd="sng">
            <a:solidFill>
              <a:schemeClr val="dk2"/>
            </a:solidFill>
            <a:prstDash val="solid"/>
            <a:round/>
            <a:headEnd type="none" w="med" len="med"/>
            <a:tailEnd type="none" w="med" len="med"/>
          </a:ln>
        </p:spPr>
      </p:cxnSp>
      <p:sp>
        <p:nvSpPr>
          <p:cNvPr id="2238" name="Google Shape;2238;p101"/>
          <p:cNvSpPr/>
          <p:nvPr/>
        </p:nvSpPr>
        <p:spPr>
          <a:xfrm>
            <a:off x="1480625"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10</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239" name="Google Shape;2239;p101"/>
          <p:cNvSpPr/>
          <p:nvPr/>
        </p:nvSpPr>
        <p:spPr>
          <a:xfrm>
            <a:off x="4267543" y="3551040"/>
            <a:ext cx="619500" cy="6195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bg1"/>
                </a:solidFill>
                <a:latin typeface="Palatino Linotype" panose="02040502050505030304" pitchFamily="18" charset="0"/>
                <a:ea typeface="Libre Baskerville"/>
                <a:cs typeface="Libre Baskerville"/>
                <a:sym typeface="Libre Baskerville"/>
              </a:rPr>
              <a:t>11</a:t>
            </a:r>
            <a:endParaRPr sz="3400">
              <a:solidFill>
                <a:schemeClr val="bg1"/>
              </a:solidFill>
              <a:latin typeface="Palatino Linotype" panose="02040502050505030304" pitchFamily="18" charset="0"/>
              <a:ea typeface="Libre Baskerville"/>
              <a:cs typeface="Libre Baskerville"/>
              <a:sym typeface="Libre Baskerville"/>
            </a:endParaRPr>
          </a:p>
        </p:txBody>
      </p:sp>
      <p:sp>
        <p:nvSpPr>
          <p:cNvPr id="2240" name="Google Shape;2240;p101"/>
          <p:cNvSpPr/>
          <p:nvPr/>
        </p:nvSpPr>
        <p:spPr>
          <a:xfrm>
            <a:off x="6425100" y="3306150"/>
            <a:ext cx="1878600" cy="110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lt2"/>
                </a:solidFill>
                <a:latin typeface="Palatino Linotype" panose="02040502050505030304" pitchFamily="18" charset="0"/>
                <a:ea typeface="Libre Baskerville"/>
                <a:cs typeface="Libre Baskerville"/>
                <a:sym typeface="Libre Baskerville"/>
              </a:rPr>
              <a:t>11 Quy trình nghiệp vụ</a:t>
            </a:r>
            <a:endParaRPr sz="1800">
              <a:solidFill>
                <a:schemeClr val="lt2"/>
              </a:solidFill>
              <a:latin typeface="Palatino Linotype" panose="02040502050505030304" pitchFamily="18" charset="0"/>
              <a:ea typeface="Libre Baskerville"/>
              <a:cs typeface="Libre Baskerville"/>
              <a:sym typeface="Libre Baskerville"/>
            </a:endParaRPr>
          </a:p>
        </p:txBody>
      </p:sp>
      <p:cxnSp>
        <p:nvCxnSpPr>
          <p:cNvPr id="2241" name="Google Shape;2241;p101"/>
          <p:cNvCxnSpPr>
            <a:stCxn id="2239" idx="3"/>
            <a:endCxn id="2240" idx="1"/>
          </p:cNvCxnSpPr>
          <p:nvPr/>
        </p:nvCxnSpPr>
        <p:spPr>
          <a:xfrm>
            <a:off x="4887043" y="3860790"/>
            <a:ext cx="1538100" cy="0"/>
          </a:xfrm>
          <a:prstGeom prst="straightConnector1">
            <a:avLst/>
          </a:prstGeom>
          <a:noFill/>
          <a:ln w="9525" cap="flat" cmpd="sng">
            <a:solidFill>
              <a:schemeClr val="dk2"/>
            </a:solidFill>
            <a:prstDash val="solid"/>
            <a:round/>
            <a:headEnd type="none" w="med" len="med"/>
            <a:tailEnd type="none" w="med" len="med"/>
          </a:ln>
        </p:spPr>
      </p:cxnSp>
      <p:cxnSp>
        <p:nvCxnSpPr>
          <p:cNvPr id="2242" name="Google Shape;2242;p101"/>
          <p:cNvCxnSpPr>
            <a:stCxn id="2238" idx="1"/>
          </p:cNvCxnSpPr>
          <p:nvPr/>
        </p:nvCxnSpPr>
        <p:spPr>
          <a:xfrm rot="10800000">
            <a:off x="-333175" y="3860790"/>
            <a:ext cx="1813800" cy="0"/>
          </a:xfrm>
          <a:prstGeom prst="straightConnector1">
            <a:avLst/>
          </a:prstGeom>
          <a:noFill/>
          <a:ln w="9525" cap="flat" cmpd="sng">
            <a:solidFill>
              <a:schemeClr val="dk2"/>
            </a:solidFill>
            <a:prstDash val="solid"/>
            <a:round/>
            <a:headEnd type="none" w="med" len="med"/>
            <a:tailEnd type="none" w="med" len="med"/>
          </a:ln>
        </p:spPr>
      </p:cxnSp>
      <p:sp>
        <p:nvSpPr>
          <p:cNvPr id="2243" name="Google Shape;2243;p101"/>
          <p:cNvSpPr/>
          <p:nvPr/>
        </p:nvSpPr>
        <p:spPr>
          <a:xfrm>
            <a:off x="7921807" y="1450382"/>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1"/>
          <p:cNvSpPr/>
          <p:nvPr/>
        </p:nvSpPr>
        <p:spPr>
          <a:xfrm>
            <a:off x="7101968" y="138856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1"/>
          <p:cNvSpPr/>
          <p:nvPr/>
        </p:nvSpPr>
        <p:spPr>
          <a:xfrm>
            <a:off x="7559342" y="22831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2"/>
                                        </p:tgtEl>
                                        <p:attrNameLst>
                                          <p:attrName>style.visibility</p:attrName>
                                        </p:attrNameLst>
                                      </p:cBhvr>
                                      <p:to>
                                        <p:strVal val="visible"/>
                                      </p:to>
                                    </p:set>
                                    <p:animEffect transition="in" filter="fade">
                                      <p:cBhvr>
                                        <p:cTn id="7" dur="500"/>
                                        <p:tgtEl>
                                          <p:spTgt spid="2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38"/>
                                        </p:tgtEl>
                                        <p:attrNameLst>
                                          <p:attrName>style.visibility</p:attrName>
                                        </p:attrNameLst>
                                      </p:cBhvr>
                                      <p:to>
                                        <p:strVal val="visible"/>
                                      </p:to>
                                    </p:set>
                                    <p:animEffect transition="in" filter="fade">
                                      <p:cBhvr>
                                        <p:cTn id="10" dur="500"/>
                                        <p:tgtEl>
                                          <p:spTgt spid="22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34"/>
                                        </p:tgtEl>
                                        <p:attrNameLst>
                                          <p:attrName>style.visibility</p:attrName>
                                        </p:attrNameLst>
                                      </p:cBhvr>
                                      <p:to>
                                        <p:strVal val="visible"/>
                                      </p:to>
                                    </p:set>
                                    <p:animEffect transition="in" filter="fade">
                                      <p:cBhvr>
                                        <p:cTn id="13" dur="500"/>
                                        <p:tgtEl>
                                          <p:spTgt spid="22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33"/>
                                        </p:tgtEl>
                                        <p:attrNameLst>
                                          <p:attrName>style.visibility</p:attrName>
                                        </p:attrNameLst>
                                      </p:cBhvr>
                                      <p:to>
                                        <p:strVal val="visible"/>
                                      </p:to>
                                    </p:set>
                                    <p:animEffect transition="in" filter="fade">
                                      <p:cBhvr>
                                        <p:cTn id="16" dur="500"/>
                                        <p:tgtEl>
                                          <p:spTgt spid="22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37"/>
                                        </p:tgtEl>
                                        <p:attrNameLst>
                                          <p:attrName>style.visibility</p:attrName>
                                        </p:attrNameLst>
                                      </p:cBhvr>
                                      <p:to>
                                        <p:strVal val="visible"/>
                                      </p:to>
                                    </p:set>
                                    <p:animEffect transition="in" filter="fade">
                                      <p:cBhvr>
                                        <p:cTn id="21" dur="500"/>
                                        <p:tgtEl>
                                          <p:spTgt spid="22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39"/>
                                        </p:tgtEl>
                                        <p:attrNameLst>
                                          <p:attrName>style.visibility</p:attrName>
                                        </p:attrNameLst>
                                      </p:cBhvr>
                                      <p:to>
                                        <p:strVal val="visible"/>
                                      </p:to>
                                    </p:set>
                                    <p:animEffect transition="in" filter="fade">
                                      <p:cBhvr>
                                        <p:cTn id="26" dur="500"/>
                                        <p:tgtEl>
                                          <p:spTgt spid="22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36"/>
                                        </p:tgtEl>
                                        <p:attrNameLst>
                                          <p:attrName>style.visibility</p:attrName>
                                        </p:attrNameLst>
                                      </p:cBhvr>
                                      <p:to>
                                        <p:strVal val="visible"/>
                                      </p:to>
                                    </p:set>
                                    <p:animEffect transition="in" filter="fade">
                                      <p:cBhvr>
                                        <p:cTn id="29" dur="500"/>
                                        <p:tgtEl>
                                          <p:spTgt spid="22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35"/>
                                        </p:tgtEl>
                                        <p:attrNameLst>
                                          <p:attrName>style.visibility</p:attrName>
                                        </p:attrNameLst>
                                      </p:cBhvr>
                                      <p:to>
                                        <p:strVal val="visible"/>
                                      </p:to>
                                    </p:set>
                                    <p:animEffect transition="in" filter="fade">
                                      <p:cBhvr>
                                        <p:cTn id="32" dur="500"/>
                                        <p:tgtEl>
                                          <p:spTgt spid="2235"/>
                                        </p:tgtEl>
                                      </p:cBhvr>
                                    </p:animEffect>
                                  </p:childTnLst>
                                </p:cTn>
                              </p:par>
                              <p:par>
                                <p:cTn id="33" presetID="10" presetClass="entr" presetSubtype="0" fill="hold" nodeType="withEffect">
                                  <p:stCondLst>
                                    <p:cond delay="0"/>
                                  </p:stCondLst>
                                  <p:childTnLst>
                                    <p:set>
                                      <p:cBhvr>
                                        <p:cTn id="34" dur="1" fill="hold">
                                          <p:stCondLst>
                                            <p:cond delay="0"/>
                                          </p:stCondLst>
                                        </p:cTn>
                                        <p:tgtEl>
                                          <p:spTgt spid="2241"/>
                                        </p:tgtEl>
                                        <p:attrNameLst>
                                          <p:attrName>style.visibility</p:attrName>
                                        </p:attrNameLst>
                                      </p:cBhvr>
                                      <p:to>
                                        <p:strVal val="visible"/>
                                      </p:to>
                                    </p:set>
                                    <p:animEffect transition="in" filter="fade">
                                      <p:cBhvr>
                                        <p:cTn id="35" dur="500"/>
                                        <p:tgtEl>
                                          <p:spTgt spid="22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40"/>
                                        </p:tgtEl>
                                        <p:attrNameLst>
                                          <p:attrName>style.visibility</p:attrName>
                                        </p:attrNameLst>
                                      </p:cBhvr>
                                      <p:to>
                                        <p:strVal val="visible"/>
                                      </p:to>
                                    </p:set>
                                    <p:animEffect transition="in" filter="fade">
                                      <p:cBhvr>
                                        <p:cTn id="38" dur="500"/>
                                        <p:tgtEl>
                                          <p:spTgt spid="2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 grpId="0"/>
      <p:bldP spid="2234" grpId="0"/>
      <p:bldP spid="2235" grpId="0"/>
      <p:bldP spid="2236" grpId="0"/>
      <p:bldP spid="2238" grpId="0" animBg="1"/>
      <p:bldP spid="2239" grpId="0" animBg="1"/>
      <p:bldP spid="22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50" y="676203"/>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Nhận xét ưu – nhược điểm của hệ thống cửa hàng hiện tại</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399573461"/>
              </p:ext>
            </p:extLst>
          </p:nvPr>
        </p:nvGraphicFramePr>
        <p:xfrm>
          <a:off x="894352" y="1459850"/>
          <a:ext cx="7355296" cy="2097743"/>
        </p:xfrm>
        <a:graphic>
          <a:graphicData uri="http://schemas.openxmlformats.org/drawingml/2006/table">
            <a:tbl>
              <a:tblPr>
                <a:noFill/>
              </a:tblPr>
              <a:tblGrid>
                <a:gridCol w="3027800">
                  <a:extLst>
                    <a:ext uri="{9D8B030D-6E8A-4147-A177-3AD203B41FA5}">
                      <a16:colId xmlns:a16="http://schemas.microsoft.com/office/drawing/2014/main" val="20001"/>
                    </a:ext>
                  </a:extLst>
                </a:gridCol>
                <a:gridCol w="4327496">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sz="1600" b="1">
                          <a:solidFill>
                            <a:schemeClr val="dk2"/>
                          </a:solidFill>
                          <a:latin typeface="Roboto" panose="02000000000000000000" pitchFamily="2" charset="0"/>
                          <a:ea typeface="Roboto" panose="02000000000000000000" pitchFamily="2" charset="0"/>
                          <a:cs typeface="Libre Baskerville"/>
                          <a:sym typeface="Libre Baskerville"/>
                        </a:rPr>
                        <a:t>Ưu điểm</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Roboto" panose="02000000000000000000" pitchFamily="2" charset="0"/>
                          <a:ea typeface="Roboto" panose="02000000000000000000" pitchFamily="2" charset="0"/>
                          <a:cs typeface="Libre Baskerville"/>
                          <a:sym typeface="Libre Baskerville"/>
                        </a:rPr>
                        <a:t>Nhược điểm</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rowSpan="4">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Sử dụng mã vạch tang tốc độ truy xuất</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Sinh ra mã vạch mỗi lần nhập hàng =&gt; Số lượng mã vạch lớn</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vMerge="1">
                  <a:txBody>
                    <a:bodyPr/>
                    <a:lstStyle/>
                    <a:p>
                      <a:pPr marL="0" marR="0">
                        <a:lnSpc>
                          <a:spcPct val="107000"/>
                        </a:lnSpc>
                        <a:spcBef>
                          <a:spcPts val="300"/>
                        </a:spcBef>
                        <a:spcAft>
                          <a:spcPts val="300"/>
                        </a:spcAft>
                      </a:pPr>
                      <a:r>
                        <a:rPr lang="en-US" sz="1400" b="1" i="0">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Chưa giải quyết đồng nhất phiếu đặt – phiếu nhập vì nhà cung cấp giao không đủ hoặc chia nhiều lần giao hoặc gộp đơn</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70991">
                <a:tc vMerge="1">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Chưa truy xuất được lô hàng của nhà cung cấp</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83795">
                <a:tc vMerge="1">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Tạo tài khoản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Chưa có chi nhánh</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 name="Google Shape;2236;p101">
            <a:extLst>
              <a:ext uri="{FF2B5EF4-FFF2-40B4-BE49-F238E27FC236}">
                <a16:creationId xmlns:a16="http://schemas.microsoft.com/office/drawing/2014/main" id="{04F11838-C311-4B48-A593-2C76F0BB5C95}"/>
              </a:ext>
            </a:extLst>
          </p:cNvPr>
          <p:cNvSpPr txBox="1"/>
          <p:nvPr/>
        </p:nvSpPr>
        <p:spPr>
          <a:xfrm>
            <a:off x="894351" y="3563308"/>
            <a:ext cx="7355295" cy="1180142"/>
          </a:xfrm>
          <a:prstGeom prst="rect">
            <a:avLst/>
          </a:prstGeom>
          <a:noFill/>
          <a:ln>
            <a:noFill/>
          </a:ln>
        </p:spPr>
        <p:txBody>
          <a:bodyPr spcFirstLastPara="1" wrap="square" lIns="91425" tIns="90000" rIns="91425" bIns="0" anchor="ctr" anchorCtr="0">
            <a:noAutofit/>
          </a:bodyPr>
          <a:lstStyle/>
          <a:p>
            <a:pPr marL="0" marR="0" lvl="0" indent="0" algn="just" rtl="0">
              <a:lnSpc>
                <a:spcPct val="100000"/>
              </a:lnSpc>
              <a:spcBef>
                <a:spcPts val="0"/>
              </a:spcBef>
              <a:spcAft>
                <a:spcPts val="0"/>
              </a:spcAft>
              <a:buNone/>
            </a:pPr>
            <a:r>
              <a:rPr lang="vi-VN" b="1">
                <a:solidFill>
                  <a:schemeClr val="dk2"/>
                </a:solidFill>
                <a:latin typeface="Roboto"/>
                <a:ea typeface="Roboto"/>
                <a:cs typeface="Roboto"/>
                <a:sym typeface="Roboto"/>
              </a:rPr>
              <a:t>Hướng giải quyết</a:t>
            </a:r>
            <a:r>
              <a:rPr lang="en-US" b="1">
                <a:solidFill>
                  <a:schemeClr val="dk2"/>
                </a:solidFill>
                <a:latin typeface="Roboto"/>
                <a:ea typeface="Roboto"/>
                <a:cs typeface="Roboto"/>
                <a:sym typeface="Roboto"/>
              </a:rPr>
              <a:t>:</a:t>
            </a:r>
            <a:endParaRPr lang="vi-VN" b="1">
              <a:solidFill>
                <a:schemeClr val="dk2"/>
              </a:solidFill>
              <a:latin typeface="Roboto"/>
              <a:ea typeface="Roboto"/>
              <a:cs typeface="Roboto"/>
              <a:sym typeface="Roboto"/>
            </a:endParaRPr>
          </a:p>
          <a:p>
            <a:pPr marL="285750" marR="0" lvl="0" indent="-285750" algn="just" rtl="0">
              <a:lnSpc>
                <a:spcPct val="100000"/>
              </a:lnSpc>
              <a:spcBef>
                <a:spcPts val="0"/>
              </a:spcBef>
              <a:spcAft>
                <a:spcPts val="0"/>
              </a:spcAft>
              <a:buFont typeface="Arial" panose="020B0604020202020204" pitchFamily="34" charset="0"/>
              <a:buChar char="•"/>
            </a:pPr>
            <a:r>
              <a:rPr lang="vi-VN">
                <a:solidFill>
                  <a:schemeClr val="dk2"/>
                </a:solidFill>
                <a:latin typeface="Roboto"/>
                <a:ea typeface="Roboto"/>
                <a:cs typeface="Roboto"/>
                <a:sym typeface="Roboto"/>
              </a:rPr>
              <a:t>Sẽ chỉnh sửa cập nhật cách tính mã vạch trong tương lai (Xử lí mã vạch khi trùng lô, trùng sản phẩm)</a:t>
            </a:r>
            <a:endParaRPr lang="en-US">
              <a:solidFill>
                <a:schemeClr val="dk2"/>
              </a:solidFill>
              <a:latin typeface="Roboto"/>
              <a:ea typeface="Roboto"/>
              <a:cs typeface="Roboto"/>
              <a:sym typeface="Roboto"/>
            </a:endParaRPr>
          </a:p>
          <a:p>
            <a:pPr marL="285750" marR="0" lvl="0" indent="-285750" algn="just" rtl="0">
              <a:lnSpc>
                <a:spcPct val="100000"/>
              </a:lnSpc>
              <a:spcBef>
                <a:spcPts val="0"/>
              </a:spcBef>
              <a:spcAft>
                <a:spcPts val="0"/>
              </a:spcAft>
              <a:buFont typeface="Arial" panose="020B0604020202020204" pitchFamily="34" charset="0"/>
              <a:buChar char="•"/>
            </a:pPr>
            <a:r>
              <a:rPr lang="vi-VN">
                <a:solidFill>
                  <a:schemeClr val="dk2"/>
                </a:solidFill>
                <a:latin typeface="Roboto"/>
                <a:ea typeface="Roboto"/>
                <a:cs typeface="Roboto"/>
                <a:sym typeface="Roboto"/>
              </a:rPr>
              <a:t>Sẽ chỉnh sửa đồng nhất khi thống nhất được quy trình với nhà cung cấp =&gt; quản lí kho chặt chẽ,có thể truy xuất được lô hàng</a:t>
            </a:r>
          </a:p>
        </p:txBody>
      </p:sp>
    </p:spTree>
    <p:extLst>
      <p:ext uri="{BB962C8B-B14F-4D97-AF65-F5344CB8AC3E}">
        <p14:creationId xmlns:p14="http://schemas.microsoft.com/office/powerpoint/2010/main" val="35674664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3245126164"/>
              </p:ext>
            </p:extLst>
          </p:nvPr>
        </p:nvGraphicFramePr>
        <p:xfrm>
          <a:off x="1021975" y="1417297"/>
          <a:ext cx="6897075" cy="2942204"/>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523850">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783429">
                <a:tc rowSpan="4">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Tài khoản</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tài khoản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trị sử dụng để quản lí tài khoản hệ thống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4497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nhập</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nhập để sử dụng hệ thống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54497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 khỏi hệ thống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54497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 để bảo mật tài khoản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341705373"/>
              </p:ext>
            </p:extLst>
          </p:nvPr>
        </p:nvGraphicFramePr>
        <p:xfrm>
          <a:off x="1021975" y="1417297"/>
          <a:ext cx="6897075" cy="2942204"/>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523850">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783429">
                <a:tc rowSpan="4">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Nhân sự</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nhân viên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quản lí nhân viên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4497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ca làm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phân công ca làm việc cho nhân viên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54497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chấm công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lập bảng chấm công cho nhân viên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54497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Tra cứu ca làm việc</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tra cứu ca làm việc của bản thân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90618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3940750326"/>
              </p:ext>
            </p:extLst>
          </p:nvPr>
        </p:nvGraphicFramePr>
        <p:xfrm>
          <a:off x="1123437" y="1024006"/>
          <a:ext cx="6897075" cy="3799048"/>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291169">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73931">
                <a:tc rowSpan="5">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Sản phẩm</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sản phẩm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quản lí các thông tin liên quan đến sản phẩm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loại sản phẩm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quản lí các loại sản phẩm (danh mục)</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thương hiệu</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thông tin thương hiệu của các sản phẩm khác nhau</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combo</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các combo mua hàng. Nhân viên tra cứu các combo</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nhà cung cấp</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các thông tin của các nhà cung cấp</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723163496"/>
                  </a:ext>
                </a:extLst>
              </a:tr>
            </a:tbl>
          </a:graphicData>
        </a:graphic>
      </p:graphicFrame>
    </p:spTree>
    <p:extLst>
      <p:ext uri="{BB962C8B-B14F-4D97-AF65-F5344CB8AC3E}">
        <p14:creationId xmlns:p14="http://schemas.microsoft.com/office/powerpoint/2010/main" val="207342580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4"/>
        <p:cNvGrpSpPr/>
        <p:nvPr/>
      </p:nvGrpSpPr>
      <p:grpSpPr>
        <a:xfrm>
          <a:off x="0" y="0"/>
          <a:ext cx="0" cy="0"/>
          <a:chOff x="0" y="0"/>
          <a:chExt cx="0" cy="0"/>
        </a:xfrm>
      </p:grpSpPr>
      <p:sp>
        <p:nvSpPr>
          <p:cNvPr id="3345" name="Google Shape;3345;p12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Thành viên thực hiện</a:t>
            </a:r>
            <a:endParaRPr/>
          </a:p>
        </p:txBody>
      </p:sp>
      <p:sp>
        <p:nvSpPr>
          <p:cNvPr id="3346" name="Google Shape;3346;p125"/>
          <p:cNvSpPr/>
          <p:nvPr/>
        </p:nvSpPr>
        <p:spPr>
          <a:xfrm>
            <a:off x="720125" y="1561175"/>
            <a:ext cx="2570700" cy="2879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25"/>
          <p:cNvSpPr txBox="1"/>
          <p:nvPr/>
        </p:nvSpPr>
        <p:spPr>
          <a:xfrm>
            <a:off x="1162500" y="2095000"/>
            <a:ext cx="1790250" cy="216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chemeClr val="dk2"/>
                </a:solidFill>
                <a:latin typeface="Roboto"/>
                <a:ea typeface="Roboto"/>
                <a:cs typeface="Roboto"/>
                <a:sym typeface="Roboto"/>
              </a:rPr>
              <a:t>Hệ thống phần mềm quản lý Cửa hàng tiện lợi</a:t>
            </a:r>
            <a:endParaRPr sz="2000" b="1">
              <a:solidFill>
                <a:schemeClr val="dk2"/>
              </a:solidFill>
              <a:latin typeface="Roboto"/>
              <a:ea typeface="Roboto"/>
              <a:cs typeface="Roboto"/>
              <a:sym typeface="Roboto"/>
            </a:endParaRPr>
          </a:p>
        </p:txBody>
      </p:sp>
      <p:sp>
        <p:nvSpPr>
          <p:cNvPr id="3348" name="Google Shape;3348;p125"/>
          <p:cNvSpPr txBox="1"/>
          <p:nvPr/>
        </p:nvSpPr>
        <p:spPr>
          <a:xfrm>
            <a:off x="962327" y="1694806"/>
            <a:ext cx="2085900" cy="40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solidFill>
                  <a:schemeClr val="dk2"/>
                </a:solidFill>
                <a:latin typeface="Palatino Linotype" panose="02040502050505030304" pitchFamily="18" charset="0"/>
                <a:ea typeface="Libre Baskerville"/>
                <a:cs typeface="Libre Baskerville"/>
                <a:sym typeface="Libre Baskerville"/>
              </a:rPr>
              <a:t>Đề tài</a:t>
            </a:r>
            <a:endParaRPr sz="2000" b="1">
              <a:solidFill>
                <a:schemeClr val="dk2"/>
              </a:solidFill>
              <a:latin typeface="Palatino Linotype" panose="02040502050505030304" pitchFamily="18" charset="0"/>
              <a:ea typeface="Libre Baskerville"/>
              <a:cs typeface="Libre Baskerville"/>
              <a:sym typeface="Libre Baskerville"/>
            </a:endParaRPr>
          </a:p>
        </p:txBody>
      </p:sp>
      <p:graphicFrame>
        <p:nvGraphicFramePr>
          <p:cNvPr id="3349" name="Google Shape;3349;p125"/>
          <p:cNvGraphicFramePr/>
          <p:nvPr>
            <p:extLst>
              <p:ext uri="{D42A27DB-BD31-4B8C-83A1-F6EECF244321}">
                <p14:modId xmlns:p14="http://schemas.microsoft.com/office/powerpoint/2010/main" val="2497699639"/>
              </p:ext>
            </p:extLst>
          </p:nvPr>
        </p:nvGraphicFramePr>
        <p:xfrm>
          <a:off x="3371925" y="1561175"/>
          <a:ext cx="5051950" cy="2879550"/>
        </p:xfrm>
        <a:graphic>
          <a:graphicData uri="http://schemas.openxmlformats.org/drawingml/2006/table">
            <a:tbl>
              <a:tblPr>
                <a:noFill/>
              </a:tblPr>
              <a:tblGrid>
                <a:gridCol w="1146275">
                  <a:extLst>
                    <a:ext uri="{9D8B030D-6E8A-4147-A177-3AD203B41FA5}">
                      <a16:colId xmlns:a16="http://schemas.microsoft.com/office/drawing/2014/main" val="20000"/>
                    </a:ext>
                  </a:extLst>
                </a:gridCol>
                <a:gridCol w="3905675">
                  <a:extLst>
                    <a:ext uri="{9D8B030D-6E8A-4147-A177-3AD203B41FA5}">
                      <a16:colId xmlns:a16="http://schemas.microsoft.com/office/drawing/2014/main" val="20001"/>
                    </a:ext>
                  </a:extLst>
                </a:gridCol>
              </a:tblGrid>
              <a:tr h="479925">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STT</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Họ tên - MSSV</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79925">
                <a:tc>
                  <a:txBody>
                    <a:bodyPr/>
                    <a:lstStyle/>
                    <a:p>
                      <a:pPr marL="0" lvl="0" indent="0" algn="ctr" rtl="0">
                        <a:spcBef>
                          <a:spcPts val="0"/>
                        </a:spcBef>
                        <a:spcAft>
                          <a:spcPts val="0"/>
                        </a:spcAft>
                        <a:buNone/>
                      </a:pPr>
                      <a:r>
                        <a:rPr lang="en-US" sz="1500" b="1">
                          <a:solidFill>
                            <a:srgbClr val="4C777F"/>
                          </a:solidFill>
                          <a:latin typeface="Palatino Linotype" panose="02040502050505030304" pitchFamily="18" charset="0"/>
                          <a:ea typeface="Libre Baskerville"/>
                          <a:cs typeface="Libre Baskerville"/>
                          <a:sym typeface="Libre Baskerville"/>
                        </a:rPr>
                        <a:t>1</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vi-VN" sz="1400" b="0" i="0" u="none" strike="noStrike" cap="none">
                          <a:solidFill>
                            <a:srgbClr val="4C777F"/>
                          </a:solidFill>
                          <a:effectLst/>
                          <a:latin typeface="Palatino Linotype" panose="02040502050505030304" pitchFamily="18" charset="0"/>
                          <a:ea typeface="+mn-ea"/>
                          <a:cs typeface="+mn-cs"/>
                          <a:sym typeface="Arial"/>
                        </a:rPr>
                        <a:t>Trần Gia Bảo</a:t>
                      </a:r>
                      <a:r>
                        <a:rPr lang="en-US" sz="1400" b="0" i="0" u="none" strike="noStrike" cap="none">
                          <a:solidFill>
                            <a:srgbClr val="4C777F"/>
                          </a:solidFill>
                          <a:effectLst/>
                          <a:latin typeface="Palatino Linotype" panose="02040502050505030304" pitchFamily="18" charset="0"/>
                          <a:ea typeface="+mn-ea"/>
                          <a:cs typeface="+mn-cs"/>
                          <a:sym typeface="Arial"/>
                        </a:rPr>
                        <a:t> - </a:t>
                      </a:r>
                      <a:r>
                        <a:rPr lang="vi-VN" sz="1400" b="0" i="0" u="none" strike="noStrike" cap="none">
                          <a:solidFill>
                            <a:srgbClr val="4C777F"/>
                          </a:solidFill>
                          <a:effectLst/>
                          <a:latin typeface="Palatino Linotype" panose="02040502050505030304" pitchFamily="18" charset="0"/>
                          <a:ea typeface="+mn-ea"/>
                          <a:cs typeface="+mn-cs"/>
                          <a:sym typeface="Arial"/>
                        </a:rPr>
                        <a:t>3121560015</a:t>
                      </a:r>
                      <a:endParaRPr lang="en-US" sz="1400" b="0" i="0" u="none" strike="noStrike" cap="none">
                        <a:solidFill>
                          <a:srgbClr val="4C777F"/>
                        </a:solidFill>
                        <a:effectLst/>
                        <a:latin typeface="Palatino Linotype" panose="02040502050505030304" pitchFamily="18" charset="0"/>
                        <a:ea typeface="+mn-ea"/>
                        <a:cs typeface="+mn-cs"/>
                        <a:sym typeface="Arial"/>
                      </a:endParaRP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79925">
                <a:tc>
                  <a:txBody>
                    <a:bodyPr/>
                    <a:lstStyle/>
                    <a:p>
                      <a:pPr marL="0" lvl="0" indent="0" algn="ctr" rtl="0">
                        <a:spcBef>
                          <a:spcPts val="0"/>
                        </a:spcBef>
                        <a:spcAft>
                          <a:spcPts val="0"/>
                        </a:spcAft>
                        <a:buNone/>
                      </a:pPr>
                      <a:r>
                        <a:rPr lang="en-US" sz="1500" b="1">
                          <a:solidFill>
                            <a:srgbClr val="4C777F"/>
                          </a:solidFill>
                          <a:latin typeface="Palatino Linotype" panose="02040502050505030304" pitchFamily="18" charset="0"/>
                          <a:ea typeface="Libre Baskerville"/>
                          <a:cs typeface="Libre Baskerville"/>
                          <a:sym typeface="Libre Baskerville"/>
                        </a:rPr>
                        <a:t>2</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r>
                        <a:rPr lang="vi-VN" sz="1400" b="0" i="0" u="none" strike="noStrike" cap="none">
                          <a:solidFill>
                            <a:srgbClr val="4C777F"/>
                          </a:solidFill>
                          <a:effectLst/>
                          <a:latin typeface="Palatino Linotype" panose="02040502050505030304" pitchFamily="18" charset="0"/>
                          <a:ea typeface="+mn-ea"/>
                          <a:cs typeface="+mn-cs"/>
                          <a:sym typeface="Arial"/>
                        </a:rPr>
                        <a:t>Nguyễn Quang Hà </a:t>
                      </a:r>
                      <a:r>
                        <a:rPr lang="en-US" sz="1400" b="0" i="0" u="none" strike="noStrike" cap="none">
                          <a:solidFill>
                            <a:srgbClr val="4C777F"/>
                          </a:solidFill>
                          <a:effectLst/>
                          <a:latin typeface="Palatino Linotype" panose="02040502050505030304" pitchFamily="18" charset="0"/>
                          <a:ea typeface="+mn-ea"/>
                          <a:cs typeface="+mn-cs"/>
                          <a:sym typeface="Arial"/>
                        </a:rPr>
                        <a:t>- </a:t>
                      </a:r>
                      <a:r>
                        <a:rPr lang="vi-VN" sz="1400" b="0" i="0" u="none" strike="noStrike" cap="none">
                          <a:solidFill>
                            <a:srgbClr val="4C777F"/>
                          </a:solidFill>
                          <a:effectLst/>
                          <a:latin typeface="Palatino Linotype" panose="02040502050505030304" pitchFamily="18" charset="0"/>
                          <a:ea typeface="+mn-ea"/>
                          <a:cs typeface="+mn-cs"/>
                          <a:sym typeface="Arial"/>
                        </a:rPr>
                        <a:t>3121410170</a:t>
                      </a:r>
                      <a:endParaRPr lang="en-US" sz="1400" b="0" i="0" u="none" strike="noStrike" cap="none">
                        <a:solidFill>
                          <a:srgbClr val="4C777F"/>
                        </a:solidFill>
                        <a:effectLst/>
                        <a:latin typeface="Palatino Linotype" panose="02040502050505030304" pitchFamily="18" charset="0"/>
                        <a:ea typeface="+mn-ea"/>
                        <a:cs typeface="+mn-cs"/>
                        <a:sym typeface="Arial"/>
                      </a:endParaRP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79925">
                <a:tc>
                  <a:txBody>
                    <a:bodyPr/>
                    <a:lstStyle/>
                    <a:p>
                      <a:pPr marL="0" lvl="0" indent="0" algn="ctr" rtl="0">
                        <a:spcBef>
                          <a:spcPts val="0"/>
                        </a:spcBef>
                        <a:spcAft>
                          <a:spcPts val="0"/>
                        </a:spcAft>
                        <a:buNone/>
                      </a:pPr>
                      <a:r>
                        <a:rPr lang="en-US" sz="1500" b="1">
                          <a:solidFill>
                            <a:srgbClr val="4C777F"/>
                          </a:solidFill>
                          <a:latin typeface="Palatino Linotype" panose="02040502050505030304" pitchFamily="18" charset="0"/>
                          <a:ea typeface="Libre Baskerville"/>
                          <a:cs typeface="Libre Baskerville"/>
                          <a:sym typeface="Libre Baskerville"/>
                        </a:rPr>
                        <a:t>3</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400" b="0" i="0" u="none" strike="noStrike" cap="none">
                          <a:solidFill>
                            <a:srgbClr val="4C777F"/>
                          </a:solidFill>
                          <a:effectLst/>
                          <a:latin typeface="Palatino Linotype" panose="02040502050505030304" pitchFamily="18" charset="0"/>
                          <a:ea typeface="+mn-ea"/>
                          <a:cs typeface="+mn-cs"/>
                          <a:sym typeface="Arial"/>
                        </a:rPr>
                        <a:t>Nguyễn Trí Dũng</a:t>
                      </a:r>
                      <a:r>
                        <a:rPr lang="en-US" sz="1400" b="0" i="0" u="none" strike="noStrike" cap="none">
                          <a:solidFill>
                            <a:srgbClr val="4C777F"/>
                          </a:solidFill>
                          <a:effectLst/>
                          <a:latin typeface="Palatino Linotype" panose="02040502050505030304" pitchFamily="18" charset="0"/>
                          <a:ea typeface="+mn-ea"/>
                          <a:cs typeface="+mn-cs"/>
                          <a:sym typeface="Arial"/>
                        </a:rPr>
                        <a:t> -</a:t>
                      </a:r>
                      <a:r>
                        <a:rPr lang="vi-VN" sz="1400" b="0" i="0" u="none" strike="noStrike" cap="none">
                          <a:solidFill>
                            <a:srgbClr val="4C777F"/>
                          </a:solidFill>
                          <a:effectLst/>
                          <a:latin typeface="Palatino Linotype" panose="02040502050505030304" pitchFamily="18" charset="0"/>
                          <a:ea typeface="+mn-ea"/>
                          <a:cs typeface="+mn-cs"/>
                          <a:sym typeface="Arial"/>
                        </a:rPr>
                        <a:t> 3121560021</a:t>
                      </a:r>
                      <a:endParaRPr lang="en-US" sz="1400" b="0" i="0" u="none" strike="noStrike" cap="none">
                        <a:solidFill>
                          <a:srgbClr val="4C777F"/>
                        </a:solidFill>
                        <a:effectLst/>
                        <a:latin typeface="Palatino Linotype" panose="02040502050505030304" pitchFamily="18" charset="0"/>
                        <a:ea typeface="+mn-ea"/>
                        <a:cs typeface="+mn-cs"/>
                        <a:sym typeface="Arial"/>
                      </a:endParaRP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79925">
                <a:tc>
                  <a:txBody>
                    <a:bodyPr/>
                    <a:lstStyle/>
                    <a:p>
                      <a:pPr marL="0" lvl="0" indent="0" algn="ctr" rtl="0">
                        <a:spcBef>
                          <a:spcPts val="0"/>
                        </a:spcBef>
                        <a:spcAft>
                          <a:spcPts val="0"/>
                        </a:spcAft>
                        <a:buNone/>
                      </a:pPr>
                      <a:r>
                        <a:rPr lang="en-US" sz="1500" b="1">
                          <a:solidFill>
                            <a:srgbClr val="4C777F"/>
                          </a:solidFill>
                          <a:latin typeface="Palatino Linotype" panose="02040502050505030304" pitchFamily="18" charset="0"/>
                          <a:ea typeface="Libre Baskerville"/>
                          <a:cs typeface="Libre Baskerville"/>
                          <a:sym typeface="Libre Baskerville"/>
                        </a:rPr>
                        <a:t>4</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vi-VN" sz="1400" b="0" i="0" u="none" strike="noStrike" cap="none">
                          <a:solidFill>
                            <a:srgbClr val="4C777F"/>
                          </a:solidFill>
                          <a:effectLst/>
                          <a:latin typeface="Palatino Linotype" panose="02040502050505030304" pitchFamily="18" charset="0"/>
                          <a:ea typeface="+mn-ea"/>
                          <a:cs typeface="+mn-cs"/>
                          <a:sym typeface="Arial"/>
                        </a:rPr>
                        <a:t>Phan Duy Cửu</a:t>
                      </a:r>
                      <a:r>
                        <a:rPr lang="en-US" sz="1400" b="0" i="0" u="none" strike="noStrike" cap="none">
                          <a:solidFill>
                            <a:srgbClr val="4C777F"/>
                          </a:solidFill>
                          <a:effectLst/>
                          <a:latin typeface="Palatino Linotype" panose="02040502050505030304" pitchFamily="18" charset="0"/>
                          <a:ea typeface="+mn-ea"/>
                          <a:cs typeface="+mn-cs"/>
                          <a:sym typeface="Arial"/>
                        </a:rPr>
                        <a:t> -</a:t>
                      </a:r>
                      <a:r>
                        <a:rPr lang="vi-VN" sz="1400" b="0" i="0" u="none" strike="noStrike" cap="none">
                          <a:solidFill>
                            <a:srgbClr val="4C777F"/>
                          </a:solidFill>
                          <a:effectLst/>
                          <a:latin typeface="Palatino Linotype" panose="02040502050505030304" pitchFamily="18" charset="0"/>
                          <a:ea typeface="+mn-ea"/>
                          <a:cs typeface="+mn-cs"/>
                          <a:sym typeface="Arial"/>
                        </a:rPr>
                        <a:t> 3121410101</a:t>
                      </a:r>
                      <a:endParaRPr lang="en-US" sz="1400" b="0" i="0" u="none" strike="noStrike" cap="none">
                        <a:solidFill>
                          <a:srgbClr val="4C777F"/>
                        </a:solidFill>
                        <a:effectLst/>
                        <a:latin typeface="Palatino Linotype" panose="02040502050505030304" pitchFamily="18" charset="0"/>
                        <a:ea typeface="+mn-ea"/>
                        <a:cs typeface="+mn-cs"/>
                        <a:sym typeface="Arial"/>
                      </a:endParaRP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479925">
                <a:tc>
                  <a:txBody>
                    <a:bodyPr/>
                    <a:lstStyle/>
                    <a:p>
                      <a:pPr marL="0" lvl="0" indent="0" algn="ctr" rtl="0">
                        <a:spcBef>
                          <a:spcPts val="0"/>
                        </a:spcBef>
                        <a:spcAft>
                          <a:spcPts val="0"/>
                        </a:spcAft>
                        <a:buNone/>
                      </a:pPr>
                      <a:r>
                        <a:rPr lang="en-US" sz="1500" b="1">
                          <a:solidFill>
                            <a:srgbClr val="4C777F"/>
                          </a:solidFill>
                          <a:latin typeface="Palatino Linotype" panose="02040502050505030304" pitchFamily="18" charset="0"/>
                          <a:ea typeface="Libre Baskerville"/>
                          <a:cs typeface="Libre Baskerville"/>
                          <a:sym typeface="Libre Baskerville"/>
                        </a:rPr>
                        <a:t>5</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400" b="0" i="0" u="none" strike="noStrike" cap="none">
                          <a:solidFill>
                            <a:srgbClr val="4C777F"/>
                          </a:solidFill>
                          <a:effectLst/>
                          <a:latin typeface="Palatino Linotype" panose="02040502050505030304" pitchFamily="18" charset="0"/>
                          <a:ea typeface="+mn-ea"/>
                          <a:cs typeface="+mn-cs"/>
                          <a:sym typeface="Arial"/>
                        </a:rPr>
                        <a:t>Lê Trung Hiếu - 3120560027</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3743503861"/>
              </p:ext>
            </p:extLst>
          </p:nvPr>
        </p:nvGraphicFramePr>
        <p:xfrm>
          <a:off x="1123437" y="1024006"/>
          <a:ext cx="6897075" cy="3774221"/>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291169">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73931">
                <a:tc rowSpan="4">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Kho</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lô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các lô hàng hiện tại và in mã vạch sản phẩm tương ứng. Nhân viên tra cứu sản phẩm thuộc lô hàng nào</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nhập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sẽ lập phiếu nhập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đặt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sẽ lập phiếu đặt hàng và gửi cho nhà cung cấp</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tiêu hủy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sẽ lập phiếu tiêu hủy hàng hóa</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040410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413295470"/>
              </p:ext>
            </p:extLst>
          </p:nvPr>
        </p:nvGraphicFramePr>
        <p:xfrm>
          <a:off x="1123437" y="1024006"/>
          <a:ext cx="6897075" cy="3799048"/>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291169">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73931">
                <a:tc rowSpan="5">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Bán hàng</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bán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sử dụng chức năng này để thực hiện lập hóa đơn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thanh toán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xử lí thanh toán dựa theo phương thức thanh toán khách hàng lựa chọn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Sử dụng điểm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sử dụng điểm tích lũy</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Tích lũy điểm</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được công điểm tích lũy khi mua hàng thành công</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đổi trả</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lập phiếu đổi trả cho khách hàng</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868183246"/>
                  </a:ext>
                </a:extLst>
              </a:tr>
            </a:tbl>
          </a:graphicData>
        </a:graphic>
      </p:graphicFrame>
    </p:spTree>
    <p:extLst>
      <p:ext uri="{BB962C8B-B14F-4D97-AF65-F5344CB8AC3E}">
        <p14:creationId xmlns:p14="http://schemas.microsoft.com/office/powerpoint/2010/main" val="26704128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1021240744"/>
              </p:ext>
            </p:extLst>
          </p:nvPr>
        </p:nvGraphicFramePr>
        <p:xfrm>
          <a:off x="1123437" y="1024006"/>
          <a:ext cx="6897075" cy="3649587"/>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291169">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73931">
                <a:tc rowSpan="3">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Khách hàng</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khách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quản lí thông tin khách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Tra cứu khách hàng</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tra cứu thông tin khách hàng (nếu cần) thông qua số điện thoại</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78790">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Sử dụng điểm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sử dụng điểm tích lũy</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28904">
                <a:tc rowSpan="2">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Chứng từ</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chứng từ</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sẽ thực hiện quản lí các chứng từ có liên quan đến cửa hàng</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Xuất chứng từ</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5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sử dụng chức năng này để in chứng từ nếu cần</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868183246"/>
                  </a:ext>
                </a:extLst>
              </a:tr>
            </a:tbl>
          </a:graphicData>
        </a:graphic>
      </p:graphicFrame>
    </p:spTree>
    <p:extLst>
      <p:ext uri="{BB962C8B-B14F-4D97-AF65-F5344CB8AC3E}">
        <p14:creationId xmlns:p14="http://schemas.microsoft.com/office/powerpoint/2010/main" val="19603198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1280107229"/>
              </p:ext>
            </p:extLst>
          </p:nvPr>
        </p:nvGraphicFramePr>
        <p:xfrm>
          <a:off x="1123437" y="1152881"/>
          <a:ext cx="6897075" cy="3513298"/>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291169">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73931">
                <a:tc rowSpan="4">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Kế toán</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doanh thu</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doanh thu theo khoản thời gian xác định</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i="0">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sản phẩm</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số lượng sản phẩm bán ra hoặc đổi trả theo từng loại</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nhân sự</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số lượng nhân viên theo phân loại</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28904">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kho</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6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số lượng sản phẩm hiện tại, nhập hoặc tiêu hủy</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139698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10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hệ thống – Application	</a:t>
            </a:r>
            <a:endParaRPr>
              <a:solidFill>
                <a:schemeClr val="dk2"/>
              </a:solidFill>
            </a:endParaRPr>
          </a:p>
        </p:txBody>
      </p:sp>
      <p:graphicFrame>
        <p:nvGraphicFramePr>
          <p:cNvPr id="2291" name="Google Shape;2291;p105"/>
          <p:cNvGraphicFramePr/>
          <p:nvPr>
            <p:extLst>
              <p:ext uri="{D42A27DB-BD31-4B8C-83A1-F6EECF244321}">
                <p14:modId xmlns:p14="http://schemas.microsoft.com/office/powerpoint/2010/main" val="1149564475"/>
              </p:ext>
            </p:extLst>
          </p:nvPr>
        </p:nvGraphicFramePr>
        <p:xfrm>
          <a:off x="1123462" y="1157308"/>
          <a:ext cx="6897075" cy="3534831"/>
        </p:xfrm>
        <a:graphic>
          <a:graphicData uri="http://schemas.openxmlformats.org/drawingml/2006/table">
            <a:tbl>
              <a:tblPr>
                <a:noFill/>
              </a:tblPr>
              <a:tblGrid>
                <a:gridCol w="2299025">
                  <a:extLst>
                    <a:ext uri="{9D8B030D-6E8A-4147-A177-3AD203B41FA5}">
                      <a16:colId xmlns:a16="http://schemas.microsoft.com/office/drawing/2014/main" val="20000"/>
                    </a:ext>
                  </a:extLst>
                </a:gridCol>
                <a:gridCol w="2299025">
                  <a:extLst>
                    <a:ext uri="{9D8B030D-6E8A-4147-A177-3AD203B41FA5}">
                      <a16:colId xmlns:a16="http://schemas.microsoft.com/office/drawing/2014/main" val="20001"/>
                    </a:ext>
                  </a:extLst>
                </a:gridCol>
                <a:gridCol w="2299025">
                  <a:extLst>
                    <a:ext uri="{9D8B030D-6E8A-4147-A177-3AD203B41FA5}">
                      <a16:colId xmlns:a16="http://schemas.microsoft.com/office/drawing/2014/main" val="20002"/>
                    </a:ext>
                  </a:extLst>
                </a:gridCol>
              </a:tblGrid>
              <a:tr h="356741">
                <a:tc>
                  <a:txBody>
                    <a:bodyPr/>
                    <a:lstStyle/>
                    <a:p>
                      <a:pPr marL="0" lvl="0" indent="0" algn="ctr" rtl="0">
                        <a:spcBef>
                          <a:spcPts val="0"/>
                        </a:spcBef>
                        <a:spcAft>
                          <a:spcPts val="0"/>
                        </a:spcAft>
                        <a:buNone/>
                      </a:pPr>
                      <a:endParaRPr lang="en-US">
                        <a:solidFill>
                          <a:srgbClr val="FFFFFF"/>
                        </a:solidFill>
                        <a:latin typeface="Merriweather"/>
                        <a:ea typeface="Merriweather"/>
                        <a:cs typeface="Merriweather"/>
                        <a:sym typeface="Merriweather"/>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47307">
                <a:tc rowSpan="5">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Tài khoản</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nhập</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đăng nhập app theo SĐT</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2700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i="0">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đăng xuất tài khoản trên app</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700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đổi mật khẩu tài khoản</a:t>
                      </a:r>
                    </a:p>
                  </a:txBody>
                  <a:tcPr marL="68580" marR="68580" marT="0" marB="0">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427005">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Tạo tài khoản</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Tạo tài khoản tích điểm mới theo SĐT</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645152">
                <a:tc vMerge="1">
                  <a:txBody>
                    <a:bodyPr/>
                    <a:lstStyle/>
                    <a:p>
                      <a:pPr marL="0" lvl="0" indent="0" algn="ctr" rtl="0">
                        <a:spcBef>
                          <a:spcPts val="0"/>
                        </a:spcBef>
                        <a:spcAft>
                          <a:spcPts val="0"/>
                        </a:spcAft>
                        <a:buNone/>
                      </a:pPr>
                      <a:endParaRPr lang="en-US" sz="1600" b="1">
                        <a:solidFill>
                          <a:schemeClr val="dk2"/>
                        </a:solidFill>
                        <a:latin typeface="Palatino Linotype" panose="02040502050505030304" pitchFamily="18" charset="0"/>
                        <a:ea typeface="Libre Baskerville"/>
                        <a:cs typeface="Libre Baskerville"/>
                        <a:sym typeface="Libre Baskerville"/>
                      </a:endParaRP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Quên mật khẩu</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reset hoặc lấy lại mật khẩu nếu cần</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92033444"/>
                  </a:ext>
                </a:extLst>
              </a:tr>
              <a:tr h="645152">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Thông tin cá nhân</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Hiển thị thông tin khách hàng</a:t>
                      </a:r>
                    </a:p>
                  </a:txBody>
                  <a:tcPr marL="68580" marR="68580" marT="0" marB="0">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Hiển thị thông tin khách hàng cơ bản và điểm tích lũy</a:t>
                      </a:r>
                    </a:p>
                  </a:txBody>
                  <a:tcPr marL="68580" marR="68580" marT="0" marB="0">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57193236"/>
                  </a:ext>
                </a:extLst>
              </a:tr>
            </a:tbl>
          </a:graphicData>
        </a:graphic>
      </p:graphicFrame>
    </p:spTree>
    <p:extLst>
      <p:ext uri="{BB962C8B-B14F-4D97-AF65-F5344CB8AC3E}">
        <p14:creationId xmlns:p14="http://schemas.microsoft.com/office/powerpoint/2010/main" val="331074963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6"/>
        <p:cNvGrpSpPr/>
        <p:nvPr/>
      </p:nvGrpSpPr>
      <p:grpSpPr>
        <a:xfrm>
          <a:off x="0" y="0"/>
          <a:ext cx="0" cy="0"/>
          <a:chOff x="0" y="0"/>
          <a:chExt cx="0" cy="0"/>
        </a:xfrm>
      </p:grpSpPr>
      <p:grpSp>
        <p:nvGrpSpPr>
          <p:cNvPr id="2489" name="Google Shape;2489;p112"/>
          <p:cNvGrpSpPr/>
          <p:nvPr/>
        </p:nvGrpSpPr>
        <p:grpSpPr>
          <a:xfrm>
            <a:off x="2466007" y="536824"/>
            <a:ext cx="1796097" cy="1159206"/>
            <a:chOff x="3980482" y="558249"/>
            <a:chExt cx="1796097" cy="1159206"/>
          </a:xfrm>
        </p:grpSpPr>
        <p:sp>
          <p:nvSpPr>
            <p:cNvPr id="2490" name="Google Shape;2490;p112"/>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12"/>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12"/>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7" name="Google Shape;2487;p112"/>
          <p:cNvSpPr txBox="1">
            <a:spLocks noGrp="1"/>
          </p:cNvSpPr>
          <p:nvPr>
            <p:ph type="title"/>
          </p:nvPr>
        </p:nvSpPr>
        <p:spPr>
          <a:xfrm flipH="1">
            <a:off x="715900" y="1057066"/>
            <a:ext cx="3534106" cy="1938962"/>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t>Phân tích và thiết kế hệ thống</a:t>
            </a:r>
            <a:endParaRPr/>
          </a:p>
        </p:txBody>
      </p:sp>
      <p:sp>
        <p:nvSpPr>
          <p:cNvPr id="2488" name="Google Shape;2488;p112"/>
          <p:cNvSpPr txBox="1">
            <a:spLocks noGrp="1"/>
          </p:cNvSpPr>
          <p:nvPr>
            <p:ph type="subTitle" idx="1"/>
          </p:nvPr>
        </p:nvSpPr>
        <p:spPr>
          <a:xfrm flipH="1">
            <a:off x="805362" y="3161395"/>
            <a:ext cx="2610300" cy="1381231"/>
          </a:xfrm>
          <a:prstGeom prst="rect">
            <a:avLst/>
          </a:prstGeom>
        </p:spPr>
        <p:txBody>
          <a:bodyPr spcFirstLastPara="1" wrap="square" lIns="91425" tIns="91425" rIns="91425" bIns="91425" anchor="ctr" anchorCtr="0">
            <a:noAutofit/>
          </a:bodyPr>
          <a:lstStyle/>
          <a:p>
            <a:pPr marL="0" lvl="0" indent="0" algn="l" rtl="0">
              <a:spcBef>
                <a:spcPts val="600"/>
              </a:spcBef>
              <a:spcAft>
                <a:spcPts val="600"/>
              </a:spcAft>
              <a:buClr>
                <a:schemeClr val="dk1"/>
              </a:buClr>
              <a:buSzPts val="1100"/>
              <a:buFont typeface="Arial"/>
              <a:buNone/>
            </a:pPr>
            <a:r>
              <a:rPr lang="en-US"/>
              <a:t>1. Sơ đồ BFD</a:t>
            </a:r>
          </a:p>
          <a:p>
            <a:pPr marL="0" lvl="0" indent="0" algn="l" rtl="0">
              <a:spcBef>
                <a:spcPts val="600"/>
              </a:spcBef>
              <a:spcAft>
                <a:spcPts val="600"/>
              </a:spcAft>
              <a:buClr>
                <a:schemeClr val="dk1"/>
              </a:buClr>
              <a:buSzPts val="1100"/>
              <a:buFont typeface="Arial"/>
              <a:buNone/>
            </a:pPr>
            <a:r>
              <a:rPr lang="en-US"/>
              <a:t>2. UseCases</a:t>
            </a:r>
          </a:p>
          <a:p>
            <a:pPr marL="0" lvl="0" indent="0" algn="l" rtl="0">
              <a:spcBef>
                <a:spcPts val="600"/>
              </a:spcBef>
              <a:spcAft>
                <a:spcPts val="600"/>
              </a:spcAft>
              <a:buClr>
                <a:schemeClr val="dk1"/>
              </a:buClr>
              <a:buSzPts val="1100"/>
              <a:buFont typeface="Arial"/>
              <a:buNone/>
            </a:pPr>
            <a:r>
              <a:rPr lang="en-US"/>
              <a:t>3. Thiết kế dữ liệu</a:t>
            </a:r>
          </a:p>
          <a:p>
            <a:pPr marL="0" lvl="0" indent="0" algn="l" rtl="0">
              <a:spcBef>
                <a:spcPts val="600"/>
              </a:spcBef>
              <a:spcAft>
                <a:spcPts val="600"/>
              </a:spcAft>
              <a:buClr>
                <a:schemeClr val="dk1"/>
              </a:buClr>
              <a:buSzPts val="1100"/>
              <a:buFont typeface="Arial"/>
              <a:buNone/>
            </a:pPr>
            <a:r>
              <a:rPr lang="en-US"/>
              <a:t>4. Sơ đồ DFD</a:t>
            </a:r>
          </a:p>
        </p:txBody>
      </p:sp>
      <p:grpSp>
        <p:nvGrpSpPr>
          <p:cNvPr id="2493" name="Google Shape;2493;p112"/>
          <p:cNvGrpSpPr/>
          <p:nvPr/>
        </p:nvGrpSpPr>
        <p:grpSpPr>
          <a:xfrm>
            <a:off x="4209725" y="784001"/>
            <a:ext cx="3609680" cy="3823807"/>
            <a:chOff x="470325" y="920476"/>
            <a:chExt cx="3609680" cy="3823807"/>
          </a:xfrm>
        </p:grpSpPr>
        <p:sp>
          <p:nvSpPr>
            <p:cNvPr id="2494" name="Google Shape;2494;p112"/>
            <p:cNvSpPr/>
            <p:nvPr/>
          </p:nvSpPr>
          <p:spPr>
            <a:xfrm>
              <a:off x="3776297" y="1781126"/>
              <a:ext cx="68130" cy="82805"/>
            </a:xfrm>
            <a:custGeom>
              <a:avLst/>
              <a:gdLst/>
              <a:ahLst/>
              <a:cxnLst/>
              <a:rect l="l" t="t" r="r" b="b"/>
              <a:pathLst>
                <a:path w="3610" h="4387" extrusionOk="0">
                  <a:moveTo>
                    <a:pt x="1479" y="0"/>
                  </a:moveTo>
                  <a:cubicBezTo>
                    <a:pt x="1229" y="0"/>
                    <a:pt x="953" y="50"/>
                    <a:pt x="753" y="176"/>
                  </a:cubicBezTo>
                  <a:cubicBezTo>
                    <a:pt x="452" y="376"/>
                    <a:pt x="176" y="677"/>
                    <a:pt x="76" y="1053"/>
                  </a:cubicBezTo>
                  <a:cubicBezTo>
                    <a:pt x="1" y="1454"/>
                    <a:pt x="76" y="1780"/>
                    <a:pt x="226" y="2155"/>
                  </a:cubicBezTo>
                  <a:cubicBezTo>
                    <a:pt x="452" y="2657"/>
                    <a:pt x="652" y="3158"/>
                    <a:pt x="878" y="3659"/>
                  </a:cubicBezTo>
                  <a:cubicBezTo>
                    <a:pt x="1003" y="3985"/>
                    <a:pt x="1429" y="4261"/>
                    <a:pt x="1730" y="4336"/>
                  </a:cubicBezTo>
                  <a:cubicBezTo>
                    <a:pt x="1855" y="4361"/>
                    <a:pt x="1981" y="4386"/>
                    <a:pt x="2106" y="4386"/>
                  </a:cubicBezTo>
                  <a:cubicBezTo>
                    <a:pt x="2382" y="4386"/>
                    <a:pt x="2657" y="4311"/>
                    <a:pt x="2858" y="4186"/>
                  </a:cubicBezTo>
                  <a:cubicBezTo>
                    <a:pt x="3159" y="3985"/>
                    <a:pt x="3434" y="3684"/>
                    <a:pt x="3510" y="3333"/>
                  </a:cubicBezTo>
                  <a:cubicBezTo>
                    <a:pt x="3610" y="2932"/>
                    <a:pt x="3535" y="2582"/>
                    <a:pt x="3359" y="2206"/>
                  </a:cubicBezTo>
                  <a:cubicBezTo>
                    <a:pt x="3159" y="1704"/>
                    <a:pt x="2933" y="1203"/>
                    <a:pt x="2733" y="702"/>
                  </a:cubicBezTo>
                  <a:cubicBezTo>
                    <a:pt x="2607" y="401"/>
                    <a:pt x="2181" y="125"/>
                    <a:pt x="1855" y="25"/>
                  </a:cubicBezTo>
                  <a:cubicBezTo>
                    <a:pt x="1755" y="0"/>
                    <a:pt x="1630" y="0"/>
                    <a:pt x="1479" y="0"/>
                  </a:cubicBezTo>
                  <a:close/>
                </a:path>
              </a:pathLst>
            </a:custGeom>
            <a:solidFill>
              <a:srgbClr val="CC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12"/>
            <p:cNvSpPr/>
            <p:nvPr/>
          </p:nvSpPr>
          <p:spPr>
            <a:xfrm>
              <a:off x="739010" y="1767877"/>
              <a:ext cx="74754" cy="81389"/>
            </a:xfrm>
            <a:custGeom>
              <a:avLst/>
              <a:gdLst/>
              <a:ahLst/>
              <a:cxnLst/>
              <a:rect l="l" t="t" r="r" b="b"/>
              <a:pathLst>
                <a:path w="3961" h="4312" extrusionOk="0">
                  <a:moveTo>
                    <a:pt x="1580" y="0"/>
                  </a:moveTo>
                  <a:cubicBezTo>
                    <a:pt x="1329" y="0"/>
                    <a:pt x="1103" y="50"/>
                    <a:pt x="878" y="201"/>
                  </a:cubicBezTo>
                  <a:cubicBezTo>
                    <a:pt x="201" y="627"/>
                    <a:pt x="1" y="1429"/>
                    <a:pt x="376" y="2156"/>
                  </a:cubicBezTo>
                  <a:cubicBezTo>
                    <a:pt x="627" y="2632"/>
                    <a:pt x="853" y="3133"/>
                    <a:pt x="1103" y="3609"/>
                  </a:cubicBezTo>
                  <a:cubicBezTo>
                    <a:pt x="1329" y="4060"/>
                    <a:pt x="1855" y="4311"/>
                    <a:pt x="2382" y="4311"/>
                  </a:cubicBezTo>
                  <a:cubicBezTo>
                    <a:pt x="2632" y="4311"/>
                    <a:pt x="2858" y="4261"/>
                    <a:pt x="3083" y="4136"/>
                  </a:cubicBezTo>
                  <a:cubicBezTo>
                    <a:pt x="3760" y="3685"/>
                    <a:pt x="3960" y="2883"/>
                    <a:pt x="3585" y="2156"/>
                  </a:cubicBezTo>
                  <a:cubicBezTo>
                    <a:pt x="3334" y="1680"/>
                    <a:pt x="3108" y="1178"/>
                    <a:pt x="2858" y="702"/>
                  </a:cubicBezTo>
                  <a:cubicBezTo>
                    <a:pt x="2632" y="251"/>
                    <a:pt x="2106" y="0"/>
                    <a:pt x="1580" y="0"/>
                  </a:cubicBezTo>
                  <a:close/>
                </a:path>
              </a:pathLst>
            </a:custGeom>
            <a:solidFill>
              <a:srgbClr val="D6E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12"/>
            <p:cNvSpPr/>
            <p:nvPr/>
          </p:nvSpPr>
          <p:spPr>
            <a:xfrm>
              <a:off x="806652" y="1757459"/>
              <a:ext cx="5228" cy="26047"/>
            </a:xfrm>
            <a:custGeom>
              <a:avLst/>
              <a:gdLst/>
              <a:ahLst/>
              <a:cxnLst/>
              <a:rect l="l" t="t" r="r" b="b"/>
              <a:pathLst>
                <a:path w="277" h="1380" extrusionOk="0">
                  <a:moveTo>
                    <a:pt x="276" y="1"/>
                  </a:moveTo>
                  <a:cubicBezTo>
                    <a:pt x="76" y="327"/>
                    <a:pt x="1" y="703"/>
                    <a:pt x="151" y="1079"/>
                  </a:cubicBezTo>
                  <a:cubicBezTo>
                    <a:pt x="201" y="1179"/>
                    <a:pt x="226" y="1279"/>
                    <a:pt x="276" y="1379"/>
                  </a:cubicBezTo>
                  <a:lnTo>
                    <a:pt x="276" y="1"/>
                  </a:lnTo>
                  <a:close/>
                </a:path>
              </a:pathLst>
            </a:custGeom>
            <a:solidFill>
              <a:srgbClr val="D6E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12"/>
            <p:cNvSpPr/>
            <p:nvPr/>
          </p:nvSpPr>
          <p:spPr>
            <a:xfrm>
              <a:off x="3362399" y="3600642"/>
              <a:ext cx="159907" cy="268931"/>
            </a:xfrm>
            <a:custGeom>
              <a:avLst/>
              <a:gdLst/>
              <a:ahLst/>
              <a:cxnLst/>
              <a:rect l="l" t="t" r="r" b="b"/>
              <a:pathLst>
                <a:path w="8473" h="14248" extrusionOk="0">
                  <a:moveTo>
                    <a:pt x="4331" y="0"/>
                  </a:moveTo>
                  <a:cubicBezTo>
                    <a:pt x="4267" y="0"/>
                    <a:pt x="4202" y="4"/>
                    <a:pt x="4136" y="12"/>
                  </a:cubicBezTo>
                  <a:cubicBezTo>
                    <a:pt x="1" y="488"/>
                    <a:pt x="8472" y="14247"/>
                    <a:pt x="8472" y="14247"/>
                  </a:cubicBezTo>
                  <a:cubicBezTo>
                    <a:pt x="8472" y="14247"/>
                    <a:pt x="8278" y="0"/>
                    <a:pt x="433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12"/>
            <p:cNvSpPr/>
            <p:nvPr/>
          </p:nvSpPr>
          <p:spPr>
            <a:xfrm>
              <a:off x="3261652" y="3734909"/>
              <a:ext cx="165568" cy="267100"/>
            </a:xfrm>
            <a:custGeom>
              <a:avLst/>
              <a:gdLst/>
              <a:ahLst/>
              <a:cxnLst/>
              <a:rect l="l" t="t" r="r" b="b"/>
              <a:pathLst>
                <a:path w="8773" h="14151" extrusionOk="0">
                  <a:moveTo>
                    <a:pt x="4334" y="0"/>
                  </a:moveTo>
                  <a:cubicBezTo>
                    <a:pt x="4261" y="0"/>
                    <a:pt x="4186" y="5"/>
                    <a:pt x="4111" y="15"/>
                  </a:cubicBezTo>
                  <a:cubicBezTo>
                    <a:pt x="0" y="567"/>
                    <a:pt x="8772" y="14151"/>
                    <a:pt x="8772" y="14151"/>
                  </a:cubicBezTo>
                  <a:cubicBezTo>
                    <a:pt x="8772" y="14151"/>
                    <a:pt x="8241" y="0"/>
                    <a:pt x="4334"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12"/>
            <p:cNvSpPr/>
            <p:nvPr/>
          </p:nvSpPr>
          <p:spPr>
            <a:xfrm>
              <a:off x="3201578" y="3854852"/>
              <a:ext cx="156849" cy="274405"/>
            </a:xfrm>
            <a:custGeom>
              <a:avLst/>
              <a:gdLst/>
              <a:ahLst/>
              <a:cxnLst/>
              <a:rect l="l" t="t" r="r" b="b"/>
              <a:pathLst>
                <a:path w="8311" h="14538" extrusionOk="0">
                  <a:moveTo>
                    <a:pt x="4214" y="1"/>
                  </a:moveTo>
                  <a:cubicBezTo>
                    <a:pt x="4196" y="1"/>
                    <a:pt x="4179" y="1"/>
                    <a:pt x="4161" y="1"/>
                  </a:cubicBezTo>
                  <a:cubicBezTo>
                    <a:pt x="0" y="127"/>
                    <a:pt x="7018" y="14538"/>
                    <a:pt x="7018" y="14538"/>
                  </a:cubicBezTo>
                  <a:cubicBezTo>
                    <a:pt x="7018" y="14538"/>
                    <a:pt x="8310" y="1"/>
                    <a:pt x="4214"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12"/>
            <p:cNvSpPr/>
            <p:nvPr/>
          </p:nvSpPr>
          <p:spPr>
            <a:xfrm>
              <a:off x="962284" y="3567783"/>
              <a:ext cx="175024" cy="264892"/>
            </a:xfrm>
            <a:custGeom>
              <a:avLst/>
              <a:gdLst/>
              <a:ahLst/>
              <a:cxnLst/>
              <a:rect l="l" t="t" r="r" b="b"/>
              <a:pathLst>
                <a:path w="9274" h="14034" extrusionOk="0">
                  <a:moveTo>
                    <a:pt x="4892" y="1"/>
                  </a:moveTo>
                  <a:cubicBezTo>
                    <a:pt x="1030" y="1"/>
                    <a:pt x="0" y="14033"/>
                    <a:pt x="0" y="14033"/>
                  </a:cubicBezTo>
                  <a:cubicBezTo>
                    <a:pt x="0" y="14033"/>
                    <a:pt x="9273" y="700"/>
                    <a:pt x="5163" y="23"/>
                  </a:cubicBezTo>
                  <a:cubicBezTo>
                    <a:pt x="5071" y="8"/>
                    <a:pt x="4981" y="1"/>
                    <a:pt x="4892"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12"/>
            <p:cNvSpPr/>
            <p:nvPr/>
          </p:nvSpPr>
          <p:spPr>
            <a:xfrm>
              <a:off x="1049310" y="3706750"/>
              <a:ext cx="180704" cy="263099"/>
            </a:xfrm>
            <a:custGeom>
              <a:avLst/>
              <a:gdLst/>
              <a:ahLst/>
              <a:cxnLst/>
              <a:rect l="l" t="t" r="r" b="b"/>
              <a:pathLst>
                <a:path w="9575" h="13939" extrusionOk="0">
                  <a:moveTo>
                    <a:pt x="5188" y="1"/>
                  </a:moveTo>
                  <a:cubicBezTo>
                    <a:pt x="1335" y="1"/>
                    <a:pt x="1" y="13939"/>
                    <a:pt x="1" y="13939"/>
                  </a:cubicBezTo>
                  <a:cubicBezTo>
                    <a:pt x="1" y="13939"/>
                    <a:pt x="9575" y="781"/>
                    <a:pt x="5489" y="29"/>
                  </a:cubicBezTo>
                  <a:cubicBezTo>
                    <a:pt x="5387" y="10"/>
                    <a:pt x="5287" y="1"/>
                    <a:pt x="5188"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12"/>
            <p:cNvSpPr/>
            <p:nvPr/>
          </p:nvSpPr>
          <p:spPr>
            <a:xfrm>
              <a:off x="1127069" y="3829693"/>
              <a:ext cx="155925" cy="271668"/>
            </a:xfrm>
            <a:custGeom>
              <a:avLst/>
              <a:gdLst/>
              <a:ahLst/>
              <a:cxnLst/>
              <a:rect l="l" t="t" r="r" b="b"/>
              <a:pathLst>
                <a:path w="8262" h="14393" extrusionOk="0">
                  <a:moveTo>
                    <a:pt x="3992" y="1"/>
                  </a:moveTo>
                  <a:cubicBezTo>
                    <a:pt x="0" y="1"/>
                    <a:pt x="417" y="14392"/>
                    <a:pt x="417" y="14392"/>
                  </a:cubicBezTo>
                  <a:cubicBezTo>
                    <a:pt x="417" y="14392"/>
                    <a:pt x="8262" y="332"/>
                    <a:pt x="4126" y="6"/>
                  </a:cubicBezTo>
                  <a:cubicBezTo>
                    <a:pt x="4081" y="2"/>
                    <a:pt x="4036" y="1"/>
                    <a:pt x="3992"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12"/>
            <p:cNvSpPr/>
            <p:nvPr/>
          </p:nvSpPr>
          <p:spPr>
            <a:xfrm>
              <a:off x="945241" y="4164927"/>
              <a:ext cx="102157" cy="187127"/>
            </a:xfrm>
            <a:custGeom>
              <a:avLst/>
              <a:gdLst/>
              <a:ahLst/>
              <a:cxnLst/>
              <a:rect l="l" t="t" r="r" b="b"/>
              <a:pathLst>
                <a:path w="5413" h="9914" extrusionOk="0">
                  <a:moveTo>
                    <a:pt x="2919" y="1"/>
                  </a:moveTo>
                  <a:cubicBezTo>
                    <a:pt x="2867" y="1"/>
                    <a:pt x="2814" y="5"/>
                    <a:pt x="2758" y="14"/>
                  </a:cubicBezTo>
                  <a:cubicBezTo>
                    <a:pt x="1" y="415"/>
                    <a:pt x="2958" y="9913"/>
                    <a:pt x="2958" y="9913"/>
                  </a:cubicBezTo>
                  <a:cubicBezTo>
                    <a:pt x="2958" y="9913"/>
                    <a:pt x="5412" y="1"/>
                    <a:pt x="2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12"/>
            <p:cNvSpPr/>
            <p:nvPr/>
          </p:nvSpPr>
          <p:spPr>
            <a:xfrm>
              <a:off x="1011469" y="4229815"/>
              <a:ext cx="99741" cy="186089"/>
            </a:xfrm>
            <a:custGeom>
              <a:avLst/>
              <a:gdLst/>
              <a:ahLst/>
              <a:cxnLst/>
              <a:rect l="l" t="t" r="r" b="b"/>
              <a:pathLst>
                <a:path w="5285" h="9859" extrusionOk="0">
                  <a:moveTo>
                    <a:pt x="2930" y="1"/>
                  </a:moveTo>
                  <a:cubicBezTo>
                    <a:pt x="2851" y="1"/>
                    <a:pt x="2769" y="12"/>
                    <a:pt x="2682" y="34"/>
                  </a:cubicBezTo>
                  <a:cubicBezTo>
                    <a:pt x="1" y="736"/>
                    <a:pt x="4111" y="9859"/>
                    <a:pt x="4111" y="9859"/>
                  </a:cubicBezTo>
                  <a:cubicBezTo>
                    <a:pt x="4111" y="9859"/>
                    <a:pt x="5285" y="1"/>
                    <a:pt x="2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12"/>
            <p:cNvSpPr/>
            <p:nvPr/>
          </p:nvSpPr>
          <p:spPr>
            <a:xfrm>
              <a:off x="3420643" y="4164927"/>
              <a:ext cx="102138" cy="187127"/>
            </a:xfrm>
            <a:custGeom>
              <a:avLst/>
              <a:gdLst/>
              <a:ahLst/>
              <a:cxnLst/>
              <a:rect l="l" t="t" r="r" b="b"/>
              <a:pathLst>
                <a:path w="5412" h="9914" extrusionOk="0">
                  <a:moveTo>
                    <a:pt x="2493" y="1"/>
                  </a:moveTo>
                  <a:cubicBezTo>
                    <a:pt x="1" y="1"/>
                    <a:pt x="2479" y="9913"/>
                    <a:pt x="2479" y="9913"/>
                  </a:cubicBezTo>
                  <a:cubicBezTo>
                    <a:pt x="2479" y="9913"/>
                    <a:pt x="5411" y="415"/>
                    <a:pt x="2654" y="14"/>
                  </a:cubicBezTo>
                  <a:cubicBezTo>
                    <a:pt x="2598" y="5"/>
                    <a:pt x="2545" y="1"/>
                    <a:pt x="2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12"/>
            <p:cNvSpPr/>
            <p:nvPr/>
          </p:nvSpPr>
          <p:spPr>
            <a:xfrm>
              <a:off x="3357247" y="4229815"/>
              <a:ext cx="99779" cy="186089"/>
            </a:xfrm>
            <a:custGeom>
              <a:avLst/>
              <a:gdLst/>
              <a:ahLst/>
              <a:cxnLst/>
              <a:rect l="l" t="t" r="r" b="b"/>
              <a:pathLst>
                <a:path w="5287" h="9859" extrusionOk="0">
                  <a:moveTo>
                    <a:pt x="2357" y="1"/>
                  </a:moveTo>
                  <a:cubicBezTo>
                    <a:pt x="1" y="1"/>
                    <a:pt x="1151" y="9859"/>
                    <a:pt x="1151" y="9859"/>
                  </a:cubicBezTo>
                  <a:cubicBezTo>
                    <a:pt x="1151" y="9859"/>
                    <a:pt x="5286" y="736"/>
                    <a:pt x="2605" y="34"/>
                  </a:cubicBezTo>
                  <a:cubicBezTo>
                    <a:pt x="2518" y="12"/>
                    <a:pt x="2436" y="1"/>
                    <a:pt x="2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12"/>
            <p:cNvSpPr/>
            <p:nvPr/>
          </p:nvSpPr>
          <p:spPr>
            <a:xfrm>
              <a:off x="964171" y="1849713"/>
              <a:ext cx="2621371" cy="341562"/>
            </a:xfrm>
            <a:custGeom>
              <a:avLst/>
              <a:gdLst/>
              <a:ahLst/>
              <a:cxnLst/>
              <a:rect l="l" t="t" r="r" b="b"/>
              <a:pathLst>
                <a:path w="138899" h="18096" extrusionOk="0">
                  <a:moveTo>
                    <a:pt x="0" y="0"/>
                  </a:moveTo>
                  <a:lnTo>
                    <a:pt x="0" y="18096"/>
                  </a:lnTo>
                  <a:lnTo>
                    <a:pt x="138898" y="18096"/>
                  </a:lnTo>
                  <a:lnTo>
                    <a:pt x="138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12"/>
            <p:cNvSpPr/>
            <p:nvPr/>
          </p:nvSpPr>
          <p:spPr>
            <a:xfrm>
              <a:off x="976550" y="920476"/>
              <a:ext cx="2575964" cy="1964901"/>
            </a:xfrm>
            <a:custGeom>
              <a:avLst/>
              <a:gdLst/>
              <a:ahLst/>
              <a:cxnLst/>
              <a:rect l="l" t="t" r="r" b="b"/>
              <a:pathLst>
                <a:path w="136493" h="76019" extrusionOk="0">
                  <a:moveTo>
                    <a:pt x="94334" y="1"/>
                  </a:moveTo>
                  <a:cubicBezTo>
                    <a:pt x="84289" y="1"/>
                    <a:pt x="73910" y="742"/>
                    <a:pt x="64162" y="780"/>
                  </a:cubicBezTo>
                  <a:cubicBezTo>
                    <a:pt x="51104" y="805"/>
                    <a:pt x="38171" y="1081"/>
                    <a:pt x="25214" y="1231"/>
                  </a:cubicBezTo>
                  <a:cubicBezTo>
                    <a:pt x="25114" y="3888"/>
                    <a:pt x="25013" y="6544"/>
                    <a:pt x="24913" y="9176"/>
                  </a:cubicBezTo>
                  <a:cubicBezTo>
                    <a:pt x="24036" y="6595"/>
                    <a:pt x="23284" y="3963"/>
                    <a:pt x="22658" y="1281"/>
                  </a:cubicBezTo>
                  <a:lnTo>
                    <a:pt x="22031" y="1281"/>
                  </a:lnTo>
                  <a:cubicBezTo>
                    <a:pt x="22056" y="4615"/>
                    <a:pt x="21906" y="7973"/>
                    <a:pt x="21555" y="11281"/>
                  </a:cubicBezTo>
                  <a:cubicBezTo>
                    <a:pt x="20627" y="7998"/>
                    <a:pt x="19825" y="4665"/>
                    <a:pt x="19149" y="1306"/>
                  </a:cubicBezTo>
                  <a:lnTo>
                    <a:pt x="18547" y="1306"/>
                  </a:lnTo>
                  <a:cubicBezTo>
                    <a:pt x="18497" y="5041"/>
                    <a:pt x="18397" y="8800"/>
                    <a:pt x="18196" y="12534"/>
                  </a:cubicBezTo>
                  <a:cubicBezTo>
                    <a:pt x="17745" y="8775"/>
                    <a:pt x="17169" y="5041"/>
                    <a:pt x="16442" y="1331"/>
                  </a:cubicBezTo>
                  <a:cubicBezTo>
                    <a:pt x="13710" y="1356"/>
                    <a:pt x="10972" y="1369"/>
                    <a:pt x="8231" y="1369"/>
                  </a:cubicBezTo>
                  <a:cubicBezTo>
                    <a:pt x="5490" y="1369"/>
                    <a:pt x="2745" y="1356"/>
                    <a:pt x="1" y="1331"/>
                  </a:cubicBezTo>
                  <a:lnTo>
                    <a:pt x="1" y="1331"/>
                  </a:lnTo>
                  <a:cubicBezTo>
                    <a:pt x="3835" y="25091"/>
                    <a:pt x="6492" y="49076"/>
                    <a:pt x="7896" y="73161"/>
                  </a:cubicBezTo>
                  <a:lnTo>
                    <a:pt x="128949" y="76019"/>
                  </a:lnTo>
                  <a:cubicBezTo>
                    <a:pt x="129951" y="51908"/>
                    <a:pt x="132082" y="25968"/>
                    <a:pt x="136493" y="2359"/>
                  </a:cubicBezTo>
                  <a:cubicBezTo>
                    <a:pt x="133285" y="2133"/>
                    <a:pt x="130052" y="1933"/>
                    <a:pt x="126819" y="1732"/>
                  </a:cubicBezTo>
                  <a:cubicBezTo>
                    <a:pt x="126067" y="4239"/>
                    <a:pt x="125315" y="6745"/>
                    <a:pt x="124563" y="9276"/>
                  </a:cubicBezTo>
                  <a:cubicBezTo>
                    <a:pt x="123961" y="6770"/>
                    <a:pt x="123911" y="4163"/>
                    <a:pt x="124037" y="1557"/>
                  </a:cubicBezTo>
                  <a:cubicBezTo>
                    <a:pt x="123786" y="1532"/>
                    <a:pt x="123535" y="1532"/>
                    <a:pt x="123285" y="1507"/>
                  </a:cubicBezTo>
                  <a:cubicBezTo>
                    <a:pt x="122508" y="4138"/>
                    <a:pt x="121756" y="6770"/>
                    <a:pt x="121004" y="9402"/>
                  </a:cubicBezTo>
                  <a:cubicBezTo>
                    <a:pt x="121230" y="6745"/>
                    <a:pt x="121280" y="4063"/>
                    <a:pt x="121204" y="1382"/>
                  </a:cubicBezTo>
                  <a:cubicBezTo>
                    <a:pt x="115440" y="1006"/>
                    <a:pt x="109651" y="655"/>
                    <a:pt x="103886" y="279"/>
                  </a:cubicBezTo>
                  <a:cubicBezTo>
                    <a:pt x="100758" y="78"/>
                    <a:pt x="97563" y="1"/>
                    <a:pt x="94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12"/>
            <p:cNvSpPr/>
            <p:nvPr/>
          </p:nvSpPr>
          <p:spPr>
            <a:xfrm>
              <a:off x="3368080" y="1309039"/>
              <a:ext cx="182591" cy="11835"/>
            </a:xfrm>
            <a:custGeom>
              <a:avLst/>
              <a:gdLst/>
              <a:ahLst/>
              <a:cxnLst/>
              <a:rect l="l" t="t" r="r" b="b"/>
              <a:pathLst>
                <a:path w="9675" h="627" extrusionOk="0">
                  <a:moveTo>
                    <a:pt x="1" y="0"/>
                  </a:moveTo>
                  <a:lnTo>
                    <a:pt x="9675" y="627"/>
                  </a:lnTo>
                  <a:cubicBezTo>
                    <a:pt x="6467" y="401"/>
                    <a:pt x="3234" y="201"/>
                    <a:pt x="1" y="0"/>
                  </a:cubicBezTo>
                  <a:close/>
                </a:path>
              </a:pathLst>
            </a:custGeom>
            <a:solidFill>
              <a:srgbClr val="F4F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12"/>
            <p:cNvSpPr/>
            <p:nvPr/>
          </p:nvSpPr>
          <p:spPr>
            <a:xfrm>
              <a:off x="1107025" y="1299112"/>
              <a:ext cx="2443517" cy="1286256"/>
            </a:xfrm>
            <a:custGeom>
              <a:avLst/>
              <a:gdLst/>
              <a:ahLst/>
              <a:cxnLst/>
              <a:rect l="l" t="t" r="r" b="b"/>
              <a:pathLst>
                <a:path w="129475" h="68146" extrusionOk="0">
                  <a:moveTo>
                    <a:pt x="111329" y="0"/>
                  </a:moveTo>
                  <a:cubicBezTo>
                    <a:pt x="107745" y="16266"/>
                    <a:pt x="100126" y="31705"/>
                    <a:pt x="87795" y="42632"/>
                  </a:cubicBezTo>
                  <a:cubicBezTo>
                    <a:pt x="78898" y="50527"/>
                    <a:pt x="67870" y="55765"/>
                    <a:pt x="56367" y="58722"/>
                  </a:cubicBezTo>
                  <a:cubicBezTo>
                    <a:pt x="47018" y="61128"/>
                    <a:pt x="37319" y="62056"/>
                    <a:pt x="27645" y="62056"/>
                  </a:cubicBezTo>
                  <a:cubicBezTo>
                    <a:pt x="25464" y="62056"/>
                    <a:pt x="23284" y="62005"/>
                    <a:pt x="21103" y="61905"/>
                  </a:cubicBezTo>
                  <a:cubicBezTo>
                    <a:pt x="14011" y="61629"/>
                    <a:pt x="6868" y="60903"/>
                    <a:pt x="0" y="59198"/>
                  </a:cubicBezTo>
                  <a:lnTo>
                    <a:pt x="0" y="59198"/>
                  </a:lnTo>
                  <a:cubicBezTo>
                    <a:pt x="226" y="62030"/>
                    <a:pt x="426" y="64838"/>
                    <a:pt x="602" y="67645"/>
                  </a:cubicBezTo>
                  <a:cubicBezTo>
                    <a:pt x="3033" y="66692"/>
                    <a:pt x="5690" y="66166"/>
                    <a:pt x="8497" y="66166"/>
                  </a:cubicBezTo>
                  <a:lnTo>
                    <a:pt x="113209" y="66166"/>
                  </a:lnTo>
                  <a:cubicBezTo>
                    <a:pt x="116442" y="66166"/>
                    <a:pt x="119500" y="66893"/>
                    <a:pt x="122232" y="68146"/>
                  </a:cubicBezTo>
                  <a:cubicBezTo>
                    <a:pt x="123359" y="45965"/>
                    <a:pt x="125490" y="22607"/>
                    <a:pt x="129475" y="1153"/>
                  </a:cubicBezTo>
                  <a:cubicBezTo>
                    <a:pt x="126267" y="927"/>
                    <a:pt x="123034" y="727"/>
                    <a:pt x="119801" y="526"/>
                  </a:cubicBezTo>
                  <a:cubicBezTo>
                    <a:pt x="119049" y="3033"/>
                    <a:pt x="118297" y="5539"/>
                    <a:pt x="117545" y="8070"/>
                  </a:cubicBezTo>
                  <a:cubicBezTo>
                    <a:pt x="117119" y="6291"/>
                    <a:pt x="116968" y="4461"/>
                    <a:pt x="116968" y="2607"/>
                  </a:cubicBezTo>
                  <a:cubicBezTo>
                    <a:pt x="116968" y="1855"/>
                    <a:pt x="116994" y="1103"/>
                    <a:pt x="117019" y="351"/>
                  </a:cubicBezTo>
                  <a:cubicBezTo>
                    <a:pt x="116768" y="326"/>
                    <a:pt x="116517" y="326"/>
                    <a:pt x="116267" y="301"/>
                  </a:cubicBezTo>
                  <a:cubicBezTo>
                    <a:pt x="115490" y="2932"/>
                    <a:pt x="114738" y="5564"/>
                    <a:pt x="113986" y="8196"/>
                  </a:cubicBezTo>
                  <a:cubicBezTo>
                    <a:pt x="114136" y="6291"/>
                    <a:pt x="114212" y="4386"/>
                    <a:pt x="114212" y="2481"/>
                  </a:cubicBezTo>
                  <a:cubicBezTo>
                    <a:pt x="114212" y="1729"/>
                    <a:pt x="114212" y="952"/>
                    <a:pt x="114186" y="176"/>
                  </a:cubicBezTo>
                  <a:cubicBezTo>
                    <a:pt x="113234" y="100"/>
                    <a:pt x="112282" y="50"/>
                    <a:pt x="111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12"/>
            <p:cNvSpPr/>
            <p:nvPr/>
          </p:nvSpPr>
          <p:spPr>
            <a:xfrm>
              <a:off x="1212510" y="1982433"/>
              <a:ext cx="2068426" cy="45640"/>
            </a:xfrm>
            <a:custGeom>
              <a:avLst/>
              <a:gdLst/>
              <a:ahLst/>
              <a:cxnLst/>
              <a:rect l="l" t="t" r="r" b="b"/>
              <a:pathLst>
                <a:path w="109600" h="2418" extrusionOk="0">
                  <a:moveTo>
                    <a:pt x="42532" y="0"/>
                  </a:moveTo>
                  <a:cubicBezTo>
                    <a:pt x="36509" y="0"/>
                    <a:pt x="30485" y="45"/>
                    <a:pt x="24462" y="136"/>
                  </a:cubicBezTo>
                  <a:cubicBezTo>
                    <a:pt x="16417" y="261"/>
                    <a:pt x="8396" y="462"/>
                    <a:pt x="351" y="738"/>
                  </a:cubicBezTo>
                  <a:cubicBezTo>
                    <a:pt x="8" y="738"/>
                    <a:pt x="1" y="1290"/>
                    <a:pt x="329" y="1290"/>
                  </a:cubicBezTo>
                  <a:cubicBezTo>
                    <a:pt x="337" y="1290"/>
                    <a:pt x="344" y="1290"/>
                    <a:pt x="351" y="1289"/>
                  </a:cubicBezTo>
                  <a:cubicBezTo>
                    <a:pt x="14397" y="803"/>
                    <a:pt x="28443" y="559"/>
                    <a:pt x="42489" y="559"/>
                  </a:cubicBezTo>
                  <a:cubicBezTo>
                    <a:pt x="56714" y="559"/>
                    <a:pt x="70939" y="810"/>
                    <a:pt x="85164" y="1314"/>
                  </a:cubicBezTo>
                  <a:cubicBezTo>
                    <a:pt x="93184" y="1615"/>
                    <a:pt x="101229" y="1966"/>
                    <a:pt x="109249" y="2417"/>
                  </a:cubicBezTo>
                  <a:cubicBezTo>
                    <a:pt x="109257" y="2417"/>
                    <a:pt x="109264" y="2418"/>
                    <a:pt x="109271" y="2418"/>
                  </a:cubicBezTo>
                  <a:cubicBezTo>
                    <a:pt x="109600" y="2418"/>
                    <a:pt x="109593" y="1865"/>
                    <a:pt x="109249" y="1840"/>
                  </a:cubicBezTo>
                  <a:cubicBezTo>
                    <a:pt x="87022" y="618"/>
                    <a:pt x="64779" y="0"/>
                    <a:pt x="42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12"/>
            <p:cNvSpPr/>
            <p:nvPr/>
          </p:nvSpPr>
          <p:spPr>
            <a:xfrm>
              <a:off x="1211094" y="2164130"/>
              <a:ext cx="2068898" cy="45583"/>
            </a:xfrm>
            <a:custGeom>
              <a:avLst/>
              <a:gdLst/>
              <a:ahLst/>
              <a:cxnLst/>
              <a:rect l="l" t="t" r="r" b="b"/>
              <a:pathLst>
                <a:path w="109625" h="2415" extrusionOk="0">
                  <a:moveTo>
                    <a:pt x="42205" y="0"/>
                  </a:moveTo>
                  <a:cubicBezTo>
                    <a:pt x="36299" y="0"/>
                    <a:pt x="30393" y="44"/>
                    <a:pt x="24487" y="133"/>
                  </a:cubicBezTo>
                  <a:cubicBezTo>
                    <a:pt x="16441" y="259"/>
                    <a:pt x="8396" y="459"/>
                    <a:pt x="376" y="735"/>
                  </a:cubicBezTo>
                  <a:cubicBezTo>
                    <a:pt x="8" y="735"/>
                    <a:pt x="0" y="1287"/>
                    <a:pt x="353" y="1287"/>
                  </a:cubicBezTo>
                  <a:cubicBezTo>
                    <a:pt x="360" y="1287"/>
                    <a:pt x="368" y="1287"/>
                    <a:pt x="376" y="1286"/>
                  </a:cubicBezTo>
                  <a:cubicBezTo>
                    <a:pt x="14318" y="816"/>
                    <a:pt x="28272" y="578"/>
                    <a:pt x="42226" y="578"/>
                  </a:cubicBezTo>
                  <a:cubicBezTo>
                    <a:pt x="56543" y="578"/>
                    <a:pt x="70860" y="829"/>
                    <a:pt x="85164" y="1336"/>
                  </a:cubicBezTo>
                  <a:cubicBezTo>
                    <a:pt x="93209" y="1612"/>
                    <a:pt x="101229" y="1988"/>
                    <a:pt x="109249" y="2414"/>
                  </a:cubicBezTo>
                  <a:cubicBezTo>
                    <a:pt x="109257" y="2414"/>
                    <a:pt x="109265" y="2415"/>
                    <a:pt x="109272" y="2415"/>
                  </a:cubicBezTo>
                  <a:cubicBezTo>
                    <a:pt x="109625" y="2415"/>
                    <a:pt x="109617" y="1863"/>
                    <a:pt x="109249" y="1863"/>
                  </a:cubicBezTo>
                  <a:cubicBezTo>
                    <a:pt x="86924" y="633"/>
                    <a:pt x="64568" y="0"/>
                    <a:pt x="42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12"/>
            <p:cNvSpPr/>
            <p:nvPr/>
          </p:nvSpPr>
          <p:spPr>
            <a:xfrm>
              <a:off x="1676555" y="2334559"/>
              <a:ext cx="212863" cy="73820"/>
            </a:xfrm>
            <a:custGeom>
              <a:avLst/>
              <a:gdLst/>
              <a:ahLst/>
              <a:cxnLst/>
              <a:rect l="l" t="t" r="r" b="b"/>
              <a:pathLst>
                <a:path w="11279" h="3911" extrusionOk="0">
                  <a:moveTo>
                    <a:pt x="1980" y="1"/>
                  </a:moveTo>
                  <a:cubicBezTo>
                    <a:pt x="877" y="1"/>
                    <a:pt x="0" y="903"/>
                    <a:pt x="0" y="1980"/>
                  </a:cubicBezTo>
                  <a:lnTo>
                    <a:pt x="0" y="3910"/>
                  </a:lnTo>
                  <a:lnTo>
                    <a:pt x="11278" y="3910"/>
                  </a:lnTo>
                  <a:lnTo>
                    <a:pt x="11278" y="1980"/>
                  </a:lnTo>
                  <a:cubicBezTo>
                    <a:pt x="11278" y="903"/>
                    <a:pt x="10401" y="1"/>
                    <a:pt x="9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12"/>
            <p:cNvSpPr/>
            <p:nvPr/>
          </p:nvSpPr>
          <p:spPr>
            <a:xfrm>
              <a:off x="2609815" y="2334559"/>
              <a:ext cx="212882" cy="73820"/>
            </a:xfrm>
            <a:custGeom>
              <a:avLst/>
              <a:gdLst/>
              <a:ahLst/>
              <a:cxnLst/>
              <a:rect l="l" t="t" r="r" b="b"/>
              <a:pathLst>
                <a:path w="11280" h="3911" extrusionOk="0">
                  <a:moveTo>
                    <a:pt x="1981" y="1"/>
                  </a:moveTo>
                  <a:cubicBezTo>
                    <a:pt x="878" y="1"/>
                    <a:pt x="1" y="903"/>
                    <a:pt x="1" y="1980"/>
                  </a:cubicBezTo>
                  <a:lnTo>
                    <a:pt x="1" y="3910"/>
                  </a:lnTo>
                  <a:lnTo>
                    <a:pt x="11279" y="3910"/>
                  </a:lnTo>
                  <a:lnTo>
                    <a:pt x="11279" y="1980"/>
                  </a:lnTo>
                  <a:cubicBezTo>
                    <a:pt x="11279" y="903"/>
                    <a:pt x="10402" y="1"/>
                    <a:pt x="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12"/>
            <p:cNvSpPr/>
            <p:nvPr/>
          </p:nvSpPr>
          <p:spPr>
            <a:xfrm>
              <a:off x="964171" y="2457068"/>
              <a:ext cx="2621371" cy="22726"/>
            </a:xfrm>
            <a:custGeom>
              <a:avLst/>
              <a:gdLst/>
              <a:ahLst/>
              <a:cxnLst/>
              <a:rect l="l" t="t" r="r" b="b"/>
              <a:pathLst>
                <a:path w="138899" h="1204" extrusionOk="0">
                  <a:moveTo>
                    <a:pt x="0" y="1"/>
                  </a:moveTo>
                  <a:lnTo>
                    <a:pt x="0" y="1204"/>
                  </a:lnTo>
                  <a:lnTo>
                    <a:pt x="138898" y="1204"/>
                  </a:lnTo>
                  <a:lnTo>
                    <a:pt x="138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12"/>
            <p:cNvSpPr/>
            <p:nvPr/>
          </p:nvSpPr>
          <p:spPr>
            <a:xfrm>
              <a:off x="964171" y="2388009"/>
              <a:ext cx="2621371" cy="37863"/>
            </a:xfrm>
            <a:custGeom>
              <a:avLst/>
              <a:gdLst/>
              <a:ahLst/>
              <a:cxnLst/>
              <a:rect l="l" t="t" r="r" b="b"/>
              <a:pathLst>
                <a:path w="138899" h="2006" extrusionOk="0">
                  <a:moveTo>
                    <a:pt x="0" y="1"/>
                  </a:moveTo>
                  <a:lnTo>
                    <a:pt x="0" y="2006"/>
                  </a:lnTo>
                  <a:lnTo>
                    <a:pt x="138898" y="2006"/>
                  </a:lnTo>
                  <a:lnTo>
                    <a:pt x="1388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12"/>
            <p:cNvSpPr/>
            <p:nvPr/>
          </p:nvSpPr>
          <p:spPr>
            <a:xfrm>
              <a:off x="536081" y="2035128"/>
              <a:ext cx="201992" cy="509984"/>
            </a:xfrm>
            <a:custGeom>
              <a:avLst/>
              <a:gdLst/>
              <a:ahLst/>
              <a:cxnLst/>
              <a:rect l="l" t="t" r="r" b="b"/>
              <a:pathLst>
                <a:path w="10703" h="27019" extrusionOk="0">
                  <a:moveTo>
                    <a:pt x="10702" y="1"/>
                  </a:moveTo>
                  <a:cubicBezTo>
                    <a:pt x="4788" y="1"/>
                    <a:pt x="1" y="4788"/>
                    <a:pt x="1" y="10678"/>
                  </a:cubicBezTo>
                  <a:lnTo>
                    <a:pt x="1" y="16342"/>
                  </a:lnTo>
                  <a:cubicBezTo>
                    <a:pt x="1" y="22257"/>
                    <a:pt x="4788" y="27018"/>
                    <a:pt x="10702" y="27018"/>
                  </a:cubicBezTo>
                  <a:lnTo>
                    <a:pt x="10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12"/>
            <p:cNvSpPr/>
            <p:nvPr/>
          </p:nvSpPr>
          <p:spPr>
            <a:xfrm>
              <a:off x="470325" y="2212050"/>
              <a:ext cx="103138" cy="209588"/>
            </a:xfrm>
            <a:custGeom>
              <a:avLst/>
              <a:gdLst/>
              <a:ahLst/>
              <a:cxnLst/>
              <a:rect l="l" t="t" r="r" b="b"/>
              <a:pathLst>
                <a:path w="5465" h="11104" extrusionOk="0">
                  <a:moveTo>
                    <a:pt x="2457" y="0"/>
                  </a:moveTo>
                  <a:cubicBezTo>
                    <a:pt x="1104" y="0"/>
                    <a:pt x="1" y="1103"/>
                    <a:pt x="1" y="2456"/>
                  </a:cubicBezTo>
                  <a:lnTo>
                    <a:pt x="1" y="8647"/>
                  </a:lnTo>
                  <a:cubicBezTo>
                    <a:pt x="1" y="10000"/>
                    <a:pt x="1104" y="11103"/>
                    <a:pt x="2457" y="11103"/>
                  </a:cubicBezTo>
                  <a:lnTo>
                    <a:pt x="5465" y="11103"/>
                  </a:lnTo>
                  <a:lnTo>
                    <a:pt x="5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12"/>
            <p:cNvSpPr/>
            <p:nvPr/>
          </p:nvSpPr>
          <p:spPr>
            <a:xfrm>
              <a:off x="685560" y="1771180"/>
              <a:ext cx="133410" cy="975951"/>
            </a:xfrm>
            <a:custGeom>
              <a:avLst/>
              <a:gdLst/>
              <a:ahLst/>
              <a:cxnLst/>
              <a:rect l="l" t="t" r="r" b="b"/>
              <a:pathLst>
                <a:path w="7069" h="51706" extrusionOk="0">
                  <a:moveTo>
                    <a:pt x="4186" y="1"/>
                  </a:moveTo>
                  <a:cubicBezTo>
                    <a:pt x="1880" y="1"/>
                    <a:pt x="0" y="1880"/>
                    <a:pt x="0" y="4211"/>
                  </a:cubicBezTo>
                  <a:lnTo>
                    <a:pt x="0" y="47520"/>
                  </a:lnTo>
                  <a:cubicBezTo>
                    <a:pt x="0" y="49826"/>
                    <a:pt x="1880" y="51705"/>
                    <a:pt x="4186" y="51705"/>
                  </a:cubicBezTo>
                  <a:lnTo>
                    <a:pt x="7068" y="51705"/>
                  </a:lnTo>
                  <a:lnTo>
                    <a:pt x="70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12"/>
            <p:cNvSpPr/>
            <p:nvPr/>
          </p:nvSpPr>
          <p:spPr>
            <a:xfrm>
              <a:off x="811862" y="1643934"/>
              <a:ext cx="168871" cy="1230933"/>
            </a:xfrm>
            <a:custGeom>
              <a:avLst/>
              <a:gdLst/>
              <a:ahLst/>
              <a:cxnLst/>
              <a:rect l="l" t="t" r="r" b="b"/>
              <a:pathLst>
                <a:path w="8948" h="65215" extrusionOk="0">
                  <a:moveTo>
                    <a:pt x="5314" y="1"/>
                  </a:moveTo>
                  <a:cubicBezTo>
                    <a:pt x="2381" y="1"/>
                    <a:pt x="0" y="2382"/>
                    <a:pt x="0" y="5314"/>
                  </a:cubicBezTo>
                  <a:lnTo>
                    <a:pt x="0" y="59901"/>
                  </a:lnTo>
                  <a:cubicBezTo>
                    <a:pt x="0" y="62833"/>
                    <a:pt x="2381" y="65214"/>
                    <a:pt x="5314" y="65214"/>
                  </a:cubicBezTo>
                  <a:lnTo>
                    <a:pt x="8948" y="65214"/>
                  </a:lnTo>
                  <a:lnTo>
                    <a:pt x="89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12"/>
            <p:cNvSpPr/>
            <p:nvPr/>
          </p:nvSpPr>
          <p:spPr>
            <a:xfrm>
              <a:off x="3812723" y="2035128"/>
              <a:ext cx="201521" cy="509984"/>
            </a:xfrm>
            <a:custGeom>
              <a:avLst/>
              <a:gdLst/>
              <a:ahLst/>
              <a:cxnLst/>
              <a:rect l="l" t="t" r="r" b="b"/>
              <a:pathLst>
                <a:path w="10678" h="27019" extrusionOk="0">
                  <a:moveTo>
                    <a:pt x="1" y="1"/>
                  </a:moveTo>
                  <a:lnTo>
                    <a:pt x="1" y="27018"/>
                  </a:lnTo>
                  <a:cubicBezTo>
                    <a:pt x="5890" y="27018"/>
                    <a:pt x="10677" y="22257"/>
                    <a:pt x="10677" y="16342"/>
                  </a:cubicBezTo>
                  <a:lnTo>
                    <a:pt x="10677" y="10678"/>
                  </a:lnTo>
                  <a:cubicBezTo>
                    <a:pt x="10677" y="4788"/>
                    <a:pt x="5890"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12"/>
            <p:cNvSpPr/>
            <p:nvPr/>
          </p:nvSpPr>
          <p:spPr>
            <a:xfrm>
              <a:off x="3977338" y="2212050"/>
              <a:ext cx="102666" cy="209588"/>
            </a:xfrm>
            <a:custGeom>
              <a:avLst/>
              <a:gdLst/>
              <a:ahLst/>
              <a:cxnLst/>
              <a:rect l="l" t="t" r="r" b="b"/>
              <a:pathLst>
                <a:path w="5440" h="11104" extrusionOk="0">
                  <a:moveTo>
                    <a:pt x="0" y="0"/>
                  </a:moveTo>
                  <a:lnTo>
                    <a:pt x="0" y="11103"/>
                  </a:lnTo>
                  <a:lnTo>
                    <a:pt x="2983" y="11103"/>
                  </a:lnTo>
                  <a:cubicBezTo>
                    <a:pt x="4336" y="11103"/>
                    <a:pt x="5439" y="10000"/>
                    <a:pt x="5439" y="8647"/>
                  </a:cubicBezTo>
                  <a:lnTo>
                    <a:pt x="5439" y="2456"/>
                  </a:lnTo>
                  <a:cubicBezTo>
                    <a:pt x="5439" y="1103"/>
                    <a:pt x="4336" y="0"/>
                    <a:pt x="2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12"/>
            <p:cNvSpPr/>
            <p:nvPr/>
          </p:nvSpPr>
          <p:spPr>
            <a:xfrm>
              <a:off x="3731359" y="1771180"/>
              <a:ext cx="133882" cy="975951"/>
            </a:xfrm>
            <a:custGeom>
              <a:avLst/>
              <a:gdLst/>
              <a:ahLst/>
              <a:cxnLst/>
              <a:rect l="l" t="t" r="r" b="b"/>
              <a:pathLst>
                <a:path w="7094" h="51706" extrusionOk="0">
                  <a:moveTo>
                    <a:pt x="1" y="1"/>
                  </a:moveTo>
                  <a:lnTo>
                    <a:pt x="1" y="51705"/>
                  </a:lnTo>
                  <a:lnTo>
                    <a:pt x="2883" y="51705"/>
                  </a:lnTo>
                  <a:cubicBezTo>
                    <a:pt x="5214" y="51705"/>
                    <a:pt x="7094" y="49826"/>
                    <a:pt x="7094" y="47520"/>
                  </a:cubicBezTo>
                  <a:lnTo>
                    <a:pt x="7094" y="4211"/>
                  </a:lnTo>
                  <a:cubicBezTo>
                    <a:pt x="7094" y="1880"/>
                    <a:pt x="5214" y="1"/>
                    <a:pt x="2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12"/>
            <p:cNvSpPr/>
            <p:nvPr/>
          </p:nvSpPr>
          <p:spPr>
            <a:xfrm>
              <a:off x="3570065" y="1643934"/>
              <a:ext cx="168399" cy="1230933"/>
            </a:xfrm>
            <a:custGeom>
              <a:avLst/>
              <a:gdLst/>
              <a:ahLst/>
              <a:cxnLst/>
              <a:rect l="l" t="t" r="r" b="b"/>
              <a:pathLst>
                <a:path w="8923" h="65215" extrusionOk="0">
                  <a:moveTo>
                    <a:pt x="0" y="1"/>
                  </a:moveTo>
                  <a:lnTo>
                    <a:pt x="0" y="65214"/>
                  </a:lnTo>
                  <a:lnTo>
                    <a:pt x="3634" y="65214"/>
                  </a:lnTo>
                  <a:cubicBezTo>
                    <a:pt x="6567" y="65214"/>
                    <a:pt x="8923" y="62833"/>
                    <a:pt x="8923" y="59901"/>
                  </a:cubicBezTo>
                  <a:lnTo>
                    <a:pt x="8923" y="5314"/>
                  </a:lnTo>
                  <a:cubicBezTo>
                    <a:pt x="8923" y="2382"/>
                    <a:pt x="6567" y="1"/>
                    <a:pt x="3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12"/>
            <p:cNvSpPr/>
            <p:nvPr/>
          </p:nvSpPr>
          <p:spPr>
            <a:xfrm>
              <a:off x="911193" y="3265955"/>
              <a:ext cx="2690898" cy="1478328"/>
            </a:xfrm>
            <a:custGeom>
              <a:avLst/>
              <a:gdLst/>
              <a:ahLst/>
              <a:cxnLst/>
              <a:rect l="l" t="t" r="r" b="b"/>
              <a:pathLst>
                <a:path w="142583" h="78322" extrusionOk="0">
                  <a:moveTo>
                    <a:pt x="20552" y="0"/>
                  </a:moveTo>
                  <a:cubicBezTo>
                    <a:pt x="9098" y="0"/>
                    <a:pt x="0" y="9148"/>
                    <a:pt x="677" y="19975"/>
                  </a:cubicBezTo>
                  <a:lnTo>
                    <a:pt x="3158" y="60527"/>
                  </a:lnTo>
                  <a:cubicBezTo>
                    <a:pt x="3760" y="70527"/>
                    <a:pt x="12482" y="78321"/>
                    <a:pt x="23058" y="78321"/>
                  </a:cubicBezTo>
                  <a:lnTo>
                    <a:pt x="119525" y="78321"/>
                  </a:lnTo>
                  <a:cubicBezTo>
                    <a:pt x="130101" y="78321"/>
                    <a:pt x="138823" y="70527"/>
                    <a:pt x="139425" y="60527"/>
                  </a:cubicBezTo>
                  <a:lnTo>
                    <a:pt x="141906" y="19975"/>
                  </a:lnTo>
                  <a:cubicBezTo>
                    <a:pt x="142583" y="9148"/>
                    <a:pt x="133485" y="0"/>
                    <a:pt x="122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12"/>
            <p:cNvSpPr/>
            <p:nvPr/>
          </p:nvSpPr>
          <p:spPr>
            <a:xfrm>
              <a:off x="994445" y="3251762"/>
              <a:ext cx="2524404" cy="1386558"/>
            </a:xfrm>
            <a:custGeom>
              <a:avLst/>
              <a:gdLst/>
              <a:ahLst/>
              <a:cxnLst/>
              <a:rect l="l" t="t" r="r" b="b"/>
              <a:pathLst>
                <a:path w="133761" h="73460" extrusionOk="0">
                  <a:moveTo>
                    <a:pt x="19299" y="0"/>
                  </a:moveTo>
                  <a:cubicBezTo>
                    <a:pt x="8547" y="0"/>
                    <a:pt x="0" y="8572"/>
                    <a:pt x="627" y="18747"/>
                  </a:cubicBezTo>
                  <a:lnTo>
                    <a:pt x="2958" y="56793"/>
                  </a:lnTo>
                  <a:cubicBezTo>
                    <a:pt x="3534" y="66141"/>
                    <a:pt x="11705" y="73459"/>
                    <a:pt x="21630" y="73459"/>
                  </a:cubicBezTo>
                  <a:lnTo>
                    <a:pt x="112131" y="73459"/>
                  </a:lnTo>
                  <a:cubicBezTo>
                    <a:pt x="122056" y="73459"/>
                    <a:pt x="130227" y="66141"/>
                    <a:pt x="130803" y="56793"/>
                  </a:cubicBezTo>
                  <a:lnTo>
                    <a:pt x="133134" y="18747"/>
                  </a:lnTo>
                  <a:cubicBezTo>
                    <a:pt x="133761" y="8572"/>
                    <a:pt x="125214" y="0"/>
                    <a:pt x="114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12"/>
            <p:cNvSpPr/>
            <p:nvPr/>
          </p:nvSpPr>
          <p:spPr>
            <a:xfrm>
              <a:off x="866727" y="2547888"/>
              <a:ext cx="2777466" cy="1526119"/>
            </a:xfrm>
            <a:custGeom>
              <a:avLst/>
              <a:gdLst/>
              <a:ahLst/>
              <a:cxnLst/>
              <a:rect l="l" t="t" r="r" b="b"/>
              <a:pathLst>
                <a:path w="147170" h="80854" extrusionOk="0">
                  <a:moveTo>
                    <a:pt x="21229" y="1"/>
                  </a:moveTo>
                  <a:cubicBezTo>
                    <a:pt x="9374" y="1"/>
                    <a:pt x="1" y="9450"/>
                    <a:pt x="677" y="20628"/>
                  </a:cubicBezTo>
                  <a:lnTo>
                    <a:pt x="3234" y="62482"/>
                  </a:lnTo>
                  <a:cubicBezTo>
                    <a:pt x="3860" y="72783"/>
                    <a:pt x="12883" y="80853"/>
                    <a:pt x="23785" y="80853"/>
                  </a:cubicBezTo>
                  <a:lnTo>
                    <a:pt x="123385" y="80853"/>
                  </a:lnTo>
                  <a:cubicBezTo>
                    <a:pt x="134287" y="80853"/>
                    <a:pt x="143284" y="72783"/>
                    <a:pt x="143911" y="62482"/>
                  </a:cubicBezTo>
                  <a:lnTo>
                    <a:pt x="146467" y="20628"/>
                  </a:lnTo>
                  <a:cubicBezTo>
                    <a:pt x="147169" y="9450"/>
                    <a:pt x="137771" y="1"/>
                    <a:pt x="125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12"/>
            <p:cNvSpPr/>
            <p:nvPr/>
          </p:nvSpPr>
          <p:spPr>
            <a:xfrm>
              <a:off x="1623086" y="2547888"/>
              <a:ext cx="1304562" cy="1169438"/>
            </a:xfrm>
            <a:custGeom>
              <a:avLst/>
              <a:gdLst/>
              <a:ahLst/>
              <a:cxnLst/>
              <a:rect l="l" t="t" r="r" b="b"/>
              <a:pathLst>
                <a:path w="69125" h="61957" extrusionOk="0">
                  <a:moveTo>
                    <a:pt x="10352" y="1"/>
                  </a:moveTo>
                  <a:lnTo>
                    <a:pt x="14337" y="3259"/>
                  </a:lnTo>
                  <a:cubicBezTo>
                    <a:pt x="15966" y="4612"/>
                    <a:pt x="16618" y="6818"/>
                    <a:pt x="15966" y="8823"/>
                  </a:cubicBezTo>
                  <a:lnTo>
                    <a:pt x="1079" y="55239"/>
                  </a:lnTo>
                  <a:cubicBezTo>
                    <a:pt x="1" y="58548"/>
                    <a:pt x="2482" y="61956"/>
                    <a:pt x="5991" y="61956"/>
                  </a:cubicBezTo>
                  <a:lnTo>
                    <a:pt x="62959" y="61956"/>
                  </a:lnTo>
                  <a:cubicBezTo>
                    <a:pt x="66618" y="61956"/>
                    <a:pt x="69124" y="58247"/>
                    <a:pt x="67721" y="54863"/>
                  </a:cubicBezTo>
                  <a:lnTo>
                    <a:pt x="48949" y="9099"/>
                  </a:lnTo>
                  <a:cubicBezTo>
                    <a:pt x="48222" y="7319"/>
                    <a:pt x="48548" y="5289"/>
                    <a:pt x="49776" y="3810"/>
                  </a:cubicBezTo>
                  <a:lnTo>
                    <a:pt x="53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12"/>
            <p:cNvSpPr/>
            <p:nvPr/>
          </p:nvSpPr>
          <p:spPr>
            <a:xfrm>
              <a:off x="1760278" y="2649126"/>
              <a:ext cx="1054331" cy="153756"/>
            </a:xfrm>
            <a:custGeom>
              <a:avLst/>
              <a:gdLst/>
              <a:ahLst/>
              <a:cxnLst/>
              <a:rect l="l" t="t" r="r" b="b"/>
              <a:pathLst>
                <a:path w="55866" h="8146" extrusionOk="0">
                  <a:moveTo>
                    <a:pt x="54888" y="0"/>
                  </a:moveTo>
                  <a:cubicBezTo>
                    <a:pt x="45815" y="3710"/>
                    <a:pt x="36015" y="5589"/>
                    <a:pt x="26216" y="5589"/>
                  </a:cubicBezTo>
                  <a:cubicBezTo>
                    <a:pt x="17594" y="5589"/>
                    <a:pt x="8973" y="4136"/>
                    <a:pt x="852" y="1253"/>
                  </a:cubicBezTo>
                  <a:lnTo>
                    <a:pt x="0" y="3659"/>
                  </a:lnTo>
                  <a:cubicBezTo>
                    <a:pt x="8396" y="6667"/>
                    <a:pt x="17319" y="8146"/>
                    <a:pt x="26216" y="8146"/>
                  </a:cubicBezTo>
                  <a:cubicBezTo>
                    <a:pt x="36341" y="8146"/>
                    <a:pt x="46467" y="6216"/>
                    <a:pt x="55865" y="2381"/>
                  </a:cubicBezTo>
                  <a:lnTo>
                    <a:pt x="54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12"/>
            <p:cNvSpPr/>
            <p:nvPr/>
          </p:nvSpPr>
          <p:spPr>
            <a:xfrm>
              <a:off x="1753181" y="2788187"/>
              <a:ext cx="1054331" cy="154247"/>
            </a:xfrm>
            <a:custGeom>
              <a:avLst/>
              <a:gdLst/>
              <a:ahLst/>
              <a:cxnLst/>
              <a:rect l="l" t="t" r="r" b="b"/>
              <a:pathLst>
                <a:path w="55866" h="8172" extrusionOk="0">
                  <a:moveTo>
                    <a:pt x="54888" y="1"/>
                  </a:moveTo>
                  <a:cubicBezTo>
                    <a:pt x="45815" y="3735"/>
                    <a:pt x="36015" y="5590"/>
                    <a:pt x="26216" y="5590"/>
                  </a:cubicBezTo>
                  <a:cubicBezTo>
                    <a:pt x="17594" y="5590"/>
                    <a:pt x="8973" y="4161"/>
                    <a:pt x="877" y="1254"/>
                  </a:cubicBezTo>
                  <a:lnTo>
                    <a:pt x="0" y="3660"/>
                  </a:lnTo>
                  <a:cubicBezTo>
                    <a:pt x="8396" y="6667"/>
                    <a:pt x="17319" y="8171"/>
                    <a:pt x="26216" y="8171"/>
                  </a:cubicBezTo>
                  <a:cubicBezTo>
                    <a:pt x="36341" y="8171"/>
                    <a:pt x="46467" y="6241"/>
                    <a:pt x="55865" y="2382"/>
                  </a:cubicBezTo>
                  <a:lnTo>
                    <a:pt x="548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12"/>
            <p:cNvSpPr/>
            <p:nvPr/>
          </p:nvSpPr>
          <p:spPr>
            <a:xfrm>
              <a:off x="1549309" y="3401714"/>
              <a:ext cx="1456844" cy="195866"/>
            </a:xfrm>
            <a:custGeom>
              <a:avLst/>
              <a:gdLst/>
              <a:ahLst/>
              <a:cxnLst/>
              <a:rect l="l" t="t" r="r" b="b"/>
              <a:pathLst>
                <a:path w="77194" h="10377" extrusionOk="0">
                  <a:moveTo>
                    <a:pt x="76241" y="0"/>
                  </a:moveTo>
                  <a:cubicBezTo>
                    <a:pt x="63183" y="5188"/>
                    <a:pt x="49098" y="7795"/>
                    <a:pt x="35038" y="7795"/>
                  </a:cubicBezTo>
                  <a:cubicBezTo>
                    <a:pt x="23434" y="7795"/>
                    <a:pt x="11830" y="6015"/>
                    <a:pt x="777" y="2456"/>
                  </a:cubicBezTo>
                  <a:lnTo>
                    <a:pt x="0" y="4913"/>
                  </a:lnTo>
                  <a:cubicBezTo>
                    <a:pt x="11303" y="8547"/>
                    <a:pt x="23158" y="10376"/>
                    <a:pt x="35038" y="10376"/>
                  </a:cubicBezTo>
                  <a:cubicBezTo>
                    <a:pt x="49424" y="10376"/>
                    <a:pt x="63810" y="7694"/>
                    <a:pt x="77194" y="2406"/>
                  </a:cubicBezTo>
                  <a:lnTo>
                    <a:pt x="76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12"/>
            <p:cNvSpPr/>
            <p:nvPr/>
          </p:nvSpPr>
          <p:spPr>
            <a:xfrm>
              <a:off x="1549309" y="3465091"/>
              <a:ext cx="1456844" cy="195394"/>
            </a:xfrm>
            <a:custGeom>
              <a:avLst/>
              <a:gdLst/>
              <a:ahLst/>
              <a:cxnLst/>
              <a:rect l="l" t="t" r="r" b="b"/>
              <a:pathLst>
                <a:path w="77194" h="10352" extrusionOk="0">
                  <a:moveTo>
                    <a:pt x="76241" y="1"/>
                  </a:moveTo>
                  <a:cubicBezTo>
                    <a:pt x="63183" y="5189"/>
                    <a:pt x="49098" y="7795"/>
                    <a:pt x="35038" y="7795"/>
                  </a:cubicBezTo>
                  <a:cubicBezTo>
                    <a:pt x="23434" y="7795"/>
                    <a:pt x="11830" y="6016"/>
                    <a:pt x="777" y="2457"/>
                  </a:cubicBezTo>
                  <a:lnTo>
                    <a:pt x="0" y="4888"/>
                  </a:lnTo>
                  <a:cubicBezTo>
                    <a:pt x="11303" y="8547"/>
                    <a:pt x="23158" y="10352"/>
                    <a:pt x="35038" y="10352"/>
                  </a:cubicBezTo>
                  <a:cubicBezTo>
                    <a:pt x="49424" y="10352"/>
                    <a:pt x="63810" y="7695"/>
                    <a:pt x="77194" y="2382"/>
                  </a:cubicBezTo>
                  <a:lnTo>
                    <a:pt x="762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12"/>
            <p:cNvSpPr/>
            <p:nvPr/>
          </p:nvSpPr>
          <p:spPr>
            <a:xfrm>
              <a:off x="1628767" y="2896522"/>
              <a:ext cx="1338608" cy="557492"/>
            </a:xfrm>
            <a:custGeom>
              <a:avLst/>
              <a:gdLst/>
              <a:ahLst/>
              <a:cxnLst/>
              <a:rect l="l" t="t" r="r" b="b"/>
              <a:pathLst>
                <a:path w="70929" h="29536" extrusionOk="0">
                  <a:moveTo>
                    <a:pt x="67094" y="0"/>
                  </a:moveTo>
                  <a:cubicBezTo>
                    <a:pt x="56699" y="3713"/>
                    <a:pt x="45659" y="5574"/>
                    <a:pt x="34620" y="5574"/>
                  </a:cubicBezTo>
                  <a:cubicBezTo>
                    <a:pt x="23673" y="5574"/>
                    <a:pt x="12726" y="3744"/>
                    <a:pt x="2407" y="75"/>
                  </a:cubicBezTo>
                  <a:lnTo>
                    <a:pt x="1" y="25464"/>
                  </a:lnTo>
                  <a:cubicBezTo>
                    <a:pt x="9442" y="28186"/>
                    <a:pt x="19266" y="29536"/>
                    <a:pt x="29092" y="29536"/>
                  </a:cubicBezTo>
                  <a:cubicBezTo>
                    <a:pt x="43421" y="29536"/>
                    <a:pt x="57757" y="26667"/>
                    <a:pt x="70928" y="21003"/>
                  </a:cubicBezTo>
                  <a:lnTo>
                    <a:pt x="67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12"/>
            <p:cNvSpPr/>
            <p:nvPr/>
          </p:nvSpPr>
          <p:spPr>
            <a:xfrm>
              <a:off x="1755541" y="2952332"/>
              <a:ext cx="145224" cy="516609"/>
            </a:xfrm>
            <a:custGeom>
              <a:avLst/>
              <a:gdLst/>
              <a:ahLst/>
              <a:cxnLst/>
              <a:rect l="l" t="t" r="r" b="b"/>
              <a:pathLst>
                <a:path w="7695" h="27370" extrusionOk="0">
                  <a:moveTo>
                    <a:pt x="7294" y="1"/>
                  </a:moveTo>
                  <a:cubicBezTo>
                    <a:pt x="4963" y="9123"/>
                    <a:pt x="2557" y="18196"/>
                    <a:pt x="0" y="27269"/>
                  </a:cubicBezTo>
                  <a:lnTo>
                    <a:pt x="427" y="27369"/>
                  </a:lnTo>
                  <a:cubicBezTo>
                    <a:pt x="2958" y="18321"/>
                    <a:pt x="5389" y="9224"/>
                    <a:pt x="7695" y="101"/>
                  </a:cubicBezTo>
                  <a:lnTo>
                    <a:pt x="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12"/>
            <p:cNvSpPr/>
            <p:nvPr/>
          </p:nvSpPr>
          <p:spPr>
            <a:xfrm>
              <a:off x="1816087" y="2968884"/>
              <a:ext cx="124426" cy="549715"/>
            </a:xfrm>
            <a:custGeom>
              <a:avLst/>
              <a:gdLst/>
              <a:ahLst/>
              <a:cxnLst/>
              <a:rect l="l" t="t" r="r" b="b"/>
              <a:pathLst>
                <a:path w="6593" h="29124" extrusionOk="0">
                  <a:moveTo>
                    <a:pt x="6166" y="1"/>
                  </a:moveTo>
                  <a:cubicBezTo>
                    <a:pt x="4111" y="9675"/>
                    <a:pt x="2056" y="19349"/>
                    <a:pt x="1" y="29023"/>
                  </a:cubicBezTo>
                  <a:lnTo>
                    <a:pt x="402" y="29124"/>
                  </a:lnTo>
                  <a:cubicBezTo>
                    <a:pt x="2482" y="19449"/>
                    <a:pt x="4537" y="9750"/>
                    <a:pt x="6592" y="76"/>
                  </a:cubicBezTo>
                  <a:lnTo>
                    <a:pt x="6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12"/>
            <p:cNvSpPr/>
            <p:nvPr/>
          </p:nvSpPr>
          <p:spPr>
            <a:xfrm>
              <a:off x="1876633" y="2983077"/>
              <a:ext cx="111178" cy="544506"/>
            </a:xfrm>
            <a:custGeom>
              <a:avLst/>
              <a:gdLst/>
              <a:ahLst/>
              <a:cxnLst/>
              <a:rect l="l" t="t" r="r" b="b"/>
              <a:pathLst>
                <a:path w="5891" h="28848" extrusionOk="0">
                  <a:moveTo>
                    <a:pt x="5464" y="1"/>
                  </a:moveTo>
                  <a:cubicBezTo>
                    <a:pt x="3635" y="9575"/>
                    <a:pt x="1830" y="19174"/>
                    <a:pt x="1" y="28773"/>
                  </a:cubicBezTo>
                  <a:lnTo>
                    <a:pt x="427" y="28848"/>
                  </a:lnTo>
                  <a:cubicBezTo>
                    <a:pt x="2231" y="19274"/>
                    <a:pt x="4061" y="9675"/>
                    <a:pt x="5890" y="76"/>
                  </a:cubicBezTo>
                  <a:lnTo>
                    <a:pt x="5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12"/>
            <p:cNvSpPr/>
            <p:nvPr/>
          </p:nvSpPr>
          <p:spPr>
            <a:xfrm>
              <a:off x="1962716" y="2989702"/>
              <a:ext cx="93211" cy="539787"/>
            </a:xfrm>
            <a:custGeom>
              <a:avLst/>
              <a:gdLst/>
              <a:ahLst/>
              <a:cxnLst/>
              <a:rect l="l" t="t" r="r" b="b"/>
              <a:pathLst>
                <a:path w="4939" h="28598" extrusionOk="0">
                  <a:moveTo>
                    <a:pt x="4512" y="0"/>
                  </a:moveTo>
                  <a:cubicBezTo>
                    <a:pt x="3009" y="9499"/>
                    <a:pt x="1505" y="19023"/>
                    <a:pt x="1" y="28522"/>
                  </a:cubicBezTo>
                  <a:lnTo>
                    <a:pt x="427" y="28597"/>
                  </a:lnTo>
                  <a:cubicBezTo>
                    <a:pt x="1931" y="19098"/>
                    <a:pt x="3435" y="9574"/>
                    <a:pt x="4938" y="51"/>
                  </a:cubicBezTo>
                  <a:lnTo>
                    <a:pt x="4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12"/>
            <p:cNvSpPr/>
            <p:nvPr/>
          </p:nvSpPr>
          <p:spPr>
            <a:xfrm>
              <a:off x="2041721" y="2968412"/>
              <a:ext cx="78057" cy="528425"/>
            </a:xfrm>
            <a:custGeom>
              <a:avLst/>
              <a:gdLst/>
              <a:ahLst/>
              <a:cxnLst/>
              <a:rect l="l" t="t" r="r" b="b"/>
              <a:pathLst>
                <a:path w="4136" h="27996" extrusionOk="0">
                  <a:moveTo>
                    <a:pt x="3710" y="1"/>
                  </a:moveTo>
                  <a:cubicBezTo>
                    <a:pt x="2306" y="9299"/>
                    <a:pt x="1078" y="18622"/>
                    <a:pt x="0" y="27946"/>
                  </a:cubicBezTo>
                  <a:lnTo>
                    <a:pt x="427" y="27996"/>
                  </a:lnTo>
                  <a:cubicBezTo>
                    <a:pt x="1504" y="18672"/>
                    <a:pt x="2732" y="9349"/>
                    <a:pt x="4136" y="76"/>
                  </a:cubicBezTo>
                  <a:lnTo>
                    <a:pt x="3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12"/>
            <p:cNvSpPr/>
            <p:nvPr/>
          </p:nvSpPr>
          <p:spPr>
            <a:xfrm>
              <a:off x="2114573" y="2968884"/>
              <a:ext cx="49672" cy="513759"/>
            </a:xfrm>
            <a:custGeom>
              <a:avLst/>
              <a:gdLst/>
              <a:ahLst/>
              <a:cxnLst/>
              <a:rect l="l" t="t" r="r" b="b"/>
              <a:pathLst>
                <a:path w="2632" h="27219" extrusionOk="0">
                  <a:moveTo>
                    <a:pt x="2206" y="1"/>
                  </a:moveTo>
                  <a:cubicBezTo>
                    <a:pt x="1679" y="9073"/>
                    <a:pt x="927" y="18146"/>
                    <a:pt x="0" y="27169"/>
                  </a:cubicBezTo>
                  <a:lnTo>
                    <a:pt x="426" y="27219"/>
                  </a:lnTo>
                  <a:cubicBezTo>
                    <a:pt x="1354" y="18171"/>
                    <a:pt x="2105" y="9099"/>
                    <a:pt x="2632" y="26"/>
                  </a:cubicBezTo>
                  <a:lnTo>
                    <a:pt x="2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12"/>
            <p:cNvSpPr/>
            <p:nvPr/>
          </p:nvSpPr>
          <p:spPr>
            <a:xfrm>
              <a:off x="2196880" y="2973621"/>
              <a:ext cx="21760" cy="536937"/>
            </a:xfrm>
            <a:custGeom>
              <a:avLst/>
              <a:gdLst/>
              <a:ahLst/>
              <a:cxnLst/>
              <a:rect l="l" t="t" r="r" b="b"/>
              <a:pathLst>
                <a:path w="1153" h="28447" extrusionOk="0">
                  <a:moveTo>
                    <a:pt x="727" y="0"/>
                  </a:moveTo>
                  <a:cubicBezTo>
                    <a:pt x="702" y="9499"/>
                    <a:pt x="451" y="18973"/>
                    <a:pt x="0" y="28447"/>
                  </a:cubicBezTo>
                  <a:lnTo>
                    <a:pt x="426" y="28447"/>
                  </a:lnTo>
                  <a:cubicBezTo>
                    <a:pt x="902" y="18973"/>
                    <a:pt x="1128" y="9499"/>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12"/>
            <p:cNvSpPr/>
            <p:nvPr/>
          </p:nvSpPr>
          <p:spPr>
            <a:xfrm>
              <a:off x="2288644" y="2978340"/>
              <a:ext cx="17042" cy="501943"/>
            </a:xfrm>
            <a:custGeom>
              <a:avLst/>
              <a:gdLst/>
              <a:ahLst/>
              <a:cxnLst/>
              <a:rect l="l" t="t" r="r" b="b"/>
              <a:pathLst>
                <a:path w="903" h="26593" extrusionOk="0">
                  <a:moveTo>
                    <a:pt x="0" y="1"/>
                  </a:moveTo>
                  <a:cubicBezTo>
                    <a:pt x="301" y="8873"/>
                    <a:pt x="451" y="17720"/>
                    <a:pt x="476" y="26593"/>
                  </a:cubicBezTo>
                  <a:lnTo>
                    <a:pt x="903" y="26593"/>
                  </a:lnTo>
                  <a:cubicBezTo>
                    <a:pt x="877" y="17720"/>
                    <a:pt x="727" y="8848"/>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12"/>
            <p:cNvSpPr/>
            <p:nvPr/>
          </p:nvSpPr>
          <p:spPr>
            <a:xfrm>
              <a:off x="2350134" y="2992061"/>
              <a:ext cx="50163" cy="530803"/>
            </a:xfrm>
            <a:custGeom>
              <a:avLst/>
              <a:gdLst/>
              <a:ahLst/>
              <a:cxnLst/>
              <a:rect l="l" t="t" r="r" b="b"/>
              <a:pathLst>
                <a:path w="2658" h="28122" extrusionOk="0">
                  <a:moveTo>
                    <a:pt x="426" y="1"/>
                  </a:moveTo>
                  <a:lnTo>
                    <a:pt x="0" y="26"/>
                  </a:lnTo>
                  <a:cubicBezTo>
                    <a:pt x="527" y="9399"/>
                    <a:pt x="1279" y="18773"/>
                    <a:pt x="2231" y="28121"/>
                  </a:cubicBezTo>
                  <a:lnTo>
                    <a:pt x="2657" y="28071"/>
                  </a:lnTo>
                  <a:cubicBezTo>
                    <a:pt x="1705" y="18723"/>
                    <a:pt x="953" y="9374"/>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12"/>
            <p:cNvSpPr/>
            <p:nvPr/>
          </p:nvSpPr>
          <p:spPr>
            <a:xfrm>
              <a:off x="2417777" y="3010991"/>
              <a:ext cx="52050" cy="457945"/>
            </a:xfrm>
            <a:custGeom>
              <a:avLst/>
              <a:gdLst/>
              <a:ahLst/>
              <a:cxnLst/>
              <a:rect l="l" t="t" r="r" b="b"/>
              <a:pathLst>
                <a:path w="2758" h="24262" extrusionOk="0">
                  <a:moveTo>
                    <a:pt x="426" y="0"/>
                  </a:moveTo>
                  <a:lnTo>
                    <a:pt x="0" y="25"/>
                  </a:lnTo>
                  <a:cubicBezTo>
                    <a:pt x="777" y="8121"/>
                    <a:pt x="1554" y="16191"/>
                    <a:pt x="2331" y="24261"/>
                  </a:cubicBezTo>
                  <a:lnTo>
                    <a:pt x="2757" y="24211"/>
                  </a:lnTo>
                  <a:cubicBezTo>
                    <a:pt x="1980" y="16141"/>
                    <a:pt x="1203" y="8071"/>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12"/>
            <p:cNvSpPr/>
            <p:nvPr/>
          </p:nvSpPr>
          <p:spPr>
            <a:xfrm>
              <a:off x="2460356" y="3005782"/>
              <a:ext cx="86568" cy="491524"/>
            </a:xfrm>
            <a:custGeom>
              <a:avLst/>
              <a:gdLst/>
              <a:ahLst/>
              <a:cxnLst/>
              <a:rect l="l" t="t" r="r" b="b"/>
              <a:pathLst>
                <a:path w="4587" h="26041" extrusionOk="0">
                  <a:moveTo>
                    <a:pt x="426" y="1"/>
                  </a:moveTo>
                  <a:lnTo>
                    <a:pt x="0" y="76"/>
                  </a:lnTo>
                  <a:cubicBezTo>
                    <a:pt x="1379" y="8722"/>
                    <a:pt x="2782" y="17394"/>
                    <a:pt x="4186" y="26041"/>
                  </a:cubicBezTo>
                  <a:lnTo>
                    <a:pt x="4587" y="25966"/>
                  </a:lnTo>
                  <a:cubicBezTo>
                    <a:pt x="3208" y="17319"/>
                    <a:pt x="1805" y="8647"/>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12"/>
            <p:cNvSpPr/>
            <p:nvPr/>
          </p:nvSpPr>
          <p:spPr>
            <a:xfrm>
              <a:off x="2504331" y="3003423"/>
              <a:ext cx="129635" cy="483955"/>
            </a:xfrm>
            <a:custGeom>
              <a:avLst/>
              <a:gdLst/>
              <a:ahLst/>
              <a:cxnLst/>
              <a:rect l="l" t="t" r="r" b="b"/>
              <a:pathLst>
                <a:path w="6869" h="25640" extrusionOk="0">
                  <a:moveTo>
                    <a:pt x="402" y="0"/>
                  </a:moveTo>
                  <a:lnTo>
                    <a:pt x="1" y="101"/>
                  </a:lnTo>
                  <a:cubicBezTo>
                    <a:pt x="2332" y="8572"/>
                    <a:pt x="4487" y="17093"/>
                    <a:pt x="6467" y="25640"/>
                  </a:cubicBezTo>
                  <a:lnTo>
                    <a:pt x="6868" y="25564"/>
                  </a:lnTo>
                  <a:cubicBezTo>
                    <a:pt x="4888" y="16993"/>
                    <a:pt x="2733" y="8472"/>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12"/>
            <p:cNvSpPr/>
            <p:nvPr/>
          </p:nvSpPr>
          <p:spPr>
            <a:xfrm>
              <a:off x="2554006" y="2988286"/>
              <a:ext cx="149961" cy="497677"/>
            </a:xfrm>
            <a:custGeom>
              <a:avLst/>
              <a:gdLst/>
              <a:ahLst/>
              <a:cxnLst/>
              <a:rect l="l" t="t" r="r" b="b"/>
              <a:pathLst>
                <a:path w="7946" h="26367" extrusionOk="0">
                  <a:moveTo>
                    <a:pt x="401" y="0"/>
                  </a:moveTo>
                  <a:lnTo>
                    <a:pt x="0" y="126"/>
                  </a:lnTo>
                  <a:cubicBezTo>
                    <a:pt x="2507" y="8873"/>
                    <a:pt x="5013" y="17619"/>
                    <a:pt x="7544" y="26366"/>
                  </a:cubicBezTo>
                  <a:lnTo>
                    <a:pt x="7945" y="26266"/>
                  </a:lnTo>
                  <a:cubicBezTo>
                    <a:pt x="5439" y="17494"/>
                    <a:pt x="2933" y="8747"/>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12"/>
            <p:cNvSpPr/>
            <p:nvPr/>
          </p:nvSpPr>
          <p:spPr>
            <a:xfrm>
              <a:off x="2594679" y="2976452"/>
              <a:ext cx="191122" cy="502887"/>
            </a:xfrm>
            <a:custGeom>
              <a:avLst/>
              <a:gdLst/>
              <a:ahLst/>
              <a:cxnLst/>
              <a:rect l="l" t="t" r="r" b="b"/>
              <a:pathLst>
                <a:path w="10127" h="26643" extrusionOk="0">
                  <a:moveTo>
                    <a:pt x="402" y="1"/>
                  </a:moveTo>
                  <a:lnTo>
                    <a:pt x="1" y="151"/>
                  </a:lnTo>
                  <a:cubicBezTo>
                    <a:pt x="3409" y="8923"/>
                    <a:pt x="6643" y="17745"/>
                    <a:pt x="9725" y="26642"/>
                  </a:cubicBezTo>
                  <a:lnTo>
                    <a:pt x="10126" y="26517"/>
                  </a:lnTo>
                  <a:cubicBezTo>
                    <a:pt x="7044" y="17620"/>
                    <a:pt x="3810" y="8773"/>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12"/>
            <p:cNvSpPr/>
            <p:nvPr/>
          </p:nvSpPr>
          <p:spPr>
            <a:xfrm>
              <a:off x="1348739" y="2551210"/>
              <a:ext cx="288070" cy="105511"/>
            </a:xfrm>
            <a:custGeom>
              <a:avLst/>
              <a:gdLst/>
              <a:ahLst/>
              <a:cxnLst/>
              <a:rect l="l" t="t" r="r" b="b"/>
              <a:pathLst>
                <a:path w="15264" h="5590" extrusionOk="0">
                  <a:moveTo>
                    <a:pt x="0" y="0"/>
                  </a:moveTo>
                  <a:lnTo>
                    <a:pt x="151" y="5589"/>
                  </a:lnTo>
                  <a:lnTo>
                    <a:pt x="15264" y="5289"/>
                  </a:lnTo>
                  <a:lnTo>
                    <a:pt x="14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12"/>
            <p:cNvSpPr/>
            <p:nvPr/>
          </p:nvSpPr>
          <p:spPr>
            <a:xfrm>
              <a:off x="2855323" y="2551210"/>
              <a:ext cx="288070" cy="105511"/>
            </a:xfrm>
            <a:custGeom>
              <a:avLst/>
              <a:gdLst/>
              <a:ahLst/>
              <a:cxnLst/>
              <a:rect l="l" t="t" r="r" b="b"/>
              <a:pathLst>
                <a:path w="15264" h="5590" extrusionOk="0">
                  <a:moveTo>
                    <a:pt x="452" y="0"/>
                  </a:moveTo>
                  <a:lnTo>
                    <a:pt x="0" y="5289"/>
                  </a:lnTo>
                  <a:lnTo>
                    <a:pt x="15113" y="5589"/>
                  </a:lnTo>
                  <a:lnTo>
                    <a:pt x="15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12"/>
            <p:cNvSpPr/>
            <p:nvPr/>
          </p:nvSpPr>
          <p:spPr>
            <a:xfrm>
              <a:off x="879504" y="2936723"/>
              <a:ext cx="2751441" cy="19"/>
            </a:xfrm>
            <a:custGeom>
              <a:avLst/>
              <a:gdLst/>
              <a:ahLst/>
              <a:cxnLst/>
              <a:rect l="l" t="t" r="r" b="b"/>
              <a:pathLst>
                <a:path w="145791" h="1" extrusionOk="0">
                  <a:moveTo>
                    <a:pt x="145790" y="0"/>
                  </a:moveTo>
                  <a:lnTo>
                    <a:pt x="145790" y="0"/>
                  </a:lnTo>
                  <a:lnTo>
                    <a:pt x="145790" y="0"/>
                  </a:lnTo>
                  <a:close/>
                  <a:moveTo>
                    <a:pt x="0"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12"/>
            <p:cNvSpPr/>
            <p:nvPr/>
          </p:nvSpPr>
          <p:spPr>
            <a:xfrm>
              <a:off x="877598" y="2837863"/>
              <a:ext cx="2755706" cy="1236124"/>
            </a:xfrm>
            <a:custGeom>
              <a:avLst/>
              <a:gdLst/>
              <a:ahLst/>
              <a:cxnLst/>
              <a:rect l="l" t="t" r="r" b="b"/>
              <a:pathLst>
                <a:path w="146017" h="65490" extrusionOk="0">
                  <a:moveTo>
                    <a:pt x="527" y="0"/>
                  </a:moveTo>
                  <a:cubicBezTo>
                    <a:pt x="151" y="1680"/>
                    <a:pt x="1" y="3434"/>
                    <a:pt x="101" y="5238"/>
                  </a:cubicBezTo>
                  <a:cubicBezTo>
                    <a:pt x="101" y="5264"/>
                    <a:pt x="101" y="5264"/>
                    <a:pt x="101" y="5264"/>
                  </a:cubicBezTo>
                  <a:lnTo>
                    <a:pt x="878" y="18146"/>
                  </a:lnTo>
                  <a:lnTo>
                    <a:pt x="1204" y="23108"/>
                  </a:lnTo>
                  <a:lnTo>
                    <a:pt x="1379" y="26216"/>
                  </a:lnTo>
                  <a:lnTo>
                    <a:pt x="1780" y="32632"/>
                  </a:lnTo>
                  <a:lnTo>
                    <a:pt x="2206" y="39574"/>
                  </a:lnTo>
                  <a:lnTo>
                    <a:pt x="2432" y="43309"/>
                  </a:lnTo>
                  <a:lnTo>
                    <a:pt x="2658" y="47118"/>
                  </a:lnTo>
                  <a:cubicBezTo>
                    <a:pt x="3284" y="57419"/>
                    <a:pt x="12307" y="65489"/>
                    <a:pt x="23209" y="65489"/>
                  </a:cubicBezTo>
                  <a:lnTo>
                    <a:pt x="122809" y="65489"/>
                  </a:lnTo>
                  <a:cubicBezTo>
                    <a:pt x="133711" y="65489"/>
                    <a:pt x="142708" y="57419"/>
                    <a:pt x="143335" y="47118"/>
                  </a:cubicBezTo>
                  <a:lnTo>
                    <a:pt x="144087" y="34863"/>
                  </a:lnTo>
                  <a:lnTo>
                    <a:pt x="144513" y="27945"/>
                  </a:lnTo>
                  <a:lnTo>
                    <a:pt x="144714" y="24562"/>
                  </a:lnTo>
                  <a:lnTo>
                    <a:pt x="144989" y="20076"/>
                  </a:lnTo>
                  <a:lnTo>
                    <a:pt x="145891" y="5264"/>
                  </a:lnTo>
                  <a:lnTo>
                    <a:pt x="145891" y="5238"/>
                  </a:lnTo>
                  <a:cubicBezTo>
                    <a:pt x="146017" y="3434"/>
                    <a:pt x="145866" y="1680"/>
                    <a:pt x="145465" y="0"/>
                  </a:cubicBezTo>
                  <a:lnTo>
                    <a:pt x="143335" y="34788"/>
                  </a:lnTo>
                  <a:cubicBezTo>
                    <a:pt x="142708" y="45088"/>
                    <a:pt x="133711" y="53133"/>
                    <a:pt x="122809" y="53133"/>
                  </a:cubicBezTo>
                  <a:lnTo>
                    <a:pt x="23209" y="53133"/>
                  </a:lnTo>
                  <a:cubicBezTo>
                    <a:pt x="12307" y="53133"/>
                    <a:pt x="3284" y="45088"/>
                    <a:pt x="2658" y="34788"/>
                  </a:cubicBezTo>
                  <a:lnTo>
                    <a:pt x="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12"/>
            <p:cNvSpPr/>
            <p:nvPr/>
          </p:nvSpPr>
          <p:spPr>
            <a:xfrm>
              <a:off x="1336906"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12"/>
            <p:cNvSpPr/>
            <p:nvPr/>
          </p:nvSpPr>
          <p:spPr>
            <a:xfrm>
              <a:off x="1283456"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12"/>
            <p:cNvSpPr/>
            <p:nvPr/>
          </p:nvSpPr>
          <p:spPr>
            <a:xfrm>
              <a:off x="1283456"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12"/>
            <p:cNvSpPr/>
            <p:nvPr/>
          </p:nvSpPr>
          <p:spPr>
            <a:xfrm>
              <a:off x="1200204"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12"/>
            <p:cNvSpPr/>
            <p:nvPr/>
          </p:nvSpPr>
          <p:spPr>
            <a:xfrm>
              <a:off x="1146754"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12"/>
            <p:cNvSpPr/>
            <p:nvPr/>
          </p:nvSpPr>
          <p:spPr>
            <a:xfrm>
              <a:off x="1146754"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12"/>
            <p:cNvSpPr/>
            <p:nvPr/>
          </p:nvSpPr>
          <p:spPr>
            <a:xfrm>
              <a:off x="1476929" y="4370933"/>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12"/>
            <p:cNvSpPr/>
            <p:nvPr/>
          </p:nvSpPr>
          <p:spPr>
            <a:xfrm>
              <a:off x="1423479" y="4297628"/>
              <a:ext cx="120633" cy="120177"/>
            </a:xfrm>
            <a:custGeom>
              <a:avLst/>
              <a:gdLst/>
              <a:ahLst/>
              <a:cxnLst/>
              <a:rect l="l" t="t" r="r" b="b"/>
              <a:pathLst>
                <a:path w="6392" h="6367" extrusionOk="0">
                  <a:moveTo>
                    <a:pt x="3208" y="0"/>
                  </a:moveTo>
                  <a:cubicBezTo>
                    <a:pt x="1429" y="0"/>
                    <a:pt x="0" y="1404"/>
                    <a:pt x="0" y="3183"/>
                  </a:cubicBezTo>
                  <a:cubicBezTo>
                    <a:pt x="0" y="4937"/>
                    <a:pt x="1429" y="6366"/>
                    <a:pt x="3208" y="6366"/>
                  </a:cubicBezTo>
                  <a:cubicBezTo>
                    <a:pt x="4963" y="6366"/>
                    <a:pt x="6391" y="4937"/>
                    <a:pt x="6391" y="3183"/>
                  </a:cubicBezTo>
                  <a:cubicBezTo>
                    <a:pt x="6391" y="1404"/>
                    <a:pt x="4963" y="0"/>
                    <a:pt x="3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12"/>
            <p:cNvSpPr/>
            <p:nvPr/>
          </p:nvSpPr>
          <p:spPr>
            <a:xfrm>
              <a:off x="1423479" y="4282019"/>
              <a:ext cx="120633" cy="120158"/>
            </a:xfrm>
            <a:custGeom>
              <a:avLst/>
              <a:gdLst/>
              <a:ahLst/>
              <a:cxnLst/>
              <a:rect l="l" t="t" r="r" b="b"/>
              <a:pathLst>
                <a:path w="6392" h="6366"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12"/>
            <p:cNvSpPr/>
            <p:nvPr/>
          </p:nvSpPr>
          <p:spPr>
            <a:xfrm>
              <a:off x="1617424"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12"/>
            <p:cNvSpPr/>
            <p:nvPr/>
          </p:nvSpPr>
          <p:spPr>
            <a:xfrm>
              <a:off x="1563974" y="4297628"/>
              <a:ext cx="120142" cy="120177"/>
            </a:xfrm>
            <a:custGeom>
              <a:avLst/>
              <a:gdLst/>
              <a:ahLst/>
              <a:cxnLst/>
              <a:rect l="l" t="t" r="r" b="b"/>
              <a:pathLst>
                <a:path w="6366" h="6367" extrusionOk="0">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12"/>
            <p:cNvSpPr/>
            <p:nvPr/>
          </p:nvSpPr>
          <p:spPr>
            <a:xfrm>
              <a:off x="1563974" y="4282019"/>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12"/>
            <p:cNvSpPr/>
            <p:nvPr/>
          </p:nvSpPr>
          <p:spPr>
            <a:xfrm>
              <a:off x="1757900"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12"/>
            <p:cNvSpPr/>
            <p:nvPr/>
          </p:nvSpPr>
          <p:spPr>
            <a:xfrm>
              <a:off x="1704450"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12"/>
            <p:cNvSpPr/>
            <p:nvPr/>
          </p:nvSpPr>
          <p:spPr>
            <a:xfrm>
              <a:off x="1704450"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12"/>
            <p:cNvSpPr/>
            <p:nvPr/>
          </p:nvSpPr>
          <p:spPr>
            <a:xfrm>
              <a:off x="1897923" y="4370933"/>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12"/>
            <p:cNvSpPr/>
            <p:nvPr/>
          </p:nvSpPr>
          <p:spPr>
            <a:xfrm>
              <a:off x="1844473"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12"/>
            <p:cNvSpPr/>
            <p:nvPr/>
          </p:nvSpPr>
          <p:spPr>
            <a:xfrm>
              <a:off x="1844473"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12"/>
            <p:cNvSpPr/>
            <p:nvPr/>
          </p:nvSpPr>
          <p:spPr>
            <a:xfrm>
              <a:off x="2038418"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12"/>
            <p:cNvSpPr/>
            <p:nvPr/>
          </p:nvSpPr>
          <p:spPr>
            <a:xfrm>
              <a:off x="1984949" y="4297628"/>
              <a:ext cx="120161" cy="120177"/>
            </a:xfrm>
            <a:custGeom>
              <a:avLst/>
              <a:gdLst/>
              <a:ahLst/>
              <a:cxnLst/>
              <a:rect l="l" t="t" r="r" b="b"/>
              <a:pathLst>
                <a:path w="6367" h="6367" extrusionOk="0">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12"/>
            <p:cNvSpPr/>
            <p:nvPr/>
          </p:nvSpPr>
          <p:spPr>
            <a:xfrm>
              <a:off x="1984949" y="4282019"/>
              <a:ext cx="120161" cy="120158"/>
            </a:xfrm>
            <a:custGeom>
              <a:avLst/>
              <a:gdLst/>
              <a:ahLst/>
              <a:cxnLst/>
              <a:rect l="l" t="t" r="r" b="b"/>
              <a:pathLst>
                <a:path w="6367" h="6366"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12"/>
            <p:cNvSpPr/>
            <p:nvPr/>
          </p:nvSpPr>
          <p:spPr>
            <a:xfrm>
              <a:off x="2178422" y="4370933"/>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12"/>
            <p:cNvSpPr/>
            <p:nvPr/>
          </p:nvSpPr>
          <p:spPr>
            <a:xfrm>
              <a:off x="2124972" y="4297628"/>
              <a:ext cx="120633" cy="120177"/>
            </a:xfrm>
            <a:custGeom>
              <a:avLst/>
              <a:gdLst/>
              <a:ahLst/>
              <a:cxnLst/>
              <a:rect l="l" t="t" r="r" b="b"/>
              <a:pathLst>
                <a:path w="6392" h="6367" extrusionOk="0">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12"/>
            <p:cNvSpPr/>
            <p:nvPr/>
          </p:nvSpPr>
          <p:spPr>
            <a:xfrm>
              <a:off x="2124972" y="4282019"/>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12"/>
            <p:cNvSpPr/>
            <p:nvPr/>
          </p:nvSpPr>
          <p:spPr>
            <a:xfrm>
              <a:off x="2318917" y="4370933"/>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12"/>
            <p:cNvSpPr/>
            <p:nvPr/>
          </p:nvSpPr>
          <p:spPr>
            <a:xfrm>
              <a:off x="2265467"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12"/>
            <p:cNvSpPr/>
            <p:nvPr/>
          </p:nvSpPr>
          <p:spPr>
            <a:xfrm>
              <a:off x="2265467"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12"/>
            <p:cNvSpPr/>
            <p:nvPr/>
          </p:nvSpPr>
          <p:spPr>
            <a:xfrm>
              <a:off x="2458921" y="4370933"/>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12"/>
            <p:cNvSpPr/>
            <p:nvPr/>
          </p:nvSpPr>
          <p:spPr>
            <a:xfrm>
              <a:off x="2405471" y="4297628"/>
              <a:ext cx="120633" cy="120177"/>
            </a:xfrm>
            <a:custGeom>
              <a:avLst/>
              <a:gdLst/>
              <a:ahLst/>
              <a:cxnLst/>
              <a:rect l="l" t="t" r="r" b="b"/>
              <a:pathLst>
                <a:path w="6392" h="6367" extrusionOk="0">
                  <a:moveTo>
                    <a:pt x="3209" y="0"/>
                  </a:moveTo>
                  <a:cubicBezTo>
                    <a:pt x="1429" y="0"/>
                    <a:pt x="1" y="1404"/>
                    <a:pt x="1" y="3183"/>
                  </a:cubicBezTo>
                  <a:cubicBezTo>
                    <a:pt x="1" y="4937"/>
                    <a:pt x="1429" y="6366"/>
                    <a:pt x="3209" y="6366"/>
                  </a:cubicBezTo>
                  <a:cubicBezTo>
                    <a:pt x="4963" y="6366"/>
                    <a:pt x="6392" y="4937"/>
                    <a:pt x="6392" y="3183"/>
                  </a:cubicBezTo>
                  <a:cubicBezTo>
                    <a:pt x="6392" y="1404"/>
                    <a:pt x="4963"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12"/>
            <p:cNvSpPr/>
            <p:nvPr/>
          </p:nvSpPr>
          <p:spPr>
            <a:xfrm>
              <a:off x="2405471" y="4282019"/>
              <a:ext cx="120633" cy="120158"/>
            </a:xfrm>
            <a:custGeom>
              <a:avLst/>
              <a:gdLst/>
              <a:ahLst/>
              <a:cxnLst/>
              <a:rect l="l" t="t" r="r" b="b"/>
              <a:pathLst>
                <a:path w="6392" h="6366"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12"/>
            <p:cNvSpPr/>
            <p:nvPr/>
          </p:nvSpPr>
          <p:spPr>
            <a:xfrm>
              <a:off x="2599416" y="4370933"/>
              <a:ext cx="13267" cy="66723"/>
            </a:xfrm>
            <a:custGeom>
              <a:avLst/>
              <a:gdLst/>
              <a:ahLst/>
              <a:cxnLst/>
              <a:rect l="l" t="t" r="r" b="b"/>
              <a:pathLst>
                <a:path w="703" h="3535" extrusionOk="0">
                  <a:moveTo>
                    <a:pt x="1" y="1"/>
                  </a:moveTo>
                  <a:lnTo>
                    <a:pt x="1"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12"/>
            <p:cNvSpPr/>
            <p:nvPr/>
          </p:nvSpPr>
          <p:spPr>
            <a:xfrm>
              <a:off x="2545966"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12"/>
            <p:cNvSpPr/>
            <p:nvPr/>
          </p:nvSpPr>
          <p:spPr>
            <a:xfrm>
              <a:off x="2545966"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12"/>
            <p:cNvSpPr/>
            <p:nvPr/>
          </p:nvSpPr>
          <p:spPr>
            <a:xfrm>
              <a:off x="2739911"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12"/>
            <p:cNvSpPr/>
            <p:nvPr/>
          </p:nvSpPr>
          <p:spPr>
            <a:xfrm>
              <a:off x="2686461" y="4297628"/>
              <a:ext cx="120142" cy="120177"/>
            </a:xfrm>
            <a:custGeom>
              <a:avLst/>
              <a:gdLst/>
              <a:ahLst/>
              <a:cxnLst/>
              <a:rect l="l" t="t" r="r" b="b"/>
              <a:pathLst>
                <a:path w="6366" h="6367" extrusionOk="0">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12"/>
            <p:cNvSpPr/>
            <p:nvPr/>
          </p:nvSpPr>
          <p:spPr>
            <a:xfrm>
              <a:off x="2686461" y="4282019"/>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12"/>
            <p:cNvSpPr/>
            <p:nvPr/>
          </p:nvSpPr>
          <p:spPr>
            <a:xfrm>
              <a:off x="2879915" y="4370933"/>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12"/>
            <p:cNvSpPr/>
            <p:nvPr/>
          </p:nvSpPr>
          <p:spPr>
            <a:xfrm>
              <a:off x="2826465" y="4297628"/>
              <a:ext cx="120161" cy="120177"/>
            </a:xfrm>
            <a:custGeom>
              <a:avLst/>
              <a:gdLst/>
              <a:ahLst/>
              <a:cxnLst/>
              <a:rect l="l" t="t" r="r" b="b"/>
              <a:pathLst>
                <a:path w="6367" h="6367" extrusionOk="0">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12"/>
            <p:cNvSpPr/>
            <p:nvPr/>
          </p:nvSpPr>
          <p:spPr>
            <a:xfrm>
              <a:off x="2826465" y="4282019"/>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12"/>
            <p:cNvSpPr/>
            <p:nvPr/>
          </p:nvSpPr>
          <p:spPr>
            <a:xfrm>
              <a:off x="3020410" y="4370933"/>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12"/>
            <p:cNvSpPr/>
            <p:nvPr/>
          </p:nvSpPr>
          <p:spPr>
            <a:xfrm>
              <a:off x="2966960" y="4297628"/>
              <a:ext cx="120161" cy="120177"/>
            </a:xfrm>
            <a:custGeom>
              <a:avLst/>
              <a:gdLst/>
              <a:ahLst/>
              <a:cxnLst/>
              <a:rect l="l" t="t" r="r" b="b"/>
              <a:pathLst>
                <a:path w="6367" h="6367" extrusionOk="0">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12"/>
            <p:cNvSpPr/>
            <p:nvPr/>
          </p:nvSpPr>
          <p:spPr>
            <a:xfrm>
              <a:off x="2966960" y="4282019"/>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12"/>
            <p:cNvSpPr/>
            <p:nvPr/>
          </p:nvSpPr>
          <p:spPr>
            <a:xfrm>
              <a:off x="3160414" y="4370933"/>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12"/>
            <p:cNvSpPr/>
            <p:nvPr/>
          </p:nvSpPr>
          <p:spPr>
            <a:xfrm>
              <a:off x="3106964" y="4297628"/>
              <a:ext cx="120633" cy="120177"/>
            </a:xfrm>
            <a:custGeom>
              <a:avLst/>
              <a:gdLst/>
              <a:ahLst/>
              <a:cxnLst/>
              <a:rect l="l" t="t" r="r" b="b"/>
              <a:pathLst>
                <a:path w="6392" h="6367" extrusionOk="0">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12"/>
            <p:cNvSpPr/>
            <p:nvPr/>
          </p:nvSpPr>
          <p:spPr>
            <a:xfrm>
              <a:off x="3106964" y="4282019"/>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12"/>
            <p:cNvSpPr/>
            <p:nvPr/>
          </p:nvSpPr>
          <p:spPr>
            <a:xfrm>
              <a:off x="3304231" y="4370933"/>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12"/>
            <p:cNvSpPr/>
            <p:nvPr/>
          </p:nvSpPr>
          <p:spPr>
            <a:xfrm>
              <a:off x="3250762" y="4297628"/>
              <a:ext cx="120161" cy="120177"/>
            </a:xfrm>
            <a:custGeom>
              <a:avLst/>
              <a:gdLst/>
              <a:ahLst/>
              <a:cxnLst/>
              <a:rect l="l" t="t" r="r" b="b"/>
              <a:pathLst>
                <a:path w="6367" h="6367" extrusionOk="0">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12"/>
            <p:cNvSpPr/>
            <p:nvPr/>
          </p:nvSpPr>
          <p:spPr>
            <a:xfrm>
              <a:off x="3250762" y="4282019"/>
              <a:ext cx="120161" cy="120158"/>
            </a:xfrm>
            <a:custGeom>
              <a:avLst/>
              <a:gdLst/>
              <a:ahLst/>
              <a:cxnLst/>
              <a:rect l="l" t="t" r="r" b="b"/>
              <a:pathLst>
                <a:path w="6367" h="6366"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12"/>
            <p:cNvSpPr/>
            <p:nvPr/>
          </p:nvSpPr>
          <p:spPr>
            <a:xfrm>
              <a:off x="1336906"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12"/>
            <p:cNvSpPr/>
            <p:nvPr/>
          </p:nvSpPr>
          <p:spPr>
            <a:xfrm>
              <a:off x="1283456"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12"/>
            <p:cNvSpPr/>
            <p:nvPr/>
          </p:nvSpPr>
          <p:spPr>
            <a:xfrm>
              <a:off x="1283456"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12"/>
            <p:cNvSpPr/>
            <p:nvPr/>
          </p:nvSpPr>
          <p:spPr>
            <a:xfrm>
              <a:off x="1200204"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12"/>
            <p:cNvSpPr/>
            <p:nvPr/>
          </p:nvSpPr>
          <p:spPr>
            <a:xfrm>
              <a:off x="1146754"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12"/>
            <p:cNvSpPr/>
            <p:nvPr/>
          </p:nvSpPr>
          <p:spPr>
            <a:xfrm>
              <a:off x="1146754"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12"/>
            <p:cNvSpPr/>
            <p:nvPr/>
          </p:nvSpPr>
          <p:spPr>
            <a:xfrm>
              <a:off x="1476929" y="4212942"/>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12"/>
            <p:cNvSpPr/>
            <p:nvPr/>
          </p:nvSpPr>
          <p:spPr>
            <a:xfrm>
              <a:off x="1423479" y="4139636"/>
              <a:ext cx="120633" cy="120177"/>
            </a:xfrm>
            <a:custGeom>
              <a:avLst/>
              <a:gdLst/>
              <a:ahLst/>
              <a:cxnLst/>
              <a:rect l="l" t="t" r="r" b="b"/>
              <a:pathLst>
                <a:path w="6392" h="6367" extrusionOk="0">
                  <a:moveTo>
                    <a:pt x="3208" y="0"/>
                  </a:moveTo>
                  <a:cubicBezTo>
                    <a:pt x="1429" y="0"/>
                    <a:pt x="0" y="1429"/>
                    <a:pt x="0" y="3183"/>
                  </a:cubicBezTo>
                  <a:cubicBezTo>
                    <a:pt x="0" y="4938"/>
                    <a:pt x="1429" y="6366"/>
                    <a:pt x="3208" y="6366"/>
                  </a:cubicBezTo>
                  <a:cubicBezTo>
                    <a:pt x="4963" y="6366"/>
                    <a:pt x="6391" y="4938"/>
                    <a:pt x="6391" y="3183"/>
                  </a:cubicBezTo>
                  <a:cubicBezTo>
                    <a:pt x="6391" y="1429"/>
                    <a:pt x="4963" y="0"/>
                    <a:pt x="3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12"/>
            <p:cNvSpPr/>
            <p:nvPr/>
          </p:nvSpPr>
          <p:spPr>
            <a:xfrm>
              <a:off x="1423479" y="4124028"/>
              <a:ext cx="120633" cy="120177"/>
            </a:xfrm>
            <a:custGeom>
              <a:avLst/>
              <a:gdLst/>
              <a:ahLst/>
              <a:cxnLst/>
              <a:rect l="l" t="t" r="r" b="b"/>
              <a:pathLst>
                <a:path w="6392" h="6367"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12"/>
            <p:cNvSpPr/>
            <p:nvPr/>
          </p:nvSpPr>
          <p:spPr>
            <a:xfrm>
              <a:off x="1617424"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12"/>
            <p:cNvSpPr/>
            <p:nvPr/>
          </p:nvSpPr>
          <p:spPr>
            <a:xfrm>
              <a:off x="1563974" y="4139636"/>
              <a:ext cx="120142" cy="120177"/>
            </a:xfrm>
            <a:custGeom>
              <a:avLst/>
              <a:gdLst/>
              <a:ahLst/>
              <a:cxnLst/>
              <a:rect l="l" t="t" r="r" b="b"/>
              <a:pathLst>
                <a:path w="6366" h="6367" extrusionOk="0">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12"/>
            <p:cNvSpPr/>
            <p:nvPr/>
          </p:nvSpPr>
          <p:spPr>
            <a:xfrm>
              <a:off x="1563974" y="4124028"/>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12"/>
            <p:cNvSpPr/>
            <p:nvPr/>
          </p:nvSpPr>
          <p:spPr>
            <a:xfrm>
              <a:off x="1757900"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12"/>
            <p:cNvSpPr/>
            <p:nvPr/>
          </p:nvSpPr>
          <p:spPr>
            <a:xfrm>
              <a:off x="1704450"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12"/>
            <p:cNvSpPr/>
            <p:nvPr/>
          </p:nvSpPr>
          <p:spPr>
            <a:xfrm>
              <a:off x="1704450"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12"/>
            <p:cNvSpPr/>
            <p:nvPr/>
          </p:nvSpPr>
          <p:spPr>
            <a:xfrm>
              <a:off x="1897923" y="4212942"/>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12"/>
            <p:cNvSpPr/>
            <p:nvPr/>
          </p:nvSpPr>
          <p:spPr>
            <a:xfrm>
              <a:off x="1844473"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12"/>
            <p:cNvSpPr/>
            <p:nvPr/>
          </p:nvSpPr>
          <p:spPr>
            <a:xfrm>
              <a:off x="1844473"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12"/>
            <p:cNvSpPr/>
            <p:nvPr/>
          </p:nvSpPr>
          <p:spPr>
            <a:xfrm>
              <a:off x="2038418"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12"/>
            <p:cNvSpPr/>
            <p:nvPr/>
          </p:nvSpPr>
          <p:spPr>
            <a:xfrm>
              <a:off x="1984949" y="4139636"/>
              <a:ext cx="120161" cy="120177"/>
            </a:xfrm>
            <a:custGeom>
              <a:avLst/>
              <a:gdLst/>
              <a:ahLst/>
              <a:cxnLst/>
              <a:rect l="l" t="t" r="r" b="b"/>
              <a:pathLst>
                <a:path w="6367" h="6367" extrusionOk="0">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12"/>
            <p:cNvSpPr/>
            <p:nvPr/>
          </p:nvSpPr>
          <p:spPr>
            <a:xfrm>
              <a:off x="1984949" y="4124028"/>
              <a:ext cx="120161" cy="120177"/>
            </a:xfrm>
            <a:custGeom>
              <a:avLst/>
              <a:gdLst/>
              <a:ahLst/>
              <a:cxnLst/>
              <a:rect l="l" t="t" r="r" b="b"/>
              <a:pathLst>
                <a:path w="6367" h="6367"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12"/>
            <p:cNvSpPr/>
            <p:nvPr/>
          </p:nvSpPr>
          <p:spPr>
            <a:xfrm>
              <a:off x="2178422" y="4212942"/>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12"/>
            <p:cNvSpPr/>
            <p:nvPr/>
          </p:nvSpPr>
          <p:spPr>
            <a:xfrm>
              <a:off x="2124972" y="4139636"/>
              <a:ext cx="120633" cy="120177"/>
            </a:xfrm>
            <a:custGeom>
              <a:avLst/>
              <a:gdLst/>
              <a:ahLst/>
              <a:cxnLst/>
              <a:rect l="l" t="t" r="r" b="b"/>
              <a:pathLst>
                <a:path w="6392" h="6367" extrusionOk="0">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12"/>
            <p:cNvSpPr/>
            <p:nvPr/>
          </p:nvSpPr>
          <p:spPr>
            <a:xfrm>
              <a:off x="2124972" y="4124028"/>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12"/>
            <p:cNvSpPr/>
            <p:nvPr/>
          </p:nvSpPr>
          <p:spPr>
            <a:xfrm>
              <a:off x="2318917" y="4212942"/>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12"/>
            <p:cNvSpPr/>
            <p:nvPr/>
          </p:nvSpPr>
          <p:spPr>
            <a:xfrm>
              <a:off x="2265467"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12"/>
            <p:cNvSpPr/>
            <p:nvPr/>
          </p:nvSpPr>
          <p:spPr>
            <a:xfrm>
              <a:off x="2265467"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12"/>
            <p:cNvSpPr/>
            <p:nvPr/>
          </p:nvSpPr>
          <p:spPr>
            <a:xfrm>
              <a:off x="2458921" y="4212942"/>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12"/>
            <p:cNvSpPr/>
            <p:nvPr/>
          </p:nvSpPr>
          <p:spPr>
            <a:xfrm>
              <a:off x="2405471" y="4139636"/>
              <a:ext cx="120633" cy="120177"/>
            </a:xfrm>
            <a:custGeom>
              <a:avLst/>
              <a:gdLst/>
              <a:ahLst/>
              <a:cxnLst/>
              <a:rect l="l" t="t" r="r" b="b"/>
              <a:pathLst>
                <a:path w="6392" h="6367" extrusionOk="0">
                  <a:moveTo>
                    <a:pt x="3209" y="0"/>
                  </a:moveTo>
                  <a:cubicBezTo>
                    <a:pt x="1429" y="0"/>
                    <a:pt x="1" y="1429"/>
                    <a:pt x="1" y="3183"/>
                  </a:cubicBezTo>
                  <a:cubicBezTo>
                    <a:pt x="1" y="4938"/>
                    <a:pt x="1429" y="6366"/>
                    <a:pt x="3209" y="6366"/>
                  </a:cubicBezTo>
                  <a:cubicBezTo>
                    <a:pt x="4963" y="6366"/>
                    <a:pt x="6392" y="4938"/>
                    <a:pt x="6392" y="3183"/>
                  </a:cubicBezTo>
                  <a:cubicBezTo>
                    <a:pt x="6392" y="1429"/>
                    <a:pt x="4963"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12"/>
            <p:cNvSpPr/>
            <p:nvPr/>
          </p:nvSpPr>
          <p:spPr>
            <a:xfrm>
              <a:off x="2405471" y="4124028"/>
              <a:ext cx="120633" cy="120177"/>
            </a:xfrm>
            <a:custGeom>
              <a:avLst/>
              <a:gdLst/>
              <a:ahLst/>
              <a:cxnLst/>
              <a:rect l="l" t="t" r="r" b="b"/>
              <a:pathLst>
                <a:path w="6392" h="6367"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12"/>
            <p:cNvSpPr/>
            <p:nvPr/>
          </p:nvSpPr>
          <p:spPr>
            <a:xfrm>
              <a:off x="2599416" y="4212942"/>
              <a:ext cx="13267" cy="66723"/>
            </a:xfrm>
            <a:custGeom>
              <a:avLst/>
              <a:gdLst/>
              <a:ahLst/>
              <a:cxnLst/>
              <a:rect l="l" t="t" r="r" b="b"/>
              <a:pathLst>
                <a:path w="703" h="3535" extrusionOk="0">
                  <a:moveTo>
                    <a:pt x="1" y="1"/>
                  </a:moveTo>
                  <a:lnTo>
                    <a:pt x="1"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12"/>
            <p:cNvSpPr/>
            <p:nvPr/>
          </p:nvSpPr>
          <p:spPr>
            <a:xfrm>
              <a:off x="2545966"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12"/>
            <p:cNvSpPr/>
            <p:nvPr/>
          </p:nvSpPr>
          <p:spPr>
            <a:xfrm>
              <a:off x="2545966"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12"/>
            <p:cNvSpPr/>
            <p:nvPr/>
          </p:nvSpPr>
          <p:spPr>
            <a:xfrm>
              <a:off x="2739911"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12"/>
            <p:cNvSpPr/>
            <p:nvPr/>
          </p:nvSpPr>
          <p:spPr>
            <a:xfrm>
              <a:off x="2686461" y="4139636"/>
              <a:ext cx="120142" cy="120177"/>
            </a:xfrm>
            <a:custGeom>
              <a:avLst/>
              <a:gdLst/>
              <a:ahLst/>
              <a:cxnLst/>
              <a:rect l="l" t="t" r="r" b="b"/>
              <a:pathLst>
                <a:path w="6366" h="6367" extrusionOk="0">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12"/>
            <p:cNvSpPr/>
            <p:nvPr/>
          </p:nvSpPr>
          <p:spPr>
            <a:xfrm>
              <a:off x="2686461" y="4124028"/>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12"/>
            <p:cNvSpPr/>
            <p:nvPr/>
          </p:nvSpPr>
          <p:spPr>
            <a:xfrm>
              <a:off x="2879915" y="4212942"/>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12"/>
            <p:cNvSpPr/>
            <p:nvPr/>
          </p:nvSpPr>
          <p:spPr>
            <a:xfrm>
              <a:off x="2826465" y="4139636"/>
              <a:ext cx="120161" cy="120177"/>
            </a:xfrm>
            <a:custGeom>
              <a:avLst/>
              <a:gdLst/>
              <a:ahLst/>
              <a:cxnLst/>
              <a:rect l="l" t="t" r="r" b="b"/>
              <a:pathLst>
                <a:path w="6367" h="6367" extrusionOk="0">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12"/>
            <p:cNvSpPr/>
            <p:nvPr/>
          </p:nvSpPr>
          <p:spPr>
            <a:xfrm>
              <a:off x="2826465" y="4124028"/>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12"/>
            <p:cNvSpPr/>
            <p:nvPr/>
          </p:nvSpPr>
          <p:spPr>
            <a:xfrm>
              <a:off x="3020410" y="4212942"/>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12"/>
            <p:cNvSpPr/>
            <p:nvPr/>
          </p:nvSpPr>
          <p:spPr>
            <a:xfrm>
              <a:off x="2966960" y="4139636"/>
              <a:ext cx="120161" cy="120177"/>
            </a:xfrm>
            <a:custGeom>
              <a:avLst/>
              <a:gdLst/>
              <a:ahLst/>
              <a:cxnLst/>
              <a:rect l="l" t="t" r="r" b="b"/>
              <a:pathLst>
                <a:path w="6367" h="6367" extrusionOk="0">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12"/>
            <p:cNvSpPr/>
            <p:nvPr/>
          </p:nvSpPr>
          <p:spPr>
            <a:xfrm>
              <a:off x="2966960" y="4124028"/>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12"/>
            <p:cNvSpPr/>
            <p:nvPr/>
          </p:nvSpPr>
          <p:spPr>
            <a:xfrm>
              <a:off x="3160414" y="4212942"/>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12"/>
            <p:cNvSpPr/>
            <p:nvPr/>
          </p:nvSpPr>
          <p:spPr>
            <a:xfrm>
              <a:off x="3106964" y="4139636"/>
              <a:ext cx="120633" cy="120177"/>
            </a:xfrm>
            <a:custGeom>
              <a:avLst/>
              <a:gdLst/>
              <a:ahLst/>
              <a:cxnLst/>
              <a:rect l="l" t="t" r="r" b="b"/>
              <a:pathLst>
                <a:path w="6392" h="6367" extrusionOk="0">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12"/>
            <p:cNvSpPr/>
            <p:nvPr/>
          </p:nvSpPr>
          <p:spPr>
            <a:xfrm>
              <a:off x="3106964" y="4124028"/>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12"/>
            <p:cNvSpPr/>
            <p:nvPr/>
          </p:nvSpPr>
          <p:spPr>
            <a:xfrm>
              <a:off x="3304231" y="4212942"/>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12"/>
            <p:cNvSpPr/>
            <p:nvPr/>
          </p:nvSpPr>
          <p:spPr>
            <a:xfrm>
              <a:off x="3250762" y="4139636"/>
              <a:ext cx="120161" cy="120177"/>
            </a:xfrm>
            <a:custGeom>
              <a:avLst/>
              <a:gdLst/>
              <a:ahLst/>
              <a:cxnLst/>
              <a:rect l="l" t="t" r="r" b="b"/>
              <a:pathLst>
                <a:path w="6367" h="6367" extrusionOk="0">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12"/>
            <p:cNvSpPr/>
            <p:nvPr/>
          </p:nvSpPr>
          <p:spPr>
            <a:xfrm>
              <a:off x="3250762" y="4124028"/>
              <a:ext cx="120161" cy="120177"/>
            </a:xfrm>
            <a:custGeom>
              <a:avLst/>
              <a:gdLst/>
              <a:ahLst/>
              <a:cxnLst/>
              <a:rect l="l" t="t" r="r" b="b"/>
              <a:pathLst>
                <a:path w="6367" h="6367"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12"/>
            <p:cNvSpPr/>
            <p:nvPr/>
          </p:nvSpPr>
          <p:spPr>
            <a:xfrm>
              <a:off x="1336906" y="4521356"/>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12"/>
            <p:cNvSpPr/>
            <p:nvPr/>
          </p:nvSpPr>
          <p:spPr>
            <a:xfrm>
              <a:off x="1283456" y="4448051"/>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12"/>
            <p:cNvSpPr/>
            <p:nvPr/>
          </p:nvSpPr>
          <p:spPr>
            <a:xfrm>
              <a:off x="1283456" y="4432442"/>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12"/>
            <p:cNvSpPr/>
            <p:nvPr/>
          </p:nvSpPr>
          <p:spPr>
            <a:xfrm>
              <a:off x="1476929" y="4521356"/>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12"/>
            <p:cNvSpPr/>
            <p:nvPr/>
          </p:nvSpPr>
          <p:spPr>
            <a:xfrm>
              <a:off x="1423479" y="4448051"/>
              <a:ext cx="120633" cy="120177"/>
            </a:xfrm>
            <a:custGeom>
              <a:avLst/>
              <a:gdLst/>
              <a:ahLst/>
              <a:cxnLst/>
              <a:rect l="l" t="t" r="r" b="b"/>
              <a:pathLst>
                <a:path w="6392" h="6367"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12"/>
            <p:cNvSpPr/>
            <p:nvPr/>
          </p:nvSpPr>
          <p:spPr>
            <a:xfrm>
              <a:off x="1423479" y="4432442"/>
              <a:ext cx="120633" cy="120158"/>
            </a:xfrm>
            <a:custGeom>
              <a:avLst/>
              <a:gdLst/>
              <a:ahLst/>
              <a:cxnLst/>
              <a:rect l="l" t="t" r="r" b="b"/>
              <a:pathLst>
                <a:path w="6392" h="6366" extrusionOk="0">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12"/>
            <p:cNvSpPr/>
            <p:nvPr/>
          </p:nvSpPr>
          <p:spPr>
            <a:xfrm>
              <a:off x="1617424" y="4521356"/>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12"/>
            <p:cNvSpPr/>
            <p:nvPr/>
          </p:nvSpPr>
          <p:spPr>
            <a:xfrm>
              <a:off x="1563974" y="4448051"/>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12"/>
            <p:cNvSpPr/>
            <p:nvPr/>
          </p:nvSpPr>
          <p:spPr>
            <a:xfrm>
              <a:off x="1563974" y="4432442"/>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12"/>
            <p:cNvSpPr/>
            <p:nvPr/>
          </p:nvSpPr>
          <p:spPr>
            <a:xfrm>
              <a:off x="1757900" y="4521356"/>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12"/>
            <p:cNvSpPr/>
            <p:nvPr/>
          </p:nvSpPr>
          <p:spPr>
            <a:xfrm>
              <a:off x="1704450" y="4448051"/>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12"/>
            <p:cNvSpPr/>
            <p:nvPr/>
          </p:nvSpPr>
          <p:spPr>
            <a:xfrm>
              <a:off x="1704450" y="4432442"/>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12"/>
            <p:cNvSpPr/>
            <p:nvPr/>
          </p:nvSpPr>
          <p:spPr>
            <a:xfrm>
              <a:off x="1897923" y="4521356"/>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12"/>
            <p:cNvSpPr/>
            <p:nvPr/>
          </p:nvSpPr>
          <p:spPr>
            <a:xfrm>
              <a:off x="1844473"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12"/>
            <p:cNvSpPr/>
            <p:nvPr/>
          </p:nvSpPr>
          <p:spPr>
            <a:xfrm>
              <a:off x="1844473"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12"/>
            <p:cNvSpPr/>
            <p:nvPr/>
          </p:nvSpPr>
          <p:spPr>
            <a:xfrm>
              <a:off x="2038418" y="4521356"/>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12"/>
            <p:cNvSpPr/>
            <p:nvPr/>
          </p:nvSpPr>
          <p:spPr>
            <a:xfrm>
              <a:off x="1984949" y="4448051"/>
              <a:ext cx="120161" cy="120177"/>
            </a:xfrm>
            <a:custGeom>
              <a:avLst/>
              <a:gdLst/>
              <a:ahLst/>
              <a:cxnLst/>
              <a:rect l="l" t="t" r="r" b="b"/>
              <a:pathLst>
                <a:path w="6367" h="6367"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12"/>
            <p:cNvSpPr/>
            <p:nvPr/>
          </p:nvSpPr>
          <p:spPr>
            <a:xfrm>
              <a:off x="1984949" y="4432442"/>
              <a:ext cx="120161" cy="120158"/>
            </a:xfrm>
            <a:custGeom>
              <a:avLst/>
              <a:gdLst/>
              <a:ahLst/>
              <a:cxnLst/>
              <a:rect l="l" t="t" r="r" b="b"/>
              <a:pathLst>
                <a:path w="6367" h="6366" extrusionOk="0">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12"/>
            <p:cNvSpPr/>
            <p:nvPr/>
          </p:nvSpPr>
          <p:spPr>
            <a:xfrm>
              <a:off x="2178422" y="4521356"/>
              <a:ext cx="13739" cy="66723"/>
            </a:xfrm>
            <a:custGeom>
              <a:avLst/>
              <a:gdLst/>
              <a:ahLst/>
              <a:cxnLst/>
              <a:rect l="l" t="t" r="r" b="b"/>
              <a:pathLst>
                <a:path w="728" h="3535" extrusionOk="0">
                  <a:moveTo>
                    <a:pt x="1" y="1"/>
                  </a:moveTo>
                  <a:lnTo>
                    <a:pt x="1" y="3535"/>
                  </a:lnTo>
                  <a:lnTo>
                    <a:pt x="727" y="3535"/>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12"/>
            <p:cNvSpPr/>
            <p:nvPr/>
          </p:nvSpPr>
          <p:spPr>
            <a:xfrm>
              <a:off x="2124972" y="4448051"/>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12"/>
            <p:cNvSpPr/>
            <p:nvPr/>
          </p:nvSpPr>
          <p:spPr>
            <a:xfrm>
              <a:off x="2124972" y="4432442"/>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12"/>
            <p:cNvSpPr/>
            <p:nvPr/>
          </p:nvSpPr>
          <p:spPr>
            <a:xfrm>
              <a:off x="2318917" y="4521356"/>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12"/>
            <p:cNvSpPr/>
            <p:nvPr/>
          </p:nvSpPr>
          <p:spPr>
            <a:xfrm>
              <a:off x="2265467"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12"/>
            <p:cNvSpPr/>
            <p:nvPr/>
          </p:nvSpPr>
          <p:spPr>
            <a:xfrm>
              <a:off x="2265467"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12"/>
            <p:cNvSpPr/>
            <p:nvPr/>
          </p:nvSpPr>
          <p:spPr>
            <a:xfrm>
              <a:off x="2458921" y="4521356"/>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12"/>
            <p:cNvSpPr/>
            <p:nvPr/>
          </p:nvSpPr>
          <p:spPr>
            <a:xfrm>
              <a:off x="2405471" y="4448051"/>
              <a:ext cx="120633" cy="120177"/>
            </a:xfrm>
            <a:custGeom>
              <a:avLst/>
              <a:gdLst/>
              <a:ahLst/>
              <a:cxnLst/>
              <a:rect l="l" t="t" r="r" b="b"/>
              <a:pathLst>
                <a:path w="6392" h="6367"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12"/>
            <p:cNvSpPr/>
            <p:nvPr/>
          </p:nvSpPr>
          <p:spPr>
            <a:xfrm>
              <a:off x="2405471" y="4432442"/>
              <a:ext cx="120633" cy="120158"/>
            </a:xfrm>
            <a:custGeom>
              <a:avLst/>
              <a:gdLst/>
              <a:ahLst/>
              <a:cxnLst/>
              <a:rect l="l" t="t" r="r" b="b"/>
              <a:pathLst>
                <a:path w="6392" h="6366" extrusionOk="0">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12"/>
            <p:cNvSpPr/>
            <p:nvPr/>
          </p:nvSpPr>
          <p:spPr>
            <a:xfrm>
              <a:off x="2599416" y="4521356"/>
              <a:ext cx="13267" cy="66723"/>
            </a:xfrm>
            <a:custGeom>
              <a:avLst/>
              <a:gdLst/>
              <a:ahLst/>
              <a:cxnLst/>
              <a:rect l="l" t="t" r="r" b="b"/>
              <a:pathLst>
                <a:path w="703" h="3535" extrusionOk="0">
                  <a:moveTo>
                    <a:pt x="1" y="1"/>
                  </a:moveTo>
                  <a:lnTo>
                    <a:pt x="1"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12"/>
            <p:cNvSpPr/>
            <p:nvPr/>
          </p:nvSpPr>
          <p:spPr>
            <a:xfrm>
              <a:off x="2545966"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12"/>
            <p:cNvSpPr/>
            <p:nvPr/>
          </p:nvSpPr>
          <p:spPr>
            <a:xfrm>
              <a:off x="2545966"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12"/>
            <p:cNvSpPr/>
            <p:nvPr/>
          </p:nvSpPr>
          <p:spPr>
            <a:xfrm>
              <a:off x="2739911" y="4521356"/>
              <a:ext cx="13248" cy="66723"/>
            </a:xfrm>
            <a:custGeom>
              <a:avLst/>
              <a:gdLst/>
              <a:ahLst/>
              <a:cxnLst/>
              <a:rect l="l" t="t" r="r" b="b"/>
              <a:pathLst>
                <a:path w="702"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12"/>
            <p:cNvSpPr/>
            <p:nvPr/>
          </p:nvSpPr>
          <p:spPr>
            <a:xfrm>
              <a:off x="2686461" y="4448051"/>
              <a:ext cx="120142" cy="120177"/>
            </a:xfrm>
            <a:custGeom>
              <a:avLst/>
              <a:gdLst/>
              <a:ahLst/>
              <a:cxnLst/>
              <a:rect l="l" t="t" r="r" b="b"/>
              <a:pathLst>
                <a:path w="6366" h="6367"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12"/>
            <p:cNvSpPr/>
            <p:nvPr/>
          </p:nvSpPr>
          <p:spPr>
            <a:xfrm>
              <a:off x="2686461" y="4432442"/>
              <a:ext cx="120142" cy="120158"/>
            </a:xfrm>
            <a:custGeom>
              <a:avLst/>
              <a:gdLst/>
              <a:ahLst/>
              <a:cxnLst/>
              <a:rect l="l" t="t" r="r" b="b"/>
              <a:pathLst>
                <a:path w="6366" h="6366" extrusionOk="0">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12"/>
            <p:cNvSpPr/>
            <p:nvPr/>
          </p:nvSpPr>
          <p:spPr>
            <a:xfrm>
              <a:off x="2879915" y="4521356"/>
              <a:ext cx="13267" cy="66723"/>
            </a:xfrm>
            <a:custGeom>
              <a:avLst/>
              <a:gdLst/>
              <a:ahLst/>
              <a:cxnLst/>
              <a:rect l="l" t="t" r="r" b="b"/>
              <a:pathLst>
                <a:path w="703" h="3535" extrusionOk="0">
                  <a:moveTo>
                    <a:pt x="1" y="1"/>
                  </a:moveTo>
                  <a:lnTo>
                    <a:pt x="1" y="3535"/>
                  </a:lnTo>
                  <a:lnTo>
                    <a:pt x="703" y="3535"/>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12"/>
            <p:cNvSpPr/>
            <p:nvPr/>
          </p:nvSpPr>
          <p:spPr>
            <a:xfrm>
              <a:off x="2826465" y="4448051"/>
              <a:ext cx="120161" cy="120177"/>
            </a:xfrm>
            <a:custGeom>
              <a:avLst/>
              <a:gdLst/>
              <a:ahLst/>
              <a:cxnLst/>
              <a:rect l="l" t="t" r="r" b="b"/>
              <a:pathLst>
                <a:path w="6367" h="6367"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12"/>
            <p:cNvSpPr/>
            <p:nvPr/>
          </p:nvSpPr>
          <p:spPr>
            <a:xfrm>
              <a:off x="2826465" y="4432442"/>
              <a:ext cx="120161" cy="120158"/>
            </a:xfrm>
            <a:custGeom>
              <a:avLst/>
              <a:gdLst/>
              <a:ahLst/>
              <a:cxnLst/>
              <a:rect l="l" t="t" r="r" b="b"/>
              <a:pathLst>
                <a:path w="6367" h="6366" extrusionOk="0">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12"/>
            <p:cNvSpPr/>
            <p:nvPr/>
          </p:nvSpPr>
          <p:spPr>
            <a:xfrm>
              <a:off x="3020410" y="4521356"/>
              <a:ext cx="13267" cy="66723"/>
            </a:xfrm>
            <a:custGeom>
              <a:avLst/>
              <a:gdLst/>
              <a:ahLst/>
              <a:cxnLst/>
              <a:rect l="l" t="t" r="r" b="b"/>
              <a:pathLst>
                <a:path w="703" h="3535" extrusionOk="0">
                  <a:moveTo>
                    <a:pt x="0" y="1"/>
                  </a:moveTo>
                  <a:lnTo>
                    <a:pt x="0" y="3535"/>
                  </a:lnTo>
                  <a:lnTo>
                    <a:pt x="702" y="3535"/>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12"/>
            <p:cNvSpPr/>
            <p:nvPr/>
          </p:nvSpPr>
          <p:spPr>
            <a:xfrm>
              <a:off x="2966960" y="4448051"/>
              <a:ext cx="120161" cy="120177"/>
            </a:xfrm>
            <a:custGeom>
              <a:avLst/>
              <a:gdLst/>
              <a:ahLst/>
              <a:cxnLst/>
              <a:rect l="l" t="t" r="r" b="b"/>
              <a:pathLst>
                <a:path w="6367" h="6367"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12"/>
            <p:cNvSpPr/>
            <p:nvPr/>
          </p:nvSpPr>
          <p:spPr>
            <a:xfrm>
              <a:off x="2966960" y="4432442"/>
              <a:ext cx="120161" cy="120158"/>
            </a:xfrm>
            <a:custGeom>
              <a:avLst/>
              <a:gdLst/>
              <a:ahLst/>
              <a:cxnLst/>
              <a:rect l="l" t="t" r="r" b="b"/>
              <a:pathLst>
                <a:path w="6367" h="6366" extrusionOk="0">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12"/>
            <p:cNvSpPr/>
            <p:nvPr/>
          </p:nvSpPr>
          <p:spPr>
            <a:xfrm>
              <a:off x="3160414" y="4521356"/>
              <a:ext cx="13739" cy="66723"/>
            </a:xfrm>
            <a:custGeom>
              <a:avLst/>
              <a:gdLst/>
              <a:ahLst/>
              <a:cxnLst/>
              <a:rect l="l" t="t" r="r" b="b"/>
              <a:pathLst>
                <a:path w="728" h="3535" extrusionOk="0">
                  <a:moveTo>
                    <a:pt x="1" y="1"/>
                  </a:moveTo>
                  <a:lnTo>
                    <a:pt x="1" y="3535"/>
                  </a:lnTo>
                  <a:lnTo>
                    <a:pt x="728" y="3535"/>
                  </a:lnTo>
                  <a:lnTo>
                    <a:pt x="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12"/>
            <p:cNvSpPr/>
            <p:nvPr/>
          </p:nvSpPr>
          <p:spPr>
            <a:xfrm>
              <a:off x="3106964" y="4448051"/>
              <a:ext cx="120633" cy="120177"/>
            </a:xfrm>
            <a:custGeom>
              <a:avLst/>
              <a:gdLst/>
              <a:ahLst/>
              <a:cxnLst/>
              <a:rect l="l" t="t" r="r" b="b"/>
              <a:pathLst>
                <a:path w="6392" h="6367"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12"/>
            <p:cNvSpPr/>
            <p:nvPr/>
          </p:nvSpPr>
          <p:spPr>
            <a:xfrm>
              <a:off x="3106964" y="4432442"/>
              <a:ext cx="120633" cy="120158"/>
            </a:xfrm>
            <a:custGeom>
              <a:avLst/>
              <a:gdLst/>
              <a:ahLst/>
              <a:cxnLst/>
              <a:rect l="l" t="t" r="r" b="b"/>
              <a:pathLst>
                <a:path w="6392" h="6366" extrusionOk="0">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0" name="Google Shape;2690;p112"/>
          <p:cNvSpPr txBox="1">
            <a:spLocks noGrp="1"/>
          </p:cNvSpPr>
          <p:nvPr>
            <p:ph type="title" idx="2"/>
          </p:nvPr>
        </p:nvSpPr>
        <p:spPr>
          <a:xfrm flipH="1">
            <a:off x="4943825" y="857238"/>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523825" y="386919"/>
            <a:ext cx="8096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Sơ đồ Business Function Diagram - Software</a:t>
            </a:r>
            <a:endParaRPr/>
          </a:p>
        </p:txBody>
      </p:sp>
      <p:pic>
        <p:nvPicPr>
          <p:cNvPr id="68" name="Picture 67">
            <a:extLst>
              <a:ext uri="{FF2B5EF4-FFF2-40B4-BE49-F238E27FC236}">
                <a16:creationId xmlns:a16="http://schemas.microsoft.com/office/drawing/2014/main" id="{FF560DF6-3D41-4B45-A275-76D43DC16266}"/>
              </a:ext>
            </a:extLst>
          </p:cNvPr>
          <p:cNvPicPr/>
          <p:nvPr/>
        </p:nvPicPr>
        <p:blipFill>
          <a:blip r:embed="rId3">
            <a:extLst>
              <a:ext uri="{28A0092B-C50C-407E-A947-70E740481C1C}">
                <a14:useLocalDpi xmlns:a14="http://schemas.microsoft.com/office/drawing/2010/main" val="0"/>
              </a:ext>
            </a:extLst>
          </a:blip>
          <a:stretch>
            <a:fillRect/>
          </a:stretch>
        </p:blipFill>
        <p:spPr>
          <a:xfrm>
            <a:off x="1009650" y="918710"/>
            <a:ext cx="7124650" cy="3974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Sơ đồ Business Function Diagram - App</a:t>
            </a:r>
            <a:endParaRPr/>
          </a:p>
        </p:txBody>
      </p:sp>
      <p:pic>
        <p:nvPicPr>
          <p:cNvPr id="1027" name="Picture 3">
            <a:extLst>
              <a:ext uri="{FF2B5EF4-FFF2-40B4-BE49-F238E27FC236}">
                <a16:creationId xmlns:a16="http://schemas.microsoft.com/office/drawing/2014/main" id="{EF76A920-F23D-4940-B18C-174F2260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72" y="1504949"/>
            <a:ext cx="7678406" cy="213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949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3743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UseCases – Tác nhân</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1792124912"/>
              </p:ext>
            </p:extLst>
          </p:nvPr>
        </p:nvGraphicFramePr>
        <p:xfrm>
          <a:off x="585761" y="826800"/>
          <a:ext cx="7972425" cy="4043220"/>
        </p:xfrm>
        <a:graphic>
          <a:graphicData uri="http://schemas.openxmlformats.org/drawingml/2006/table">
            <a:tbl>
              <a:tblPr>
                <a:noFill/>
              </a:tblPr>
              <a:tblGrid>
                <a:gridCol w="617129">
                  <a:extLst>
                    <a:ext uri="{9D8B030D-6E8A-4147-A177-3AD203B41FA5}">
                      <a16:colId xmlns:a16="http://schemas.microsoft.com/office/drawing/2014/main" val="20000"/>
                    </a:ext>
                  </a:extLst>
                </a:gridCol>
                <a:gridCol w="3027800">
                  <a:extLst>
                    <a:ext uri="{9D8B030D-6E8A-4147-A177-3AD203B41FA5}">
                      <a16:colId xmlns:a16="http://schemas.microsoft.com/office/drawing/2014/main" val="20001"/>
                    </a:ext>
                  </a:extLst>
                </a:gridCol>
                <a:gridCol w="4327496">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b="1">
                          <a:solidFill>
                            <a:srgbClr val="4C777F"/>
                          </a:solidFill>
                          <a:latin typeface="Palatino Linotype" panose="02040502050505030304" pitchFamily="18" charset="0"/>
                          <a:ea typeface="Microsoft JhengHei Light" panose="020B0304030504040204" pitchFamily="34" charset="-120"/>
                          <a:cs typeface="Merriweather"/>
                          <a:sym typeface="Merriweather"/>
                        </a:rPr>
                        <a:t>STT</a:t>
                      </a: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Chức năng</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1</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nhập</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trị hệ thống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2</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i="0">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Người quản lí</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3</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làm việc</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83795">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4</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Tạo tài khoản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Dùng để quét mã vạch sản phẩm hoặc mã ngân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5</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Quên mật khẩu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Dùng để in ấn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92033444"/>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6</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Hiển thị thông tin khách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Dùng để thanh toán thẻ</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57193236"/>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7</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mua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148597218"/>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8</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Nhà cung cấp</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Nhà cung cấp sản phẩm</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93761933"/>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9</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Tổ chức thanh toán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Bên thanh toán cho tài khoản ngân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382856511"/>
                  </a:ext>
                </a:extLst>
              </a:tr>
            </a:tbl>
          </a:graphicData>
        </a:graphic>
      </p:graphicFrame>
    </p:spTree>
    <p:extLst>
      <p:ext uri="{BB962C8B-B14F-4D97-AF65-F5344CB8AC3E}">
        <p14:creationId xmlns:p14="http://schemas.microsoft.com/office/powerpoint/2010/main" val="65331713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3743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UseCases – Tác nhân</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1933035411"/>
              </p:ext>
            </p:extLst>
          </p:nvPr>
        </p:nvGraphicFramePr>
        <p:xfrm>
          <a:off x="585761" y="826800"/>
          <a:ext cx="7986913" cy="3992580"/>
        </p:xfrm>
        <a:graphic>
          <a:graphicData uri="http://schemas.openxmlformats.org/drawingml/2006/table">
            <a:tbl>
              <a:tblPr>
                <a:noFill/>
              </a:tblPr>
              <a:tblGrid>
                <a:gridCol w="617129">
                  <a:extLst>
                    <a:ext uri="{9D8B030D-6E8A-4147-A177-3AD203B41FA5}">
                      <a16:colId xmlns:a16="http://schemas.microsoft.com/office/drawing/2014/main" val="20000"/>
                    </a:ext>
                  </a:extLst>
                </a:gridCol>
                <a:gridCol w="1878648">
                  <a:extLst>
                    <a:ext uri="{9D8B030D-6E8A-4147-A177-3AD203B41FA5}">
                      <a16:colId xmlns:a16="http://schemas.microsoft.com/office/drawing/2014/main" val="20001"/>
                    </a:ext>
                  </a:extLst>
                </a:gridCol>
                <a:gridCol w="5491136">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b="1">
                          <a:solidFill>
                            <a:srgbClr val="4C777F"/>
                          </a:solidFill>
                          <a:latin typeface="Palatino Linotype" panose="02040502050505030304" pitchFamily="18" charset="0"/>
                          <a:ea typeface="Microsoft JhengHei Light" panose="020B0304030504040204" pitchFamily="34" charset="-120"/>
                          <a:cs typeface="Merriweather"/>
                          <a:sym typeface="Merriweather"/>
                        </a:rPr>
                        <a:t>STT</a:t>
                      </a: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Use Case Name</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UC1</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nhập</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Người dùng đăng nhập tài khoản vào hệ thống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UC2</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Người dùng đăng xuất tài khoản khỏi hệ thống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UC3</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Người dùng đổi mật khẩu tài khoản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83795">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UC4</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tài khoản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trị thực hiện các chức năng để quản lí tài khoản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UC5</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Xem hoạt động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trị xem các hoạt động của tài khoản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92033444"/>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UC6</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nhân viên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để quản lí nhân viên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57193236"/>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UC7</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ca làm</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để quản lí ca làm việc</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148597218"/>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UC8</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Phân công nhân viên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phân công cho nhân viên làm việc</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93761933"/>
                  </a:ext>
                </a:extLst>
              </a:tr>
              <a:tr h="270991">
                <a:tc>
                  <a:txBody>
                    <a:bodyPr/>
                    <a:lstStyle/>
                    <a:p>
                      <a:pPr marL="0" lvl="0" indent="0" algn="ctr" rtl="0">
                        <a:spcBef>
                          <a:spcPts val="0"/>
                        </a:spcBef>
                        <a:spcAft>
                          <a:spcPts val="0"/>
                        </a:spcAft>
                        <a:buNone/>
                      </a:pPr>
                      <a:r>
                        <a:rPr lang="en-US" sz="1400" b="1">
                          <a:solidFill>
                            <a:schemeClr val="dk2"/>
                          </a:solidFill>
                          <a:latin typeface="Palatino Linotype" panose="02040502050505030304" pitchFamily="18" charset="0"/>
                          <a:ea typeface="Libre Baskerville"/>
                          <a:cs typeface="Libre Baskerville"/>
                          <a:sym typeface="Libre Baskerville"/>
                        </a:rPr>
                        <a:t>UC9</a:t>
                      </a:r>
                    </a:p>
                  </a:txBody>
                  <a:tcPr marL="91425" marR="91425" marT="91425" marB="91425"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chấm công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chấm công nhân viên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382856511"/>
                  </a:ext>
                </a:extLst>
              </a:tr>
            </a:tbl>
          </a:graphicData>
        </a:graphic>
      </p:graphicFrame>
    </p:spTree>
    <p:extLst>
      <p:ext uri="{BB962C8B-B14F-4D97-AF65-F5344CB8AC3E}">
        <p14:creationId xmlns:p14="http://schemas.microsoft.com/office/powerpoint/2010/main" val="38173494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Mô tả tổng quát và hướng thực hiện đề tài</a:t>
            </a:r>
            <a:endParaRPr/>
          </a:p>
        </p:txBody>
      </p:sp>
      <p:sp>
        <p:nvSpPr>
          <p:cNvPr id="509" name="Google Shape;509;p44"/>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Giới thiệu</a:t>
            </a:r>
            <a:endParaRPr/>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1" name="Google Shape;511;p44"/>
          <p:cNvSpPr txBox="1">
            <a:spLocks noGrp="1"/>
          </p:cNvSpPr>
          <p:nvPr>
            <p:ph type="subTitle" idx="3"/>
          </p:nvPr>
        </p:nvSpPr>
        <p:spPr>
          <a:xfrm>
            <a:off x="1660113" y="3785988"/>
            <a:ext cx="2340000" cy="614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Sơ đồ phân tích hệ thống, usecase, thiết kế dữ liệu, thiết kế giao diện</a:t>
            </a:r>
            <a:endParaRPr/>
          </a:p>
        </p:txBody>
      </p:sp>
      <p:sp>
        <p:nvSpPr>
          <p:cNvPr id="512" name="Google Shape;512;p44"/>
          <p:cNvSpPr txBox="1">
            <a:spLocks noGrp="1"/>
          </p:cNvSpPr>
          <p:nvPr>
            <p:ph type="title" idx="4"/>
          </p:nvPr>
        </p:nvSpPr>
        <p:spPr>
          <a:xfrm>
            <a:off x="1660126" y="3290150"/>
            <a:ext cx="2439925"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Phân tích hệ thống</a:t>
            </a:r>
            <a:endParaRPr/>
          </a:p>
        </p:txBody>
      </p:sp>
      <p:sp>
        <p:nvSpPr>
          <p:cNvPr id="513" name="Google Shape;513;p44"/>
          <p:cNvSpPr txBox="1">
            <a:spLocks noGrp="1"/>
          </p:cNvSpPr>
          <p:nvPr>
            <p:ph type="title" idx="5"/>
          </p:nvPr>
        </p:nvSpPr>
        <p:spPr>
          <a:xfrm>
            <a:off x="818688"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514" name="Google Shape;514;p44"/>
          <p:cNvSpPr txBox="1">
            <a:spLocks noGrp="1"/>
          </p:cNvSpPr>
          <p:nvPr>
            <p:ph type="subTitle" idx="6"/>
          </p:nvPr>
        </p:nvSpPr>
        <p:spPr>
          <a:xfrm>
            <a:off x="5985313" y="2083138"/>
            <a:ext cx="2340000" cy="4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Phương thức, kết quả khảo sát, nhận xét và hướng giải quyết</a:t>
            </a:r>
            <a:endParaRPr/>
          </a:p>
        </p:txBody>
      </p:sp>
      <p:sp>
        <p:nvSpPr>
          <p:cNvPr id="515" name="Google Shape;515;p44"/>
          <p:cNvSpPr txBox="1">
            <a:spLocks noGrp="1"/>
          </p:cNvSpPr>
          <p:nvPr>
            <p:ph type="title" idx="7"/>
          </p:nvPr>
        </p:nvSpPr>
        <p:spPr>
          <a:xfrm>
            <a:off x="5985326" y="1591375"/>
            <a:ext cx="2338185"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Khảo sát hệ thống</a:t>
            </a:r>
            <a:endParaRPr/>
          </a:p>
        </p:txBody>
      </p:sp>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17" name="Google Shape;517;p44"/>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Tổng kết đề tài và tài liệu tham khảo</a:t>
            </a:r>
            <a:endParaRPr/>
          </a:p>
        </p:txBody>
      </p:sp>
      <p:sp>
        <p:nvSpPr>
          <p:cNvPr id="518" name="Google Shape;518;p44"/>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Tổng kết</a:t>
            </a:r>
            <a:endParaRPr/>
          </a:p>
        </p:txBody>
      </p:sp>
      <p:sp>
        <p:nvSpPr>
          <p:cNvPr id="519" name="Google Shape;519;p44"/>
          <p:cNvSpPr txBox="1">
            <a:spLocks noGrp="1"/>
          </p:cNvSpPr>
          <p:nvPr>
            <p:ph type="title" idx="14"/>
          </p:nvPr>
        </p:nvSpPr>
        <p:spPr>
          <a:xfrm>
            <a:off x="5130913"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Nội dung báo cáo</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3743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UseCases – Tác nhân</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878146173"/>
              </p:ext>
            </p:extLst>
          </p:nvPr>
        </p:nvGraphicFramePr>
        <p:xfrm>
          <a:off x="585761" y="826800"/>
          <a:ext cx="7976844" cy="3581849"/>
        </p:xfrm>
        <a:graphic>
          <a:graphicData uri="http://schemas.openxmlformats.org/drawingml/2006/table">
            <a:tbl>
              <a:tblPr>
                <a:noFill/>
              </a:tblPr>
              <a:tblGrid>
                <a:gridCol w="607060">
                  <a:extLst>
                    <a:ext uri="{9D8B030D-6E8A-4147-A177-3AD203B41FA5}">
                      <a16:colId xmlns:a16="http://schemas.microsoft.com/office/drawing/2014/main" val="20000"/>
                    </a:ext>
                  </a:extLst>
                </a:gridCol>
                <a:gridCol w="1931379">
                  <a:extLst>
                    <a:ext uri="{9D8B030D-6E8A-4147-A177-3AD203B41FA5}">
                      <a16:colId xmlns:a16="http://schemas.microsoft.com/office/drawing/2014/main" val="20001"/>
                    </a:ext>
                  </a:extLst>
                </a:gridCol>
                <a:gridCol w="543840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b="1">
                          <a:solidFill>
                            <a:srgbClr val="4C777F"/>
                          </a:solidFill>
                          <a:latin typeface="Palatino Linotype" panose="02040502050505030304" pitchFamily="18" charset="0"/>
                          <a:ea typeface="Microsoft JhengHei Light" panose="020B0304030504040204" pitchFamily="34" charset="-120"/>
                          <a:cs typeface="Merriweather"/>
                          <a:sym typeface="Merriweather"/>
                        </a:rPr>
                        <a:t>STT</a:t>
                      </a: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Use Case Name</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UC10</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Tra cứu ca làm việc</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tra cứu ca làm việc của mình</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UC11</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sản phẩm</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sản phẩm và nhân viên tìm kiếm sản phẩm</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UC12</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thương hiệu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thương hiệu</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83795">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UC13</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loại sản phẩm</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loại sản phẩm</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UC14</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combo</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combo và nhân viên tìm kiếm combo</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92033444"/>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UC15</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Cập nhật sản phẩm combo</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cập nhật sản phẩm của combo</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57193236"/>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UC16</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nhà cung cấp</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nhà cung cấp</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148597218"/>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UC17</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lô sản phẩm</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kho hàng (lô sản phẩm) và nhân viên tìm kiếm lô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9376193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UC18</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In mã vạch</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in mã vạch để dán lên sản phẩm</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382856511"/>
                  </a:ext>
                </a:extLst>
              </a:tr>
            </a:tbl>
          </a:graphicData>
        </a:graphic>
      </p:graphicFrame>
    </p:spTree>
    <p:extLst>
      <p:ext uri="{BB962C8B-B14F-4D97-AF65-F5344CB8AC3E}">
        <p14:creationId xmlns:p14="http://schemas.microsoft.com/office/powerpoint/2010/main" val="92242747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3743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UseCases – Tác nhân</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3461589448"/>
              </p:ext>
            </p:extLst>
          </p:nvPr>
        </p:nvGraphicFramePr>
        <p:xfrm>
          <a:off x="585761" y="826800"/>
          <a:ext cx="7976844" cy="3759309"/>
        </p:xfrm>
        <a:graphic>
          <a:graphicData uri="http://schemas.openxmlformats.org/drawingml/2006/table">
            <a:tbl>
              <a:tblPr>
                <a:noFill/>
              </a:tblPr>
              <a:tblGrid>
                <a:gridCol w="607060">
                  <a:extLst>
                    <a:ext uri="{9D8B030D-6E8A-4147-A177-3AD203B41FA5}">
                      <a16:colId xmlns:a16="http://schemas.microsoft.com/office/drawing/2014/main" val="20000"/>
                    </a:ext>
                  </a:extLst>
                </a:gridCol>
                <a:gridCol w="1931379">
                  <a:extLst>
                    <a:ext uri="{9D8B030D-6E8A-4147-A177-3AD203B41FA5}">
                      <a16:colId xmlns:a16="http://schemas.microsoft.com/office/drawing/2014/main" val="20001"/>
                    </a:ext>
                  </a:extLst>
                </a:gridCol>
                <a:gridCol w="543840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b="1">
                          <a:solidFill>
                            <a:srgbClr val="4C777F"/>
                          </a:solidFill>
                          <a:latin typeface="Palatino Linotype" panose="02040502050505030304" pitchFamily="18" charset="0"/>
                          <a:ea typeface="Microsoft JhengHei Light" panose="020B0304030504040204" pitchFamily="34" charset="-120"/>
                          <a:cs typeface="Merriweather"/>
                          <a:sym typeface="Merriweather"/>
                        </a:rPr>
                        <a:t>STT</a:t>
                      </a: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Use Case Name</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UC19</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đặt hàng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lập phiếu đặt hàng gửi về nhà cung cấp</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UC20</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nhập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lập phiếu nhập hàng để giao bên giao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431951339"/>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UC21</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tiêu hủy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lập phiếu tiêu hủy để tiêu hủy hàng hóa hết hạn hay hư hỏng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60274434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UC22</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bán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lập hóa đơn cho khách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71970076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UC23</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Sử dụng điểm tích lũy</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áp dụng điểm tích lũy của khách hàng để giảm giá hóa đơn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662194128"/>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UC24</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Tích lũy điểm</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nhập khách hàng để khách hàng tích điểm tích lũy</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21365484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UC25</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thanh toán</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tiếp nhận thanh toán của khách hàng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UC26</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Xử lí đổi trả</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lập phiếu đổi tra để xác nhận đổi trả của khách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UC27</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khách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khách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422803952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UC28</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Tra cứu khách hàng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Nhân viên tra cứu khách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58229737"/>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UC29</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chứng từ</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các chức năng quản lí chứng từ</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4054674527"/>
                  </a:ext>
                </a:extLst>
              </a:tr>
            </a:tbl>
          </a:graphicData>
        </a:graphic>
      </p:graphicFrame>
    </p:spTree>
    <p:extLst>
      <p:ext uri="{BB962C8B-B14F-4D97-AF65-F5344CB8AC3E}">
        <p14:creationId xmlns:p14="http://schemas.microsoft.com/office/powerpoint/2010/main" val="277547985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3743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UseCases – Tác nhân</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2351425173"/>
              </p:ext>
            </p:extLst>
          </p:nvPr>
        </p:nvGraphicFramePr>
        <p:xfrm>
          <a:off x="585761" y="826800"/>
          <a:ext cx="7976844" cy="3312459"/>
        </p:xfrm>
        <a:graphic>
          <a:graphicData uri="http://schemas.openxmlformats.org/drawingml/2006/table">
            <a:tbl>
              <a:tblPr>
                <a:noFill/>
              </a:tblPr>
              <a:tblGrid>
                <a:gridCol w="607060">
                  <a:extLst>
                    <a:ext uri="{9D8B030D-6E8A-4147-A177-3AD203B41FA5}">
                      <a16:colId xmlns:a16="http://schemas.microsoft.com/office/drawing/2014/main" val="20000"/>
                    </a:ext>
                  </a:extLst>
                </a:gridCol>
                <a:gridCol w="1931379">
                  <a:extLst>
                    <a:ext uri="{9D8B030D-6E8A-4147-A177-3AD203B41FA5}">
                      <a16:colId xmlns:a16="http://schemas.microsoft.com/office/drawing/2014/main" val="20001"/>
                    </a:ext>
                  </a:extLst>
                </a:gridCol>
                <a:gridCol w="543840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b="1">
                          <a:solidFill>
                            <a:srgbClr val="4C777F"/>
                          </a:solidFill>
                          <a:latin typeface="Palatino Linotype" panose="02040502050505030304" pitchFamily="18" charset="0"/>
                          <a:ea typeface="Microsoft JhengHei Light" panose="020B0304030504040204" pitchFamily="34" charset="-120"/>
                          <a:cs typeface="Merriweather"/>
                          <a:sym typeface="Merriweather"/>
                        </a:rPr>
                        <a:t>STT</a:t>
                      </a: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Use Case Name</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UC30</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Xuất chứng từ</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thực hiện xuất các chứng từ cần thiết</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UC31</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doanh thu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doanh thu cửa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431951339"/>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UC32</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sản phẩm</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sản phẩm (Bán, đổi trả)</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60274434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UC33</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đổi trả</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sản phẩm đổi trả trong mốc thời gian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71970076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UC34</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sản phẩm bán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sản phẩm bán trong mốc thời gian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662194128"/>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UC35</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nhân viên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hoạt động và lương nhân viên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21365484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UC36</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Thông kê kho</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liên quan đến kho </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UC37</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Thống kê tồn kho</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sản phẩm tồn kho trong mốc thời gian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UC38</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Thông kê tiêu hủy</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thống kê sản phẩm tiêu hủy trong mốc thời gian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422803952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UC39</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Lập báo cáo</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Quản lí lập báo cáo dựa trên thống kê</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710164936"/>
                  </a:ext>
                </a:extLst>
              </a:tr>
            </a:tbl>
          </a:graphicData>
        </a:graphic>
      </p:graphicFrame>
    </p:spTree>
    <p:extLst>
      <p:ext uri="{BB962C8B-B14F-4D97-AF65-F5344CB8AC3E}">
        <p14:creationId xmlns:p14="http://schemas.microsoft.com/office/powerpoint/2010/main" val="154959848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3743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UseCases – Tác nhân</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4260023058"/>
              </p:ext>
            </p:extLst>
          </p:nvPr>
        </p:nvGraphicFramePr>
        <p:xfrm>
          <a:off x="585761" y="826800"/>
          <a:ext cx="7976844" cy="2228495"/>
        </p:xfrm>
        <a:graphic>
          <a:graphicData uri="http://schemas.openxmlformats.org/drawingml/2006/table">
            <a:tbl>
              <a:tblPr>
                <a:noFill/>
              </a:tblPr>
              <a:tblGrid>
                <a:gridCol w="607060">
                  <a:extLst>
                    <a:ext uri="{9D8B030D-6E8A-4147-A177-3AD203B41FA5}">
                      <a16:colId xmlns:a16="http://schemas.microsoft.com/office/drawing/2014/main" val="20000"/>
                    </a:ext>
                  </a:extLst>
                </a:gridCol>
                <a:gridCol w="1931379">
                  <a:extLst>
                    <a:ext uri="{9D8B030D-6E8A-4147-A177-3AD203B41FA5}">
                      <a16:colId xmlns:a16="http://schemas.microsoft.com/office/drawing/2014/main" val="20001"/>
                    </a:ext>
                  </a:extLst>
                </a:gridCol>
                <a:gridCol w="543840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US" b="1">
                          <a:solidFill>
                            <a:srgbClr val="4C777F"/>
                          </a:solidFill>
                          <a:latin typeface="Palatino Linotype" panose="02040502050505030304" pitchFamily="18" charset="0"/>
                          <a:ea typeface="Microsoft JhengHei Light" panose="020B0304030504040204" pitchFamily="34" charset="-120"/>
                          <a:cs typeface="Merriweather"/>
                          <a:sym typeface="Merriweather"/>
                        </a:rPr>
                        <a:t>STT</a:t>
                      </a: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Use Case Name</a:t>
                      </a:r>
                    </a:p>
                  </a:txBody>
                  <a:tcPr marL="91425" marR="91425" marT="91425" marB="91425"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chemeClr val="dk2"/>
                          </a:solidFill>
                          <a:latin typeface="Palatino Linotype" panose="02040502050505030304" pitchFamily="18" charset="0"/>
                          <a:ea typeface="Libre Baskerville"/>
                          <a:cs typeface="Libre Baskerville"/>
                          <a:sym typeface="Libre Baskerville"/>
                        </a:rPr>
                        <a:t>Mô tả</a:t>
                      </a:r>
                    </a:p>
                  </a:txBody>
                  <a:tcPr marL="91425" marR="91425" marT="91425" marB="91425"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UC40</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nhập app</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đăng nhập app tích lũy</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48185317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UC41</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Đăng xuất app</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đăng xuất app tích lũy</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596627724"/>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UC42</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Đổi mật khẩu app</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đổi mật khẩu tài khoản của mình</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UC43</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Xem thông tin cá nhân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xem điểm tích lũy cùng thông tin khách hàng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431951339"/>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UC44</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Tạo tài khoản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tạo tài khoản tích lũy để đăng nhập hệ thống</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602744343"/>
                  </a:ext>
                </a:extLst>
              </a:tr>
              <a:tr h="270991">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UC45</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Quên mật khẩu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600"/>
                        </a:spcBef>
                        <a:spcAft>
                          <a:spcPts val="600"/>
                        </a:spcAft>
                      </a:pPr>
                      <a:r>
                        <a:rPr lang="en-US" sz="1400" b="1">
                          <a:solidFill>
                            <a:srgbClr val="4C777F"/>
                          </a:solidFill>
                          <a:effectLst/>
                          <a:latin typeface="Palatino Linotype" panose="02040502050505030304" pitchFamily="18" charset="0"/>
                          <a:ea typeface="Calibri" panose="020F0502020204030204" pitchFamily="34" charset="0"/>
                          <a:cs typeface="Times New Roman" panose="02020603050405020304" pitchFamily="18" charset="0"/>
                        </a:rPr>
                        <a:t>Khách hàng lấy lại mật khẩu đã quên</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2719700760"/>
                  </a:ext>
                </a:extLst>
              </a:tr>
            </a:tbl>
          </a:graphicData>
        </a:graphic>
      </p:graphicFrame>
    </p:spTree>
    <p:extLst>
      <p:ext uri="{BB962C8B-B14F-4D97-AF65-F5344CB8AC3E}">
        <p14:creationId xmlns:p14="http://schemas.microsoft.com/office/powerpoint/2010/main" val="390441925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50" y="345763"/>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Thiết kế dữ liệu - Mô hình dữ liệu quan hệ</a:t>
            </a:r>
          </a:p>
        </p:txBody>
      </p:sp>
      <p:graphicFrame>
        <p:nvGraphicFramePr>
          <p:cNvPr id="3" name="Table 2">
            <a:extLst>
              <a:ext uri="{FF2B5EF4-FFF2-40B4-BE49-F238E27FC236}">
                <a16:creationId xmlns:a16="http://schemas.microsoft.com/office/drawing/2014/main" id="{EFDD4D37-B13B-4DBA-9791-A6E4F0798D09}"/>
              </a:ext>
            </a:extLst>
          </p:cNvPr>
          <p:cNvGraphicFramePr>
            <a:graphicFrameLocks noGrp="1"/>
          </p:cNvGraphicFramePr>
          <p:nvPr>
            <p:extLst>
              <p:ext uri="{D42A27DB-BD31-4B8C-83A1-F6EECF244321}">
                <p14:modId xmlns:p14="http://schemas.microsoft.com/office/powerpoint/2010/main" val="384929609"/>
              </p:ext>
            </p:extLst>
          </p:nvPr>
        </p:nvGraphicFramePr>
        <p:xfrm>
          <a:off x="583578" y="819146"/>
          <a:ext cx="7976844" cy="3978591"/>
        </p:xfrm>
        <a:graphic>
          <a:graphicData uri="http://schemas.openxmlformats.org/drawingml/2006/table">
            <a:tbl>
              <a:tblPr>
                <a:noFill/>
              </a:tblPr>
              <a:tblGrid>
                <a:gridCol w="7976844">
                  <a:extLst>
                    <a:ext uri="{9D8B030D-6E8A-4147-A177-3AD203B41FA5}">
                      <a16:colId xmlns:a16="http://schemas.microsoft.com/office/drawing/2014/main" val="1906618175"/>
                    </a:ext>
                  </a:extLst>
                </a:gridCol>
              </a:tblGrid>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Tài khoản(</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TK</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,Mật khẩu,Phân quyền,Trạng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425245784"/>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Hoạt động(</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TK</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,Loại hoạt động,Nội dung,Thời gian)</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33372007"/>
                  </a:ext>
                </a:extLst>
              </a:tr>
              <a:tr h="468446">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Nhân viên(</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,Họ NV,Tên NV,Giới tính,Ngày sinh,Địa chỉ,Số điện thoại,Email,Chức vụ,CMND,Mức lương,Mức lương thêm,Ngày vào làm,</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TK</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92475423"/>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Chi tiết phân công(</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ca làm</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Ngày làm trong tuần</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663015036"/>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Ca làm(</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ca làm</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,Thời gian bắt đầu,Thời gian kết thúc,Trạng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680030628"/>
                  </a:ext>
                </a:extLst>
              </a:tr>
              <a:tr h="468446">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Chi tiết chấm công(</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CT</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ca làm</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,Thời gian bắt đầu,Thời gian kết thúc,Mức lương, Mức lương thêm,Thưởng phạt,Tổng cộng,Đánh giá,Ghi chú)</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31489070"/>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Bảng chấm công(</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CT</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,Ngày lập,Tổng tiền lương)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625075048"/>
                  </a:ext>
                </a:extLst>
              </a:tr>
              <a:tr h="468446">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Phiếu nhập hàng(</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CT</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NV,Mã NCC</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,Ngày lập,Số lượng nhập,Tổng tiền nhập,Chi phí vận chuyển)</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34286277"/>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Phiếu tiêu hủy(</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CT</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,Ngày lập,Tổng số lượng)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867861257"/>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Phiếu đặt hàng(</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CT</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NV,Mã NCC</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,Ngày lập,Tổng số lượng)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29959861"/>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Loại sản phẩm(</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loại</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,Tên loại,Trạng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908589100"/>
                  </a:ext>
                </a:extLst>
              </a:tr>
              <a:tr h="285917">
                <a:tc>
                  <a:txBody>
                    <a:bodyPr/>
                    <a:lstStyle/>
                    <a:p>
                      <a:pPr marL="0" marR="0" lvl="0" indent="0" algn="l" defTabSz="914400" rtl="0" eaLnBrk="1" fontAlgn="auto" latinLnBrk="0" hangingPunct="1">
                        <a:lnSpc>
                          <a:spcPct val="107000"/>
                        </a:lnSpc>
                        <a:spcBef>
                          <a:spcPts val="600"/>
                        </a:spcBef>
                        <a:spcAft>
                          <a:spcPts val="600"/>
                        </a:spcAft>
                        <a:buClr>
                          <a:srgbClr val="000000"/>
                        </a:buClr>
                        <a:buSzTx/>
                        <a:buFont typeface="Arial"/>
                        <a:buNone/>
                        <a:tabLst/>
                        <a:defRPr/>
                      </a:pP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Thương hiệu(</a:t>
                      </a:r>
                      <a:r>
                        <a:rPr lang="en-US" sz="1400" b="1"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Mã TH</a:t>
                      </a:r>
                      <a:r>
                        <a:rPr lang="en-US" sz="1400" b="0" i="0" u="none" strike="noStrike" cap="none">
                          <a:solidFill>
                            <a:schemeClr val="accent4">
                              <a:lumMod val="75000"/>
                            </a:schemeClr>
                          </a:solidFill>
                          <a:effectLst/>
                          <a:latin typeface="Roboto" panose="02000000000000000000" pitchFamily="2" charset="0"/>
                          <a:ea typeface="Roboto" panose="02000000000000000000" pitchFamily="2" charset="0"/>
                          <a:cs typeface="+mn-cs"/>
                          <a:sym typeface="Arial"/>
                        </a:rPr>
                        <a:t>,Tên TH,Email,Quốc Gia,Trạng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584433511"/>
                  </a:ext>
                </a:extLst>
              </a:tr>
            </a:tbl>
          </a:graphicData>
        </a:graphic>
      </p:graphicFrame>
    </p:spTree>
    <p:extLst>
      <p:ext uri="{BB962C8B-B14F-4D97-AF65-F5344CB8AC3E}">
        <p14:creationId xmlns:p14="http://schemas.microsoft.com/office/powerpoint/2010/main" val="406885674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FDD4D37-B13B-4DBA-9791-A6E4F0798D09}"/>
              </a:ext>
            </a:extLst>
          </p:cNvPr>
          <p:cNvGraphicFramePr>
            <a:graphicFrameLocks noGrp="1"/>
          </p:cNvGraphicFramePr>
          <p:nvPr>
            <p:extLst>
              <p:ext uri="{D42A27DB-BD31-4B8C-83A1-F6EECF244321}">
                <p14:modId xmlns:p14="http://schemas.microsoft.com/office/powerpoint/2010/main" val="3248003604"/>
              </p:ext>
            </p:extLst>
          </p:nvPr>
        </p:nvGraphicFramePr>
        <p:xfrm>
          <a:off x="583578" y="522399"/>
          <a:ext cx="7976844" cy="4098702"/>
        </p:xfrm>
        <a:graphic>
          <a:graphicData uri="http://schemas.openxmlformats.org/drawingml/2006/table">
            <a:tbl>
              <a:tblPr>
                <a:noFill/>
              </a:tblPr>
              <a:tblGrid>
                <a:gridCol w="7976844">
                  <a:extLst>
                    <a:ext uri="{9D8B030D-6E8A-4147-A177-3AD203B41FA5}">
                      <a16:colId xmlns:a16="http://schemas.microsoft.com/office/drawing/2014/main" val="1906618175"/>
                    </a:ext>
                  </a:extLst>
                </a:gridCol>
              </a:tblGrid>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Sản phẩm(</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SP</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,Tên SP,Đơn vị tính,Xuất xứ,Giá bán,Giá khuyến mãi,Số lượng tồn,Số lượng tối thiểu,</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TH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loại</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425245784"/>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Combo sản phẩm(</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Combo</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,Tên combo,Giá giảm,Trạng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33372007"/>
                  </a:ext>
                </a:extLst>
              </a:tr>
              <a:tr h="468446">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Chi tiết combo(</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Combo</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SP</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lượng)</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92475423"/>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Lô hàng(</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vạch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lô,Ngày sản xuất,Hạn sử dụng,Số lượng tồn,Giá thanh lý,</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SP</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663015036"/>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Chi tiết cung cấp(</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SP,Mã vạch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680030628"/>
                  </a:ext>
                </a:extLst>
              </a:tr>
              <a:tr h="27240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Nhà cung cấp(</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NCC</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,Tên NCC,Địa chỉ,Email,Số điện thoại,Trạng thái)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031489070"/>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Chi tiết đặt hàng(</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CT</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SP</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lượng,Ghi chú)</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625075048"/>
                  </a:ext>
                </a:extLst>
              </a:tr>
              <a:tr h="468446">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Chi tiết nhập hàng(</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CT</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vạch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lượng,Giá nhập,Ghi chú)</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34286277"/>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Chi tiết tiêu hủy(</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CT</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vạch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lượng,Lý do,Ghi chú)</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867861257"/>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Hóa đơn(</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CT</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NV,Ngày lập,Tổng hóa đơn,Chiết khấu,Tổng giảm giá,Tổng cộng,Điểm tích lũy,Điểm sử dụng,</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KH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29959861"/>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Chi tiết hóa đơn(</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CT</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vạch</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lượng,Giá bán,Giá khuyến mãi)</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908589100"/>
                  </a:ext>
                </a:extLst>
              </a:tr>
              <a:tr h="285917">
                <a:tc>
                  <a:txBody>
                    <a:bodyPr/>
                    <a:lstStyle/>
                    <a:p>
                      <a:pPr marL="0" marR="0">
                        <a:lnSpc>
                          <a:spcPct val="107000"/>
                        </a:lnSpc>
                        <a:spcBef>
                          <a:spcPts val="600"/>
                        </a:spcBef>
                        <a:spcAft>
                          <a:spcPts val="600"/>
                        </a:spcAft>
                      </a:pP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Áp dụng combo(</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Combo</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a:t>
                      </a:r>
                      <a:r>
                        <a:rPr lang="en-US" sz="1400" b="1">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Mã CT</a:t>
                      </a:r>
                      <a:r>
                        <a:rPr lang="en-US" sz="1400">
                          <a:solidFill>
                            <a:schemeClr val="accent4">
                              <a:lumMod val="75000"/>
                            </a:schemeClr>
                          </a:solidFill>
                          <a:effectLst/>
                          <a:latin typeface="Roboto" panose="02000000000000000000" pitchFamily="2" charset="0"/>
                          <a:ea typeface="Roboto" panose="02000000000000000000" pitchFamily="2" charset="0"/>
                          <a:cs typeface="Times New Roman" panose="02020603050405020304" pitchFamily="18" charset="0"/>
                        </a:rPr>
                        <a:t>,Số lượng,Giá giảm)</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584433511"/>
                  </a:ext>
                </a:extLst>
              </a:tr>
            </a:tbl>
          </a:graphicData>
        </a:graphic>
      </p:graphicFrame>
    </p:spTree>
    <p:extLst>
      <p:ext uri="{BB962C8B-B14F-4D97-AF65-F5344CB8AC3E}">
        <p14:creationId xmlns:p14="http://schemas.microsoft.com/office/powerpoint/2010/main" val="410811439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grpSp>
        <p:nvGrpSpPr>
          <p:cNvPr id="2856" name="Google Shape;2856;p117"/>
          <p:cNvGrpSpPr/>
          <p:nvPr/>
        </p:nvGrpSpPr>
        <p:grpSpPr>
          <a:xfrm flipH="1">
            <a:off x="4355039" y="871034"/>
            <a:ext cx="3703477" cy="3661228"/>
            <a:chOff x="5953300" y="2654859"/>
            <a:chExt cx="2040821" cy="2017539"/>
          </a:xfrm>
        </p:grpSpPr>
        <p:sp>
          <p:nvSpPr>
            <p:cNvPr id="2857" name="Google Shape;2857;p117"/>
            <p:cNvSpPr/>
            <p:nvPr/>
          </p:nvSpPr>
          <p:spPr>
            <a:xfrm>
              <a:off x="7741193" y="4247753"/>
              <a:ext cx="45485" cy="35346"/>
            </a:xfrm>
            <a:custGeom>
              <a:avLst/>
              <a:gdLst/>
              <a:ahLst/>
              <a:cxnLst/>
              <a:rect l="l" t="t" r="r" b="b"/>
              <a:pathLst>
                <a:path w="3710" h="2883" extrusionOk="0">
                  <a:moveTo>
                    <a:pt x="1855" y="0"/>
                  </a:moveTo>
                  <a:cubicBezTo>
                    <a:pt x="0" y="0"/>
                    <a:pt x="0" y="2883"/>
                    <a:pt x="1855" y="2883"/>
                  </a:cubicBezTo>
                  <a:cubicBezTo>
                    <a:pt x="3709" y="2883"/>
                    <a:pt x="3709" y="0"/>
                    <a:pt x="1855" y="0"/>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17"/>
            <p:cNvSpPr/>
            <p:nvPr/>
          </p:nvSpPr>
          <p:spPr>
            <a:xfrm>
              <a:off x="7678205" y="4306744"/>
              <a:ext cx="39955" cy="42407"/>
            </a:xfrm>
            <a:custGeom>
              <a:avLst/>
              <a:gdLst/>
              <a:ahLst/>
              <a:cxnLst/>
              <a:rect l="l" t="t" r="r" b="b"/>
              <a:pathLst>
                <a:path w="3259" h="3459" extrusionOk="0">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17"/>
            <p:cNvSpPr/>
            <p:nvPr/>
          </p:nvSpPr>
          <p:spPr>
            <a:xfrm>
              <a:off x="5997543" y="4186604"/>
              <a:ext cx="49788" cy="57781"/>
            </a:xfrm>
            <a:custGeom>
              <a:avLst/>
              <a:gdLst/>
              <a:ahLst/>
              <a:cxnLst/>
              <a:rect l="l" t="t" r="r" b="b"/>
              <a:pathLst>
                <a:path w="4061" h="4713" extrusionOk="0">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17"/>
            <p:cNvSpPr/>
            <p:nvPr/>
          </p:nvSpPr>
          <p:spPr>
            <a:xfrm>
              <a:off x="6030116" y="4284309"/>
              <a:ext cx="47949" cy="45497"/>
            </a:xfrm>
            <a:custGeom>
              <a:avLst/>
              <a:gdLst/>
              <a:ahLst/>
              <a:cxnLst/>
              <a:rect l="l" t="t" r="r" b="b"/>
              <a:pathLst>
                <a:path w="3911" h="3711" extrusionOk="0">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17"/>
            <p:cNvSpPr/>
            <p:nvPr/>
          </p:nvSpPr>
          <p:spPr>
            <a:xfrm>
              <a:off x="5986179" y="4335320"/>
              <a:ext cx="43646" cy="45485"/>
            </a:xfrm>
            <a:custGeom>
              <a:avLst/>
              <a:gdLst/>
              <a:ahLst/>
              <a:cxnLst/>
              <a:rect l="l" t="t" r="r" b="b"/>
              <a:pathLst>
                <a:path w="3560" h="3710" extrusionOk="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17"/>
            <p:cNvSpPr/>
            <p:nvPr/>
          </p:nvSpPr>
          <p:spPr>
            <a:xfrm>
              <a:off x="6065753" y="4221628"/>
              <a:ext cx="46416" cy="53785"/>
            </a:xfrm>
            <a:custGeom>
              <a:avLst/>
              <a:gdLst/>
              <a:ahLst/>
              <a:cxnLst/>
              <a:rect l="l" t="t" r="r" b="b"/>
              <a:pathLst>
                <a:path w="3786" h="4387" extrusionOk="0">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17"/>
            <p:cNvSpPr/>
            <p:nvPr/>
          </p:nvSpPr>
          <p:spPr>
            <a:xfrm>
              <a:off x="6025200" y="4115942"/>
              <a:ext cx="39649" cy="41181"/>
            </a:xfrm>
            <a:custGeom>
              <a:avLst/>
              <a:gdLst/>
              <a:ahLst/>
              <a:cxnLst/>
              <a:rect l="l" t="t" r="r" b="b"/>
              <a:pathLst>
                <a:path w="3234" h="3359" extrusionOk="0">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17"/>
            <p:cNvSpPr/>
            <p:nvPr/>
          </p:nvSpPr>
          <p:spPr>
            <a:xfrm>
              <a:off x="6394508" y="2732398"/>
              <a:ext cx="50413" cy="45791"/>
            </a:xfrm>
            <a:custGeom>
              <a:avLst/>
              <a:gdLst/>
              <a:ahLst/>
              <a:cxnLst/>
              <a:rect l="l" t="t" r="r" b="b"/>
              <a:pathLst>
                <a:path w="4112" h="3735" extrusionOk="0">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17"/>
            <p:cNvSpPr/>
            <p:nvPr/>
          </p:nvSpPr>
          <p:spPr>
            <a:xfrm>
              <a:off x="6459347" y="2738846"/>
              <a:ext cx="52853" cy="47949"/>
            </a:xfrm>
            <a:custGeom>
              <a:avLst/>
              <a:gdLst/>
              <a:ahLst/>
              <a:cxnLst/>
              <a:rect l="l" t="t" r="r" b="b"/>
              <a:pathLst>
                <a:path w="4311" h="3911" extrusionOk="0">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17"/>
            <p:cNvSpPr/>
            <p:nvPr/>
          </p:nvSpPr>
          <p:spPr>
            <a:xfrm>
              <a:off x="6398198" y="2831329"/>
              <a:ext cx="22142" cy="6473"/>
            </a:xfrm>
            <a:custGeom>
              <a:avLst/>
              <a:gdLst/>
              <a:ahLst/>
              <a:cxnLst/>
              <a:rect l="l" t="t" r="r" b="b"/>
              <a:pathLst>
                <a:path w="1806" h="528" extrusionOk="0">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17"/>
            <p:cNvSpPr/>
            <p:nvPr/>
          </p:nvSpPr>
          <p:spPr>
            <a:xfrm>
              <a:off x="6390205" y="2795385"/>
              <a:ext cx="41194" cy="39955"/>
            </a:xfrm>
            <a:custGeom>
              <a:avLst/>
              <a:gdLst/>
              <a:ahLst/>
              <a:cxnLst/>
              <a:rect l="l" t="t" r="r" b="b"/>
              <a:pathLst>
                <a:path w="3360" h="3259" extrusionOk="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17"/>
            <p:cNvSpPr/>
            <p:nvPr/>
          </p:nvSpPr>
          <p:spPr>
            <a:xfrm>
              <a:off x="6329681" y="2768342"/>
              <a:ext cx="43033" cy="39968"/>
            </a:xfrm>
            <a:custGeom>
              <a:avLst/>
              <a:gdLst/>
              <a:ahLst/>
              <a:cxnLst/>
              <a:rect l="l" t="t" r="r" b="b"/>
              <a:pathLst>
                <a:path w="3510" h="3260" extrusionOk="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17"/>
            <p:cNvSpPr/>
            <p:nvPr/>
          </p:nvSpPr>
          <p:spPr>
            <a:xfrm>
              <a:off x="6449515" y="2825494"/>
              <a:ext cx="48562" cy="13229"/>
            </a:xfrm>
            <a:custGeom>
              <a:avLst/>
              <a:gdLst/>
              <a:ahLst/>
              <a:cxnLst/>
              <a:rect l="l" t="t" r="r" b="b"/>
              <a:pathLst>
                <a:path w="3961" h="1079" extrusionOk="0">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17"/>
            <p:cNvSpPr/>
            <p:nvPr/>
          </p:nvSpPr>
          <p:spPr>
            <a:xfrm>
              <a:off x="6454124" y="2809827"/>
              <a:ext cx="43952" cy="17838"/>
            </a:xfrm>
            <a:custGeom>
              <a:avLst/>
              <a:gdLst/>
              <a:ahLst/>
              <a:cxnLst/>
              <a:rect l="l" t="t" r="r" b="b"/>
              <a:pathLst>
                <a:path w="3585" h="1455" extrusionOk="0">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17"/>
            <p:cNvSpPr/>
            <p:nvPr/>
          </p:nvSpPr>
          <p:spPr>
            <a:xfrm>
              <a:off x="6545063" y="2743456"/>
              <a:ext cx="38423" cy="37503"/>
            </a:xfrm>
            <a:custGeom>
              <a:avLst/>
              <a:gdLst/>
              <a:ahLst/>
              <a:cxnLst/>
              <a:rect l="l" t="t" r="r" b="b"/>
              <a:pathLst>
                <a:path w="3134" h="3059" extrusionOk="0">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17"/>
            <p:cNvSpPr/>
            <p:nvPr/>
          </p:nvSpPr>
          <p:spPr>
            <a:xfrm>
              <a:off x="7434995" y="4046433"/>
              <a:ext cx="89290" cy="162935"/>
            </a:xfrm>
            <a:custGeom>
              <a:avLst/>
              <a:gdLst/>
              <a:ahLst/>
              <a:cxnLst/>
              <a:rect l="l" t="t" r="r" b="b"/>
              <a:pathLst>
                <a:path w="7283" h="13290" extrusionOk="0">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17"/>
            <p:cNvSpPr/>
            <p:nvPr/>
          </p:nvSpPr>
          <p:spPr>
            <a:xfrm>
              <a:off x="5977573" y="3574565"/>
              <a:ext cx="107250" cy="152723"/>
            </a:xfrm>
            <a:custGeom>
              <a:avLst/>
              <a:gdLst/>
              <a:ahLst/>
              <a:cxnLst/>
              <a:rect l="l" t="t" r="r" b="b"/>
              <a:pathLst>
                <a:path w="8748" h="12457" extrusionOk="0">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17"/>
            <p:cNvSpPr/>
            <p:nvPr/>
          </p:nvSpPr>
          <p:spPr>
            <a:xfrm>
              <a:off x="6017820" y="3650940"/>
              <a:ext cx="113405" cy="150712"/>
            </a:xfrm>
            <a:custGeom>
              <a:avLst/>
              <a:gdLst/>
              <a:ahLst/>
              <a:cxnLst/>
              <a:rect l="l" t="t" r="r" b="b"/>
              <a:pathLst>
                <a:path w="9250" h="12293" extrusionOk="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17"/>
            <p:cNvSpPr/>
            <p:nvPr/>
          </p:nvSpPr>
          <p:spPr>
            <a:xfrm>
              <a:off x="6065447" y="3723465"/>
              <a:ext cx="94647" cy="156536"/>
            </a:xfrm>
            <a:custGeom>
              <a:avLst/>
              <a:gdLst/>
              <a:ahLst/>
              <a:cxnLst/>
              <a:rect l="l" t="t" r="r" b="b"/>
              <a:pathLst>
                <a:path w="7720" h="12768" extrusionOk="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17"/>
            <p:cNvSpPr/>
            <p:nvPr/>
          </p:nvSpPr>
          <p:spPr>
            <a:xfrm>
              <a:off x="6121986" y="3801458"/>
              <a:ext cx="98337" cy="155653"/>
            </a:xfrm>
            <a:custGeom>
              <a:avLst/>
              <a:gdLst/>
              <a:ahLst/>
              <a:cxnLst/>
              <a:rect l="l" t="t" r="r" b="b"/>
              <a:pathLst>
                <a:path w="8021" h="12696" extrusionOk="0">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17"/>
            <p:cNvSpPr/>
            <p:nvPr/>
          </p:nvSpPr>
          <p:spPr>
            <a:xfrm>
              <a:off x="5999394" y="3973993"/>
              <a:ext cx="180369" cy="65150"/>
            </a:xfrm>
            <a:custGeom>
              <a:avLst/>
              <a:gdLst/>
              <a:ahLst/>
              <a:cxnLst/>
              <a:rect l="l" t="t" r="r" b="b"/>
              <a:pathLst>
                <a:path w="14712" h="5314" extrusionOk="0">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17"/>
            <p:cNvSpPr/>
            <p:nvPr/>
          </p:nvSpPr>
          <p:spPr>
            <a:xfrm>
              <a:off x="6162650" y="3871053"/>
              <a:ext cx="93311" cy="159797"/>
            </a:xfrm>
            <a:custGeom>
              <a:avLst/>
              <a:gdLst/>
              <a:ahLst/>
              <a:cxnLst/>
              <a:rect l="l" t="t" r="r" b="b"/>
              <a:pathLst>
                <a:path w="7611" h="13034" extrusionOk="0">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17"/>
            <p:cNvSpPr/>
            <p:nvPr/>
          </p:nvSpPr>
          <p:spPr>
            <a:xfrm>
              <a:off x="7348825" y="2840131"/>
              <a:ext cx="125383" cy="152527"/>
            </a:xfrm>
            <a:custGeom>
              <a:avLst/>
              <a:gdLst/>
              <a:ahLst/>
              <a:cxnLst/>
              <a:rect l="l" t="t" r="r" b="b"/>
              <a:pathLst>
                <a:path w="10227" h="12441" extrusionOk="0">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17"/>
            <p:cNvSpPr/>
            <p:nvPr/>
          </p:nvSpPr>
          <p:spPr>
            <a:xfrm>
              <a:off x="7355592" y="2921213"/>
              <a:ext cx="120454" cy="155015"/>
            </a:xfrm>
            <a:custGeom>
              <a:avLst/>
              <a:gdLst/>
              <a:ahLst/>
              <a:cxnLst/>
              <a:rect l="l" t="t" r="r" b="b"/>
              <a:pathLst>
                <a:path w="9825" h="12644" extrusionOk="0">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17"/>
            <p:cNvSpPr/>
            <p:nvPr/>
          </p:nvSpPr>
          <p:spPr>
            <a:xfrm>
              <a:off x="7178312" y="2972297"/>
              <a:ext cx="172694" cy="96866"/>
            </a:xfrm>
            <a:custGeom>
              <a:avLst/>
              <a:gdLst/>
              <a:ahLst/>
              <a:cxnLst/>
              <a:rect l="l" t="t" r="r" b="b"/>
              <a:pathLst>
                <a:path w="14086" h="7901" extrusionOk="0">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17"/>
            <p:cNvSpPr/>
            <p:nvPr/>
          </p:nvSpPr>
          <p:spPr>
            <a:xfrm>
              <a:off x="7357124" y="3020831"/>
              <a:ext cx="134603" cy="147267"/>
            </a:xfrm>
            <a:custGeom>
              <a:avLst/>
              <a:gdLst/>
              <a:ahLst/>
              <a:cxnLst/>
              <a:rect l="l" t="t" r="r" b="b"/>
              <a:pathLst>
                <a:path w="10979" h="12012" extrusionOk="0">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17"/>
            <p:cNvSpPr/>
            <p:nvPr/>
          </p:nvSpPr>
          <p:spPr>
            <a:xfrm>
              <a:off x="7190902" y="3049211"/>
              <a:ext cx="162555" cy="111210"/>
            </a:xfrm>
            <a:custGeom>
              <a:avLst/>
              <a:gdLst/>
              <a:ahLst/>
              <a:cxnLst/>
              <a:rect l="l" t="t" r="r" b="b"/>
              <a:pathLst>
                <a:path w="13259" h="9071" extrusionOk="0">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17"/>
            <p:cNvSpPr/>
            <p:nvPr/>
          </p:nvSpPr>
          <p:spPr>
            <a:xfrm>
              <a:off x="7351595" y="3113817"/>
              <a:ext cx="131832" cy="148603"/>
            </a:xfrm>
            <a:custGeom>
              <a:avLst/>
              <a:gdLst/>
              <a:ahLst/>
              <a:cxnLst/>
              <a:rect l="l" t="t" r="r" b="b"/>
              <a:pathLst>
                <a:path w="10753" h="12121" extrusionOk="0">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17"/>
            <p:cNvSpPr/>
            <p:nvPr/>
          </p:nvSpPr>
          <p:spPr>
            <a:xfrm>
              <a:off x="7182909" y="3146390"/>
              <a:ext cx="164713" cy="108354"/>
            </a:xfrm>
            <a:custGeom>
              <a:avLst/>
              <a:gdLst/>
              <a:ahLst/>
              <a:cxnLst/>
              <a:rect l="l" t="t" r="r" b="b"/>
              <a:pathLst>
                <a:path w="13435" h="8838" extrusionOk="0">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17"/>
            <p:cNvSpPr/>
            <p:nvPr/>
          </p:nvSpPr>
          <p:spPr>
            <a:xfrm>
              <a:off x="7343909" y="3215188"/>
              <a:ext cx="144435" cy="139408"/>
            </a:xfrm>
            <a:custGeom>
              <a:avLst/>
              <a:gdLst/>
              <a:ahLst/>
              <a:cxnLst/>
              <a:rect l="l" t="t" r="r" b="b"/>
              <a:pathLst>
                <a:path w="11781" h="11371" extrusionOk="0">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17"/>
            <p:cNvSpPr/>
            <p:nvPr/>
          </p:nvSpPr>
          <p:spPr>
            <a:xfrm>
              <a:off x="7188144" y="3224971"/>
              <a:ext cx="152723" cy="121644"/>
            </a:xfrm>
            <a:custGeom>
              <a:avLst/>
              <a:gdLst/>
              <a:ahLst/>
              <a:cxnLst/>
              <a:rect l="l" t="t" r="r" b="b"/>
              <a:pathLst>
                <a:path w="12457" h="9922" extrusionOk="0">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17"/>
            <p:cNvSpPr/>
            <p:nvPr/>
          </p:nvSpPr>
          <p:spPr>
            <a:xfrm>
              <a:off x="6743282" y="4472794"/>
              <a:ext cx="170819" cy="40151"/>
            </a:xfrm>
            <a:custGeom>
              <a:avLst/>
              <a:gdLst/>
              <a:ahLst/>
              <a:cxnLst/>
              <a:rect l="l" t="t" r="r" b="b"/>
              <a:pathLst>
                <a:path w="13933" h="3275" extrusionOk="0">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17"/>
            <p:cNvSpPr/>
            <p:nvPr/>
          </p:nvSpPr>
          <p:spPr>
            <a:xfrm>
              <a:off x="6805399" y="4398148"/>
              <a:ext cx="170451" cy="40752"/>
            </a:xfrm>
            <a:custGeom>
              <a:avLst/>
              <a:gdLst/>
              <a:ahLst/>
              <a:cxnLst/>
              <a:rect l="l" t="t" r="r" b="b"/>
              <a:pathLst>
                <a:path w="13903" h="3324" extrusionOk="0">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17"/>
            <p:cNvSpPr/>
            <p:nvPr/>
          </p:nvSpPr>
          <p:spPr>
            <a:xfrm>
              <a:off x="6863116" y="4343153"/>
              <a:ext cx="171726" cy="39882"/>
            </a:xfrm>
            <a:custGeom>
              <a:avLst/>
              <a:gdLst/>
              <a:ahLst/>
              <a:cxnLst/>
              <a:rect l="l" t="t" r="r" b="b"/>
              <a:pathLst>
                <a:path w="14007" h="3253" extrusionOk="0">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17"/>
            <p:cNvSpPr/>
            <p:nvPr/>
          </p:nvSpPr>
          <p:spPr>
            <a:xfrm>
              <a:off x="7035750" y="4286160"/>
              <a:ext cx="86556" cy="173001"/>
            </a:xfrm>
            <a:custGeom>
              <a:avLst/>
              <a:gdLst/>
              <a:ahLst/>
              <a:cxnLst/>
              <a:rect l="l" t="t" r="r" b="b"/>
              <a:pathLst>
                <a:path w="7060" h="14111" extrusionOk="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17"/>
            <p:cNvSpPr/>
            <p:nvPr/>
          </p:nvSpPr>
          <p:spPr>
            <a:xfrm>
              <a:off x="6916137" y="4271535"/>
              <a:ext cx="171554" cy="39502"/>
            </a:xfrm>
            <a:custGeom>
              <a:avLst/>
              <a:gdLst/>
              <a:ahLst/>
              <a:cxnLst/>
              <a:rect l="l" t="t" r="r" b="b"/>
              <a:pathLst>
                <a:path w="13993" h="3222" extrusionOk="0">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17"/>
            <p:cNvSpPr/>
            <p:nvPr/>
          </p:nvSpPr>
          <p:spPr>
            <a:xfrm>
              <a:off x="7109562" y="4210264"/>
              <a:ext cx="84435" cy="174938"/>
            </a:xfrm>
            <a:custGeom>
              <a:avLst/>
              <a:gdLst/>
              <a:ahLst/>
              <a:cxnLst/>
              <a:rect l="l" t="t" r="r" b="b"/>
              <a:pathLst>
                <a:path w="6887" h="14269" extrusionOk="0">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17"/>
            <p:cNvSpPr/>
            <p:nvPr/>
          </p:nvSpPr>
          <p:spPr>
            <a:xfrm>
              <a:off x="6968018" y="4209528"/>
              <a:ext cx="172829" cy="42260"/>
            </a:xfrm>
            <a:custGeom>
              <a:avLst/>
              <a:gdLst/>
              <a:ahLst/>
              <a:cxnLst/>
              <a:rect l="l" t="t" r="r" b="b"/>
              <a:pathLst>
                <a:path w="14097" h="3447" extrusionOk="0">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17"/>
            <p:cNvSpPr/>
            <p:nvPr/>
          </p:nvSpPr>
          <p:spPr>
            <a:xfrm>
              <a:off x="7154308" y="4127919"/>
              <a:ext cx="84851" cy="174913"/>
            </a:xfrm>
            <a:custGeom>
              <a:avLst/>
              <a:gdLst/>
              <a:ahLst/>
              <a:cxnLst/>
              <a:rect l="l" t="t" r="r" b="b"/>
              <a:pathLst>
                <a:path w="6921" h="14267" extrusionOk="0">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17"/>
            <p:cNvSpPr/>
            <p:nvPr/>
          </p:nvSpPr>
          <p:spPr>
            <a:xfrm>
              <a:off x="7016870" y="4124989"/>
              <a:ext cx="172523" cy="41230"/>
            </a:xfrm>
            <a:custGeom>
              <a:avLst/>
              <a:gdLst/>
              <a:ahLst/>
              <a:cxnLst/>
              <a:rect l="l" t="t" r="r" b="b"/>
              <a:pathLst>
                <a:path w="14072" h="3363" extrusionOk="0">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17"/>
            <p:cNvSpPr/>
            <p:nvPr/>
          </p:nvSpPr>
          <p:spPr>
            <a:xfrm>
              <a:off x="7220214" y="4046813"/>
              <a:ext cx="82853" cy="175134"/>
            </a:xfrm>
            <a:custGeom>
              <a:avLst/>
              <a:gdLst/>
              <a:ahLst/>
              <a:cxnLst/>
              <a:rect l="l" t="t" r="r" b="b"/>
              <a:pathLst>
                <a:path w="6758" h="14285" extrusionOk="0">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17"/>
            <p:cNvSpPr/>
            <p:nvPr/>
          </p:nvSpPr>
          <p:spPr>
            <a:xfrm>
              <a:off x="7058110" y="4051949"/>
              <a:ext cx="177059" cy="50683"/>
            </a:xfrm>
            <a:custGeom>
              <a:avLst/>
              <a:gdLst/>
              <a:ahLst/>
              <a:cxnLst/>
              <a:rect l="l" t="t" r="r" b="b"/>
              <a:pathLst>
                <a:path w="14442" h="4134" extrusionOk="0">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17"/>
            <p:cNvSpPr/>
            <p:nvPr/>
          </p:nvSpPr>
          <p:spPr>
            <a:xfrm>
              <a:off x="5953300" y="2782783"/>
              <a:ext cx="285781" cy="1819972"/>
            </a:xfrm>
            <a:custGeom>
              <a:avLst/>
              <a:gdLst/>
              <a:ahLst/>
              <a:cxnLst/>
              <a:rect l="l" t="t" r="r" b="b"/>
              <a:pathLst>
                <a:path w="23310" h="148448" extrusionOk="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17"/>
            <p:cNvSpPr/>
            <p:nvPr/>
          </p:nvSpPr>
          <p:spPr>
            <a:xfrm>
              <a:off x="5957296" y="2972972"/>
              <a:ext cx="251355" cy="188068"/>
            </a:xfrm>
            <a:custGeom>
              <a:avLst/>
              <a:gdLst/>
              <a:ahLst/>
              <a:cxnLst/>
              <a:rect l="l" t="t" r="r" b="b"/>
              <a:pathLst>
                <a:path w="20502" h="15340" extrusionOk="0">
                  <a:moveTo>
                    <a:pt x="1" y="1"/>
                  </a:moveTo>
                  <a:lnTo>
                    <a:pt x="201" y="8672"/>
                  </a:lnTo>
                  <a:lnTo>
                    <a:pt x="20502" y="15339"/>
                  </a:lnTo>
                  <a:lnTo>
                    <a:pt x="20402" y="674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17"/>
            <p:cNvSpPr/>
            <p:nvPr/>
          </p:nvSpPr>
          <p:spPr>
            <a:xfrm>
              <a:off x="5986179" y="4325488"/>
              <a:ext cx="251048" cy="188363"/>
            </a:xfrm>
            <a:custGeom>
              <a:avLst/>
              <a:gdLst/>
              <a:ahLst/>
              <a:cxnLst/>
              <a:rect l="l" t="t" r="r" b="b"/>
              <a:pathLst>
                <a:path w="20477" h="15364" extrusionOk="0">
                  <a:moveTo>
                    <a:pt x="0" y="0"/>
                  </a:moveTo>
                  <a:lnTo>
                    <a:pt x="176" y="8697"/>
                  </a:lnTo>
                  <a:lnTo>
                    <a:pt x="20477" y="15364"/>
                  </a:lnTo>
                  <a:lnTo>
                    <a:pt x="20276" y="671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17"/>
            <p:cNvSpPr/>
            <p:nvPr/>
          </p:nvSpPr>
          <p:spPr>
            <a:xfrm>
              <a:off x="6202173" y="2752111"/>
              <a:ext cx="1135374" cy="1850647"/>
            </a:xfrm>
            <a:custGeom>
              <a:avLst/>
              <a:gdLst/>
              <a:ahLst/>
              <a:cxnLst/>
              <a:rect l="l" t="t" r="r" b="b"/>
              <a:pathLst>
                <a:path w="92608" h="150950" extrusionOk="0">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17"/>
            <p:cNvSpPr/>
            <p:nvPr/>
          </p:nvSpPr>
          <p:spPr>
            <a:xfrm>
              <a:off x="5953300" y="2667571"/>
              <a:ext cx="1272723" cy="198195"/>
            </a:xfrm>
            <a:custGeom>
              <a:avLst/>
              <a:gdLst/>
              <a:ahLst/>
              <a:cxnLst/>
              <a:rect l="l" t="t" r="r" b="b"/>
              <a:pathLst>
                <a:path w="103811" h="16166" extrusionOk="0">
                  <a:moveTo>
                    <a:pt x="86793" y="0"/>
                  </a:moveTo>
                  <a:lnTo>
                    <a:pt x="1" y="9399"/>
                  </a:lnTo>
                  <a:lnTo>
                    <a:pt x="20302" y="16166"/>
                  </a:lnTo>
                  <a:lnTo>
                    <a:pt x="103811" y="6968"/>
                  </a:lnTo>
                  <a:lnTo>
                    <a:pt x="86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17"/>
            <p:cNvSpPr/>
            <p:nvPr/>
          </p:nvSpPr>
          <p:spPr>
            <a:xfrm>
              <a:off x="6162233" y="2727788"/>
              <a:ext cx="1002022" cy="119241"/>
            </a:xfrm>
            <a:custGeom>
              <a:avLst/>
              <a:gdLst/>
              <a:ahLst/>
              <a:cxnLst/>
              <a:rect l="l" t="t" r="r" b="b"/>
              <a:pathLst>
                <a:path w="81731" h="9726" extrusionOk="0">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17"/>
            <p:cNvSpPr/>
            <p:nvPr/>
          </p:nvSpPr>
          <p:spPr>
            <a:xfrm>
              <a:off x="6090026" y="2705048"/>
              <a:ext cx="1018916" cy="123238"/>
            </a:xfrm>
            <a:custGeom>
              <a:avLst/>
              <a:gdLst/>
              <a:ahLst/>
              <a:cxnLst/>
              <a:rect l="l" t="t" r="r" b="b"/>
              <a:pathLst>
                <a:path w="83109" h="10052" extrusionOk="0">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17"/>
            <p:cNvSpPr/>
            <p:nvPr/>
          </p:nvSpPr>
          <p:spPr>
            <a:xfrm>
              <a:off x="6011984" y="2683852"/>
              <a:ext cx="1045349" cy="118615"/>
            </a:xfrm>
            <a:custGeom>
              <a:avLst/>
              <a:gdLst/>
              <a:ahLst/>
              <a:cxnLst/>
              <a:rect l="l" t="t" r="r" b="b"/>
              <a:pathLst>
                <a:path w="85265" h="9675" extrusionOk="0">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17"/>
            <p:cNvSpPr/>
            <p:nvPr/>
          </p:nvSpPr>
          <p:spPr>
            <a:xfrm>
              <a:off x="6285131" y="2890627"/>
              <a:ext cx="970367" cy="1566791"/>
            </a:xfrm>
            <a:custGeom>
              <a:avLst/>
              <a:gdLst/>
              <a:ahLst/>
              <a:cxnLst/>
              <a:rect l="l" t="t" r="r" b="b"/>
              <a:pathLst>
                <a:path w="79149" h="127797" extrusionOk="0">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17"/>
            <p:cNvSpPr/>
            <p:nvPr/>
          </p:nvSpPr>
          <p:spPr>
            <a:xfrm>
              <a:off x="6354567" y="3028285"/>
              <a:ext cx="868670" cy="1110474"/>
            </a:xfrm>
            <a:custGeom>
              <a:avLst/>
              <a:gdLst/>
              <a:ahLst/>
              <a:cxnLst/>
              <a:rect l="l" t="t" r="r" b="b"/>
              <a:pathLst>
                <a:path w="70854" h="90577" extrusionOk="0">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17"/>
            <p:cNvSpPr/>
            <p:nvPr/>
          </p:nvSpPr>
          <p:spPr>
            <a:xfrm>
              <a:off x="6436606" y="4138364"/>
              <a:ext cx="753132" cy="112167"/>
            </a:xfrm>
            <a:custGeom>
              <a:avLst/>
              <a:gdLst/>
              <a:ahLst/>
              <a:cxnLst/>
              <a:rect l="l" t="t" r="r" b="b"/>
              <a:pathLst>
                <a:path w="61430" h="9149" extrusionOk="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17"/>
            <p:cNvSpPr/>
            <p:nvPr/>
          </p:nvSpPr>
          <p:spPr>
            <a:xfrm>
              <a:off x="6450128" y="4236695"/>
              <a:ext cx="733160" cy="119842"/>
            </a:xfrm>
            <a:custGeom>
              <a:avLst/>
              <a:gdLst/>
              <a:ahLst/>
              <a:cxnLst/>
              <a:rect l="l" t="t" r="r" b="b"/>
              <a:pathLst>
                <a:path w="59801" h="9775" extrusionOk="0">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17"/>
            <p:cNvSpPr/>
            <p:nvPr/>
          </p:nvSpPr>
          <p:spPr>
            <a:xfrm>
              <a:off x="6018126" y="3171791"/>
              <a:ext cx="121693" cy="260831"/>
            </a:xfrm>
            <a:custGeom>
              <a:avLst/>
              <a:gdLst/>
              <a:ahLst/>
              <a:cxnLst/>
              <a:rect l="l" t="t" r="r" b="b"/>
              <a:pathLst>
                <a:path w="9926" h="21275" extrusionOk="0">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17"/>
            <p:cNvSpPr/>
            <p:nvPr/>
          </p:nvSpPr>
          <p:spPr>
            <a:xfrm>
              <a:off x="6005536" y="3466109"/>
              <a:ext cx="170242" cy="51014"/>
            </a:xfrm>
            <a:custGeom>
              <a:avLst/>
              <a:gdLst/>
              <a:ahLst/>
              <a:cxnLst/>
              <a:rect l="l" t="t" r="r" b="b"/>
              <a:pathLst>
                <a:path w="13886" h="4161" extrusionOk="0">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17"/>
            <p:cNvSpPr/>
            <p:nvPr/>
          </p:nvSpPr>
          <p:spPr>
            <a:xfrm>
              <a:off x="6007988" y="3510658"/>
              <a:ext cx="170242" cy="51026"/>
            </a:xfrm>
            <a:custGeom>
              <a:avLst/>
              <a:gdLst/>
              <a:ahLst/>
              <a:cxnLst/>
              <a:rect l="l" t="t" r="r" b="b"/>
              <a:pathLst>
                <a:path w="13886" h="4162" extrusionOk="0">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17"/>
            <p:cNvSpPr/>
            <p:nvPr/>
          </p:nvSpPr>
          <p:spPr>
            <a:xfrm>
              <a:off x="6010452" y="3554902"/>
              <a:ext cx="169936" cy="51026"/>
            </a:xfrm>
            <a:custGeom>
              <a:avLst/>
              <a:gdLst/>
              <a:ahLst/>
              <a:cxnLst/>
              <a:rect l="l" t="t" r="r" b="b"/>
              <a:pathLst>
                <a:path w="13861" h="4162" extrusionOk="0">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17"/>
            <p:cNvSpPr/>
            <p:nvPr/>
          </p:nvSpPr>
          <p:spPr>
            <a:xfrm>
              <a:off x="6012904" y="3599451"/>
              <a:ext cx="169936" cy="51026"/>
            </a:xfrm>
            <a:custGeom>
              <a:avLst/>
              <a:gdLst/>
              <a:ahLst/>
              <a:cxnLst/>
              <a:rect l="l" t="t" r="r" b="b"/>
              <a:pathLst>
                <a:path w="13861" h="4162" extrusionOk="0">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17"/>
            <p:cNvSpPr/>
            <p:nvPr/>
          </p:nvSpPr>
          <p:spPr>
            <a:xfrm>
              <a:off x="6015061" y="3643695"/>
              <a:ext cx="170242" cy="51026"/>
            </a:xfrm>
            <a:custGeom>
              <a:avLst/>
              <a:gdLst/>
              <a:ahLst/>
              <a:cxnLst/>
              <a:rect l="l" t="t" r="r" b="b"/>
              <a:pathLst>
                <a:path w="13886" h="4162" extrusionOk="0">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17"/>
            <p:cNvSpPr/>
            <p:nvPr/>
          </p:nvSpPr>
          <p:spPr>
            <a:xfrm>
              <a:off x="6017513" y="3688244"/>
              <a:ext cx="170242" cy="51026"/>
            </a:xfrm>
            <a:custGeom>
              <a:avLst/>
              <a:gdLst/>
              <a:ahLst/>
              <a:cxnLst/>
              <a:rect l="l" t="t" r="r" b="b"/>
              <a:pathLst>
                <a:path w="13886" h="4162" extrusionOk="0">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17"/>
            <p:cNvSpPr/>
            <p:nvPr/>
          </p:nvSpPr>
          <p:spPr>
            <a:xfrm>
              <a:off x="6019977" y="3732488"/>
              <a:ext cx="170242" cy="51026"/>
            </a:xfrm>
            <a:custGeom>
              <a:avLst/>
              <a:gdLst/>
              <a:ahLst/>
              <a:cxnLst/>
              <a:rect l="l" t="t" r="r" b="b"/>
              <a:pathLst>
                <a:path w="13886" h="4162" extrusionOk="0">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17"/>
            <p:cNvSpPr/>
            <p:nvPr/>
          </p:nvSpPr>
          <p:spPr>
            <a:xfrm>
              <a:off x="7261576" y="4050490"/>
              <a:ext cx="10151" cy="142596"/>
            </a:xfrm>
            <a:custGeom>
              <a:avLst/>
              <a:gdLst/>
              <a:ahLst/>
              <a:cxnLst/>
              <a:rect l="l" t="t" r="r" b="b"/>
              <a:pathLst>
                <a:path w="828" h="11631" extrusionOk="0">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17"/>
            <p:cNvSpPr/>
            <p:nvPr/>
          </p:nvSpPr>
          <p:spPr>
            <a:xfrm>
              <a:off x="7283692" y="4105497"/>
              <a:ext cx="9538" cy="114619"/>
            </a:xfrm>
            <a:custGeom>
              <a:avLst/>
              <a:gdLst/>
              <a:ahLst/>
              <a:cxnLst/>
              <a:rect l="l" t="t" r="r" b="b"/>
              <a:pathLst>
                <a:path w="778" h="9349" extrusionOk="0">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17"/>
            <p:cNvSpPr/>
            <p:nvPr/>
          </p:nvSpPr>
          <p:spPr>
            <a:xfrm>
              <a:off x="7276324" y="4265259"/>
              <a:ext cx="10151" cy="103254"/>
            </a:xfrm>
            <a:custGeom>
              <a:avLst/>
              <a:gdLst/>
              <a:ahLst/>
              <a:cxnLst/>
              <a:rect l="l" t="t" r="r" b="b"/>
              <a:pathLst>
                <a:path w="828" h="8422" extrusionOk="0">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17"/>
            <p:cNvSpPr/>
            <p:nvPr/>
          </p:nvSpPr>
          <p:spPr>
            <a:xfrm>
              <a:off x="7296907" y="4234231"/>
              <a:ext cx="9845" cy="67920"/>
            </a:xfrm>
            <a:custGeom>
              <a:avLst/>
              <a:gdLst/>
              <a:ahLst/>
              <a:cxnLst/>
              <a:rect l="l" t="t" r="r" b="b"/>
              <a:pathLst>
                <a:path w="803" h="5540" extrusionOk="0">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17"/>
            <p:cNvSpPr/>
            <p:nvPr/>
          </p:nvSpPr>
          <p:spPr>
            <a:xfrm>
              <a:off x="7281240" y="3900561"/>
              <a:ext cx="11071" cy="144423"/>
            </a:xfrm>
            <a:custGeom>
              <a:avLst/>
              <a:gdLst/>
              <a:ahLst/>
              <a:cxnLst/>
              <a:rect l="l" t="t" r="r" b="b"/>
              <a:pathLst>
                <a:path w="903" h="11780" extrusionOk="0">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17"/>
            <p:cNvSpPr/>
            <p:nvPr/>
          </p:nvSpPr>
          <p:spPr>
            <a:xfrm>
              <a:off x="7124224" y="2654859"/>
              <a:ext cx="869896" cy="1726061"/>
            </a:xfrm>
            <a:custGeom>
              <a:avLst/>
              <a:gdLst/>
              <a:ahLst/>
              <a:cxnLst/>
              <a:rect l="l" t="t" r="r" b="b"/>
              <a:pathLst>
                <a:path w="70954" h="140788" extrusionOk="0">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17"/>
            <p:cNvSpPr/>
            <p:nvPr/>
          </p:nvSpPr>
          <p:spPr>
            <a:xfrm>
              <a:off x="7288608" y="3469492"/>
              <a:ext cx="212956" cy="1014000"/>
            </a:xfrm>
            <a:custGeom>
              <a:avLst/>
              <a:gdLst/>
              <a:ahLst/>
              <a:cxnLst/>
              <a:rect l="l" t="t" r="r" b="b"/>
              <a:pathLst>
                <a:path w="17370" h="82708" extrusionOk="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17"/>
            <p:cNvSpPr/>
            <p:nvPr/>
          </p:nvSpPr>
          <p:spPr>
            <a:xfrm>
              <a:off x="7255422" y="4452689"/>
              <a:ext cx="112473" cy="60957"/>
            </a:xfrm>
            <a:custGeom>
              <a:avLst/>
              <a:gdLst/>
              <a:ahLst/>
              <a:cxnLst/>
              <a:rect l="l" t="t" r="r" b="b"/>
              <a:pathLst>
                <a:path w="9174" h="4972" extrusionOk="0">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17"/>
            <p:cNvSpPr/>
            <p:nvPr/>
          </p:nvSpPr>
          <p:spPr>
            <a:xfrm>
              <a:off x="7233919" y="4380789"/>
              <a:ext cx="167165" cy="97111"/>
            </a:xfrm>
            <a:custGeom>
              <a:avLst/>
              <a:gdLst/>
              <a:ahLst/>
              <a:cxnLst/>
              <a:rect l="l" t="t" r="r" b="b"/>
              <a:pathLst>
                <a:path w="13635" h="7921" extrusionOk="0">
                  <a:moveTo>
                    <a:pt x="802" y="0"/>
                  </a:moveTo>
                  <a:lnTo>
                    <a:pt x="0" y="6341"/>
                  </a:lnTo>
                  <a:lnTo>
                    <a:pt x="12807" y="7920"/>
                  </a:lnTo>
                  <a:lnTo>
                    <a:pt x="13635" y="1554"/>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17"/>
            <p:cNvSpPr/>
            <p:nvPr/>
          </p:nvSpPr>
          <p:spPr>
            <a:xfrm>
              <a:off x="7235758" y="4488326"/>
              <a:ext cx="132138" cy="184072"/>
            </a:xfrm>
            <a:custGeom>
              <a:avLst/>
              <a:gdLst/>
              <a:ahLst/>
              <a:cxnLst/>
              <a:rect l="l" t="t" r="r" b="b"/>
              <a:pathLst>
                <a:path w="10778" h="15014" extrusionOk="0">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17"/>
            <p:cNvSpPr/>
            <p:nvPr/>
          </p:nvSpPr>
          <p:spPr>
            <a:xfrm>
              <a:off x="7283998" y="4569445"/>
              <a:ext cx="20903" cy="101096"/>
            </a:xfrm>
            <a:custGeom>
              <a:avLst/>
              <a:gdLst/>
              <a:ahLst/>
              <a:cxnLst/>
              <a:rect l="l" t="t" r="r" b="b"/>
              <a:pathLst>
                <a:path w="1705" h="8246" extrusionOk="0">
                  <a:moveTo>
                    <a:pt x="1154" y="0"/>
                  </a:moveTo>
                  <a:lnTo>
                    <a:pt x="1" y="8170"/>
                  </a:lnTo>
                  <a:lnTo>
                    <a:pt x="552" y="8246"/>
                  </a:lnTo>
                  <a:lnTo>
                    <a:pt x="1705" y="75"/>
                  </a:ln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17"/>
            <p:cNvSpPr/>
            <p:nvPr/>
          </p:nvSpPr>
          <p:spPr>
            <a:xfrm>
              <a:off x="7273860" y="4545552"/>
              <a:ext cx="55011" cy="51467"/>
            </a:xfrm>
            <a:custGeom>
              <a:avLst/>
              <a:gdLst/>
              <a:ahLst/>
              <a:cxnLst/>
              <a:rect l="l" t="t" r="r" b="b"/>
              <a:pathLst>
                <a:path w="4487" h="4198" extrusionOk="0">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17"/>
            <p:cNvSpPr/>
            <p:nvPr/>
          </p:nvSpPr>
          <p:spPr>
            <a:xfrm>
              <a:off x="7141743" y="3907009"/>
              <a:ext cx="6768" cy="27364"/>
            </a:xfrm>
            <a:custGeom>
              <a:avLst/>
              <a:gdLst/>
              <a:ahLst/>
              <a:cxnLst/>
              <a:rect l="l" t="t" r="r" b="b"/>
              <a:pathLst>
                <a:path w="552" h="2232" extrusionOk="0">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17"/>
            <p:cNvSpPr/>
            <p:nvPr/>
          </p:nvSpPr>
          <p:spPr>
            <a:xfrm>
              <a:off x="7124849" y="3819748"/>
              <a:ext cx="16907" cy="87279"/>
            </a:xfrm>
            <a:custGeom>
              <a:avLst/>
              <a:gdLst/>
              <a:ahLst/>
              <a:cxnLst/>
              <a:rect l="l" t="t" r="r" b="b"/>
              <a:pathLst>
                <a:path w="1379" h="7119" extrusionOk="0">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17"/>
            <p:cNvSpPr/>
            <p:nvPr/>
          </p:nvSpPr>
          <p:spPr>
            <a:xfrm>
              <a:off x="7126995" y="3834190"/>
              <a:ext cx="2477" cy="12616"/>
            </a:xfrm>
            <a:custGeom>
              <a:avLst/>
              <a:gdLst/>
              <a:ahLst/>
              <a:cxnLst/>
              <a:rect l="l" t="t" r="r" b="b"/>
              <a:pathLst>
                <a:path w="202" h="1029" extrusionOk="0">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17"/>
            <p:cNvSpPr/>
            <p:nvPr/>
          </p:nvSpPr>
          <p:spPr>
            <a:xfrm>
              <a:off x="7206569" y="3451974"/>
              <a:ext cx="8619" cy="237844"/>
            </a:xfrm>
            <a:custGeom>
              <a:avLst/>
              <a:gdLst/>
              <a:ahLst/>
              <a:cxnLst/>
              <a:rect l="l" t="t" r="r" b="b"/>
              <a:pathLst>
                <a:path w="703" h="19400" extrusionOk="0">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17"/>
            <p:cNvSpPr/>
            <p:nvPr/>
          </p:nvSpPr>
          <p:spPr>
            <a:xfrm>
              <a:off x="7201347" y="3757386"/>
              <a:ext cx="32587" cy="108783"/>
            </a:xfrm>
            <a:custGeom>
              <a:avLst/>
              <a:gdLst/>
              <a:ahLst/>
              <a:cxnLst/>
              <a:rect l="l" t="t" r="r" b="b"/>
              <a:pathLst>
                <a:path w="2658" h="8873" extrusionOk="0">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17"/>
            <p:cNvSpPr/>
            <p:nvPr/>
          </p:nvSpPr>
          <p:spPr>
            <a:xfrm>
              <a:off x="7182909" y="3695012"/>
              <a:ext cx="18451" cy="62391"/>
            </a:xfrm>
            <a:custGeom>
              <a:avLst/>
              <a:gdLst/>
              <a:ahLst/>
              <a:cxnLst/>
              <a:rect l="l" t="t" r="r" b="b"/>
              <a:pathLst>
                <a:path w="1505" h="5089" extrusionOk="0">
                  <a:moveTo>
                    <a:pt x="1" y="0"/>
                  </a:moveTo>
                  <a:cubicBezTo>
                    <a:pt x="502" y="1705"/>
                    <a:pt x="1003" y="3384"/>
                    <a:pt x="1505" y="5088"/>
                  </a:cubicBezTo>
                  <a:cubicBezTo>
                    <a:pt x="1003" y="3384"/>
                    <a:pt x="502" y="1680"/>
                    <a:pt x="1" y="0"/>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17"/>
            <p:cNvSpPr/>
            <p:nvPr/>
          </p:nvSpPr>
          <p:spPr>
            <a:xfrm>
              <a:off x="7295681" y="2966830"/>
              <a:ext cx="2464" cy="5235"/>
            </a:xfrm>
            <a:custGeom>
              <a:avLst/>
              <a:gdLst/>
              <a:ahLst/>
              <a:cxnLst/>
              <a:rect l="l" t="t" r="r" b="b"/>
              <a:pathLst>
                <a:path w="201" h="427" extrusionOk="0">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17"/>
            <p:cNvSpPr/>
            <p:nvPr/>
          </p:nvSpPr>
          <p:spPr>
            <a:xfrm>
              <a:off x="7124224" y="2714267"/>
              <a:ext cx="405610" cy="1576317"/>
            </a:xfrm>
            <a:custGeom>
              <a:avLst/>
              <a:gdLst/>
              <a:ahLst/>
              <a:cxnLst/>
              <a:rect l="l" t="t" r="r" b="b"/>
              <a:pathLst>
                <a:path w="33084" h="128574" extrusionOk="0">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17"/>
            <p:cNvSpPr/>
            <p:nvPr/>
          </p:nvSpPr>
          <p:spPr>
            <a:xfrm>
              <a:off x="7243751" y="3978909"/>
              <a:ext cx="8619" cy="44259"/>
            </a:xfrm>
            <a:custGeom>
              <a:avLst/>
              <a:gdLst/>
              <a:ahLst/>
              <a:cxnLst/>
              <a:rect l="l" t="t" r="r" b="b"/>
              <a:pathLst>
                <a:path w="703" h="3610" extrusionOk="0">
                  <a:moveTo>
                    <a:pt x="0" y="0"/>
                  </a:moveTo>
                  <a:cubicBezTo>
                    <a:pt x="126" y="1228"/>
                    <a:pt x="376" y="2431"/>
                    <a:pt x="702" y="3609"/>
                  </a:cubicBezTo>
                  <a:cubicBezTo>
                    <a:pt x="477" y="2406"/>
                    <a:pt x="226" y="1203"/>
                    <a:pt x="0" y="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17"/>
            <p:cNvSpPr/>
            <p:nvPr/>
          </p:nvSpPr>
          <p:spPr>
            <a:xfrm>
              <a:off x="7547620" y="4125774"/>
              <a:ext cx="40875" cy="41181"/>
            </a:xfrm>
            <a:custGeom>
              <a:avLst/>
              <a:gdLst/>
              <a:ahLst/>
              <a:cxnLst/>
              <a:rect l="l" t="t" r="r" b="b"/>
              <a:pathLst>
                <a:path w="3334" h="3359" extrusionOk="0">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17"/>
            <p:cNvSpPr/>
            <p:nvPr/>
          </p:nvSpPr>
          <p:spPr>
            <a:xfrm>
              <a:off x="7417035" y="4166940"/>
              <a:ext cx="130606" cy="118309"/>
            </a:xfrm>
            <a:custGeom>
              <a:avLst/>
              <a:gdLst/>
              <a:ahLst/>
              <a:cxnLst/>
              <a:rect l="l" t="t" r="r" b="b"/>
              <a:pathLst>
                <a:path w="10653" h="9650" extrusionOk="0">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17"/>
            <p:cNvSpPr/>
            <p:nvPr/>
          </p:nvSpPr>
          <p:spPr>
            <a:xfrm>
              <a:off x="7555306" y="4147583"/>
              <a:ext cx="11990" cy="12003"/>
            </a:xfrm>
            <a:custGeom>
              <a:avLst/>
              <a:gdLst/>
              <a:ahLst/>
              <a:cxnLst/>
              <a:rect l="l" t="t" r="r" b="b"/>
              <a:pathLst>
                <a:path w="978" h="979" extrusionOk="0">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17"/>
            <p:cNvSpPr/>
            <p:nvPr/>
          </p:nvSpPr>
          <p:spPr>
            <a:xfrm>
              <a:off x="7489855" y="4206096"/>
              <a:ext cx="15852" cy="14320"/>
            </a:xfrm>
            <a:custGeom>
              <a:avLst/>
              <a:gdLst/>
              <a:ahLst/>
              <a:cxnLst/>
              <a:rect l="l" t="t" r="r" b="b"/>
              <a:pathLst>
                <a:path w="1293" h="1168" extrusionOk="0">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17"/>
            <p:cNvSpPr/>
            <p:nvPr/>
          </p:nvSpPr>
          <p:spPr>
            <a:xfrm>
              <a:off x="7588480" y="4125161"/>
              <a:ext cx="625" cy="625"/>
            </a:xfrm>
            <a:custGeom>
              <a:avLst/>
              <a:gdLst/>
              <a:ahLst/>
              <a:cxnLst/>
              <a:rect l="l" t="t" r="r" b="b"/>
              <a:pathLst>
                <a:path w="51" h="51" extrusionOk="0">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17"/>
            <p:cNvSpPr/>
            <p:nvPr/>
          </p:nvSpPr>
          <p:spPr>
            <a:xfrm>
              <a:off x="7993131" y="2963446"/>
              <a:ext cx="12" cy="4009"/>
            </a:xfrm>
            <a:custGeom>
              <a:avLst/>
              <a:gdLst/>
              <a:ahLst/>
              <a:cxnLst/>
              <a:rect l="l" t="t" r="r" b="b"/>
              <a:pathLst>
                <a:path w="1" h="327" extrusionOk="0">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17"/>
            <p:cNvSpPr/>
            <p:nvPr/>
          </p:nvSpPr>
          <p:spPr>
            <a:xfrm>
              <a:off x="7397065" y="2776641"/>
              <a:ext cx="596118" cy="1508703"/>
            </a:xfrm>
            <a:custGeom>
              <a:avLst/>
              <a:gdLst/>
              <a:ahLst/>
              <a:cxnLst/>
              <a:rect l="l" t="t" r="r" b="b"/>
              <a:pathLst>
                <a:path w="48623" h="123059" extrusionOk="0">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17"/>
            <p:cNvSpPr/>
            <p:nvPr/>
          </p:nvSpPr>
          <p:spPr>
            <a:xfrm>
              <a:off x="6245804" y="2744289"/>
              <a:ext cx="1591054" cy="1644924"/>
            </a:xfrm>
            <a:custGeom>
              <a:avLst/>
              <a:gdLst/>
              <a:ahLst/>
              <a:cxnLst/>
              <a:rect l="l" t="t" r="r" b="b"/>
              <a:pathLst>
                <a:path w="129776" h="134170" extrusionOk="0">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17"/>
            <p:cNvSpPr/>
            <p:nvPr/>
          </p:nvSpPr>
          <p:spPr>
            <a:xfrm>
              <a:off x="6854154" y="4229830"/>
              <a:ext cx="420052" cy="213667"/>
            </a:xfrm>
            <a:custGeom>
              <a:avLst/>
              <a:gdLst/>
              <a:ahLst/>
              <a:cxnLst/>
              <a:rect l="l" t="t" r="r" b="b"/>
              <a:pathLst>
                <a:path w="34262" h="17428" extrusionOk="0">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9" name="Google Shape;2949;p1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t>Tổng kết</a:t>
            </a:r>
            <a:endParaRPr/>
          </a:p>
        </p:txBody>
      </p:sp>
      <p:sp>
        <p:nvSpPr>
          <p:cNvPr id="2950" name="Google Shape;2950;p117"/>
          <p:cNvSpPr txBox="1">
            <a:spLocks noGrp="1"/>
          </p:cNvSpPr>
          <p:nvPr>
            <p:ph type="subTitle" idx="1"/>
          </p:nvPr>
        </p:nvSpPr>
        <p:spPr>
          <a:xfrm flipH="1">
            <a:off x="734425" y="3131609"/>
            <a:ext cx="2852583" cy="622200"/>
          </a:xfrm>
          <a:prstGeom prst="rect">
            <a:avLst/>
          </a:prstGeom>
        </p:spPr>
        <p:txBody>
          <a:bodyPr spcFirstLastPara="1" wrap="square" lIns="91425" tIns="91425" rIns="91425" bIns="91425" anchor="ctr" anchorCtr="0">
            <a:noAutofit/>
          </a:bodyPr>
          <a:lstStyle/>
          <a:p>
            <a:pPr marL="0" lvl="0" indent="0" algn="l" rtl="0">
              <a:spcBef>
                <a:spcPts val="300"/>
              </a:spcBef>
              <a:spcAft>
                <a:spcPts val="300"/>
              </a:spcAft>
              <a:buClr>
                <a:schemeClr val="dk1"/>
              </a:buClr>
              <a:buSzPts val="1100"/>
              <a:buFont typeface="Arial"/>
              <a:buNone/>
            </a:pPr>
            <a:r>
              <a:rPr lang="en-US"/>
              <a:t>1. Kết quả</a:t>
            </a:r>
          </a:p>
          <a:p>
            <a:pPr marL="0" lvl="0" indent="0" algn="l" rtl="0">
              <a:spcBef>
                <a:spcPts val="300"/>
              </a:spcBef>
              <a:spcAft>
                <a:spcPts val="300"/>
              </a:spcAft>
              <a:buClr>
                <a:schemeClr val="dk1"/>
              </a:buClr>
              <a:buSzPts val="1100"/>
              <a:buFont typeface="Arial"/>
              <a:buNone/>
            </a:pPr>
            <a:r>
              <a:rPr lang="en-US"/>
              <a:t>2. Đánh giá</a:t>
            </a:r>
          </a:p>
          <a:p>
            <a:pPr marL="0" lvl="0" indent="0" algn="l" rtl="0">
              <a:spcBef>
                <a:spcPts val="300"/>
              </a:spcBef>
              <a:spcAft>
                <a:spcPts val="300"/>
              </a:spcAft>
              <a:buClr>
                <a:schemeClr val="dk1"/>
              </a:buClr>
              <a:buSzPts val="1100"/>
              <a:buFont typeface="Arial"/>
              <a:buNone/>
            </a:pPr>
            <a:r>
              <a:rPr lang="en-US"/>
              <a:t>3. Phân công công việc</a:t>
            </a:r>
          </a:p>
          <a:p>
            <a:pPr marL="0" lvl="0" indent="0" algn="l" rtl="0">
              <a:spcBef>
                <a:spcPts val="300"/>
              </a:spcBef>
              <a:spcAft>
                <a:spcPts val="300"/>
              </a:spcAft>
              <a:buClr>
                <a:schemeClr val="dk1"/>
              </a:buClr>
              <a:buSzPts val="1100"/>
              <a:buFont typeface="Arial"/>
              <a:buNone/>
            </a:pPr>
            <a:r>
              <a:rPr lang="en-US"/>
              <a:t>4. Phương hướng phát triển</a:t>
            </a:r>
            <a:endParaRPr/>
          </a:p>
        </p:txBody>
      </p:sp>
      <p:sp>
        <p:nvSpPr>
          <p:cNvPr id="2951" name="Google Shape;2951;p117"/>
          <p:cNvSpPr txBox="1">
            <a:spLocks noGrp="1"/>
          </p:cNvSpPr>
          <p:nvPr>
            <p:ph type="title" idx="2"/>
          </p:nvPr>
        </p:nvSpPr>
        <p:spPr>
          <a:xfrm flipH="1">
            <a:off x="5505800" y="2044938"/>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952" name="Google Shape;2952;p117"/>
          <p:cNvGrpSpPr/>
          <p:nvPr/>
        </p:nvGrpSpPr>
        <p:grpSpPr>
          <a:xfrm>
            <a:off x="2408857" y="647711"/>
            <a:ext cx="1946183" cy="2742967"/>
            <a:chOff x="2408857" y="647711"/>
            <a:chExt cx="1946183" cy="2742967"/>
          </a:xfrm>
        </p:grpSpPr>
        <p:grpSp>
          <p:nvGrpSpPr>
            <p:cNvPr id="2953" name="Google Shape;2953;p117"/>
            <p:cNvGrpSpPr/>
            <p:nvPr/>
          </p:nvGrpSpPr>
          <p:grpSpPr>
            <a:xfrm>
              <a:off x="2408857" y="647711"/>
              <a:ext cx="1796097" cy="1159206"/>
              <a:chOff x="3980482" y="558249"/>
              <a:chExt cx="1796097" cy="1159206"/>
            </a:xfrm>
          </p:grpSpPr>
          <p:sp>
            <p:nvSpPr>
              <p:cNvPr id="2954" name="Google Shape;2954;p117"/>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17"/>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17"/>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7" name="Google Shape;2957;p117"/>
            <p:cNvSpPr/>
            <p:nvPr/>
          </p:nvSpPr>
          <p:spPr>
            <a:xfrm>
              <a:off x="4062919" y="3098557"/>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sp>
        <p:nvSpPr>
          <p:cNvPr id="1794" name="Google Shape;1794;p88"/>
          <p:cNvSpPr txBox="1">
            <a:spLocks noGrp="1"/>
          </p:cNvSpPr>
          <p:nvPr>
            <p:ph type="subTitle" idx="1"/>
          </p:nvPr>
        </p:nvSpPr>
        <p:spPr>
          <a:xfrm flipH="1">
            <a:off x="6125100" y="1184085"/>
            <a:ext cx="2298900" cy="43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a:t>Đánh giá</a:t>
            </a:r>
            <a:endParaRPr/>
          </a:p>
        </p:txBody>
      </p:sp>
      <p:sp>
        <p:nvSpPr>
          <p:cNvPr id="1795" name="Google Shape;1795;p88"/>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Kết quả và đánh giá đề tài</a:t>
            </a:r>
            <a:endParaRPr/>
          </a:p>
        </p:txBody>
      </p:sp>
      <p:sp>
        <p:nvSpPr>
          <p:cNvPr id="1796" name="Google Shape;1796;p88"/>
          <p:cNvSpPr txBox="1">
            <a:spLocks noGrp="1"/>
          </p:cNvSpPr>
          <p:nvPr>
            <p:ph type="subTitle" idx="2"/>
          </p:nvPr>
        </p:nvSpPr>
        <p:spPr>
          <a:xfrm flipH="1">
            <a:off x="720025" y="2847050"/>
            <a:ext cx="2298900" cy="43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Kết quả</a:t>
            </a:r>
            <a:endParaRPr/>
          </a:p>
        </p:txBody>
      </p:sp>
      <p:sp>
        <p:nvSpPr>
          <p:cNvPr id="1797" name="Google Shape;1797;p88"/>
          <p:cNvSpPr txBox="1">
            <a:spLocks noGrp="1"/>
          </p:cNvSpPr>
          <p:nvPr>
            <p:ph type="subTitle" idx="3"/>
          </p:nvPr>
        </p:nvSpPr>
        <p:spPr>
          <a:xfrm flipH="1">
            <a:off x="4279550" y="1876339"/>
            <a:ext cx="4144450" cy="86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a:t>Hệ thống phần mềm quản lý Cửa hàng tiện lợi khá là đầy đủ các chức năng cơ bản phục vụ nghiệp vụ bán hàng và quản lí cửa hàng. Tuy nhiên, hệ thống còn có thể những chỗ thiếu sót mà nhóm cần phải nhìn nhận, phân tích và thiết kế lại một cách tối ưu, hợp lí.</a:t>
            </a:r>
            <a:endParaRPr/>
          </a:p>
        </p:txBody>
      </p:sp>
      <p:sp>
        <p:nvSpPr>
          <p:cNvPr id="1798" name="Google Shape;1798;p88"/>
          <p:cNvSpPr txBox="1">
            <a:spLocks noGrp="1"/>
          </p:cNvSpPr>
          <p:nvPr>
            <p:ph type="subTitle" idx="4"/>
          </p:nvPr>
        </p:nvSpPr>
        <p:spPr>
          <a:xfrm flipH="1">
            <a:off x="720023" y="3349800"/>
            <a:ext cx="4177027" cy="127093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a:t>Dựa theo những kiến thức đã học và tìm hiểu, nhóm đã thực hiện phân tích thiết kế hệ thống phần mềm quản lý Cửa hàng tiện lợi về cơ bản là khá tốt. Mỗi thành viên trong nhóm đều hoàn thành phần công việc của mình cũng như tích cực trong việc xây dựng đề tài và làm việc nhóm.</a:t>
            </a:r>
            <a:endParaRPr/>
          </a:p>
        </p:txBody>
      </p:sp>
      <p:grpSp>
        <p:nvGrpSpPr>
          <p:cNvPr id="1799" name="Google Shape;1799;p88"/>
          <p:cNvGrpSpPr/>
          <p:nvPr/>
        </p:nvGrpSpPr>
        <p:grpSpPr>
          <a:xfrm>
            <a:off x="698860" y="590214"/>
            <a:ext cx="3554756" cy="2167657"/>
            <a:chOff x="698860" y="590214"/>
            <a:chExt cx="3554756" cy="2167657"/>
          </a:xfrm>
        </p:grpSpPr>
        <p:grpSp>
          <p:nvGrpSpPr>
            <p:cNvPr id="1800" name="Google Shape;1800;p88"/>
            <p:cNvGrpSpPr/>
            <p:nvPr/>
          </p:nvGrpSpPr>
          <p:grpSpPr>
            <a:xfrm>
              <a:off x="2752527" y="1425483"/>
              <a:ext cx="1501089" cy="1332387"/>
              <a:chOff x="9143997" y="717540"/>
              <a:chExt cx="2210734" cy="1962279"/>
            </a:xfrm>
          </p:grpSpPr>
          <p:sp>
            <p:nvSpPr>
              <p:cNvPr id="1801" name="Google Shape;1801;p88"/>
              <p:cNvSpPr/>
              <p:nvPr/>
            </p:nvSpPr>
            <p:spPr>
              <a:xfrm>
                <a:off x="9839647" y="1845764"/>
                <a:ext cx="192588" cy="251615"/>
              </a:xfrm>
              <a:custGeom>
                <a:avLst/>
                <a:gdLst/>
                <a:ahLst/>
                <a:cxnLst/>
                <a:rect l="l" t="t" r="r" b="b"/>
                <a:pathLst>
                  <a:path w="4571" h="5972" extrusionOk="0">
                    <a:moveTo>
                      <a:pt x="2369" y="0"/>
                    </a:moveTo>
                    <a:cubicBezTo>
                      <a:pt x="2336" y="167"/>
                      <a:pt x="2369" y="367"/>
                      <a:pt x="2136" y="467"/>
                    </a:cubicBezTo>
                    <a:cubicBezTo>
                      <a:pt x="2169" y="968"/>
                      <a:pt x="2102" y="1435"/>
                      <a:pt x="1669" y="1768"/>
                    </a:cubicBezTo>
                    <a:cubicBezTo>
                      <a:pt x="1635" y="2202"/>
                      <a:pt x="1435" y="2469"/>
                      <a:pt x="968" y="2469"/>
                    </a:cubicBezTo>
                    <a:cubicBezTo>
                      <a:pt x="901" y="2535"/>
                      <a:pt x="835" y="2602"/>
                      <a:pt x="768" y="2669"/>
                    </a:cubicBezTo>
                    <a:cubicBezTo>
                      <a:pt x="601" y="2969"/>
                      <a:pt x="268" y="2936"/>
                      <a:pt x="1" y="2969"/>
                    </a:cubicBezTo>
                    <a:cubicBezTo>
                      <a:pt x="34" y="3069"/>
                      <a:pt x="34" y="3169"/>
                      <a:pt x="34" y="3236"/>
                    </a:cubicBezTo>
                    <a:cubicBezTo>
                      <a:pt x="1635" y="3369"/>
                      <a:pt x="2002" y="4637"/>
                      <a:pt x="2369" y="5971"/>
                    </a:cubicBezTo>
                    <a:cubicBezTo>
                      <a:pt x="2603" y="5438"/>
                      <a:pt x="2603" y="4971"/>
                      <a:pt x="2903" y="4637"/>
                    </a:cubicBezTo>
                    <a:cubicBezTo>
                      <a:pt x="3070" y="4137"/>
                      <a:pt x="3403" y="3803"/>
                      <a:pt x="3870" y="3570"/>
                    </a:cubicBezTo>
                    <a:cubicBezTo>
                      <a:pt x="4070" y="3303"/>
                      <a:pt x="4537" y="3369"/>
                      <a:pt x="4571" y="2969"/>
                    </a:cubicBezTo>
                    <a:cubicBezTo>
                      <a:pt x="3170" y="2469"/>
                      <a:pt x="2603" y="1335"/>
                      <a:pt x="2369"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8"/>
              <p:cNvSpPr/>
              <p:nvPr/>
            </p:nvSpPr>
            <p:spPr>
              <a:xfrm>
                <a:off x="9956312" y="717540"/>
                <a:ext cx="1323930" cy="1516138"/>
              </a:xfrm>
              <a:custGeom>
                <a:avLst/>
                <a:gdLst/>
                <a:ahLst/>
                <a:cxnLst/>
                <a:rect l="l" t="t" r="r" b="b"/>
                <a:pathLst>
                  <a:path w="31423" h="35985" extrusionOk="0">
                    <a:moveTo>
                      <a:pt x="17275" y="1"/>
                    </a:moveTo>
                    <a:cubicBezTo>
                      <a:pt x="17127" y="1"/>
                      <a:pt x="16954" y="68"/>
                      <a:pt x="16746" y="193"/>
                    </a:cubicBezTo>
                    <a:cubicBezTo>
                      <a:pt x="11709" y="3061"/>
                      <a:pt x="6639" y="5930"/>
                      <a:pt x="1568" y="8765"/>
                    </a:cubicBezTo>
                    <a:cubicBezTo>
                      <a:pt x="834" y="9166"/>
                      <a:pt x="401" y="9766"/>
                      <a:pt x="167" y="10533"/>
                    </a:cubicBezTo>
                    <a:cubicBezTo>
                      <a:pt x="0" y="10900"/>
                      <a:pt x="0" y="11267"/>
                      <a:pt x="134" y="11634"/>
                    </a:cubicBezTo>
                    <a:cubicBezTo>
                      <a:pt x="267" y="12235"/>
                      <a:pt x="601" y="12802"/>
                      <a:pt x="901" y="13335"/>
                    </a:cubicBezTo>
                    <a:cubicBezTo>
                      <a:pt x="2335" y="15904"/>
                      <a:pt x="3770" y="18472"/>
                      <a:pt x="5238" y="21008"/>
                    </a:cubicBezTo>
                    <a:cubicBezTo>
                      <a:pt x="7906" y="25644"/>
                      <a:pt x="10475" y="30314"/>
                      <a:pt x="13143" y="34918"/>
                    </a:cubicBezTo>
                    <a:cubicBezTo>
                      <a:pt x="13377" y="35351"/>
                      <a:pt x="13510" y="35885"/>
                      <a:pt x="14077" y="35985"/>
                    </a:cubicBezTo>
                    <a:cubicBezTo>
                      <a:pt x="14211" y="35918"/>
                      <a:pt x="14311" y="35818"/>
                      <a:pt x="14311" y="35718"/>
                    </a:cubicBezTo>
                    <a:cubicBezTo>
                      <a:pt x="14477" y="34350"/>
                      <a:pt x="15478" y="33783"/>
                      <a:pt x="16546" y="33183"/>
                    </a:cubicBezTo>
                    <a:cubicBezTo>
                      <a:pt x="21149" y="30581"/>
                      <a:pt x="25752" y="28013"/>
                      <a:pt x="30322" y="25377"/>
                    </a:cubicBezTo>
                    <a:cubicBezTo>
                      <a:pt x="30722" y="25177"/>
                      <a:pt x="31189" y="24977"/>
                      <a:pt x="31356" y="24477"/>
                    </a:cubicBezTo>
                    <a:cubicBezTo>
                      <a:pt x="31423" y="23876"/>
                      <a:pt x="31056" y="23409"/>
                      <a:pt x="30789" y="22942"/>
                    </a:cubicBezTo>
                    <a:cubicBezTo>
                      <a:pt x="26786" y="15871"/>
                      <a:pt x="22783" y="8799"/>
                      <a:pt x="18814" y="1727"/>
                    </a:cubicBezTo>
                    <a:cubicBezTo>
                      <a:pt x="18547" y="1260"/>
                      <a:pt x="18247" y="793"/>
                      <a:pt x="17780" y="426"/>
                    </a:cubicBezTo>
                    <a:cubicBezTo>
                      <a:pt x="17643" y="134"/>
                      <a:pt x="17484" y="1"/>
                      <a:pt x="17275" y="1"/>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8"/>
              <p:cNvSpPr/>
              <p:nvPr/>
            </p:nvSpPr>
            <p:spPr>
              <a:xfrm>
                <a:off x="9165063" y="1185211"/>
                <a:ext cx="1271938" cy="1424036"/>
              </a:xfrm>
              <a:custGeom>
                <a:avLst/>
                <a:gdLst/>
                <a:ahLst/>
                <a:cxnLst/>
                <a:rect l="l" t="t" r="r" b="b"/>
                <a:pathLst>
                  <a:path w="30189" h="33799" extrusionOk="0">
                    <a:moveTo>
                      <a:pt x="15647" y="11206"/>
                    </a:moveTo>
                    <a:lnTo>
                      <a:pt x="15647" y="11206"/>
                    </a:lnTo>
                    <a:cubicBezTo>
                      <a:pt x="15514" y="11285"/>
                      <a:pt x="15380" y="11365"/>
                      <a:pt x="15245" y="11442"/>
                    </a:cubicBezTo>
                    <a:cubicBezTo>
                      <a:pt x="13039" y="12711"/>
                      <a:pt x="10805" y="13953"/>
                      <a:pt x="8569" y="15167"/>
                    </a:cubicBezTo>
                    <a:lnTo>
                      <a:pt x="8569" y="15167"/>
                    </a:lnTo>
                    <a:cubicBezTo>
                      <a:pt x="10694" y="14003"/>
                      <a:pt x="12775" y="12748"/>
                      <a:pt x="14911" y="11575"/>
                    </a:cubicBezTo>
                    <a:cubicBezTo>
                      <a:pt x="15150" y="11446"/>
                      <a:pt x="15400" y="11329"/>
                      <a:pt x="15647" y="11206"/>
                    </a:cubicBezTo>
                    <a:close/>
                    <a:moveTo>
                      <a:pt x="16345" y="0"/>
                    </a:moveTo>
                    <a:cubicBezTo>
                      <a:pt x="15812" y="167"/>
                      <a:pt x="15345" y="434"/>
                      <a:pt x="14944" y="768"/>
                    </a:cubicBezTo>
                    <a:cubicBezTo>
                      <a:pt x="14778" y="1301"/>
                      <a:pt x="15111" y="1668"/>
                      <a:pt x="15311" y="2069"/>
                    </a:cubicBezTo>
                    <a:cubicBezTo>
                      <a:pt x="17279" y="5504"/>
                      <a:pt x="19214" y="8974"/>
                      <a:pt x="21182" y="12409"/>
                    </a:cubicBezTo>
                    <a:cubicBezTo>
                      <a:pt x="22316" y="14444"/>
                      <a:pt x="23417" y="16479"/>
                      <a:pt x="24618" y="18480"/>
                    </a:cubicBezTo>
                    <a:cubicBezTo>
                      <a:pt x="24485" y="18464"/>
                      <a:pt x="24351" y="18447"/>
                      <a:pt x="24218" y="18447"/>
                    </a:cubicBezTo>
                    <a:cubicBezTo>
                      <a:pt x="24084" y="18447"/>
                      <a:pt x="23951" y="18464"/>
                      <a:pt x="23817" y="18514"/>
                    </a:cubicBezTo>
                    <a:cubicBezTo>
                      <a:pt x="20215" y="20415"/>
                      <a:pt x="16646" y="22483"/>
                      <a:pt x="13076" y="24451"/>
                    </a:cubicBezTo>
                    <a:cubicBezTo>
                      <a:pt x="16012" y="22717"/>
                      <a:pt x="19014" y="21082"/>
                      <a:pt x="21983" y="19414"/>
                    </a:cubicBezTo>
                    <a:cubicBezTo>
                      <a:pt x="22283" y="19248"/>
                      <a:pt x="22583" y="19081"/>
                      <a:pt x="22717" y="18747"/>
                    </a:cubicBezTo>
                    <a:cubicBezTo>
                      <a:pt x="22483" y="18180"/>
                      <a:pt x="21916" y="17980"/>
                      <a:pt x="21482" y="17646"/>
                    </a:cubicBezTo>
                    <a:cubicBezTo>
                      <a:pt x="20715" y="17646"/>
                      <a:pt x="20181" y="18147"/>
                      <a:pt x="19548" y="18480"/>
                    </a:cubicBezTo>
                    <a:cubicBezTo>
                      <a:pt x="17013" y="19915"/>
                      <a:pt x="14477" y="21382"/>
                      <a:pt x="11876" y="22750"/>
                    </a:cubicBezTo>
                    <a:cubicBezTo>
                      <a:pt x="14678" y="21082"/>
                      <a:pt x="17546" y="19548"/>
                      <a:pt x="20348" y="17913"/>
                    </a:cubicBezTo>
                    <a:cubicBezTo>
                      <a:pt x="20715" y="17746"/>
                      <a:pt x="21082" y="17546"/>
                      <a:pt x="21216" y="17146"/>
                    </a:cubicBezTo>
                    <a:cubicBezTo>
                      <a:pt x="21249" y="16512"/>
                      <a:pt x="20982" y="16112"/>
                      <a:pt x="20482" y="15812"/>
                    </a:cubicBezTo>
                    <a:cubicBezTo>
                      <a:pt x="20432" y="15805"/>
                      <a:pt x="20384" y="15801"/>
                      <a:pt x="20337" y="15801"/>
                    </a:cubicBezTo>
                    <a:cubicBezTo>
                      <a:pt x="19950" y="15801"/>
                      <a:pt x="19675" y="16033"/>
                      <a:pt x="19348" y="16212"/>
                    </a:cubicBezTo>
                    <a:cubicBezTo>
                      <a:pt x="16546" y="17780"/>
                      <a:pt x="13777" y="19414"/>
                      <a:pt x="10942" y="20949"/>
                    </a:cubicBezTo>
                    <a:cubicBezTo>
                      <a:pt x="13543" y="19414"/>
                      <a:pt x="16179" y="17947"/>
                      <a:pt x="18814" y="16446"/>
                    </a:cubicBezTo>
                    <a:cubicBezTo>
                      <a:pt x="19314" y="16145"/>
                      <a:pt x="19915" y="15945"/>
                      <a:pt x="20181" y="15378"/>
                    </a:cubicBezTo>
                    <a:cubicBezTo>
                      <a:pt x="20248" y="14778"/>
                      <a:pt x="20015" y="14344"/>
                      <a:pt x="19481" y="14044"/>
                    </a:cubicBezTo>
                    <a:cubicBezTo>
                      <a:pt x="19456" y="14042"/>
                      <a:pt x="19431" y="14042"/>
                      <a:pt x="19407" y="14042"/>
                    </a:cubicBezTo>
                    <a:cubicBezTo>
                      <a:pt x="18913" y="14042"/>
                      <a:pt x="18562" y="14353"/>
                      <a:pt x="18180" y="14544"/>
                    </a:cubicBezTo>
                    <a:cubicBezTo>
                      <a:pt x="15445" y="16045"/>
                      <a:pt x="12743" y="17613"/>
                      <a:pt x="9907" y="19214"/>
                    </a:cubicBezTo>
                    <a:cubicBezTo>
                      <a:pt x="10174" y="18914"/>
                      <a:pt x="10374" y="18814"/>
                      <a:pt x="10608" y="18714"/>
                    </a:cubicBezTo>
                    <a:cubicBezTo>
                      <a:pt x="12976" y="17446"/>
                      <a:pt x="15311" y="16045"/>
                      <a:pt x="17646" y="14744"/>
                    </a:cubicBezTo>
                    <a:cubicBezTo>
                      <a:pt x="18213" y="14444"/>
                      <a:pt x="18847" y="14211"/>
                      <a:pt x="19214" y="13644"/>
                    </a:cubicBezTo>
                    <a:cubicBezTo>
                      <a:pt x="19247" y="13043"/>
                      <a:pt x="18981" y="12609"/>
                      <a:pt x="18514" y="12276"/>
                    </a:cubicBezTo>
                    <a:cubicBezTo>
                      <a:pt x="18466" y="12271"/>
                      <a:pt x="18420" y="12269"/>
                      <a:pt x="18374" y="12269"/>
                    </a:cubicBezTo>
                    <a:cubicBezTo>
                      <a:pt x="17815" y="12269"/>
                      <a:pt x="17411" y="12630"/>
                      <a:pt x="16979" y="12876"/>
                    </a:cubicBezTo>
                    <a:cubicBezTo>
                      <a:pt x="14311" y="14344"/>
                      <a:pt x="11675" y="15845"/>
                      <a:pt x="8973" y="17380"/>
                    </a:cubicBezTo>
                    <a:cubicBezTo>
                      <a:pt x="9074" y="17213"/>
                      <a:pt x="9174" y="17146"/>
                      <a:pt x="9274" y="17079"/>
                    </a:cubicBezTo>
                    <a:cubicBezTo>
                      <a:pt x="11842" y="15678"/>
                      <a:pt x="14377" y="14244"/>
                      <a:pt x="16912" y="12776"/>
                    </a:cubicBezTo>
                    <a:cubicBezTo>
                      <a:pt x="17379" y="12509"/>
                      <a:pt x="17947" y="12309"/>
                      <a:pt x="18180" y="11742"/>
                    </a:cubicBezTo>
                    <a:cubicBezTo>
                      <a:pt x="18180" y="11142"/>
                      <a:pt x="17980" y="10675"/>
                      <a:pt x="17413" y="10408"/>
                    </a:cubicBezTo>
                    <a:cubicBezTo>
                      <a:pt x="17045" y="10485"/>
                      <a:pt x="16705" y="10625"/>
                      <a:pt x="16377" y="10793"/>
                    </a:cubicBezTo>
                    <a:lnTo>
                      <a:pt x="16377" y="10793"/>
                    </a:lnTo>
                    <a:cubicBezTo>
                      <a:pt x="16678" y="10588"/>
                      <a:pt x="16946" y="10340"/>
                      <a:pt x="17146" y="10008"/>
                    </a:cubicBezTo>
                    <a:cubicBezTo>
                      <a:pt x="17179" y="9407"/>
                      <a:pt x="16946" y="8940"/>
                      <a:pt x="16412" y="8640"/>
                    </a:cubicBezTo>
                    <a:cubicBezTo>
                      <a:pt x="15845" y="8640"/>
                      <a:pt x="15445" y="8974"/>
                      <a:pt x="14978" y="9240"/>
                    </a:cubicBezTo>
                    <a:cubicBezTo>
                      <a:pt x="12276" y="10775"/>
                      <a:pt x="9574" y="12309"/>
                      <a:pt x="6872" y="13810"/>
                    </a:cubicBezTo>
                    <a:cubicBezTo>
                      <a:pt x="9641" y="12176"/>
                      <a:pt x="12443" y="10641"/>
                      <a:pt x="15211" y="9040"/>
                    </a:cubicBezTo>
                    <a:cubicBezTo>
                      <a:pt x="15578" y="8840"/>
                      <a:pt x="16012" y="8673"/>
                      <a:pt x="16179" y="8206"/>
                    </a:cubicBezTo>
                    <a:cubicBezTo>
                      <a:pt x="16245" y="7873"/>
                      <a:pt x="16112" y="7539"/>
                      <a:pt x="15945" y="7239"/>
                    </a:cubicBezTo>
                    <a:cubicBezTo>
                      <a:pt x="15044" y="5705"/>
                      <a:pt x="14177" y="4137"/>
                      <a:pt x="13277" y="2602"/>
                    </a:cubicBezTo>
                    <a:cubicBezTo>
                      <a:pt x="13143" y="2369"/>
                      <a:pt x="13010" y="2102"/>
                      <a:pt x="12676" y="2035"/>
                    </a:cubicBezTo>
                    <a:cubicBezTo>
                      <a:pt x="8640" y="4304"/>
                      <a:pt x="4604" y="6605"/>
                      <a:pt x="534" y="8840"/>
                    </a:cubicBezTo>
                    <a:cubicBezTo>
                      <a:pt x="0" y="9140"/>
                      <a:pt x="367" y="9374"/>
                      <a:pt x="434" y="9674"/>
                    </a:cubicBezTo>
                    <a:cubicBezTo>
                      <a:pt x="401" y="10208"/>
                      <a:pt x="701" y="10675"/>
                      <a:pt x="968" y="11142"/>
                    </a:cubicBezTo>
                    <a:cubicBezTo>
                      <a:pt x="4737" y="17847"/>
                      <a:pt x="8540" y="24551"/>
                      <a:pt x="12309" y="31256"/>
                    </a:cubicBezTo>
                    <a:cubicBezTo>
                      <a:pt x="12776" y="32090"/>
                      <a:pt x="13143" y="33024"/>
                      <a:pt x="13844" y="33691"/>
                    </a:cubicBezTo>
                    <a:cubicBezTo>
                      <a:pt x="14003" y="33767"/>
                      <a:pt x="14153" y="33798"/>
                      <a:pt x="14294" y="33798"/>
                    </a:cubicBezTo>
                    <a:cubicBezTo>
                      <a:pt x="14713" y="33798"/>
                      <a:pt x="15062" y="33524"/>
                      <a:pt x="15411" y="33324"/>
                    </a:cubicBezTo>
                    <a:cubicBezTo>
                      <a:pt x="19948" y="30756"/>
                      <a:pt x="24518" y="28221"/>
                      <a:pt x="29054" y="25652"/>
                    </a:cubicBezTo>
                    <a:cubicBezTo>
                      <a:pt x="29421" y="25452"/>
                      <a:pt x="29788" y="25252"/>
                      <a:pt x="29955" y="24852"/>
                    </a:cubicBezTo>
                    <a:cubicBezTo>
                      <a:pt x="30189" y="24351"/>
                      <a:pt x="29955" y="23918"/>
                      <a:pt x="29722" y="23451"/>
                    </a:cubicBezTo>
                    <a:cubicBezTo>
                      <a:pt x="28087" y="20482"/>
                      <a:pt x="26386" y="17546"/>
                      <a:pt x="24718" y="14611"/>
                    </a:cubicBezTo>
                    <a:cubicBezTo>
                      <a:pt x="22083" y="9874"/>
                      <a:pt x="19348" y="5204"/>
                      <a:pt x="16779" y="467"/>
                    </a:cubicBezTo>
                    <a:cubicBezTo>
                      <a:pt x="16679" y="267"/>
                      <a:pt x="16579" y="67"/>
                      <a:pt x="16345" y="0"/>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8"/>
              <p:cNvSpPr/>
              <p:nvPr/>
            </p:nvSpPr>
            <p:spPr>
              <a:xfrm>
                <a:off x="9143997" y="722006"/>
                <a:ext cx="2210734" cy="1957813"/>
              </a:xfrm>
              <a:custGeom>
                <a:avLst/>
                <a:gdLst/>
                <a:ahLst/>
                <a:cxnLst/>
                <a:rect l="l" t="t" r="r" b="b"/>
                <a:pathLst>
                  <a:path w="52471" h="46468" extrusionOk="0">
                    <a:moveTo>
                      <a:pt x="37844" y="1"/>
                    </a:moveTo>
                    <a:cubicBezTo>
                      <a:pt x="37619" y="1"/>
                      <a:pt x="37363" y="105"/>
                      <a:pt x="37060" y="320"/>
                    </a:cubicBezTo>
                    <a:cubicBezTo>
                      <a:pt x="37960" y="1921"/>
                      <a:pt x="38828" y="3522"/>
                      <a:pt x="39728" y="5124"/>
                    </a:cubicBezTo>
                    <a:cubicBezTo>
                      <a:pt x="43298" y="11528"/>
                      <a:pt x="46934" y="17933"/>
                      <a:pt x="50536" y="24337"/>
                    </a:cubicBezTo>
                    <a:cubicBezTo>
                      <a:pt x="50603" y="25105"/>
                      <a:pt x="49969" y="25305"/>
                      <a:pt x="49469" y="25572"/>
                    </a:cubicBezTo>
                    <a:cubicBezTo>
                      <a:pt x="45032" y="28140"/>
                      <a:pt x="40529" y="30642"/>
                      <a:pt x="36092" y="33144"/>
                    </a:cubicBezTo>
                    <a:cubicBezTo>
                      <a:pt x="35259" y="33644"/>
                      <a:pt x="34691" y="34244"/>
                      <a:pt x="34458" y="35178"/>
                    </a:cubicBezTo>
                    <a:cubicBezTo>
                      <a:pt x="34288" y="35971"/>
                      <a:pt x="33469" y="36572"/>
                      <a:pt x="32654" y="36572"/>
                    </a:cubicBezTo>
                    <a:cubicBezTo>
                      <a:pt x="32509" y="36572"/>
                      <a:pt x="32364" y="36553"/>
                      <a:pt x="32223" y="36513"/>
                    </a:cubicBezTo>
                    <a:cubicBezTo>
                      <a:pt x="31905" y="36433"/>
                      <a:pt x="31598" y="36395"/>
                      <a:pt x="31299" y="36395"/>
                    </a:cubicBezTo>
                    <a:cubicBezTo>
                      <a:pt x="30598" y="36395"/>
                      <a:pt x="29943" y="36605"/>
                      <a:pt x="29288" y="36980"/>
                    </a:cubicBezTo>
                    <a:cubicBezTo>
                      <a:pt x="26352" y="38648"/>
                      <a:pt x="23450" y="40282"/>
                      <a:pt x="20515" y="41950"/>
                    </a:cubicBezTo>
                    <a:cubicBezTo>
                      <a:pt x="18947" y="42817"/>
                      <a:pt x="17412" y="43751"/>
                      <a:pt x="15811" y="44585"/>
                    </a:cubicBezTo>
                    <a:cubicBezTo>
                      <a:pt x="15547" y="44717"/>
                      <a:pt x="15284" y="44870"/>
                      <a:pt x="15026" y="44870"/>
                    </a:cubicBezTo>
                    <a:cubicBezTo>
                      <a:pt x="14827" y="44870"/>
                      <a:pt x="14632" y="44780"/>
                      <a:pt x="14444" y="44518"/>
                    </a:cubicBezTo>
                    <a:cubicBezTo>
                      <a:pt x="12843" y="41716"/>
                      <a:pt x="11275" y="38914"/>
                      <a:pt x="9674" y="36112"/>
                    </a:cubicBezTo>
                    <a:cubicBezTo>
                      <a:pt x="6772" y="30942"/>
                      <a:pt x="3836" y="25805"/>
                      <a:pt x="934" y="20668"/>
                    </a:cubicBezTo>
                    <a:cubicBezTo>
                      <a:pt x="0" y="21135"/>
                      <a:pt x="33" y="21735"/>
                      <a:pt x="534" y="22603"/>
                    </a:cubicBezTo>
                    <a:cubicBezTo>
                      <a:pt x="3202" y="27273"/>
                      <a:pt x="5838" y="31976"/>
                      <a:pt x="8506" y="36680"/>
                    </a:cubicBezTo>
                    <a:cubicBezTo>
                      <a:pt x="10207" y="39682"/>
                      <a:pt x="11942" y="42684"/>
                      <a:pt x="13610" y="45686"/>
                    </a:cubicBezTo>
                    <a:cubicBezTo>
                      <a:pt x="13881" y="46207"/>
                      <a:pt x="14139" y="46468"/>
                      <a:pt x="14498" y="46468"/>
                    </a:cubicBezTo>
                    <a:cubicBezTo>
                      <a:pt x="14713" y="46468"/>
                      <a:pt x="14965" y="46374"/>
                      <a:pt x="15278" y="46186"/>
                    </a:cubicBezTo>
                    <a:cubicBezTo>
                      <a:pt x="17279" y="44985"/>
                      <a:pt x="19314" y="43918"/>
                      <a:pt x="21349" y="42751"/>
                    </a:cubicBezTo>
                    <a:cubicBezTo>
                      <a:pt x="24151" y="41183"/>
                      <a:pt x="26919" y="39615"/>
                      <a:pt x="29688" y="38047"/>
                    </a:cubicBezTo>
                    <a:cubicBezTo>
                      <a:pt x="29883" y="37933"/>
                      <a:pt x="30047" y="37851"/>
                      <a:pt x="30202" y="37851"/>
                    </a:cubicBezTo>
                    <a:cubicBezTo>
                      <a:pt x="30365" y="37851"/>
                      <a:pt x="30518" y="37941"/>
                      <a:pt x="30689" y="38181"/>
                    </a:cubicBezTo>
                    <a:cubicBezTo>
                      <a:pt x="31037" y="38616"/>
                      <a:pt x="31669" y="38838"/>
                      <a:pt x="32280" y="38838"/>
                    </a:cubicBezTo>
                    <a:cubicBezTo>
                      <a:pt x="32605" y="38838"/>
                      <a:pt x="32924" y="38775"/>
                      <a:pt x="33190" y="38648"/>
                    </a:cubicBezTo>
                    <a:cubicBezTo>
                      <a:pt x="34024" y="38214"/>
                      <a:pt x="34792" y="37714"/>
                      <a:pt x="35625" y="37247"/>
                    </a:cubicBezTo>
                    <a:cubicBezTo>
                      <a:pt x="36426" y="36813"/>
                      <a:pt x="36793" y="36079"/>
                      <a:pt x="36626" y="35212"/>
                    </a:cubicBezTo>
                    <a:cubicBezTo>
                      <a:pt x="36493" y="34311"/>
                      <a:pt x="36893" y="33978"/>
                      <a:pt x="37560" y="33577"/>
                    </a:cubicBezTo>
                    <a:cubicBezTo>
                      <a:pt x="42197" y="31009"/>
                      <a:pt x="46800" y="28440"/>
                      <a:pt x="51370" y="25838"/>
                    </a:cubicBezTo>
                    <a:cubicBezTo>
                      <a:pt x="52437" y="25238"/>
                      <a:pt x="52471" y="25138"/>
                      <a:pt x="51904" y="24104"/>
                    </a:cubicBezTo>
                    <a:cubicBezTo>
                      <a:pt x="47534" y="16365"/>
                      <a:pt x="43131" y="8593"/>
                      <a:pt x="38794" y="821"/>
                    </a:cubicBezTo>
                    <a:cubicBezTo>
                      <a:pt x="38504" y="282"/>
                      <a:pt x="38214" y="1"/>
                      <a:pt x="37844" y="1"/>
                    </a:cubicBez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8"/>
              <p:cNvSpPr/>
              <p:nvPr/>
            </p:nvSpPr>
            <p:spPr>
              <a:xfrm>
                <a:off x="9853719" y="1173961"/>
                <a:ext cx="699821" cy="1070797"/>
              </a:xfrm>
              <a:custGeom>
                <a:avLst/>
                <a:gdLst/>
                <a:ahLst/>
                <a:cxnLst/>
                <a:rect l="l" t="t" r="r" b="b"/>
                <a:pathLst>
                  <a:path w="16610" h="25415" extrusionOk="0">
                    <a:moveTo>
                      <a:pt x="889" y="1"/>
                    </a:moveTo>
                    <a:cubicBezTo>
                      <a:pt x="584" y="1"/>
                      <a:pt x="284" y="67"/>
                      <a:pt x="0" y="267"/>
                    </a:cubicBezTo>
                    <a:cubicBezTo>
                      <a:pt x="134" y="901"/>
                      <a:pt x="401" y="1502"/>
                      <a:pt x="734" y="2069"/>
                    </a:cubicBezTo>
                    <a:cubicBezTo>
                      <a:pt x="2702" y="5471"/>
                      <a:pt x="4737" y="8840"/>
                      <a:pt x="6605" y="12309"/>
                    </a:cubicBezTo>
                    <a:cubicBezTo>
                      <a:pt x="8740" y="16246"/>
                      <a:pt x="11008" y="20115"/>
                      <a:pt x="13210" y="24018"/>
                    </a:cubicBezTo>
                    <a:cubicBezTo>
                      <a:pt x="13410" y="24385"/>
                      <a:pt x="13543" y="24685"/>
                      <a:pt x="13443" y="25085"/>
                    </a:cubicBezTo>
                    <a:cubicBezTo>
                      <a:pt x="13498" y="25140"/>
                      <a:pt x="13575" y="25194"/>
                      <a:pt x="13637" y="25194"/>
                    </a:cubicBezTo>
                    <a:cubicBezTo>
                      <a:pt x="13651" y="25194"/>
                      <a:pt x="13665" y="25191"/>
                      <a:pt x="13677" y="25185"/>
                    </a:cubicBezTo>
                    <a:cubicBezTo>
                      <a:pt x="14066" y="25099"/>
                      <a:pt x="14443" y="25043"/>
                      <a:pt x="14812" y="25043"/>
                    </a:cubicBezTo>
                    <a:cubicBezTo>
                      <a:pt x="15298" y="25043"/>
                      <a:pt x="15772" y="25139"/>
                      <a:pt x="16245" y="25385"/>
                    </a:cubicBezTo>
                    <a:cubicBezTo>
                      <a:pt x="16282" y="25398"/>
                      <a:pt x="16345" y="25414"/>
                      <a:pt x="16406" y="25414"/>
                    </a:cubicBezTo>
                    <a:cubicBezTo>
                      <a:pt x="16511" y="25414"/>
                      <a:pt x="16609" y="25364"/>
                      <a:pt x="16546" y="25152"/>
                    </a:cubicBezTo>
                    <a:cubicBezTo>
                      <a:pt x="16345" y="24852"/>
                      <a:pt x="16145" y="24518"/>
                      <a:pt x="15978" y="24218"/>
                    </a:cubicBezTo>
                    <a:cubicBezTo>
                      <a:pt x="14144" y="21016"/>
                      <a:pt x="12309" y="17847"/>
                      <a:pt x="10541" y="14611"/>
                    </a:cubicBezTo>
                    <a:cubicBezTo>
                      <a:pt x="9207" y="12176"/>
                      <a:pt x="7806" y="9774"/>
                      <a:pt x="6472" y="7339"/>
                    </a:cubicBezTo>
                    <a:cubicBezTo>
                      <a:pt x="5204" y="5104"/>
                      <a:pt x="3903" y="2903"/>
                      <a:pt x="2736" y="601"/>
                    </a:cubicBezTo>
                    <a:cubicBezTo>
                      <a:pt x="2514" y="435"/>
                      <a:pt x="2362" y="85"/>
                      <a:pt x="2030" y="85"/>
                    </a:cubicBezTo>
                    <a:cubicBezTo>
                      <a:pt x="1962" y="85"/>
                      <a:pt x="1887" y="100"/>
                      <a:pt x="1802" y="134"/>
                    </a:cubicBezTo>
                    <a:cubicBezTo>
                      <a:pt x="1501" y="67"/>
                      <a:pt x="1193" y="1"/>
                      <a:pt x="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8"/>
              <p:cNvSpPr/>
              <p:nvPr/>
            </p:nvSpPr>
            <p:spPr>
              <a:xfrm>
                <a:off x="9929600" y="1161322"/>
                <a:ext cx="39394" cy="38256"/>
              </a:xfrm>
              <a:custGeom>
                <a:avLst/>
                <a:gdLst/>
                <a:ahLst/>
                <a:cxnLst/>
                <a:rect l="l" t="t" r="r" b="b"/>
                <a:pathLst>
                  <a:path w="935" h="908" extrusionOk="0">
                    <a:moveTo>
                      <a:pt x="801" y="0"/>
                    </a:moveTo>
                    <a:cubicBezTo>
                      <a:pt x="534" y="134"/>
                      <a:pt x="167" y="100"/>
                      <a:pt x="1" y="434"/>
                    </a:cubicBezTo>
                    <a:cubicBezTo>
                      <a:pt x="311" y="527"/>
                      <a:pt x="477" y="908"/>
                      <a:pt x="846" y="908"/>
                    </a:cubicBezTo>
                    <a:cubicBezTo>
                      <a:pt x="875" y="908"/>
                      <a:pt x="904" y="906"/>
                      <a:pt x="935" y="901"/>
                    </a:cubicBez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8"/>
              <p:cNvSpPr/>
              <p:nvPr/>
            </p:nvSpPr>
            <p:spPr>
              <a:xfrm>
                <a:off x="9751126" y="1747385"/>
                <a:ext cx="1547400" cy="880190"/>
              </a:xfrm>
              <a:custGeom>
                <a:avLst/>
                <a:gdLst/>
                <a:ahLst/>
                <a:cxnLst/>
                <a:rect l="l" t="t" r="r" b="b"/>
                <a:pathLst>
                  <a:path w="36727" h="20891" extrusionOk="0">
                    <a:moveTo>
                      <a:pt x="36126" y="0"/>
                    </a:moveTo>
                    <a:cubicBezTo>
                      <a:pt x="35893" y="167"/>
                      <a:pt x="35659" y="334"/>
                      <a:pt x="35426" y="467"/>
                    </a:cubicBezTo>
                    <a:cubicBezTo>
                      <a:pt x="30522" y="3269"/>
                      <a:pt x="25619" y="6071"/>
                      <a:pt x="20648" y="8807"/>
                    </a:cubicBezTo>
                    <a:cubicBezTo>
                      <a:pt x="19514" y="9440"/>
                      <a:pt x="18914" y="10241"/>
                      <a:pt x="18981" y="11542"/>
                    </a:cubicBezTo>
                    <a:cubicBezTo>
                      <a:pt x="18981" y="11575"/>
                      <a:pt x="18981" y="11609"/>
                      <a:pt x="18947" y="11642"/>
                    </a:cubicBezTo>
                    <a:lnTo>
                      <a:pt x="18880" y="11642"/>
                    </a:lnTo>
                    <a:cubicBezTo>
                      <a:pt x="18371" y="11256"/>
                      <a:pt x="17853" y="11082"/>
                      <a:pt x="17325" y="11082"/>
                    </a:cubicBezTo>
                    <a:cubicBezTo>
                      <a:pt x="16850" y="11082"/>
                      <a:pt x="16368" y="11222"/>
                      <a:pt x="15878" y="11475"/>
                    </a:cubicBezTo>
                    <a:cubicBezTo>
                      <a:pt x="15812" y="11542"/>
                      <a:pt x="15745" y="11609"/>
                      <a:pt x="15645" y="11642"/>
                    </a:cubicBezTo>
                    <a:cubicBezTo>
                      <a:pt x="10708" y="14444"/>
                      <a:pt x="5738" y="17246"/>
                      <a:pt x="768" y="20048"/>
                    </a:cubicBezTo>
                    <a:cubicBezTo>
                      <a:pt x="606" y="20140"/>
                      <a:pt x="444" y="20281"/>
                      <a:pt x="260" y="20281"/>
                    </a:cubicBezTo>
                    <a:cubicBezTo>
                      <a:pt x="179" y="20281"/>
                      <a:pt x="93" y="20253"/>
                      <a:pt x="0" y="20181"/>
                    </a:cubicBezTo>
                    <a:lnTo>
                      <a:pt x="0" y="20181"/>
                    </a:lnTo>
                    <a:cubicBezTo>
                      <a:pt x="159" y="20677"/>
                      <a:pt x="353" y="20890"/>
                      <a:pt x="645" y="20890"/>
                    </a:cubicBezTo>
                    <a:cubicBezTo>
                      <a:pt x="845" y="20890"/>
                      <a:pt x="1090" y="20791"/>
                      <a:pt x="1401" y="20615"/>
                    </a:cubicBezTo>
                    <a:cubicBezTo>
                      <a:pt x="6071" y="17947"/>
                      <a:pt x="10741" y="15345"/>
                      <a:pt x="15445" y="12676"/>
                    </a:cubicBezTo>
                    <a:cubicBezTo>
                      <a:pt x="15867" y="12426"/>
                      <a:pt x="16301" y="12298"/>
                      <a:pt x="16746" y="12298"/>
                    </a:cubicBezTo>
                    <a:cubicBezTo>
                      <a:pt x="17073" y="12298"/>
                      <a:pt x="17407" y="12368"/>
                      <a:pt x="17746" y="12509"/>
                    </a:cubicBezTo>
                    <a:cubicBezTo>
                      <a:pt x="17881" y="12559"/>
                      <a:pt x="18029" y="12582"/>
                      <a:pt x="18185" y="12582"/>
                    </a:cubicBezTo>
                    <a:cubicBezTo>
                      <a:pt x="19073" y="12582"/>
                      <a:pt x="20201" y="11831"/>
                      <a:pt x="20315" y="11008"/>
                    </a:cubicBezTo>
                    <a:cubicBezTo>
                      <a:pt x="20448" y="10174"/>
                      <a:pt x="20882" y="9607"/>
                      <a:pt x="21616" y="9207"/>
                    </a:cubicBezTo>
                    <a:cubicBezTo>
                      <a:pt x="26319" y="6572"/>
                      <a:pt x="31022" y="3870"/>
                      <a:pt x="35726" y="1235"/>
                    </a:cubicBezTo>
                    <a:cubicBezTo>
                      <a:pt x="36293" y="934"/>
                      <a:pt x="36727" y="634"/>
                      <a:pt x="361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8"/>
              <p:cNvSpPr/>
              <p:nvPr/>
            </p:nvSpPr>
            <p:spPr>
              <a:xfrm>
                <a:off x="9326684" y="1387152"/>
                <a:ext cx="431521" cy="255197"/>
              </a:xfrm>
              <a:custGeom>
                <a:avLst/>
                <a:gdLst/>
                <a:ahLst/>
                <a:cxnLst/>
                <a:rect l="l" t="t" r="r" b="b"/>
                <a:pathLst>
                  <a:path w="10242" h="6057" extrusionOk="0">
                    <a:moveTo>
                      <a:pt x="9377" y="0"/>
                    </a:moveTo>
                    <a:cubicBezTo>
                      <a:pt x="9226" y="0"/>
                      <a:pt x="9094" y="84"/>
                      <a:pt x="8974" y="144"/>
                    </a:cubicBezTo>
                    <a:cubicBezTo>
                      <a:pt x="6138" y="1745"/>
                      <a:pt x="3336" y="3313"/>
                      <a:pt x="534" y="4914"/>
                    </a:cubicBezTo>
                    <a:cubicBezTo>
                      <a:pt x="201" y="5115"/>
                      <a:pt x="0" y="5281"/>
                      <a:pt x="234" y="5715"/>
                    </a:cubicBezTo>
                    <a:cubicBezTo>
                      <a:pt x="367" y="5961"/>
                      <a:pt x="499" y="6057"/>
                      <a:pt x="656" y="6057"/>
                    </a:cubicBezTo>
                    <a:cubicBezTo>
                      <a:pt x="776" y="6057"/>
                      <a:pt x="909" y="6002"/>
                      <a:pt x="1068" y="5915"/>
                    </a:cubicBezTo>
                    <a:cubicBezTo>
                      <a:pt x="3903" y="4314"/>
                      <a:pt x="6739" y="2713"/>
                      <a:pt x="9607" y="1145"/>
                    </a:cubicBezTo>
                    <a:cubicBezTo>
                      <a:pt x="10241" y="778"/>
                      <a:pt x="9908" y="445"/>
                      <a:pt x="9707" y="144"/>
                    </a:cubicBezTo>
                    <a:cubicBezTo>
                      <a:pt x="9587" y="38"/>
                      <a:pt x="9478" y="0"/>
                      <a:pt x="9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8"/>
              <p:cNvSpPr/>
              <p:nvPr/>
            </p:nvSpPr>
            <p:spPr>
              <a:xfrm>
                <a:off x="9758162" y="2067255"/>
                <a:ext cx="572033" cy="327496"/>
              </a:xfrm>
              <a:custGeom>
                <a:avLst/>
                <a:gdLst/>
                <a:ahLst/>
                <a:cxnLst/>
                <a:rect l="l" t="t" r="r" b="b"/>
                <a:pathLst>
                  <a:path w="13577" h="7773" extrusionOk="0">
                    <a:moveTo>
                      <a:pt x="13176" y="1"/>
                    </a:moveTo>
                    <a:cubicBezTo>
                      <a:pt x="12903" y="1"/>
                      <a:pt x="12673" y="165"/>
                      <a:pt x="12442" y="281"/>
                    </a:cubicBezTo>
                    <a:cubicBezTo>
                      <a:pt x="8540" y="2482"/>
                      <a:pt x="4603" y="4717"/>
                      <a:pt x="701" y="6919"/>
                    </a:cubicBezTo>
                    <a:cubicBezTo>
                      <a:pt x="500" y="7052"/>
                      <a:pt x="0" y="7119"/>
                      <a:pt x="234" y="7553"/>
                    </a:cubicBezTo>
                    <a:cubicBezTo>
                      <a:pt x="327" y="7715"/>
                      <a:pt x="420" y="7773"/>
                      <a:pt x="511" y="7773"/>
                    </a:cubicBezTo>
                    <a:cubicBezTo>
                      <a:pt x="683" y="7773"/>
                      <a:pt x="849" y="7573"/>
                      <a:pt x="1001" y="7486"/>
                    </a:cubicBezTo>
                    <a:cubicBezTo>
                      <a:pt x="3302" y="6218"/>
                      <a:pt x="5604" y="4917"/>
                      <a:pt x="7906" y="3616"/>
                    </a:cubicBezTo>
                    <a:cubicBezTo>
                      <a:pt x="9574" y="2682"/>
                      <a:pt x="11241" y="1715"/>
                      <a:pt x="12909" y="781"/>
                    </a:cubicBezTo>
                    <a:cubicBezTo>
                      <a:pt x="13210" y="614"/>
                      <a:pt x="13576" y="514"/>
                      <a:pt x="13310" y="14"/>
                    </a:cubicBezTo>
                    <a:cubicBezTo>
                      <a:pt x="13264" y="5"/>
                      <a:pt x="13220" y="1"/>
                      <a:pt x="1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88"/>
              <p:cNvSpPr/>
              <p:nvPr/>
            </p:nvSpPr>
            <p:spPr>
              <a:xfrm>
                <a:off x="9721591" y="1990447"/>
                <a:ext cx="566429" cy="327538"/>
              </a:xfrm>
              <a:custGeom>
                <a:avLst/>
                <a:gdLst/>
                <a:ahLst/>
                <a:cxnLst/>
                <a:rect l="l" t="t" r="r" b="b"/>
                <a:pathLst>
                  <a:path w="13444" h="7774" extrusionOk="0">
                    <a:moveTo>
                      <a:pt x="12951" y="1"/>
                    </a:moveTo>
                    <a:cubicBezTo>
                      <a:pt x="12789" y="1"/>
                      <a:pt x="12642" y="169"/>
                      <a:pt x="12510" y="236"/>
                    </a:cubicBezTo>
                    <a:cubicBezTo>
                      <a:pt x="9374" y="2004"/>
                      <a:pt x="6205" y="3738"/>
                      <a:pt x="3103" y="5506"/>
                    </a:cubicBezTo>
                    <a:cubicBezTo>
                      <a:pt x="2102" y="6040"/>
                      <a:pt x="1168" y="6607"/>
                      <a:pt x="134" y="7207"/>
                    </a:cubicBezTo>
                    <a:cubicBezTo>
                      <a:pt x="34" y="7307"/>
                      <a:pt x="1" y="7474"/>
                      <a:pt x="134" y="7641"/>
                    </a:cubicBezTo>
                    <a:cubicBezTo>
                      <a:pt x="191" y="7740"/>
                      <a:pt x="260" y="7773"/>
                      <a:pt x="333" y="7773"/>
                    </a:cubicBezTo>
                    <a:cubicBezTo>
                      <a:pt x="432" y="7773"/>
                      <a:pt x="539" y="7713"/>
                      <a:pt x="635" y="7674"/>
                    </a:cubicBezTo>
                    <a:cubicBezTo>
                      <a:pt x="1202" y="7341"/>
                      <a:pt x="1769" y="7041"/>
                      <a:pt x="2336" y="6707"/>
                    </a:cubicBezTo>
                    <a:cubicBezTo>
                      <a:pt x="5838" y="4739"/>
                      <a:pt x="9341" y="2771"/>
                      <a:pt x="12843" y="769"/>
                    </a:cubicBezTo>
                    <a:cubicBezTo>
                      <a:pt x="13043" y="669"/>
                      <a:pt x="13444" y="569"/>
                      <a:pt x="13210" y="169"/>
                    </a:cubicBezTo>
                    <a:cubicBezTo>
                      <a:pt x="13120" y="45"/>
                      <a:pt x="13034" y="1"/>
                      <a:pt x="12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88"/>
              <p:cNvSpPr/>
              <p:nvPr/>
            </p:nvSpPr>
            <p:spPr>
              <a:xfrm>
                <a:off x="9804508" y="2140860"/>
                <a:ext cx="570643" cy="327201"/>
              </a:xfrm>
              <a:custGeom>
                <a:avLst/>
                <a:gdLst/>
                <a:ahLst/>
                <a:cxnLst/>
                <a:rect l="l" t="t" r="r" b="b"/>
                <a:pathLst>
                  <a:path w="13544" h="7766" extrusionOk="0">
                    <a:moveTo>
                      <a:pt x="13017" y="0"/>
                    </a:moveTo>
                    <a:cubicBezTo>
                      <a:pt x="12834" y="0"/>
                      <a:pt x="12688" y="196"/>
                      <a:pt x="12543" y="268"/>
                    </a:cubicBezTo>
                    <a:cubicBezTo>
                      <a:pt x="8607" y="2470"/>
                      <a:pt x="4671" y="4671"/>
                      <a:pt x="768" y="6906"/>
                    </a:cubicBezTo>
                    <a:cubicBezTo>
                      <a:pt x="501" y="7040"/>
                      <a:pt x="1" y="7173"/>
                      <a:pt x="234" y="7607"/>
                    </a:cubicBezTo>
                    <a:cubicBezTo>
                      <a:pt x="308" y="7723"/>
                      <a:pt x="392" y="7765"/>
                      <a:pt x="479" y="7765"/>
                    </a:cubicBezTo>
                    <a:cubicBezTo>
                      <a:pt x="669" y="7765"/>
                      <a:pt x="875" y="7565"/>
                      <a:pt x="1035" y="7473"/>
                    </a:cubicBezTo>
                    <a:cubicBezTo>
                      <a:pt x="3403" y="6139"/>
                      <a:pt x="5772" y="4838"/>
                      <a:pt x="8107" y="3504"/>
                    </a:cubicBezTo>
                    <a:cubicBezTo>
                      <a:pt x="9674" y="2603"/>
                      <a:pt x="11276" y="1736"/>
                      <a:pt x="12810" y="835"/>
                    </a:cubicBezTo>
                    <a:cubicBezTo>
                      <a:pt x="13077" y="702"/>
                      <a:pt x="13544" y="635"/>
                      <a:pt x="13244" y="101"/>
                    </a:cubicBezTo>
                    <a:cubicBezTo>
                      <a:pt x="13161" y="28"/>
                      <a:pt x="13086" y="0"/>
                      <a:pt x="1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88"/>
              <p:cNvSpPr/>
              <p:nvPr/>
            </p:nvSpPr>
            <p:spPr>
              <a:xfrm>
                <a:off x="9676636" y="1968749"/>
                <a:ext cx="493329" cy="271755"/>
              </a:xfrm>
              <a:custGeom>
                <a:avLst/>
                <a:gdLst/>
                <a:ahLst/>
                <a:cxnLst/>
                <a:rect l="l" t="t" r="r" b="b"/>
                <a:pathLst>
                  <a:path w="11709" h="6450" extrusionOk="0">
                    <a:moveTo>
                      <a:pt x="10968" y="1"/>
                    </a:moveTo>
                    <a:cubicBezTo>
                      <a:pt x="10835" y="1"/>
                      <a:pt x="10703" y="15"/>
                      <a:pt x="10575" y="50"/>
                    </a:cubicBezTo>
                    <a:cubicBezTo>
                      <a:pt x="7272" y="1918"/>
                      <a:pt x="3970" y="3786"/>
                      <a:pt x="668" y="5654"/>
                    </a:cubicBezTo>
                    <a:cubicBezTo>
                      <a:pt x="434" y="5788"/>
                      <a:pt x="0" y="5888"/>
                      <a:pt x="234" y="6288"/>
                    </a:cubicBezTo>
                    <a:cubicBezTo>
                      <a:pt x="293" y="6406"/>
                      <a:pt x="373" y="6449"/>
                      <a:pt x="461" y="6449"/>
                    </a:cubicBezTo>
                    <a:cubicBezTo>
                      <a:pt x="621" y="6449"/>
                      <a:pt x="805" y="6307"/>
                      <a:pt x="934" y="6221"/>
                    </a:cubicBezTo>
                    <a:cubicBezTo>
                      <a:pt x="4537" y="4186"/>
                      <a:pt x="8140" y="2152"/>
                      <a:pt x="11709" y="117"/>
                    </a:cubicBezTo>
                    <a:cubicBezTo>
                      <a:pt x="11470" y="52"/>
                      <a:pt x="11217" y="1"/>
                      <a:pt x="10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88"/>
              <p:cNvSpPr/>
              <p:nvPr/>
            </p:nvSpPr>
            <p:spPr>
              <a:xfrm>
                <a:off x="9631639" y="1907615"/>
                <a:ext cx="438557" cy="259831"/>
              </a:xfrm>
              <a:custGeom>
                <a:avLst/>
                <a:gdLst/>
                <a:ahLst/>
                <a:cxnLst/>
                <a:rect l="l" t="t" r="r" b="b"/>
                <a:pathLst>
                  <a:path w="10409" h="6167" extrusionOk="0">
                    <a:moveTo>
                      <a:pt x="10041" y="0"/>
                    </a:moveTo>
                    <a:cubicBezTo>
                      <a:pt x="8107" y="1101"/>
                      <a:pt x="6205" y="2202"/>
                      <a:pt x="4304" y="3302"/>
                    </a:cubicBezTo>
                    <a:cubicBezTo>
                      <a:pt x="3036" y="4003"/>
                      <a:pt x="1769" y="4737"/>
                      <a:pt x="501" y="5437"/>
                    </a:cubicBezTo>
                    <a:cubicBezTo>
                      <a:pt x="268" y="5571"/>
                      <a:pt x="1" y="5671"/>
                      <a:pt x="201" y="6004"/>
                    </a:cubicBezTo>
                    <a:cubicBezTo>
                      <a:pt x="273" y="6125"/>
                      <a:pt x="346" y="6167"/>
                      <a:pt x="419" y="6167"/>
                    </a:cubicBezTo>
                    <a:cubicBezTo>
                      <a:pt x="550" y="6167"/>
                      <a:pt x="686" y="6035"/>
                      <a:pt x="835" y="5971"/>
                    </a:cubicBezTo>
                    <a:cubicBezTo>
                      <a:pt x="1068" y="5838"/>
                      <a:pt x="1302" y="5704"/>
                      <a:pt x="1569" y="5571"/>
                    </a:cubicBezTo>
                    <a:lnTo>
                      <a:pt x="10408" y="634"/>
                    </a:lnTo>
                    <a:cubicBezTo>
                      <a:pt x="10275" y="434"/>
                      <a:pt x="10142" y="234"/>
                      <a:pt x="10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88"/>
              <p:cNvSpPr/>
              <p:nvPr/>
            </p:nvSpPr>
            <p:spPr>
              <a:xfrm>
                <a:off x="9418027" y="1532341"/>
                <a:ext cx="437125" cy="258651"/>
              </a:xfrm>
              <a:custGeom>
                <a:avLst/>
                <a:gdLst/>
                <a:ahLst/>
                <a:cxnLst/>
                <a:rect l="l" t="t" r="r" b="b"/>
                <a:pathLst>
                  <a:path w="10375" h="6139" extrusionOk="0">
                    <a:moveTo>
                      <a:pt x="10075" y="1"/>
                    </a:moveTo>
                    <a:cubicBezTo>
                      <a:pt x="6906" y="1769"/>
                      <a:pt x="3737" y="3570"/>
                      <a:pt x="601" y="5338"/>
                    </a:cubicBezTo>
                    <a:cubicBezTo>
                      <a:pt x="368" y="5471"/>
                      <a:pt x="1" y="5571"/>
                      <a:pt x="234" y="5938"/>
                    </a:cubicBezTo>
                    <a:cubicBezTo>
                      <a:pt x="321" y="6087"/>
                      <a:pt x="407" y="6139"/>
                      <a:pt x="494" y="6139"/>
                    </a:cubicBezTo>
                    <a:cubicBezTo>
                      <a:pt x="641" y="6139"/>
                      <a:pt x="788" y="5989"/>
                      <a:pt x="935" y="5905"/>
                    </a:cubicBezTo>
                    <a:cubicBezTo>
                      <a:pt x="4070" y="4104"/>
                      <a:pt x="7239" y="2336"/>
                      <a:pt x="10375" y="534"/>
                    </a:cubicBezTo>
                    <a:cubicBezTo>
                      <a:pt x="10275" y="368"/>
                      <a:pt x="10175" y="167"/>
                      <a:pt x="10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88"/>
              <p:cNvSpPr/>
              <p:nvPr/>
            </p:nvSpPr>
            <p:spPr>
              <a:xfrm>
                <a:off x="9547331" y="1758634"/>
                <a:ext cx="437125" cy="255997"/>
              </a:xfrm>
              <a:custGeom>
                <a:avLst/>
                <a:gdLst/>
                <a:ahLst/>
                <a:cxnLst/>
                <a:rect l="l" t="t" r="r" b="b"/>
                <a:pathLst>
                  <a:path w="10375" h="6076" extrusionOk="0">
                    <a:moveTo>
                      <a:pt x="10041" y="0"/>
                    </a:moveTo>
                    <a:cubicBezTo>
                      <a:pt x="6905" y="1768"/>
                      <a:pt x="3770" y="3536"/>
                      <a:pt x="634" y="5304"/>
                    </a:cubicBezTo>
                    <a:cubicBezTo>
                      <a:pt x="401" y="5437"/>
                      <a:pt x="1" y="5538"/>
                      <a:pt x="234" y="5904"/>
                    </a:cubicBezTo>
                    <a:cubicBezTo>
                      <a:pt x="310" y="6031"/>
                      <a:pt x="400" y="6076"/>
                      <a:pt x="495" y="6076"/>
                    </a:cubicBezTo>
                    <a:cubicBezTo>
                      <a:pt x="652" y="6076"/>
                      <a:pt x="823" y="5954"/>
                      <a:pt x="968" y="5871"/>
                    </a:cubicBezTo>
                    <a:cubicBezTo>
                      <a:pt x="4103" y="4070"/>
                      <a:pt x="7239" y="2335"/>
                      <a:pt x="10375" y="567"/>
                    </a:cubicBezTo>
                    <a:lnTo>
                      <a:pt x="10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88"/>
              <p:cNvSpPr/>
              <p:nvPr/>
            </p:nvSpPr>
            <p:spPr>
              <a:xfrm>
                <a:off x="9460201" y="1606831"/>
                <a:ext cx="437125" cy="258314"/>
              </a:xfrm>
              <a:custGeom>
                <a:avLst/>
                <a:gdLst/>
                <a:ahLst/>
                <a:cxnLst/>
                <a:rect l="l" t="t" r="r" b="b"/>
                <a:pathLst>
                  <a:path w="10375" h="6131" extrusionOk="0">
                    <a:moveTo>
                      <a:pt x="10041" y="1"/>
                    </a:moveTo>
                    <a:cubicBezTo>
                      <a:pt x="8807" y="701"/>
                      <a:pt x="7572" y="1402"/>
                      <a:pt x="6338" y="2102"/>
                    </a:cubicBezTo>
                    <a:cubicBezTo>
                      <a:pt x="4437" y="3170"/>
                      <a:pt x="2502" y="4270"/>
                      <a:pt x="601" y="5338"/>
                    </a:cubicBezTo>
                    <a:cubicBezTo>
                      <a:pt x="401" y="5471"/>
                      <a:pt x="0" y="5571"/>
                      <a:pt x="234" y="5938"/>
                    </a:cubicBezTo>
                    <a:cubicBezTo>
                      <a:pt x="317" y="6081"/>
                      <a:pt x="400" y="6130"/>
                      <a:pt x="484" y="6130"/>
                    </a:cubicBezTo>
                    <a:cubicBezTo>
                      <a:pt x="634" y="6130"/>
                      <a:pt x="784" y="5969"/>
                      <a:pt x="934" y="5905"/>
                    </a:cubicBezTo>
                    <a:cubicBezTo>
                      <a:pt x="1535" y="5571"/>
                      <a:pt x="2169" y="5238"/>
                      <a:pt x="2802" y="4871"/>
                    </a:cubicBezTo>
                    <a:cubicBezTo>
                      <a:pt x="5304" y="3436"/>
                      <a:pt x="7839" y="1969"/>
                      <a:pt x="10374" y="534"/>
                    </a:cubicBezTo>
                    <a:cubicBezTo>
                      <a:pt x="10241" y="334"/>
                      <a:pt x="10141" y="167"/>
                      <a:pt x="10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88"/>
              <p:cNvSpPr/>
              <p:nvPr/>
            </p:nvSpPr>
            <p:spPr>
              <a:xfrm>
                <a:off x="9506589" y="1681321"/>
                <a:ext cx="435692" cy="257219"/>
              </a:xfrm>
              <a:custGeom>
                <a:avLst/>
                <a:gdLst/>
                <a:ahLst/>
                <a:cxnLst/>
                <a:rect l="l" t="t" r="r" b="b"/>
                <a:pathLst>
                  <a:path w="10341" h="6105" extrusionOk="0">
                    <a:moveTo>
                      <a:pt x="9941" y="1"/>
                    </a:moveTo>
                    <a:cubicBezTo>
                      <a:pt x="9807" y="67"/>
                      <a:pt x="9707" y="167"/>
                      <a:pt x="9574" y="234"/>
                    </a:cubicBezTo>
                    <a:cubicBezTo>
                      <a:pt x="6605" y="1935"/>
                      <a:pt x="3636" y="3603"/>
                      <a:pt x="701" y="5304"/>
                    </a:cubicBezTo>
                    <a:cubicBezTo>
                      <a:pt x="434" y="5438"/>
                      <a:pt x="0" y="5571"/>
                      <a:pt x="234" y="5938"/>
                    </a:cubicBezTo>
                    <a:cubicBezTo>
                      <a:pt x="312" y="6060"/>
                      <a:pt x="397" y="6105"/>
                      <a:pt x="486" y="6105"/>
                    </a:cubicBezTo>
                    <a:cubicBezTo>
                      <a:pt x="664" y="6105"/>
                      <a:pt x="856" y="5927"/>
                      <a:pt x="1034" y="5838"/>
                    </a:cubicBezTo>
                    <a:cubicBezTo>
                      <a:pt x="4136" y="4103"/>
                      <a:pt x="7239" y="2369"/>
                      <a:pt x="10341" y="634"/>
                    </a:cubicBezTo>
                    <a:lnTo>
                      <a:pt x="9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88"/>
              <p:cNvSpPr/>
              <p:nvPr/>
            </p:nvSpPr>
            <p:spPr>
              <a:xfrm>
                <a:off x="9588074" y="1833124"/>
                <a:ext cx="437125" cy="259915"/>
              </a:xfrm>
              <a:custGeom>
                <a:avLst/>
                <a:gdLst/>
                <a:ahLst/>
                <a:cxnLst/>
                <a:rect l="l" t="t" r="r" b="b"/>
                <a:pathLst>
                  <a:path w="10375" h="6169" extrusionOk="0">
                    <a:moveTo>
                      <a:pt x="10075" y="0"/>
                    </a:moveTo>
                    <a:cubicBezTo>
                      <a:pt x="9574" y="300"/>
                      <a:pt x="9107" y="567"/>
                      <a:pt x="8607" y="834"/>
                    </a:cubicBezTo>
                    <a:cubicBezTo>
                      <a:pt x="5972" y="2335"/>
                      <a:pt x="3337" y="3836"/>
                      <a:pt x="701" y="5337"/>
                    </a:cubicBezTo>
                    <a:cubicBezTo>
                      <a:pt x="468" y="5471"/>
                      <a:pt x="1" y="5537"/>
                      <a:pt x="234" y="5971"/>
                    </a:cubicBezTo>
                    <a:cubicBezTo>
                      <a:pt x="314" y="6117"/>
                      <a:pt x="399" y="6168"/>
                      <a:pt x="485" y="6168"/>
                    </a:cubicBezTo>
                    <a:cubicBezTo>
                      <a:pt x="615" y="6168"/>
                      <a:pt x="748" y="6051"/>
                      <a:pt x="868" y="5971"/>
                    </a:cubicBezTo>
                    <a:lnTo>
                      <a:pt x="10375" y="567"/>
                    </a:lnTo>
                    <a:lnTo>
                      <a:pt x="10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88"/>
              <p:cNvSpPr/>
              <p:nvPr/>
            </p:nvSpPr>
            <p:spPr>
              <a:xfrm>
                <a:off x="9375852" y="1471754"/>
                <a:ext cx="413236" cy="244621"/>
              </a:xfrm>
              <a:custGeom>
                <a:avLst/>
                <a:gdLst/>
                <a:ahLst/>
                <a:cxnLst/>
                <a:rect l="l" t="t" r="r" b="b"/>
                <a:pathLst>
                  <a:path w="9808" h="5806" extrusionOk="0">
                    <a:moveTo>
                      <a:pt x="9392" y="0"/>
                    </a:moveTo>
                    <a:cubicBezTo>
                      <a:pt x="9206" y="0"/>
                      <a:pt x="9010" y="237"/>
                      <a:pt x="8874" y="305"/>
                    </a:cubicBezTo>
                    <a:cubicBezTo>
                      <a:pt x="6339" y="1739"/>
                      <a:pt x="3804" y="3140"/>
                      <a:pt x="1269" y="4574"/>
                    </a:cubicBezTo>
                    <a:cubicBezTo>
                      <a:pt x="902" y="4774"/>
                      <a:pt x="568" y="5008"/>
                      <a:pt x="234" y="5208"/>
                    </a:cubicBezTo>
                    <a:cubicBezTo>
                      <a:pt x="1" y="5341"/>
                      <a:pt x="68" y="5508"/>
                      <a:pt x="201" y="5675"/>
                    </a:cubicBezTo>
                    <a:cubicBezTo>
                      <a:pt x="275" y="5770"/>
                      <a:pt x="346" y="5805"/>
                      <a:pt x="414" y="5805"/>
                    </a:cubicBezTo>
                    <a:cubicBezTo>
                      <a:pt x="562" y="5805"/>
                      <a:pt x="698" y="5643"/>
                      <a:pt x="835" y="5575"/>
                    </a:cubicBezTo>
                    <a:cubicBezTo>
                      <a:pt x="3604" y="4007"/>
                      <a:pt x="6406" y="2439"/>
                      <a:pt x="9174" y="905"/>
                    </a:cubicBezTo>
                    <a:cubicBezTo>
                      <a:pt x="9441" y="738"/>
                      <a:pt x="9808" y="571"/>
                      <a:pt x="9641" y="204"/>
                    </a:cubicBezTo>
                    <a:cubicBezTo>
                      <a:pt x="9566" y="54"/>
                      <a:pt x="9480" y="0"/>
                      <a:pt x="9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88"/>
              <p:cNvSpPr/>
              <p:nvPr/>
            </p:nvSpPr>
            <p:spPr>
              <a:xfrm>
                <a:off x="9699135" y="1217526"/>
                <a:ext cx="520041" cy="765295"/>
              </a:xfrm>
              <a:custGeom>
                <a:avLst/>
                <a:gdLst/>
                <a:ahLst/>
                <a:cxnLst/>
                <a:rect l="l" t="t" r="r" b="b"/>
                <a:pathLst>
                  <a:path w="12343" h="18164" extrusionOk="0">
                    <a:moveTo>
                      <a:pt x="2268" y="1"/>
                    </a:moveTo>
                    <a:cubicBezTo>
                      <a:pt x="1468" y="368"/>
                      <a:pt x="701" y="768"/>
                      <a:pt x="0" y="1302"/>
                    </a:cubicBezTo>
                    <a:cubicBezTo>
                      <a:pt x="1668" y="4737"/>
                      <a:pt x="3536" y="8307"/>
                      <a:pt x="5704" y="12009"/>
                    </a:cubicBezTo>
                    <a:cubicBezTo>
                      <a:pt x="6772" y="13777"/>
                      <a:pt x="7806" y="15512"/>
                      <a:pt x="8873" y="17146"/>
                    </a:cubicBezTo>
                    <a:cubicBezTo>
                      <a:pt x="9040" y="17346"/>
                      <a:pt x="9574" y="17947"/>
                      <a:pt x="10541" y="18114"/>
                    </a:cubicBezTo>
                    <a:cubicBezTo>
                      <a:pt x="10730" y="18149"/>
                      <a:pt x="10911" y="18163"/>
                      <a:pt x="11079" y="18163"/>
                    </a:cubicBezTo>
                    <a:cubicBezTo>
                      <a:pt x="11714" y="18163"/>
                      <a:pt x="12184" y="17959"/>
                      <a:pt x="12342" y="17880"/>
                    </a:cubicBezTo>
                    <a:cubicBezTo>
                      <a:pt x="8973" y="11909"/>
                      <a:pt x="5604" y="5972"/>
                      <a:pt x="2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88"/>
            <p:cNvGrpSpPr/>
            <p:nvPr/>
          </p:nvGrpSpPr>
          <p:grpSpPr>
            <a:xfrm>
              <a:off x="698860" y="590214"/>
              <a:ext cx="1836805" cy="1745020"/>
              <a:chOff x="8902593" y="2650043"/>
              <a:chExt cx="2316565" cy="2200807"/>
            </a:xfrm>
          </p:grpSpPr>
          <p:sp>
            <p:nvSpPr>
              <p:cNvPr id="1822" name="Google Shape;1822;p88"/>
              <p:cNvSpPr/>
              <p:nvPr/>
            </p:nvSpPr>
            <p:spPr>
              <a:xfrm>
                <a:off x="9214495" y="2650043"/>
                <a:ext cx="1819797" cy="1724954"/>
              </a:xfrm>
              <a:custGeom>
                <a:avLst/>
                <a:gdLst/>
                <a:ahLst/>
                <a:cxnLst/>
                <a:rect l="l" t="t" r="r" b="b"/>
                <a:pathLst>
                  <a:path w="37761" h="35793" extrusionOk="0">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88"/>
              <p:cNvSpPr/>
              <p:nvPr/>
            </p:nvSpPr>
            <p:spPr>
              <a:xfrm>
                <a:off x="8902593" y="3321991"/>
                <a:ext cx="1507943" cy="1417920"/>
              </a:xfrm>
              <a:custGeom>
                <a:avLst/>
                <a:gdLst/>
                <a:ahLst/>
                <a:cxnLst/>
                <a:rect l="l" t="t" r="r" b="b"/>
                <a:pathLst>
                  <a:path w="31290" h="29422" extrusionOk="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88"/>
              <p:cNvSpPr/>
              <p:nvPr/>
            </p:nvSpPr>
            <p:spPr>
              <a:xfrm>
                <a:off x="10154923" y="3709411"/>
                <a:ext cx="1015994" cy="1097632"/>
              </a:xfrm>
              <a:custGeom>
                <a:avLst/>
                <a:gdLst/>
                <a:ahLst/>
                <a:cxnLst/>
                <a:rect l="l" t="t" r="r" b="b"/>
                <a:pathLst>
                  <a:path w="21082" h="22776" extrusionOk="0">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88"/>
              <p:cNvSpPr/>
              <p:nvPr/>
            </p:nvSpPr>
            <p:spPr>
              <a:xfrm>
                <a:off x="10593764" y="3813025"/>
                <a:ext cx="625394" cy="701876"/>
              </a:xfrm>
              <a:custGeom>
                <a:avLst/>
                <a:gdLst/>
                <a:ahLst/>
                <a:cxnLst/>
                <a:rect l="l" t="t" r="r" b="b"/>
                <a:pathLst>
                  <a:path w="12977" h="14564" extrusionOk="0">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88"/>
              <p:cNvSpPr/>
              <p:nvPr/>
            </p:nvSpPr>
            <p:spPr>
              <a:xfrm>
                <a:off x="10103454" y="4320299"/>
                <a:ext cx="340866" cy="530551"/>
              </a:xfrm>
              <a:custGeom>
                <a:avLst/>
                <a:gdLst/>
                <a:ahLst/>
                <a:cxnLst/>
                <a:rect l="l" t="t" r="r" b="b"/>
                <a:pathLst>
                  <a:path w="7073" h="11009" extrusionOk="0">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88"/>
              <p:cNvSpPr/>
              <p:nvPr/>
            </p:nvSpPr>
            <p:spPr>
              <a:xfrm>
                <a:off x="10334970" y="4535575"/>
                <a:ext cx="282938" cy="307227"/>
              </a:xfrm>
              <a:custGeom>
                <a:avLst/>
                <a:gdLst/>
                <a:ahLst/>
                <a:cxnLst/>
                <a:rect l="l" t="t" r="r" b="b"/>
                <a:pathLst>
                  <a:path w="5871" h="6375" extrusionOk="0">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88"/>
              <p:cNvSpPr/>
              <p:nvPr/>
            </p:nvSpPr>
            <p:spPr>
              <a:xfrm>
                <a:off x="10513379" y="4482660"/>
                <a:ext cx="120626" cy="125445"/>
              </a:xfrm>
              <a:custGeom>
                <a:avLst/>
                <a:gdLst/>
                <a:ahLst/>
                <a:cxnLst/>
                <a:rect l="l" t="t" r="r" b="b"/>
                <a:pathLst>
                  <a:path w="2503" h="2603" extrusionOk="0">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9" name="Google Shape;1829;p88"/>
          <p:cNvGrpSpPr/>
          <p:nvPr/>
        </p:nvGrpSpPr>
        <p:grpSpPr>
          <a:xfrm>
            <a:off x="5646509" y="2879420"/>
            <a:ext cx="2701293" cy="1816812"/>
            <a:chOff x="5646509" y="2879420"/>
            <a:chExt cx="2701293" cy="1816812"/>
          </a:xfrm>
        </p:grpSpPr>
        <p:grpSp>
          <p:nvGrpSpPr>
            <p:cNvPr id="1830" name="Google Shape;1830;p88"/>
            <p:cNvGrpSpPr/>
            <p:nvPr/>
          </p:nvGrpSpPr>
          <p:grpSpPr>
            <a:xfrm>
              <a:off x="7346386" y="3660380"/>
              <a:ext cx="1001416" cy="1035852"/>
              <a:chOff x="9691384" y="2511531"/>
              <a:chExt cx="1853788" cy="1917534"/>
            </a:xfrm>
          </p:grpSpPr>
          <p:sp>
            <p:nvSpPr>
              <p:cNvPr id="1831" name="Google Shape;1831;p88"/>
              <p:cNvSpPr/>
              <p:nvPr/>
            </p:nvSpPr>
            <p:spPr>
              <a:xfrm>
                <a:off x="10014624" y="2615346"/>
                <a:ext cx="1530547" cy="1635710"/>
              </a:xfrm>
              <a:custGeom>
                <a:avLst/>
                <a:gdLst/>
                <a:ahLst/>
                <a:cxnLst/>
                <a:rect l="l" t="t" r="r" b="b"/>
                <a:pathLst>
                  <a:path w="36327" h="38823" extrusionOk="0">
                    <a:moveTo>
                      <a:pt x="10908" y="14956"/>
                    </a:moveTo>
                    <a:cubicBezTo>
                      <a:pt x="11364" y="14956"/>
                      <a:pt x="11889" y="15389"/>
                      <a:pt x="12909" y="16218"/>
                    </a:cubicBezTo>
                    <a:cubicBezTo>
                      <a:pt x="13386" y="16599"/>
                      <a:pt x="13803" y="17223"/>
                      <a:pt x="14562" y="17223"/>
                    </a:cubicBezTo>
                    <a:cubicBezTo>
                      <a:pt x="14600" y="17223"/>
                      <a:pt x="14638" y="17222"/>
                      <a:pt x="14677" y="17219"/>
                    </a:cubicBezTo>
                    <a:cubicBezTo>
                      <a:pt x="14711" y="17852"/>
                      <a:pt x="15211" y="18153"/>
                      <a:pt x="15645" y="18486"/>
                    </a:cubicBezTo>
                    <a:cubicBezTo>
                      <a:pt x="18113" y="20488"/>
                      <a:pt x="20548" y="22522"/>
                      <a:pt x="23017" y="24524"/>
                    </a:cubicBezTo>
                    <a:cubicBezTo>
                      <a:pt x="23717" y="25091"/>
                      <a:pt x="23884" y="25591"/>
                      <a:pt x="23283" y="26359"/>
                    </a:cubicBezTo>
                    <a:cubicBezTo>
                      <a:pt x="22249" y="27626"/>
                      <a:pt x="21282" y="28994"/>
                      <a:pt x="20315" y="30361"/>
                    </a:cubicBezTo>
                    <a:cubicBezTo>
                      <a:pt x="19864" y="30992"/>
                      <a:pt x="19628" y="31292"/>
                      <a:pt x="19327" y="31292"/>
                    </a:cubicBezTo>
                    <a:cubicBezTo>
                      <a:pt x="19071" y="31292"/>
                      <a:pt x="18768" y="31075"/>
                      <a:pt x="18247" y="30662"/>
                    </a:cubicBezTo>
                    <a:cubicBezTo>
                      <a:pt x="15978" y="28860"/>
                      <a:pt x="13743" y="27026"/>
                      <a:pt x="11442" y="25191"/>
                    </a:cubicBezTo>
                    <a:cubicBezTo>
                      <a:pt x="10941" y="24757"/>
                      <a:pt x="10441" y="24257"/>
                      <a:pt x="9740" y="24090"/>
                    </a:cubicBezTo>
                    <a:cubicBezTo>
                      <a:pt x="9707" y="23690"/>
                      <a:pt x="9340" y="23490"/>
                      <a:pt x="9107" y="23256"/>
                    </a:cubicBezTo>
                    <a:cubicBezTo>
                      <a:pt x="8339" y="22556"/>
                      <a:pt x="7506" y="21955"/>
                      <a:pt x="6705" y="21322"/>
                    </a:cubicBezTo>
                    <a:cubicBezTo>
                      <a:pt x="6105" y="20821"/>
                      <a:pt x="6004" y="20354"/>
                      <a:pt x="6572" y="19754"/>
                    </a:cubicBezTo>
                    <a:cubicBezTo>
                      <a:pt x="7439" y="18720"/>
                      <a:pt x="8239" y="17586"/>
                      <a:pt x="9107" y="16551"/>
                    </a:cubicBezTo>
                    <a:cubicBezTo>
                      <a:pt x="9995" y="15472"/>
                      <a:pt x="10410" y="14956"/>
                      <a:pt x="10908" y="14956"/>
                    </a:cubicBezTo>
                    <a:close/>
                    <a:moveTo>
                      <a:pt x="19215" y="1"/>
                    </a:moveTo>
                    <a:cubicBezTo>
                      <a:pt x="18848" y="1"/>
                      <a:pt x="18703" y="397"/>
                      <a:pt x="18513" y="640"/>
                    </a:cubicBezTo>
                    <a:cubicBezTo>
                      <a:pt x="16078" y="3709"/>
                      <a:pt x="13677" y="6744"/>
                      <a:pt x="11242" y="9813"/>
                    </a:cubicBezTo>
                    <a:cubicBezTo>
                      <a:pt x="7739" y="14250"/>
                      <a:pt x="4303" y="18686"/>
                      <a:pt x="767" y="23056"/>
                    </a:cubicBezTo>
                    <a:cubicBezTo>
                      <a:pt x="400" y="23490"/>
                      <a:pt x="0" y="23890"/>
                      <a:pt x="67" y="24524"/>
                    </a:cubicBezTo>
                    <a:cubicBezTo>
                      <a:pt x="100" y="24691"/>
                      <a:pt x="200" y="24891"/>
                      <a:pt x="334" y="24991"/>
                    </a:cubicBezTo>
                    <a:cubicBezTo>
                      <a:pt x="1801" y="26292"/>
                      <a:pt x="3336" y="27559"/>
                      <a:pt x="4937" y="28727"/>
                    </a:cubicBezTo>
                    <a:cubicBezTo>
                      <a:pt x="5094" y="28858"/>
                      <a:pt x="5272" y="28948"/>
                      <a:pt x="5455" y="28948"/>
                    </a:cubicBezTo>
                    <a:cubicBezTo>
                      <a:pt x="5504" y="28948"/>
                      <a:pt x="5554" y="28941"/>
                      <a:pt x="5604" y="28927"/>
                    </a:cubicBezTo>
                    <a:cubicBezTo>
                      <a:pt x="5704" y="29427"/>
                      <a:pt x="6105" y="29761"/>
                      <a:pt x="6471" y="30061"/>
                    </a:cubicBezTo>
                    <a:cubicBezTo>
                      <a:pt x="9907" y="32863"/>
                      <a:pt x="13343" y="35632"/>
                      <a:pt x="16779" y="38400"/>
                    </a:cubicBezTo>
                    <a:cubicBezTo>
                      <a:pt x="17035" y="38599"/>
                      <a:pt x="17266" y="38822"/>
                      <a:pt x="17576" y="38822"/>
                    </a:cubicBezTo>
                    <a:cubicBezTo>
                      <a:pt x="17630" y="38822"/>
                      <a:pt x="17687" y="38816"/>
                      <a:pt x="17746" y="38801"/>
                    </a:cubicBezTo>
                    <a:cubicBezTo>
                      <a:pt x="23784" y="30762"/>
                      <a:pt x="29822" y="22689"/>
                      <a:pt x="35893" y="14650"/>
                    </a:cubicBezTo>
                    <a:cubicBezTo>
                      <a:pt x="36326" y="14083"/>
                      <a:pt x="36193" y="13683"/>
                      <a:pt x="35692" y="13249"/>
                    </a:cubicBezTo>
                    <a:cubicBezTo>
                      <a:pt x="32123" y="10347"/>
                      <a:pt x="28554" y="7412"/>
                      <a:pt x="24985" y="4510"/>
                    </a:cubicBezTo>
                    <a:cubicBezTo>
                      <a:pt x="23217" y="2975"/>
                      <a:pt x="21415" y="1441"/>
                      <a:pt x="19514" y="73"/>
                    </a:cubicBezTo>
                    <a:cubicBezTo>
                      <a:pt x="19400" y="22"/>
                      <a:pt x="19302" y="1"/>
                      <a:pt x="19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88"/>
              <p:cNvSpPr/>
              <p:nvPr/>
            </p:nvSpPr>
            <p:spPr>
              <a:xfrm>
                <a:off x="9820646" y="2511531"/>
                <a:ext cx="1016194" cy="1135682"/>
              </a:xfrm>
              <a:custGeom>
                <a:avLst/>
                <a:gdLst/>
                <a:ahLst/>
                <a:cxnLst/>
                <a:rect l="l" t="t" r="r" b="b"/>
                <a:pathLst>
                  <a:path w="24119" h="26955" extrusionOk="0">
                    <a:moveTo>
                      <a:pt x="20268" y="1"/>
                    </a:moveTo>
                    <a:cubicBezTo>
                      <a:pt x="19518" y="1"/>
                      <a:pt x="18847" y="536"/>
                      <a:pt x="17980" y="1636"/>
                    </a:cubicBezTo>
                    <a:cubicBezTo>
                      <a:pt x="15779" y="4405"/>
                      <a:pt x="13577" y="7174"/>
                      <a:pt x="11409" y="9942"/>
                    </a:cubicBezTo>
                    <a:cubicBezTo>
                      <a:pt x="7606" y="14779"/>
                      <a:pt x="3804" y="19616"/>
                      <a:pt x="1" y="24453"/>
                    </a:cubicBezTo>
                    <a:cubicBezTo>
                      <a:pt x="1" y="24686"/>
                      <a:pt x="134" y="24820"/>
                      <a:pt x="334" y="24820"/>
                    </a:cubicBezTo>
                    <a:cubicBezTo>
                      <a:pt x="362" y="24819"/>
                      <a:pt x="390" y="24818"/>
                      <a:pt x="418" y="24818"/>
                    </a:cubicBezTo>
                    <a:cubicBezTo>
                      <a:pt x="1478" y="24818"/>
                      <a:pt x="2294" y="25430"/>
                      <a:pt x="3237" y="25820"/>
                    </a:cubicBezTo>
                    <a:cubicBezTo>
                      <a:pt x="3259" y="25831"/>
                      <a:pt x="3281" y="25835"/>
                      <a:pt x="3303" y="25835"/>
                    </a:cubicBezTo>
                    <a:cubicBezTo>
                      <a:pt x="3348" y="25835"/>
                      <a:pt x="3392" y="25820"/>
                      <a:pt x="3437" y="25820"/>
                    </a:cubicBezTo>
                    <a:cubicBezTo>
                      <a:pt x="3837" y="26254"/>
                      <a:pt x="4404" y="26521"/>
                      <a:pt x="4804" y="26954"/>
                    </a:cubicBezTo>
                    <a:cubicBezTo>
                      <a:pt x="7106" y="24019"/>
                      <a:pt x="9374" y="21117"/>
                      <a:pt x="11676" y="18182"/>
                    </a:cubicBezTo>
                    <a:cubicBezTo>
                      <a:pt x="13444" y="15947"/>
                      <a:pt x="15212" y="13712"/>
                      <a:pt x="16980" y="11443"/>
                    </a:cubicBezTo>
                    <a:cubicBezTo>
                      <a:pt x="19348" y="8475"/>
                      <a:pt x="21750" y="5506"/>
                      <a:pt x="24118" y="2537"/>
                    </a:cubicBezTo>
                    <a:cubicBezTo>
                      <a:pt x="23818" y="2137"/>
                      <a:pt x="23451" y="1837"/>
                      <a:pt x="22984" y="1603"/>
                    </a:cubicBezTo>
                    <a:cubicBezTo>
                      <a:pt x="22851" y="1470"/>
                      <a:pt x="22684" y="1303"/>
                      <a:pt x="22517" y="1136"/>
                    </a:cubicBezTo>
                    <a:cubicBezTo>
                      <a:pt x="21598" y="386"/>
                      <a:pt x="20905" y="1"/>
                      <a:pt x="20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88"/>
              <p:cNvSpPr/>
              <p:nvPr/>
            </p:nvSpPr>
            <p:spPr>
              <a:xfrm>
                <a:off x="9747588" y="3590250"/>
                <a:ext cx="962728" cy="798874"/>
              </a:xfrm>
              <a:custGeom>
                <a:avLst/>
                <a:gdLst/>
                <a:ahLst/>
                <a:cxnLst/>
                <a:rect l="l" t="t" r="r" b="b"/>
                <a:pathLst>
                  <a:path w="22850" h="18961" extrusionOk="0">
                    <a:moveTo>
                      <a:pt x="2680" y="0"/>
                    </a:moveTo>
                    <a:cubicBezTo>
                      <a:pt x="2411" y="0"/>
                      <a:pt x="2160" y="125"/>
                      <a:pt x="1935" y="384"/>
                    </a:cubicBezTo>
                    <a:cubicBezTo>
                      <a:pt x="1835" y="384"/>
                      <a:pt x="1735" y="417"/>
                      <a:pt x="1635" y="451"/>
                    </a:cubicBezTo>
                    <a:cubicBezTo>
                      <a:pt x="100" y="1452"/>
                      <a:pt x="0" y="2619"/>
                      <a:pt x="1335" y="3820"/>
                    </a:cubicBezTo>
                    <a:cubicBezTo>
                      <a:pt x="2435" y="4754"/>
                      <a:pt x="3603" y="5621"/>
                      <a:pt x="4704" y="6522"/>
                    </a:cubicBezTo>
                    <a:cubicBezTo>
                      <a:pt x="9474" y="10425"/>
                      <a:pt x="14244" y="14294"/>
                      <a:pt x="19047" y="18164"/>
                    </a:cubicBezTo>
                    <a:cubicBezTo>
                      <a:pt x="19457" y="18485"/>
                      <a:pt x="19815" y="18961"/>
                      <a:pt x="20414" y="18961"/>
                    </a:cubicBezTo>
                    <a:cubicBezTo>
                      <a:pt x="20498" y="18961"/>
                      <a:pt x="20587" y="18951"/>
                      <a:pt x="20682" y="18931"/>
                    </a:cubicBezTo>
                    <a:cubicBezTo>
                      <a:pt x="21182" y="18230"/>
                      <a:pt x="21716" y="17530"/>
                      <a:pt x="22250" y="16829"/>
                    </a:cubicBezTo>
                    <a:cubicBezTo>
                      <a:pt x="22450" y="16596"/>
                      <a:pt x="22650" y="16362"/>
                      <a:pt x="22850" y="16095"/>
                    </a:cubicBezTo>
                    <a:cubicBezTo>
                      <a:pt x="16412" y="10825"/>
                      <a:pt x="9941" y="5555"/>
                      <a:pt x="3469" y="317"/>
                    </a:cubicBezTo>
                    <a:cubicBezTo>
                      <a:pt x="3196" y="108"/>
                      <a:pt x="2930"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88"/>
              <p:cNvSpPr/>
              <p:nvPr/>
            </p:nvSpPr>
            <p:spPr>
              <a:xfrm>
                <a:off x="10243699" y="3215313"/>
                <a:ext cx="799717" cy="743386"/>
              </a:xfrm>
              <a:custGeom>
                <a:avLst/>
                <a:gdLst/>
                <a:ahLst/>
                <a:cxnLst/>
                <a:rect l="l" t="t" r="r" b="b"/>
                <a:pathLst>
                  <a:path w="18981" h="17644" extrusionOk="0">
                    <a:moveTo>
                      <a:pt x="5374" y="0"/>
                    </a:moveTo>
                    <a:cubicBezTo>
                      <a:pt x="5105" y="0"/>
                      <a:pt x="4851" y="175"/>
                      <a:pt x="4570" y="544"/>
                    </a:cubicBezTo>
                    <a:cubicBezTo>
                      <a:pt x="3236" y="2311"/>
                      <a:pt x="1835" y="4013"/>
                      <a:pt x="467" y="5714"/>
                    </a:cubicBezTo>
                    <a:cubicBezTo>
                      <a:pt x="0" y="6281"/>
                      <a:pt x="134" y="6648"/>
                      <a:pt x="668" y="7082"/>
                    </a:cubicBezTo>
                    <a:cubicBezTo>
                      <a:pt x="1868" y="8049"/>
                      <a:pt x="3069" y="9083"/>
                      <a:pt x="4270" y="10084"/>
                    </a:cubicBezTo>
                    <a:cubicBezTo>
                      <a:pt x="7272" y="12485"/>
                      <a:pt x="10274" y="14854"/>
                      <a:pt x="13243" y="17256"/>
                    </a:cubicBezTo>
                    <a:cubicBezTo>
                      <a:pt x="13531" y="17492"/>
                      <a:pt x="13750" y="17643"/>
                      <a:pt x="13961" y="17643"/>
                    </a:cubicBezTo>
                    <a:cubicBezTo>
                      <a:pt x="14166" y="17643"/>
                      <a:pt x="14364" y="17501"/>
                      <a:pt x="14611" y="17155"/>
                    </a:cubicBezTo>
                    <a:cubicBezTo>
                      <a:pt x="15845" y="15321"/>
                      <a:pt x="17179" y="13553"/>
                      <a:pt x="18514" y="11818"/>
                    </a:cubicBezTo>
                    <a:cubicBezTo>
                      <a:pt x="18947" y="11251"/>
                      <a:pt x="18981" y="10918"/>
                      <a:pt x="18347" y="10417"/>
                    </a:cubicBezTo>
                    <a:cubicBezTo>
                      <a:pt x="15311" y="7982"/>
                      <a:pt x="12309" y="5447"/>
                      <a:pt x="9307" y="2979"/>
                    </a:cubicBezTo>
                    <a:cubicBezTo>
                      <a:pt x="8273" y="2145"/>
                      <a:pt x="7172" y="1311"/>
                      <a:pt x="6171" y="410"/>
                    </a:cubicBezTo>
                    <a:cubicBezTo>
                      <a:pt x="5871" y="142"/>
                      <a:pt x="5616" y="0"/>
                      <a:pt x="5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88"/>
              <p:cNvSpPr/>
              <p:nvPr/>
            </p:nvSpPr>
            <p:spPr>
              <a:xfrm>
                <a:off x="9691384" y="3543483"/>
                <a:ext cx="1063930" cy="885583"/>
              </a:xfrm>
              <a:custGeom>
                <a:avLst/>
                <a:gdLst/>
                <a:ahLst/>
                <a:cxnLst/>
                <a:rect l="l" t="t" r="r" b="b"/>
                <a:pathLst>
                  <a:path w="25252" h="21019" extrusionOk="0">
                    <a:moveTo>
                      <a:pt x="4012" y="0"/>
                    </a:moveTo>
                    <a:cubicBezTo>
                      <a:pt x="2434" y="0"/>
                      <a:pt x="1252" y="1791"/>
                      <a:pt x="934" y="3329"/>
                    </a:cubicBezTo>
                    <a:cubicBezTo>
                      <a:pt x="801" y="5264"/>
                      <a:pt x="6271" y="8566"/>
                      <a:pt x="8039" y="10300"/>
                    </a:cubicBezTo>
                    <a:cubicBezTo>
                      <a:pt x="7797" y="10573"/>
                      <a:pt x="19927" y="21019"/>
                      <a:pt x="21989" y="21019"/>
                    </a:cubicBezTo>
                    <a:cubicBezTo>
                      <a:pt x="22199" y="21019"/>
                      <a:pt x="22304" y="20911"/>
                      <a:pt x="22283" y="20675"/>
                    </a:cubicBezTo>
                    <a:cubicBezTo>
                      <a:pt x="17246" y="15604"/>
                      <a:pt x="11175" y="11635"/>
                      <a:pt x="5571" y="6798"/>
                    </a:cubicBezTo>
                    <a:cubicBezTo>
                      <a:pt x="3970" y="5197"/>
                      <a:pt x="0" y="3596"/>
                      <a:pt x="3402" y="1594"/>
                    </a:cubicBezTo>
                    <a:cubicBezTo>
                      <a:pt x="3574" y="1532"/>
                      <a:pt x="3734" y="1504"/>
                      <a:pt x="3886" y="1504"/>
                    </a:cubicBezTo>
                    <a:cubicBezTo>
                      <a:pt x="4704" y="1504"/>
                      <a:pt x="5257" y="2311"/>
                      <a:pt x="5904" y="2762"/>
                    </a:cubicBezTo>
                    <a:cubicBezTo>
                      <a:pt x="10141" y="6198"/>
                      <a:pt x="14177" y="9467"/>
                      <a:pt x="18413" y="12902"/>
                    </a:cubicBezTo>
                    <a:cubicBezTo>
                      <a:pt x="19592" y="13403"/>
                      <a:pt x="22699" y="17291"/>
                      <a:pt x="24580" y="17291"/>
                    </a:cubicBezTo>
                    <a:cubicBezTo>
                      <a:pt x="24827" y="17291"/>
                      <a:pt x="25054" y="17223"/>
                      <a:pt x="25251" y="17072"/>
                    </a:cubicBezTo>
                    <a:cubicBezTo>
                      <a:pt x="22616" y="13503"/>
                      <a:pt x="17713" y="10968"/>
                      <a:pt x="14143" y="7498"/>
                    </a:cubicBezTo>
                    <a:cubicBezTo>
                      <a:pt x="10941" y="5097"/>
                      <a:pt x="8506" y="2461"/>
                      <a:pt x="5304" y="393"/>
                    </a:cubicBezTo>
                    <a:cubicBezTo>
                      <a:pt x="4852" y="120"/>
                      <a:pt x="4419" y="0"/>
                      <a:pt x="4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6" name="Google Shape;1836;p88"/>
            <p:cNvGrpSpPr/>
            <p:nvPr/>
          </p:nvGrpSpPr>
          <p:grpSpPr>
            <a:xfrm rot="-940235">
              <a:off x="5829104" y="3015570"/>
              <a:ext cx="1217225" cy="1519532"/>
              <a:chOff x="10460319" y="1226100"/>
              <a:chExt cx="1562642" cy="1950736"/>
            </a:xfrm>
          </p:grpSpPr>
          <p:sp>
            <p:nvSpPr>
              <p:cNvPr id="1837" name="Google Shape;1837;p88"/>
              <p:cNvSpPr/>
              <p:nvPr/>
            </p:nvSpPr>
            <p:spPr>
              <a:xfrm>
                <a:off x="11521325" y="2172600"/>
                <a:ext cx="170457" cy="178457"/>
              </a:xfrm>
              <a:custGeom>
                <a:avLst/>
                <a:gdLst/>
                <a:ahLst/>
                <a:cxnLst/>
                <a:rect l="l" t="t" r="r" b="b"/>
                <a:pathLst>
                  <a:path w="3537" h="3703" extrusionOk="0">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88"/>
              <p:cNvSpPr/>
              <p:nvPr/>
            </p:nvSpPr>
            <p:spPr>
              <a:xfrm>
                <a:off x="10696655" y="1226100"/>
                <a:ext cx="255661" cy="329251"/>
              </a:xfrm>
              <a:custGeom>
                <a:avLst/>
                <a:gdLst/>
                <a:ahLst/>
                <a:cxnLst/>
                <a:rect l="l" t="t" r="r" b="b"/>
                <a:pathLst>
                  <a:path w="5305" h="6832" extrusionOk="0">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88"/>
              <p:cNvSpPr/>
              <p:nvPr/>
            </p:nvSpPr>
            <p:spPr>
              <a:xfrm>
                <a:off x="10502150" y="2468406"/>
                <a:ext cx="249203" cy="313492"/>
              </a:xfrm>
              <a:custGeom>
                <a:avLst/>
                <a:gdLst/>
                <a:ahLst/>
                <a:cxnLst/>
                <a:rect l="l" t="t" r="r" b="b"/>
                <a:pathLst>
                  <a:path w="5171" h="6505" extrusionOk="0">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88"/>
              <p:cNvSpPr/>
              <p:nvPr/>
            </p:nvSpPr>
            <p:spPr>
              <a:xfrm>
                <a:off x="10651643" y="1552363"/>
                <a:ext cx="246023" cy="285878"/>
              </a:xfrm>
              <a:custGeom>
                <a:avLst/>
                <a:gdLst/>
                <a:ahLst/>
                <a:cxnLst/>
                <a:rect l="l" t="t" r="r" b="b"/>
                <a:pathLst>
                  <a:path w="5105" h="5932" extrusionOk="0">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88"/>
              <p:cNvSpPr/>
              <p:nvPr/>
            </p:nvSpPr>
            <p:spPr>
              <a:xfrm>
                <a:off x="10701474" y="1241810"/>
                <a:ext cx="1321487" cy="1657918"/>
              </a:xfrm>
              <a:custGeom>
                <a:avLst/>
                <a:gdLst/>
                <a:ahLst/>
                <a:cxnLst/>
                <a:rect l="l" t="t" r="r" b="b"/>
                <a:pathLst>
                  <a:path w="27421" h="34402" extrusionOk="0">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88"/>
              <p:cNvSpPr/>
              <p:nvPr/>
            </p:nvSpPr>
            <p:spPr>
              <a:xfrm>
                <a:off x="10537524" y="1740121"/>
                <a:ext cx="327950" cy="1016042"/>
              </a:xfrm>
              <a:custGeom>
                <a:avLst/>
                <a:gdLst/>
                <a:ahLst/>
                <a:cxnLst/>
                <a:rect l="l" t="t" r="r" b="b"/>
                <a:pathLst>
                  <a:path w="6805" h="21083" extrusionOk="0">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88"/>
              <p:cNvSpPr/>
              <p:nvPr/>
            </p:nvSpPr>
            <p:spPr>
              <a:xfrm>
                <a:off x="10460319" y="2688790"/>
                <a:ext cx="1327896" cy="488045"/>
              </a:xfrm>
              <a:custGeom>
                <a:avLst/>
                <a:gdLst/>
                <a:ahLst/>
                <a:cxnLst/>
                <a:rect l="l" t="t" r="r" b="b"/>
                <a:pathLst>
                  <a:path w="27554" h="10127" extrusionOk="0">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88"/>
              <p:cNvSpPr/>
              <p:nvPr/>
            </p:nvSpPr>
            <p:spPr>
              <a:xfrm>
                <a:off x="10677378" y="1477664"/>
                <a:ext cx="231517" cy="141493"/>
              </a:xfrm>
              <a:custGeom>
                <a:avLst/>
                <a:gdLst/>
                <a:ahLst/>
                <a:cxnLst/>
                <a:rect l="l" t="t" r="r" b="b"/>
                <a:pathLst>
                  <a:path w="4804" h="2936" extrusionOk="0">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88"/>
              <p:cNvSpPr/>
              <p:nvPr/>
            </p:nvSpPr>
            <p:spPr>
              <a:xfrm>
                <a:off x="11703011" y="2929753"/>
                <a:ext cx="80385" cy="209011"/>
              </a:xfrm>
              <a:custGeom>
                <a:avLst/>
                <a:gdLst/>
                <a:ahLst/>
                <a:cxnLst/>
                <a:rect l="l" t="t" r="r" b="b"/>
                <a:pathLst>
                  <a:path w="1668" h="4337" extrusionOk="0">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88"/>
              <p:cNvSpPr/>
              <p:nvPr/>
            </p:nvSpPr>
            <p:spPr>
              <a:xfrm>
                <a:off x="10987642" y="1813518"/>
                <a:ext cx="725056" cy="792622"/>
              </a:xfrm>
              <a:custGeom>
                <a:avLst/>
                <a:gdLst/>
                <a:ahLst/>
                <a:cxnLst/>
                <a:rect l="l" t="t" r="r" b="b"/>
                <a:pathLst>
                  <a:path w="15045" h="16447" extrusionOk="0">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88"/>
              <p:cNvSpPr/>
              <p:nvPr/>
            </p:nvSpPr>
            <p:spPr>
              <a:xfrm>
                <a:off x="11124267" y="1531303"/>
                <a:ext cx="638261" cy="161686"/>
              </a:xfrm>
              <a:custGeom>
                <a:avLst/>
                <a:gdLst/>
                <a:ahLst/>
                <a:cxnLst/>
                <a:rect l="l" t="t" r="r" b="b"/>
                <a:pathLst>
                  <a:path w="13244" h="3355" extrusionOk="0">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88"/>
              <p:cNvSpPr/>
              <p:nvPr/>
            </p:nvSpPr>
            <p:spPr>
              <a:xfrm>
                <a:off x="10666101" y="2828404"/>
                <a:ext cx="196192" cy="173541"/>
              </a:xfrm>
              <a:custGeom>
                <a:avLst/>
                <a:gdLst/>
                <a:ahLst/>
                <a:cxnLst/>
                <a:rect l="l" t="t" r="r" b="b"/>
                <a:pathLst>
                  <a:path w="4071" h="3601" extrusionOk="0">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88"/>
              <p:cNvSpPr/>
              <p:nvPr/>
            </p:nvSpPr>
            <p:spPr>
              <a:xfrm>
                <a:off x="10719161" y="2938427"/>
                <a:ext cx="82024" cy="37976"/>
              </a:xfrm>
              <a:custGeom>
                <a:avLst/>
                <a:gdLst/>
                <a:ahLst/>
                <a:cxnLst/>
                <a:rect l="l" t="t" r="r" b="b"/>
                <a:pathLst>
                  <a:path w="1702" h="788" extrusionOk="0">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8"/>
              <p:cNvSpPr/>
              <p:nvPr/>
            </p:nvSpPr>
            <p:spPr>
              <a:xfrm>
                <a:off x="10511789" y="2757898"/>
                <a:ext cx="1226596" cy="366022"/>
              </a:xfrm>
              <a:custGeom>
                <a:avLst/>
                <a:gdLst/>
                <a:ahLst/>
                <a:cxnLst/>
                <a:rect l="l" t="t" r="r" b="b"/>
                <a:pathLst>
                  <a:path w="25452" h="7595" extrusionOk="0">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1" name="Google Shape;1851;p88"/>
          <p:cNvGrpSpPr/>
          <p:nvPr/>
        </p:nvGrpSpPr>
        <p:grpSpPr>
          <a:xfrm>
            <a:off x="3862502" y="1279250"/>
            <a:ext cx="3560068" cy="3045116"/>
            <a:chOff x="3862502" y="1279250"/>
            <a:chExt cx="3560068" cy="3045116"/>
          </a:xfrm>
        </p:grpSpPr>
        <p:sp>
          <p:nvSpPr>
            <p:cNvPr id="1852" name="Google Shape;1852;p88"/>
            <p:cNvSpPr/>
            <p:nvPr/>
          </p:nvSpPr>
          <p:spPr>
            <a:xfrm>
              <a:off x="5323732" y="403224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8"/>
            <p:cNvSpPr/>
            <p:nvPr/>
          </p:nvSpPr>
          <p:spPr>
            <a:xfrm>
              <a:off x="5293093" y="127925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8"/>
            <p:cNvSpPr/>
            <p:nvPr/>
          </p:nvSpPr>
          <p:spPr>
            <a:xfrm>
              <a:off x="3862502" y="2701877"/>
              <a:ext cx="204672" cy="20462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8"/>
            <p:cNvSpPr/>
            <p:nvPr/>
          </p:nvSpPr>
          <p:spPr>
            <a:xfrm>
              <a:off x="6845317" y="31595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88"/>
          <p:cNvSpPr/>
          <p:nvPr/>
        </p:nvSpPr>
        <p:spPr>
          <a:xfrm>
            <a:off x="2075707" y="1099332"/>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54" name="Google Shape;2154;p99"/>
          <p:cNvSpPr txBox="1"/>
          <p:nvPr/>
        </p:nvSpPr>
        <p:spPr>
          <a:xfrm>
            <a:off x="3454379" y="1257500"/>
            <a:ext cx="1566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b="1">
              <a:solidFill>
                <a:schemeClr val="accent4"/>
              </a:solidFill>
              <a:latin typeface="Palatino Linotype" panose="02040502050505030304" pitchFamily="18" charset="0"/>
              <a:ea typeface="Libre Baskerville"/>
              <a:cs typeface="Libre Baskerville"/>
              <a:sym typeface="Libre Baskerville"/>
            </a:endParaRPr>
          </a:p>
        </p:txBody>
      </p:sp>
      <p:sp>
        <p:nvSpPr>
          <p:cNvPr id="29" name="Google Shape;1771;p87">
            <a:extLst>
              <a:ext uri="{FF2B5EF4-FFF2-40B4-BE49-F238E27FC236}">
                <a16:creationId xmlns:a16="http://schemas.microsoft.com/office/drawing/2014/main" id="{97C620D1-3AF0-47DE-AD23-696F24F3EBE3}"/>
              </a:ext>
            </a:extLst>
          </p:cNvPr>
          <p:cNvSpPr txBox="1">
            <a:spLocks/>
          </p:cNvSpPr>
          <p:nvPr/>
        </p:nvSpPr>
        <p:spPr>
          <a:xfrm>
            <a:off x="714124" y="450538"/>
            <a:ext cx="77157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solidFill>
                  <a:srgbClr val="4C777F"/>
                </a:solidFill>
              </a:rPr>
              <a:t>Phân công công việc</a:t>
            </a:r>
          </a:p>
        </p:txBody>
      </p:sp>
      <p:graphicFrame>
        <p:nvGraphicFramePr>
          <p:cNvPr id="15" name="Google Shape;2291;p105">
            <a:extLst>
              <a:ext uri="{FF2B5EF4-FFF2-40B4-BE49-F238E27FC236}">
                <a16:creationId xmlns:a16="http://schemas.microsoft.com/office/drawing/2014/main" id="{E9539F8F-8812-41E7-AB00-B8BB51A6817F}"/>
              </a:ext>
            </a:extLst>
          </p:cNvPr>
          <p:cNvGraphicFramePr/>
          <p:nvPr>
            <p:extLst>
              <p:ext uri="{D42A27DB-BD31-4B8C-83A1-F6EECF244321}">
                <p14:modId xmlns:p14="http://schemas.microsoft.com/office/powerpoint/2010/main" val="2604637196"/>
              </p:ext>
            </p:extLst>
          </p:nvPr>
        </p:nvGraphicFramePr>
        <p:xfrm>
          <a:off x="521479" y="1017300"/>
          <a:ext cx="8100990" cy="3591485"/>
        </p:xfrm>
        <a:graphic>
          <a:graphicData uri="http://schemas.openxmlformats.org/drawingml/2006/table">
            <a:tbl>
              <a:tblPr>
                <a:noFill/>
              </a:tblPr>
              <a:tblGrid>
                <a:gridCol w="466926">
                  <a:extLst>
                    <a:ext uri="{9D8B030D-6E8A-4147-A177-3AD203B41FA5}">
                      <a16:colId xmlns:a16="http://schemas.microsoft.com/office/drawing/2014/main" val="20000"/>
                    </a:ext>
                  </a:extLst>
                </a:gridCol>
                <a:gridCol w="3273116">
                  <a:extLst>
                    <a:ext uri="{9D8B030D-6E8A-4147-A177-3AD203B41FA5}">
                      <a16:colId xmlns:a16="http://schemas.microsoft.com/office/drawing/2014/main" val="20001"/>
                    </a:ext>
                  </a:extLst>
                </a:gridCol>
                <a:gridCol w="2891754">
                  <a:extLst>
                    <a:ext uri="{9D8B030D-6E8A-4147-A177-3AD203B41FA5}">
                      <a16:colId xmlns:a16="http://schemas.microsoft.com/office/drawing/2014/main" val="20002"/>
                    </a:ext>
                  </a:extLst>
                </a:gridCol>
                <a:gridCol w="1469194">
                  <a:extLst>
                    <a:ext uri="{9D8B030D-6E8A-4147-A177-3AD203B41FA5}">
                      <a16:colId xmlns:a16="http://schemas.microsoft.com/office/drawing/2014/main" val="2346308557"/>
                    </a:ext>
                  </a:extLst>
                </a:gridCol>
              </a:tblGrid>
              <a:tr h="514875">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STT</a:t>
                      </a:r>
                    </a:p>
                  </a:txBody>
                  <a:tcPr marL="68580" marR="68580" marT="0" marB="0" anchor="ctr">
                    <a:lnL w="19050" cap="flat" cmpd="sng">
                      <a:solidFill>
                        <a:schemeClr val="accent2">
                          <a:alpha val="0"/>
                        </a:schemeClr>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Nội dung công việc</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Người thực hiện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1">
                          <a:solidFill>
                            <a:srgbClr val="4C777F"/>
                          </a:solidFill>
                          <a:effectLst/>
                          <a:latin typeface="Roboto" panose="02000000000000000000" pitchFamily="2" charset="0"/>
                          <a:ea typeface="Roboto" panose="02000000000000000000" pitchFamily="2" charset="0"/>
                          <a:cs typeface="Times New Roman" panose="02020603050405020304" pitchFamily="18" charset="0"/>
                        </a:rPr>
                        <a:t>Tỉ lệ hoàn thành</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1 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Phân tích yêu cầu hệ thống phần mềm</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Tất cả</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gn="ctr">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481853173"/>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2 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Khảo sát hiện trạng</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Tất cả</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596627724"/>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3 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Phân công công việc</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Gia Bảo</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4 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Phân tích thiết kế dữ liệu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Gia Bảo</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431951339"/>
                  </a:ext>
                </a:extLst>
              </a:tr>
              <a:tr h="365494">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5 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Phân tích thiết kế BFD</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Gia Bảo, Quang Hà, Trí Dũng, Duy Cửu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602744343"/>
                  </a:ext>
                </a:extLst>
              </a:tr>
              <a:tr h="365494">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6 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Phân tích thiết kế DFD</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Gia B</a:t>
                      </a:r>
                      <a:r>
                        <a:rPr lang="vi-VN"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ả</a:t>
                      </a: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o, Quang Hà, Trí Dũng, Duy C</a:t>
                      </a:r>
                      <a:r>
                        <a:rPr lang="vi-VN"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ử</a:t>
                      </a: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719700760"/>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7 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Vẽ UseCase và đặc tả UseCase</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Tất cả</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795220158"/>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8 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Thiết kế giao diện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Trung Hiếu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966454311"/>
                  </a:ext>
                </a:extLst>
              </a:tr>
              <a:tr h="208390">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9 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Viết báo cáo</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Gia Bảo, Trung Hiếu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76308333"/>
                  </a:ext>
                </a:extLst>
              </a:tr>
              <a:tr h="339328">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10 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Thuyết trình đề tài</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Trung Hiếu</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985021989"/>
                  </a:ext>
                </a:extLst>
              </a:tr>
              <a:tr h="339328">
                <a:tc>
                  <a:txBody>
                    <a:bodyPr/>
                    <a:lstStyle/>
                    <a:p>
                      <a:pPr marL="0" marR="0" lvl="0" indent="0" algn="ctr">
                        <a:lnSpc>
                          <a:spcPct val="107000"/>
                        </a:lnSpc>
                        <a:spcBef>
                          <a:spcPts val="300"/>
                        </a:spcBef>
                        <a:spcAft>
                          <a:spcPts val="300"/>
                        </a:spcAft>
                        <a:buFont typeface="+mj-lt"/>
                        <a:buNone/>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11 </a:t>
                      </a:r>
                    </a:p>
                  </a:txBody>
                  <a:tcPr marL="68580" marR="68580" marT="0" marB="0" anchor="ctr">
                    <a:lnL w="19050" cap="flat" cmpd="sng">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lgn="ctr">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Hoàn thành đồ án</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a:lnSpc>
                          <a:spcPct val="107000"/>
                        </a:lnSpc>
                        <a:spcBef>
                          <a:spcPts val="300"/>
                        </a:spcBef>
                        <a:spcAft>
                          <a:spcPts val="300"/>
                        </a:spcAft>
                      </a:pPr>
                      <a:r>
                        <a:rPr lang="en-US" sz="1400" b="0">
                          <a:solidFill>
                            <a:srgbClr val="4C777F"/>
                          </a:solidFill>
                          <a:effectLst/>
                          <a:latin typeface="Roboto" panose="02000000000000000000" pitchFamily="2" charset="0"/>
                          <a:ea typeface="Roboto" panose="02000000000000000000" pitchFamily="2" charset="0"/>
                          <a:cs typeface="Times New Roman" panose="02020603050405020304" pitchFamily="18" charset="0"/>
                        </a:rPr>
                        <a:t>Tất cả</a:t>
                      </a:r>
                    </a:p>
                  </a:txBody>
                  <a:tcPr marL="68580" marR="68580" marT="0" marB="0" anchor="ctr">
                    <a:lnL w="19050" cap="flat" cmpd="sng" algn="ctr">
                      <a:solidFill>
                        <a:schemeClr val="accent2"/>
                      </a:solidFill>
                      <a:prstDash val="solid"/>
                      <a:round/>
                      <a:headEnd type="none" w="sm" len="sm"/>
                      <a:tailEnd type="none" w="sm" len="sm"/>
                    </a:lnL>
                    <a:lnR w="19050" cap="flat" cmpd="sng" algn="ctr">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7000"/>
                        </a:lnSpc>
                        <a:spcBef>
                          <a:spcPts val="300"/>
                        </a:spcBef>
                        <a:spcAft>
                          <a:spcPts val="300"/>
                        </a:spcAft>
                        <a:buClr>
                          <a:srgbClr val="000000"/>
                        </a:buClr>
                        <a:buSzTx/>
                        <a:buFont typeface="Arial"/>
                        <a:buNone/>
                        <a:tabLst/>
                        <a:defRPr/>
                      </a:pPr>
                      <a:r>
                        <a:rPr kumimoji="0" lang="en-US" sz="1400" b="0" i="0" u="none" strike="noStrike" kern="0" cap="none" spc="0" normalizeH="0" baseline="0" noProof="0">
                          <a:ln>
                            <a:noFill/>
                          </a:ln>
                          <a:solidFill>
                            <a:srgbClr val="4C777F"/>
                          </a:solidFill>
                          <a:effectLst/>
                          <a:uLnTx/>
                          <a:uFillTx/>
                          <a:latin typeface="Roboto" panose="02000000000000000000" pitchFamily="2" charset="0"/>
                          <a:ea typeface="Roboto" panose="02000000000000000000" pitchFamily="2" charset="0"/>
                          <a:cs typeface="Times New Roman" panose="02020603050405020304" pitchFamily="18" charset="0"/>
                          <a:sym typeface="Arial"/>
                        </a:rPr>
                        <a:t>100%</a:t>
                      </a:r>
                    </a:p>
                  </a:txBody>
                  <a:tcPr marL="68580" marR="68580" marT="0" marB="0" anchor="ctr">
                    <a:lnL w="19050" cap="flat" cmpd="sng" algn="ctr">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lgn="ctr">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extLst>
                  <a:ext uri="{0D108BD9-81ED-4DB2-BD59-A6C34878D82A}">
                    <a16:rowId xmlns:a16="http://schemas.microsoft.com/office/drawing/2014/main" val="1348770737"/>
                  </a:ext>
                </a:extLst>
              </a:tr>
            </a:tbl>
          </a:graphicData>
        </a:graphic>
      </p:graphicFrame>
    </p:spTree>
    <p:extLst>
      <p:ext uri="{BB962C8B-B14F-4D97-AF65-F5344CB8AC3E}">
        <p14:creationId xmlns:p14="http://schemas.microsoft.com/office/powerpoint/2010/main" val="405393530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82"/>
          <p:cNvSpPr txBox="1">
            <a:spLocks noGrp="1"/>
          </p:cNvSpPr>
          <p:nvPr>
            <p:ph type="subTitle" idx="1"/>
          </p:nvPr>
        </p:nvSpPr>
        <p:spPr>
          <a:xfrm>
            <a:off x="552450" y="2369607"/>
            <a:ext cx="2449675" cy="16111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Hoàn thiện các chức năng nghiệp vụ khác nhau, tiến hành phân tích kĩ càng, chi tiết dựa trên yêu cầu thực tế của một cửa hàng tiện lợi. Từ đó thực hiện thiết kế, điều chỉnh hệ thống, đảm bảo cho các chức năng khác nhau hoạt động đúng theo yêu cầu khách hàng.</a:t>
            </a:r>
            <a:endParaRPr/>
          </a:p>
        </p:txBody>
      </p:sp>
      <p:sp>
        <p:nvSpPr>
          <p:cNvPr id="1529" name="Google Shape;1529;p82"/>
          <p:cNvSpPr txBox="1">
            <a:spLocks noGrp="1"/>
          </p:cNvSpPr>
          <p:nvPr>
            <p:ph type="title"/>
          </p:nvPr>
        </p:nvSpPr>
        <p:spPr>
          <a:xfrm>
            <a:off x="648695" y="1456841"/>
            <a:ext cx="2288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Hoàn thiện</a:t>
            </a:r>
            <a:endParaRPr/>
          </a:p>
        </p:txBody>
      </p:sp>
      <p:sp>
        <p:nvSpPr>
          <p:cNvPr id="1530" name="Google Shape;1530;p82"/>
          <p:cNvSpPr txBox="1">
            <a:spLocks noGrp="1"/>
          </p:cNvSpPr>
          <p:nvPr>
            <p:ph type="title" idx="4"/>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Phương hướng phát triển</a:t>
            </a:r>
            <a:endParaRPr/>
          </a:p>
        </p:txBody>
      </p:sp>
      <p:sp>
        <p:nvSpPr>
          <p:cNvPr id="1531" name="Google Shape;1531;p82"/>
          <p:cNvSpPr txBox="1">
            <a:spLocks noGrp="1"/>
          </p:cNvSpPr>
          <p:nvPr>
            <p:ph type="subTitle" idx="2"/>
          </p:nvPr>
        </p:nvSpPr>
        <p:spPr>
          <a:xfrm>
            <a:off x="6141875" y="1952624"/>
            <a:ext cx="2288100" cy="17325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Mở rộng thêm một số chức năng nghiệp vụ nếu cần, đặc biệt, bổ sung thiết kế giao diện một cách hợp lí, chính xác, tối ưu hóa cho người dùng hệ thống.</a:t>
            </a:r>
            <a:endParaRPr/>
          </a:p>
        </p:txBody>
      </p:sp>
      <p:sp>
        <p:nvSpPr>
          <p:cNvPr id="1532" name="Google Shape;1532;p82"/>
          <p:cNvSpPr txBox="1">
            <a:spLocks noGrp="1"/>
          </p:cNvSpPr>
          <p:nvPr>
            <p:ph type="title" idx="3"/>
          </p:nvPr>
        </p:nvSpPr>
        <p:spPr>
          <a:xfrm>
            <a:off x="6141725" y="1456841"/>
            <a:ext cx="2288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Mở rộng</a:t>
            </a:r>
            <a:endParaRPr/>
          </a:p>
        </p:txBody>
      </p:sp>
      <p:sp>
        <p:nvSpPr>
          <p:cNvPr id="1533" name="Google Shape;1533;p82"/>
          <p:cNvSpPr/>
          <p:nvPr/>
        </p:nvSpPr>
        <p:spPr>
          <a:xfrm>
            <a:off x="353503" y="1432625"/>
            <a:ext cx="3350" cy="351"/>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2"/>
          <p:cNvSpPr/>
          <p:nvPr/>
        </p:nvSpPr>
        <p:spPr>
          <a:xfrm>
            <a:off x="353503" y="1876886"/>
            <a:ext cx="3350" cy="16"/>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82"/>
          <p:cNvGrpSpPr/>
          <p:nvPr/>
        </p:nvGrpSpPr>
        <p:grpSpPr>
          <a:xfrm>
            <a:off x="3240201" y="1644787"/>
            <a:ext cx="2663621" cy="2435649"/>
            <a:chOff x="3240201" y="1644787"/>
            <a:chExt cx="2663621" cy="2435649"/>
          </a:xfrm>
        </p:grpSpPr>
        <p:sp>
          <p:nvSpPr>
            <p:cNvPr id="1536" name="Google Shape;1536;p82"/>
            <p:cNvSpPr/>
            <p:nvPr/>
          </p:nvSpPr>
          <p:spPr>
            <a:xfrm>
              <a:off x="3240201" y="3744640"/>
              <a:ext cx="2663621" cy="335795"/>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2"/>
            <p:cNvSpPr/>
            <p:nvPr/>
          </p:nvSpPr>
          <p:spPr>
            <a:xfrm>
              <a:off x="4643087" y="3421875"/>
              <a:ext cx="1038093" cy="444277"/>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2"/>
            <p:cNvSpPr/>
            <p:nvPr/>
          </p:nvSpPr>
          <p:spPr>
            <a:xfrm>
              <a:off x="3605026" y="3421875"/>
              <a:ext cx="1038077" cy="444277"/>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2"/>
            <p:cNvSpPr/>
            <p:nvPr/>
          </p:nvSpPr>
          <p:spPr>
            <a:xfrm>
              <a:off x="3506887" y="3421875"/>
              <a:ext cx="196615" cy="444277"/>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2"/>
            <p:cNvSpPr/>
            <p:nvPr/>
          </p:nvSpPr>
          <p:spPr>
            <a:xfrm>
              <a:off x="4541630" y="3421875"/>
              <a:ext cx="196280" cy="444277"/>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2"/>
            <p:cNvSpPr/>
            <p:nvPr/>
          </p:nvSpPr>
          <p:spPr>
            <a:xfrm>
              <a:off x="4610050" y="3466941"/>
              <a:ext cx="156558" cy="354161"/>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2"/>
            <p:cNvSpPr/>
            <p:nvPr/>
          </p:nvSpPr>
          <p:spPr>
            <a:xfrm>
              <a:off x="4688488" y="3466941"/>
              <a:ext cx="955300" cy="354161"/>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2"/>
            <p:cNvSpPr/>
            <p:nvPr/>
          </p:nvSpPr>
          <p:spPr>
            <a:xfrm>
              <a:off x="5665467" y="3421875"/>
              <a:ext cx="31395" cy="45082"/>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2"/>
            <p:cNvSpPr/>
            <p:nvPr/>
          </p:nvSpPr>
          <p:spPr>
            <a:xfrm>
              <a:off x="5665467" y="3821087"/>
              <a:ext cx="31395" cy="45066"/>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2"/>
            <p:cNvSpPr/>
            <p:nvPr/>
          </p:nvSpPr>
          <p:spPr>
            <a:xfrm>
              <a:off x="4458836" y="2977614"/>
              <a:ext cx="1038093" cy="444277"/>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2"/>
            <p:cNvSpPr/>
            <p:nvPr/>
          </p:nvSpPr>
          <p:spPr>
            <a:xfrm>
              <a:off x="3420775" y="2977614"/>
              <a:ext cx="1038077" cy="444277"/>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2"/>
            <p:cNvSpPr/>
            <p:nvPr/>
          </p:nvSpPr>
          <p:spPr>
            <a:xfrm>
              <a:off x="3322635" y="2977614"/>
              <a:ext cx="196296" cy="444277"/>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2"/>
            <p:cNvSpPr/>
            <p:nvPr/>
          </p:nvSpPr>
          <p:spPr>
            <a:xfrm>
              <a:off x="4357043" y="2977614"/>
              <a:ext cx="196615" cy="444277"/>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2"/>
            <p:cNvSpPr/>
            <p:nvPr/>
          </p:nvSpPr>
          <p:spPr>
            <a:xfrm>
              <a:off x="4425798" y="3022680"/>
              <a:ext cx="156558" cy="354145"/>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2"/>
            <p:cNvSpPr/>
            <p:nvPr/>
          </p:nvSpPr>
          <p:spPr>
            <a:xfrm>
              <a:off x="4503902" y="3022680"/>
              <a:ext cx="955315" cy="354145"/>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2"/>
            <p:cNvSpPr/>
            <p:nvPr/>
          </p:nvSpPr>
          <p:spPr>
            <a:xfrm>
              <a:off x="5481232" y="2977614"/>
              <a:ext cx="31044" cy="45066"/>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2"/>
            <p:cNvSpPr/>
            <p:nvPr/>
          </p:nvSpPr>
          <p:spPr>
            <a:xfrm>
              <a:off x="5481232" y="3376809"/>
              <a:ext cx="31379" cy="45082"/>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2"/>
            <p:cNvSpPr/>
            <p:nvPr/>
          </p:nvSpPr>
          <p:spPr>
            <a:xfrm>
              <a:off x="4767932" y="2533337"/>
              <a:ext cx="1037742" cy="444293"/>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2"/>
            <p:cNvSpPr/>
            <p:nvPr/>
          </p:nvSpPr>
          <p:spPr>
            <a:xfrm>
              <a:off x="3729855" y="2533337"/>
              <a:ext cx="1037758" cy="444293"/>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2"/>
            <p:cNvSpPr/>
            <p:nvPr/>
          </p:nvSpPr>
          <p:spPr>
            <a:xfrm>
              <a:off x="3631396" y="2533337"/>
              <a:ext cx="196615" cy="444293"/>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2"/>
            <p:cNvSpPr/>
            <p:nvPr/>
          </p:nvSpPr>
          <p:spPr>
            <a:xfrm>
              <a:off x="4666123" y="2533337"/>
              <a:ext cx="196280" cy="444293"/>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2"/>
            <p:cNvSpPr/>
            <p:nvPr/>
          </p:nvSpPr>
          <p:spPr>
            <a:xfrm>
              <a:off x="4734543" y="2578403"/>
              <a:ext cx="156574" cy="354161"/>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2"/>
            <p:cNvSpPr/>
            <p:nvPr/>
          </p:nvSpPr>
          <p:spPr>
            <a:xfrm>
              <a:off x="4812982" y="2578403"/>
              <a:ext cx="955315" cy="353826"/>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2"/>
            <p:cNvSpPr/>
            <p:nvPr/>
          </p:nvSpPr>
          <p:spPr>
            <a:xfrm>
              <a:off x="5790311" y="2533337"/>
              <a:ext cx="31060" cy="45082"/>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2"/>
            <p:cNvSpPr/>
            <p:nvPr/>
          </p:nvSpPr>
          <p:spPr>
            <a:xfrm>
              <a:off x="5790311" y="2932548"/>
              <a:ext cx="31060" cy="45082"/>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2"/>
            <p:cNvSpPr/>
            <p:nvPr/>
          </p:nvSpPr>
          <p:spPr>
            <a:xfrm>
              <a:off x="3729855" y="2533337"/>
              <a:ext cx="147226" cy="444293"/>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2"/>
            <p:cNvSpPr/>
            <p:nvPr/>
          </p:nvSpPr>
          <p:spPr>
            <a:xfrm>
              <a:off x="3827994" y="2533337"/>
              <a:ext cx="147545" cy="444293"/>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2"/>
            <p:cNvSpPr/>
            <p:nvPr/>
          </p:nvSpPr>
          <p:spPr>
            <a:xfrm>
              <a:off x="5444739" y="2697558"/>
              <a:ext cx="182396" cy="212560"/>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2"/>
            <p:cNvSpPr/>
            <p:nvPr/>
          </p:nvSpPr>
          <p:spPr>
            <a:xfrm>
              <a:off x="3509232" y="3421875"/>
              <a:ext cx="1130538" cy="175589"/>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2"/>
            <p:cNvSpPr/>
            <p:nvPr/>
          </p:nvSpPr>
          <p:spPr>
            <a:xfrm>
              <a:off x="4639753" y="3421875"/>
              <a:ext cx="3350" cy="351"/>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2"/>
            <p:cNvSpPr/>
            <p:nvPr/>
          </p:nvSpPr>
          <p:spPr>
            <a:xfrm>
              <a:off x="4639753" y="3866136"/>
              <a:ext cx="3350" cy="16"/>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2"/>
            <p:cNvSpPr/>
            <p:nvPr/>
          </p:nvSpPr>
          <p:spPr>
            <a:xfrm>
              <a:off x="4666123" y="2977614"/>
              <a:ext cx="846488" cy="45066"/>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2"/>
            <p:cNvSpPr/>
            <p:nvPr/>
          </p:nvSpPr>
          <p:spPr>
            <a:xfrm>
              <a:off x="4683814" y="3022680"/>
              <a:ext cx="775403" cy="102144"/>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2"/>
            <p:cNvSpPr/>
            <p:nvPr/>
          </p:nvSpPr>
          <p:spPr>
            <a:xfrm>
              <a:off x="4398761" y="2089064"/>
              <a:ext cx="1038093" cy="444277"/>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2"/>
            <p:cNvSpPr/>
            <p:nvPr/>
          </p:nvSpPr>
          <p:spPr>
            <a:xfrm>
              <a:off x="3360700" y="2089064"/>
              <a:ext cx="1038077" cy="444277"/>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2"/>
            <p:cNvSpPr/>
            <p:nvPr/>
          </p:nvSpPr>
          <p:spPr>
            <a:xfrm>
              <a:off x="3262560" y="2089064"/>
              <a:ext cx="196296" cy="444277"/>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2"/>
            <p:cNvSpPr/>
            <p:nvPr/>
          </p:nvSpPr>
          <p:spPr>
            <a:xfrm>
              <a:off x="4296968" y="2089064"/>
              <a:ext cx="196615" cy="444277"/>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2"/>
            <p:cNvSpPr/>
            <p:nvPr/>
          </p:nvSpPr>
          <p:spPr>
            <a:xfrm>
              <a:off x="4365723" y="2134130"/>
              <a:ext cx="156558" cy="354145"/>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2"/>
            <p:cNvSpPr/>
            <p:nvPr/>
          </p:nvSpPr>
          <p:spPr>
            <a:xfrm>
              <a:off x="4443827" y="2134130"/>
              <a:ext cx="955315" cy="354145"/>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2"/>
            <p:cNvSpPr/>
            <p:nvPr/>
          </p:nvSpPr>
          <p:spPr>
            <a:xfrm>
              <a:off x="4707857" y="1644787"/>
              <a:ext cx="1037742" cy="444293"/>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2"/>
            <p:cNvSpPr/>
            <p:nvPr/>
          </p:nvSpPr>
          <p:spPr>
            <a:xfrm>
              <a:off x="3669780" y="1644787"/>
              <a:ext cx="1037758" cy="444293"/>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82"/>
            <p:cNvSpPr/>
            <p:nvPr/>
          </p:nvSpPr>
          <p:spPr>
            <a:xfrm>
              <a:off x="3571321" y="1644787"/>
              <a:ext cx="196615" cy="444293"/>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82"/>
            <p:cNvSpPr/>
            <p:nvPr/>
          </p:nvSpPr>
          <p:spPr>
            <a:xfrm>
              <a:off x="4606048" y="1644787"/>
              <a:ext cx="196280" cy="444293"/>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2"/>
            <p:cNvSpPr/>
            <p:nvPr/>
          </p:nvSpPr>
          <p:spPr>
            <a:xfrm>
              <a:off x="4674468" y="1689853"/>
              <a:ext cx="156574" cy="354161"/>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2"/>
            <p:cNvSpPr/>
            <p:nvPr/>
          </p:nvSpPr>
          <p:spPr>
            <a:xfrm>
              <a:off x="4752907" y="1689853"/>
              <a:ext cx="955315" cy="353826"/>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2"/>
            <p:cNvSpPr/>
            <p:nvPr/>
          </p:nvSpPr>
          <p:spPr>
            <a:xfrm>
              <a:off x="3669780" y="1644787"/>
              <a:ext cx="147226" cy="444293"/>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2"/>
            <p:cNvSpPr/>
            <p:nvPr/>
          </p:nvSpPr>
          <p:spPr>
            <a:xfrm>
              <a:off x="3767919" y="1644787"/>
              <a:ext cx="147545" cy="444293"/>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2"/>
            <p:cNvSpPr/>
            <p:nvPr/>
          </p:nvSpPr>
          <p:spPr>
            <a:xfrm>
              <a:off x="4606048" y="2089064"/>
              <a:ext cx="846488" cy="45066"/>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2"/>
            <p:cNvSpPr/>
            <p:nvPr/>
          </p:nvSpPr>
          <p:spPr>
            <a:xfrm>
              <a:off x="4623739" y="2134130"/>
              <a:ext cx="775403" cy="102144"/>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82"/>
          <p:cNvSpPr/>
          <p:nvPr/>
        </p:nvSpPr>
        <p:spPr>
          <a:xfrm>
            <a:off x="2952743" y="42462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2"/>
          <p:cNvSpPr/>
          <p:nvPr/>
        </p:nvSpPr>
        <p:spPr>
          <a:xfrm>
            <a:off x="1194605" y="54422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5"/>
          <p:cNvSpPr txBox="1">
            <a:spLocks noGrp="1"/>
          </p:cNvSpPr>
          <p:nvPr>
            <p:ph type="title"/>
          </p:nvPr>
        </p:nvSpPr>
        <p:spPr>
          <a:xfrm>
            <a:off x="714124" y="1572350"/>
            <a:ext cx="3839645" cy="168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Giới thiệu đề tài</a:t>
            </a:r>
            <a:endParaRPr/>
          </a:p>
        </p:txBody>
      </p:sp>
      <p:sp>
        <p:nvSpPr>
          <p:cNvPr id="526" name="Google Shape;526;p45"/>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27" name="Google Shape;527;p45"/>
          <p:cNvSpPr txBox="1">
            <a:spLocks noGrp="1"/>
          </p:cNvSpPr>
          <p:nvPr>
            <p:ph type="subTitle" idx="1"/>
          </p:nvPr>
        </p:nvSpPr>
        <p:spPr>
          <a:xfrm>
            <a:off x="809889" y="3334380"/>
            <a:ext cx="2801593" cy="6222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US"/>
              <a:t>1. Mô tả tổng quát hệ thống</a:t>
            </a:r>
          </a:p>
          <a:p>
            <a:pPr marL="0" lvl="0" indent="0" algn="l" rtl="0">
              <a:lnSpc>
                <a:spcPct val="150000"/>
              </a:lnSpc>
              <a:spcBef>
                <a:spcPts val="0"/>
              </a:spcBef>
              <a:spcAft>
                <a:spcPts val="0"/>
              </a:spcAft>
              <a:buClr>
                <a:schemeClr val="dk1"/>
              </a:buClr>
              <a:buSzPts val="1100"/>
              <a:buFont typeface="Arial"/>
              <a:buNone/>
            </a:pPr>
            <a:r>
              <a:rPr lang="en-US"/>
              <a:t>2. Hướng thực hiện đề tài</a:t>
            </a:r>
          </a:p>
        </p:txBody>
      </p:sp>
      <p:sp>
        <p:nvSpPr>
          <p:cNvPr id="528" name="Google Shape;528;p45"/>
          <p:cNvSpPr/>
          <p:nvPr/>
        </p:nvSpPr>
        <p:spPr>
          <a:xfrm>
            <a:off x="4203669" y="29608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5"/>
          <p:cNvSpPr/>
          <p:nvPr/>
        </p:nvSpPr>
        <p:spPr>
          <a:xfrm>
            <a:off x="5826493" y="705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5"/>
          <p:cNvSpPr/>
          <p:nvPr/>
        </p:nvSpPr>
        <p:spPr>
          <a:xfrm>
            <a:off x="7456117" y="15723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45"/>
          <p:cNvGrpSpPr/>
          <p:nvPr/>
        </p:nvGrpSpPr>
        <p:grpSpPr>
          <a:xfrm>
            <a:off x="3774137" y="2025719"/>
            <a:ext cx="5041762" cy="2470004"/>
            <a:chOff x="4189650" y="2440275"/>
            <a:chExt cx="4195525" cy="2055425"/>
          </a:xfrm>
        </p:grpSpPr>
        <p:sp>
          <p:nvSpPr>
            <p:cNvPr id="532" name="Google Shape;532;p45"/>
            <p:cNvSpPr/>
            <p:nvPr/>
          </p:nvSpPr>
          <p:spPr>
            <a:xfrm>
              <a:off x="4189650" y="4130425"/>
              <a:ext cx="4195525" cy="365275"/>
            </a:xfrm>
            <a:custGeom>
              <a:avLst/>
              <a:gdLst/>
              <a:ahLst/>
              <a:cxnLst/>
              <a:rect l="l" t="t" r="r" b="b"/>
              <a:pathLst>
                <a:path w="167821" h="14611" extrusionOk="0">
                  <a:moveTo>
                    <a:pt x="83894" y="0"/>
                  </a:moveTo>
                  <a:cubicBezTo>
                    <a:pt x="37561" y="0"/>
                    <a:pt x="1" y="3269"/>
                    <a:pt x="1" y="7305"/>
                  </a:cubicBezTo>
                  <a:cubicBezTo>
                    <a:pt x="1" y="11342"/>
                    <a:pt x="37561" y="14611"/>
                    <a:pt x="83894" y="14611"/>
                  </a:cubicBezTo>
                  <a:cubicBezTo>
                    <a:pt x="130227" y="14611"/>
                    <a:pt x="167820" y="11342"/>
                    <a:pt x="167820" y="7305"/>
                  </a:cubicBezTo>
                  <a:cubicBezTo>
                    <a:pt x="167820" y="3269"/>
                    <a:pt x="130227" y="0"/>
                    <a:pt x="83894" y="0"/>
                  </a:cubicBezTo>
                  <a:close/>
                </a:path>
              </a:pathLst>
            </a:custGeom>
            <a:solidFill>
              <a:srgbClr val="44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5"/>
            <p:cNvSpPr/>
            <p:nvPr/>
          </p:nvSpPr>
          <p:spPr>
            <a:xfrm>
              <a:off x="5619000" y="3139700"/>
              <a:ext cx="117625" cy="144300"/>
            </a:xfrm>
            <a:custGeom>
              <a:avLst/>
              <a:gdLst/>
              <a:ahLst/>
              <a:cxnLst/>
              <a:rect l="l" t="t" r="r" b="b"/>
              <a:pathLst>
                <a:path w="4705" h="5772" extrusionOk="0">
                  <a:moveTo>
                    <a:pt x="2202" y="1"/>
                  </a:moveTo>
                  <a:cubicBezTo>
                    <a:pt x="1969" y="1202"/>
                    <a:pt x="1635" y="2202"/>
                    <a:pt x="468" y="2603"/>
                  </a:cubicBezTo>
                  <a:cubicBezTo>
                    <a:pt x="460" y="2604"/>
                    <a:pt x="451" y="2605"/>
                    <a:pt x="442" y="2605"/>
                  </a:cubicBezTo>
                  <a:cubicBezTo>
                    <a:pt x="344" y="2605"/>
                    <a:pt x="212" y="2511"/>
                    <a:pt x="118" y="2511"/>
                  </a:cubicBezTo>
                  <a:cubicBezTo>
                    <a:pt x="49" y="2511"/>
                    <a:pt x="1" y="2562"/>
                    <a:pt x="1" y="2736"/>
                  </a:cubicBezTo>
                  <a:cubicBezTo>
                    <a:pt x="1" y="2970"/>
                    <a:pt x="134" y="3170"/>
                    <a:pt x="368" y="3270"/>
                  </a:cubicBezTo>
                  <a:cubicBezTo>
                    <a:pt x="901" y="3470"/>
                    <a:pt x="1468" y="3670"/>
                    <a:pt x="1735" y="4271"/>
                  </a:cubicBezTo>
                  <a:cubicBezTo>
                    <a:pt x="2002" y="4671"/>
                    <a:pt x="2102" y="5171"/>
                    <a:pt x="2202" y="5772"/>
                  </a:cubicBezTo>
                  <a:cubicBezTo>
                    <a:pt x="2603" y="4371"/>
                    <a:pt x="3203" y="3303"/>
                    <a:pt x="4704" y="2836"/>
                  </a:cubicBezTo>
                  <a:cubicBezTo>
                    <a:pt x="3503" y="2403"/>
                    <a:pt x="2769" y="1835"/>
                    <a:pt x="2536" y="735"/>
                  </a:cubicBezTo>
                  <a:cubicBezTo>
                    <a:pt x="2436" y="535"/>
                    <a:pt x="2336" y="334"/>
                    <a:pt x="2202" y="1"/>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5"/>
            <p:cNvSpPr/>
            <p:nvPr/>
          </p:nvSpPr>
          <p:spPr>
            <a:xfrm>
              <a:off x="5515600" y="2769450"/>
              <a:ext cx="120100" cy="133000"/>
            </a:xfrm>
            <a:custGeom>
              <a:avLst/>
              <a:gdLst/>
              <a:ahLst/>
              <a:cxnLst/>
              <a:rect l="l" t="t" r="r" b="b"/>
              <a:pathLst>
                <a:path w="4804" h="5320" extrusionOk="0">
                  <a:moveTo>
                    <a:pt x="2235" y="0"/>
                  </a:moveTo>
                  <a:cubicBezTo>
                    <a:pt x="1835" y="1368"/>
                    <a:pt x="1401" y="2402"/>
                    <a:pt x="0" y="2569"/>
                  </a:cubicBezTo>
                  <a:cubicBezTo>
                    <a:pt x="0" y="2802"/>
                    <a:pt x="134" y="2902"/>
                    <a:pt x="334" y="2969"/>
                  </a:cubicBezTo>
                  <a:cubicBezTo>
                    <a:pt x="1268" y="3269"/>
                    <a:pt x="1802" y="3903"/>
                    <a:pt x="1969" y="4870"/>
                  </a:cubicBezTo>
                  <a:cubicBezTo>
                    <a:pt x="2069" y="5192"/>
                    <a:pt x="2109" y="5319"/>
                    <a:pt x="2190" y="5319"/>
                  </a:cubicBezTo>
                  <a:cubicBezTo>
                    <a:pt x="2244" y="5319"/>
                    <a:pt x="2316" y="5264"/>
                    <a:pt x="2436" y="5171"/>
                  </a:cubicBezTo>
                  <a:cubicBezTo>
                    <a:pt x="2602" y="3936"/>
                    <a:pt x="3370" y="3169"/>
                    <a:pt x="4804" y="2702"/>
                  </a:cubicBezTo>
                  <a:cubicBezTo>
                    <a:pt x="3236" y="2369"/>
                    <a:pt x="2636" y="1368"/>
                    <a:pt x="2235"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5"/>
            <p:cNvSpPr/>
            <p:nvPr/>
          </p:nvSpPr>
          <p:spPr>
            <a:xfrm>
              <a:off x="6028475" y="3170575"/>
              <a:ext cx="75075" cy="90900"/>
            </a:xfrm>
            <a:custGeom>
              <a:avLst/>
              <a:gdLst/>
              <a:ahLst/>
              <a:cxnLst/>
              <a:rect l="l" t="t" r="r" b="b"/>
              <a:pathLst>
                <a:path w="3003" h="3636" extrusionOk="0">
                  <a:moveTo>
                    <a:pt x="1535" y="0"/>
                  </a:moveTo>
                  <a:cubicBezTo>
                    <a:pt x="1301" y="767"/>
                    <a:pt x="801" y="1268"/>
                    <a:pt x="0" y="1668"/>
                  </a:cubicBezTo>
                  <a:cubicBezTo>
                    <a:pt x="967" y="1935"/>
                    <a:pt x="1301" y="2569"/>
                    <a:pt x="1535" y="3636"/>
                  </a:cubicBezTo>
                  <a:cubicBezTo>
                    <a:pt x="1835" y="2535"/>
                    <a:pt x="2202" y="1901"/>
                    <a:pt x="3002" y="1701"/>
                  </a:cubicBezTo>
                  <a:cubicBezTo>
                    <a:pt x="2435" y="1234"/>
                    <a:pt x="1801" y="834"/>
                    <a:pt x="1535"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6304500" y="3626725"/>
              <a:ext cx="88425" cy="103425"/>
            </a:xfrm>
            <a:custGeom>
              <a:avLst/>
              <a:gdLst/>
              <a:ahLst/>
              <a:cxnLst/>
              <a:rect l="l" t="t" r="r" b="b"/>
              <a:pathLst>
                <a:path w="3537" h="4137" extrusionOk="0">
                  <a:moveTo>
                    <a:pt x="1568" y="0"/>
                  </a:moveTo>
                  <a:cubicBezTo>
                    <a:pt x="1401" y="1068"/>
                    <a:pt x="1034" y="1802"/>
                    <a:pt x="0" y="2002"/>
                  </a:cubicBezTo>
                  <a:cubicBezTo>
                    <a:pt x="267" y="2669"/>
                    <a:pt x="1134" y="2702"/>
                    <a:pt x="1335" y="3436"/>
                  </a:cubicBezTo>
                  <a:cubicBezTo>
                    <a:pt x="1435" y="3603"/>
                    <a:pt x="1535" y="3803"/>
                    <a:pt x="1668" y="4137"/>
                  </a:cubicBezTo>
                  <a:cubicBezTo>
                    <a:pt x="2002" y="3203"/>
                    <a:pt x="2435" y="2502"/>
                    <a:pt x="3536" y="2102"/>
                  </a:cubicBezTo>
                  <a:cubicBezTo>
                    <a:pt x="2302" y="1768"/>
                    <a:pt x="1968" y="901"/>
                    <a:pt x="1568"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6840700" y="3392400"/>
              <a:ext cx="90925" cy="111750"/>
            </a:xfrm>
            <a:custGeom>
              <a:avLst/>
              <a:gdLst/>
              <a:ahLst/>
              <a:cxnLst/>
              <a:rect l="l" t="t" r="r" b="b"/>
              <a:pathLst>
                <a:path w="3637" h="4470" extrusionOk="0">
                  <a:moveTo>
                    <a:pt x="1769" y="0"/>
                  </a:moveTo>
                  <a:cubicBezTo>
                    <a:pt x="1602" y="1168"/>
                    <a:pt x="1135" y="1835"/>
                    <a:pt x="1" y="2168"/>
                  </a:cubicBezTo>
                  <a:cubicBezTo>
                    <a:pt x="1135" y="2535"/>
                    <a:pt x="1569" y="3236"/>
                    <a:pt x="1802" y="4470"/>
                  </a:cubicBezTo>
                  <a:cubicBezTo>
                    <a:pt x="2102" y="3302"/>
                    <a:pt x="2569" y="2569"/>
                    <a:pt x="3637" y="2168"/>
                  </a:cubicBezTo>
                  <a:cubicBezTo>
                    <a:pt x="2569" y="1801"/>
                    <a:pt x="2102" y="1067"/>
                    <a:pt x="1769"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5"/>
            <p:cNvSpPr/>
            <p:nvPr/>
          </p:nvSpPr>
          <p:spPr>
            <a:xfrm>
              <a:off x="6178575" y="2993775"/>
              <a:ext cx="25" cy="25"/>
            </a:xfrm>
            <a:custGeom>
              <a:avLst/>
              <a:gdLst/>
              <a:ahLst/>
              <a:cxnLst/>
              <a:rect l="l" t="t" r="r" b="b"/>
              <a:pathLst>
                <a:path w="1" h="1" extrusionOk="0">
                  <a:moveTo>
                    <a:pt x="0" y="0"/>
                  </a:moveTo>
                  <a:lnTo>
                    <a:pt x="0" y="0"/>
                  </a:lnTo>
                  <a:lnTo>
                    <a:pt x="0" y="0"/>
                  </a:ln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6226950" y="3639225"/>
              <a:ext cx="110925" cy="147625"/>
            </a:xfrm>
            <a:custGeom>
              <a:avLst/>
              <a:gdLst/>
              <a:ahLst/>
              <a:cxnLst/>
              <a:rect l="l" t="t" r="r" b="b"/>
              <a:pathLst>
                <a:path w="4437" h="5905" extrusionOk="0">
                  <a:moveTo>
                    <a:pt x="2402" y="1"/>
                  </a:moveTo>
                  <a:cubicBezTo>
                    <a:pt x="2202" y="1302"/>
                    <a:pt x="1601" y="2336"/>
                    <a:pt x="0" y="2836"/>
                  </a:cubicBezTo>
                  <a:cubicBezTo>
                    <a:pt x="1668" y="3236"/>
                    <a:pt x="2168" y="4304"/>
                    <a:pt x="2435" y="5905"/>
                  </a:cubicBezTo>
                  <a:cubicBezTo>
                    <a:pt x="2735" y="4404"/>
                    <a:pt x="3336" y="3470"/>
                    <a:pt x="4437" y="2936"/>
                  </a:cubicBezTo>
                  <a:cubicBezTo>
                    <a:pt x="4236" y="2202"/>
                    <a:pt x="3369" y="2169"/>
                    <a:pt x="3102" y="1502"/>
                  </a:cubicBezTo>
                  <a:cubicBezTo>
                    <a:pt x="2869" y="1002"/>
                    <a:pt x="2635" y="501"/>
                    <a:pt x="2402" y="1"/>
                  </a:cubicBez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407075" y="3825950"/>
              <a:ext cx="1752925" cy="415425"/>
            </a:xfrm>
            <a:custGeom>
              <a:avLst/>
              <a:gdLst/>
              <a:ahLst/>
              <a:cxnLst/>
              <a:rect l="l" t="t" r="r" b="b"/>
              <a:pathLst>
                <a:path w="70117" h="16617" extrusionOk="0">
                  <a:moveTo>
                    <a:pt x="22824" y="1"/>
                  </a:moveTo>
                  <a:cubicBezTo>
                    <a:pt x="21576" y="1"/>
                    <a:pt x="20330" y="217"/>
                    <a:pt x="19114" y="404"/>
                  </a:cubicBezTo>
                  <a:cubicBezTo>
                    <a:pt x="13210" y="1238"/>
                    <a:pt x="7706" y="3106"/>
                    <a:pt x="3102" y="7042"/>
                  </a:cubicBezTo>
                  <a:cubicBezTo>
                    <a:pt x="1935" y="8010"/>
                    <a:pt x="667" y="8977"/>
                    <a:pt x="0" y="10445"/>
                  </a:cubicBezTo>
                  <a:cubicBezTo>
                    <a:pt x="34" y="10778"/>
                    <a:pt x="267" y="10945"/>
                    <a:pt x="534" y="11045"/>
                  </a:cubicBezTo>
                  <a:cubicBezTo>
                    <a:pt x="2569" y="12079"/>
                    <a:pt x="3970" y="13714"/>
                    <a:pt x="5071" y="15682"/>
                  </a:cubicBezTo>
                  <a:cubicBezTo>
                    <a:pt x="5237" y="16049"/>
                    <a:pt x="5437" y="16416"/>
                    <a:pt x="5871" y="16516"/>
                  </a:cubicBezTo>
                  <a:cubicBezTo>
                    <a:pt x="6046" y="16543"/>
                    <a:pt x="6220" y="16556"/>
                    <a:pt x="6394" y="16556"/>
                  </a:cubicBezTo>
                  <a:cubicBezTo>
                    <a:pt x="6854" y="16556"/>
                    <a:pt x="7313" y="16470"/>
                    <a:pt x="7772" y="16349"/>
                  </a:cubicBezTo>
                  <a:cubicBezTo>
                    <a:pt x="12609" y="15081"/>
                    <a:pt x="17613" y="14681"/>
                    <a:pt x="22583" y="14548"/>
                  </a:cubicBezTo>
                  <a:cubicBezTo>
                    <a:pt x="22891" y="14542"/>
                    <a:pt x="23199" y="14539"/>
                    <a:pt x="23507" y="14539"/>
                  </a:cubicBezTo>
                  <a:cubicBezTo>
                    <a:pt x="26735" y="14539"/>
                    <a:pt x="29963" y="14843"/>
                    <a:pt x="33191" y="15148"/>
                  </a:cubicBezTo>
                  <a:cubicBezTo>
                    <a:pt x="37694" y="15615"/>
                    <a:pt x="42197" y="16015"/>
                    <a:pt x="46700" y="16416"/>
                  </a:cubicBezTo>
                  <a:cubicBezTo>
                    <a:pt x="47467" y="16416"/>
                    <a:pt x="48235" y="16616"/>
                    <a:pt x="49002" y="16616"/>
                  </a:cubicBezTo>
                  <a:lnTo>
                    <a:pt x="68883" y="16616"/>
                  </a:lnTo>
                  <a:cubicBezTo>
                    <a:pt x="68949" y="16616"/>
                    <a:pt x="69016" y="16616"/>
                    <a:pt x="69083" y="16616"/>
                  </a:cubicBezTo>
                  <a:cubicBezTo>
                    <a:pt x="69448" y="16616"/>
                    <a:pt x="69807" y="16593"/>
                    <a:pt x="70117" y="16282"/>
                  </a:cubicBezTo>
                  <a:cubicBezTo>
                    <a:pt x="70050" y="16015"/>
                    <a:pt x="69984" y="15682"/>
                    <a:pt x="69917" y="15381"/>
                  </a:cubicBezTo>
                  <a:cubicBezTo>
                    <a:pt x="69817" y="14981"/>
                    <a:pt x="69717" y="14614"/>
                    <a:pt x="69583" y="14214"/>
                  </a:cubicBezTo>
                  <a:cubicBezTo>
                    <a:pt x="69362" y="14317"/>
                    <a:pt x="69133" y="14349"/>
                    <a:pt x="68904" y="14349"/>
                  </a:cubicBezTo>
                  <a:cubicBezTo>
                    <a:pt x="68616" y="14349"/>
                    <a:pt x="68327" y="14299"/>
                    <a:pt x="68049" y="14281"/>
                  </a:cubicBezTo>
                  <a:lnTo>
                    <a:pt x="68583" y="14281"/>
                  </a:lnTo>
                  <a:cubicBezTo>
                    <a:pt x="68694" y="14292"/>
                    <a:pt x="68805" y="14303"/>
                    <a:pt x="68915" y="14303"/>
                  </a:cubicBezTo>
                  <a:cubicBezTo>
                    <a:pt x="69135" y="14303"/>
                    <a:pt x="69350" y="14258"/>
                    <a:pt x="69550" y="14081"/>
                  </a:cubicBezTo>
                  <a:cubicBezTo>
                    <a:pt x="69150" y="13280"/>
                    <a:pt x="68716" y="12479"/>
                    <a:pt x="68449" y="11612"/>
                  </a:cubicBezTo>
                  <a:cubicBezTo>
                    <a:pt x="68015" y="10211"/>
                    <a:pt x="66681" y="9411"/>
                    <a:pt x="66147" y="8076"/>
                  </a:cubicBezTo>
                  <a:cubicBezTo>
                    <a:pt x="65814" y="7242"/>
                    <a:pt x="65447" y="6408"/>
                    <a:pt x="64713" y="5841"/>
                  </a:cubicBezTo>
                  <a:cubicBezTo>
                    <a:pt x="64380" y="5574"/>
                    <a:pt x="64013" y="5474"/>
                    <a:pt x="63579" y="5408"/>
                  </a:cubicBezTo>
                  <a:cubicBezTo>
                    <a:pt x="58942" y="4907"/>
                    <a:pt x="54339" y="4007"/>
                    <a:pt x="49736" y="3206"/>
                  </a:cubicBezTo>
                  <a:cubicBezTo>
                    <a:pt x="47201" y="2772"/>
                    <a:pt x="44699" y="2205"/>
                    <a:pt x="42164" y="1705"/>
                  </a:cubicBezTo>
                  <a:cubicBezTo>
                    <a:pt x="37060" y="738"/>
                    <a:pt x="31956" y="4"/>
                    <a:pt x="26753" y="4"/>
                  </a:cubicBezTo>
                  <a:lnTo>
                    <a:pt x="23083" y="4"/>
                  </a:lnTo>
                  <a:cubicBezTo>
                    <a:pt x="22997" y="2"/>
                    <a:pt x="22910" y="1"/>
                    <a:pt x="22824"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4501550" y="3782850"/>
              <a:ext cx="1831325" cy="458825"/>
            </a:xfrm>
            <a:custGeom>
              <a:avLst/>
              <a:gdLst/>
              <a:ahLst/>
              <a:cxnLst/>
              <a:rect l="l" t="t" r="r" b="b"/>
              <a:pathLst>
                <a:path w="73253" h="18353" extrusionOk="0">
                  <a:moveTo>
                    <a:pt x="49783" y="1"/>
                  </a:moveTo>
                  <a:cubicBezTo>
                    <a:pt x="46677" y="1"/>
                    <a:pt x="43592" y="294"/>
                    <a:pt x="40529" y="694"/>
                  </a:cubicBezTo>
                  <a:cubicBezTo>
                    <a:pt x="33658" y="1628"/>
                    <a:pt x="26953" y="3296"/>
                    <a:pt x="20215" y="4697"/>
                  </a:cubicBezTo>
                  <a:cubicBezTo>
                    <a:pt x="15845" y="5597"/>
                    <a:pt x="11475" y="6364"/>
                    <a:pt x="7105" y="7098"/>
                  </a:cubicBezTo>
                  <a:cubicBezTo>
                    <a:pt x="6505" y="7165"/>
                    <a:pt x="5938" y="7232"/>
                    <a:pt x="5404" y="7565"/>
                  </a:cubicBezTo>
                  <a:cubicBezTo>
                    <a:pt x="4904" y="7966"/>
                    <a:pt x="4770" y="8599"/>
                    <a:pt x="4437" y="9133"/>
                  </a:cubicBezTo>
                  <a:cubicBezTo>
                    <a:pt x="3970" y="9934"/>
                    <a:pt x="3669" y="11034"/>
                    <a:pt x="2969" y="11535"/>
                  </a:cubicBezTo>
                  <a:cubicBezTo>
                    <a:pt x="2168" y="12135"/>
                    <a:pt x="1902" y="12836"/>
                    <a:pt x="1635" y="13636"/>
                  </a:cubicBezTo>
                  <a:cubicBezTo>
                    <a:pt x="1234" y="14737"/>
                    <a:pt x="801" y="15838"/>
                    <a:pt x="400" y="16939"/>
                  </a:cubicBezTo>
                  <a:cubicBezTo>
                    <a:pt x="512" y="17050"/>
                    <a:pt x="646" y="17093"/>
                    <a:pt x="788" y="17108"/>
                  </a:cubicBezTo>
                  <a:lnTo>
                    <a:pt x="788" y="17108"/>
                  </a:lnTo>
                  <a:cubicBezTo>
                    <a:pt x="583" y="17116"/>
                    <a:pt x="381" y="17150"/>
                    <a:pt x="200" y="17306"/>
                  </a:cubicBezTo>
                  <a:cubicBezTo>
                    <a:pt x="134" y="17539"/>
                    <a:pt x="67" y="17806"/>
                    <a:pt x="0" y="18039"/>
                  </a:cubicBezTo>
                  <a:cubicBezTo>
                    <a:pt x="289" y="18306"/>
                    <a:pt x="638" y="18351"/>
                    <a:pt x="986" y="18351"/>
                  </a:cubicBezTo>
                  <a:cubicBezTo>
                    <a:pt x="1160" y="18351"/>
                    <a:pt x="1334" y="18340"/>
                    <a:pt x="1501" y="18340"/>
                  </a:cubicBezTo>
                  <a:cubicBezTo>
                    <a:pt x="2225" y="18330"/>
                    <a:pt x="2949" y="18327"/>
                    <a:pt x="3672" y="18327"/>
                  </a:cubicBezTo>
                  <a:cubicBezTo>
                    <a:pt x="5650" y="18327"/>
                    <a:pt x="7627" y="18353"/>
                    <a:pt x="9604" y="18353"/>
                  </a:cubicBezTo>
                  <a:cubicBezTo>
                    <a:pt x="12040" y="18353"/>
                    <a:pt x="14476" y="18314"/>
                    <a:pt x="16912" y="18140"/>
                  </a:cubicBezTo>
                  <a:cubicBezTo>
                    <a:pt x="19748" y="17906"/>
                    <a:pt x="22616" y="17773"/>
                    <a:pt x="25452" y="17606"/>
                  </a:cubicBezTo>
                  <a:cubicBezTo>
                    <a:pt x="28454" y="17406"/>
                    <a:pt x="31456" y="17172"/>
                    <a:pt x="34458" y="16972"/>
                  </a:cubicBezTo>
                  <a:cubicBezTo>
                    <a:pt x="38594" y="16672"/>
                    <a:pt x="42731" y="16405"/>
                    <a:pt x="46900" y="16272"/>
                  </a:cubicBezTo>
                  <a:cubicBezTo>
                    <a:pt x="47176" y="16264"/>
                    <a:pt x="47453" y="16261"/>
                    <a:pt x="47729" y="16261"/>
                  </a:cubicBezTo>
                  <a:cubicBezTo>
                    <a:pt x="50021" y="16261"/>
                    <a:pt x="52313" y="16490"/>
                    <a:pt x="54606" y="16638"/>
                  </a:cubicBezTo>
                  <a:cubicBezTo>
                    <a:pt x="57408" y="16839"/>
                    <a:pt x="60176" y="17206"/>
                    <a:pt x="62845" y="18073"/>
                  </a:cubicBezTo>
                  <a:cubicBezTo>
                    <a:pt x="63054" y="18119"/>
                    <a:pt x="63279" y="18182"/>
                    <a:pt x="63498" y="18182"/>
                  </a:cubicBezTo>
                  <a:cubicBezTo>
                    <a:pt x="63594" y="18182"/>
                    <a:pt x="63688" y="18170"/>
                    <a:pt x="63779" y="18140"/>
                  </a:cubicBezTo>
                  <a:cubicBezTo>
                    <a:pt x="64213" y="17973"/>
                    <a:pt x="64346" y="17572"/>
                    <a:pt x="64513" y="17206"/>
                  </a:cubicBezTo>
                  <a:cubicBezTo>
                    <a:pt x="66081" y="14203"/>
                    <a:pt x="68516" y="12469"/>
                    <a:pt x="71918" y="12102"/>
                  </a:cubicBezTo>
                  <a:cubicBezTo>
                    <a:pt x="72385" y="12069"/>
                    <a:pt x="72919" y="12102"/>
                    <a:pt x="73252" y="11568"/>
                  </a:cubicBezTo>
                  <a:cubicBezTo>
                    <a:pt x="73252" y="11135"/>
                    <a:pt x="73019" y="10734"/>
                    <a:pt x="72819" y="10367"/>
                  </a:cubicBezTo>
                  <a:cubicBezTo>
                    <a:pt x="70884" y="6831"/>
                    <a:pt x="67982" y="4330"/>
                    <a:pt x="64379" y="2595"/>
                  </a:cubicBezTo>
                  <a:cubicBezTo>
                    <a:pt x="60510" y="760"/>
                    <a:pt x="56340" y="327"/>
                    <a:pt x="52137" y="60"/>
                  </a:cubicBezTo>
                  <a:cubicBezTo>
                    <a:pt x="51351" y="20"/>
                    <a:pt x="50566" y="1"/>
                    <a:pt x="49783"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7130925" y="3020450"/>
              <a:ext cx="502050" cy="271450"/>
            </a:xfrm>
            <a:custGeom>
              <a:avLst/>
              <a:gdLst/>
              <a:ahLst/>
              <a:cxnLst/>
              <a:rect l="l" t="t" r="r" b="b"/>
              <a:pathLst>
                <a:path w="20082" h="10858" extrusionOk="0">
                  <a:moveTo>
                    <a:pt x="20081" y="1"/>
                  </a:moveTo>
                  <a:lnTo>
                    <a:pt x="20081" y="1"/>
                  </a:lnTo>
                  <a:cubicBezTo>
                    <a:pt x="18980" y="401"/>
                    <a:pt x="18013" y="768"/>
                    <a:pt x="17079" y="1135"/>
                  </a:cubicBezTo>
                  <a:cubicBezTo>
                    <a:pt x="14511" y="2369"/>
                    <a:pt x="11942" y="3570"/>
                    <a:pt x="9407" y="4871"/>
                  </a:cubicBezTo>
                  <a:cubicBezTo>
                    <a:pt x="6438" y="6372"/>
                    <a:pt x="3569" y="7973"/>
                    <a:pt x="834" y="9908"/>
                  </a:cubicBezTo>
                  <a:cubicBezTo>
                    <a:pt x="701" y="10308"/>
                    <a:pt x="0" y="10241"/>
                    <a:pt x="100" y="10842"/>
                  </a:cubicBezTo>
                  <a:cubicBezTo>
                    <a:pt x="148" y="10852"/>
                    <a:pt x="194" y="10857"/>
                    <a:pt x="239" y="10857"/>
                  </a:cubicBezTo>
                  <a:cubicBezTo>
                    <a:pt x="476" y="10857"/>
                    <a:pt x="677" y="10726"/>
                    <a:pt x="901" y="10642"/>
                  </a:cubicBezTo>
                  <a:cubicBezTo>
                    <a:pt x="3336" y="9808"/>
                    <a:pt x="5804" y="9107"/>
                    <a:pt x="8306" y="8507"/>
                  </a:cubicBezTo>
                  <a:cubicBezTo>
                    <a:pt x="11242" y="7806"/>
                    <a:pt x="14177" y="7206"/>
                    <a:pt x="17112" y="6706"/>
                  </a:cubicBezTo>
                  <a:cubicBezTo>
                    <a:pt x="17546" y="6605"/>
                    <a:pt x="18180" y="6772"/>
                    <a:pt x="18380" y="6105"/>
                  </a:cubicBezTo>
                  <a:cubicBezTo>
                    <a:pt x="18914" y="4104"/>
                    <a:pt x="19481" y="2136"/>
                    <a:pt x="20081" y="1"/>
                  </a:cubicBezTo>
                  <a:close/>
                </a:path>
              </a:pathLst>
            </a:custGeom>
            <a:solidFill>
              <a:srgbClr val="BEA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7100900" y="3268125"/>
              <a:ext cx="52550" cy="37550"/>
            </a:xfrm>
            <a:custGeom>
              <a:avLst/>
              <a:gdLst/>
              <a:ahLst/>
              <a:cxnLst/>
              <a:rect l="l" t="t" r="r" b="b"/>
              <a:pathLst>
                <a:path w="2102" h="1502" extrusionOk="0">
                  <a:moveTo>
                    <a:pt x="2035" y="1"/>
                  </a:moveTo>
                  <a:lnTo>
                    <a:pt x="2035" y="1"/>
                  </a:lnTo>
                  <a:cubicBezTo>
                    <a:pt x="1335" y="434"/>
                    <a:pt x="534" y="801"/>
                    <a:pt x="0" y="1502"/>
                  </a:cubicBezTo>
                  <a:cubicBezTo>
                    <a:pt x="467" y="1402"/>
                    <a:pt x="868" y="1168"/>
                    <a:pt x="1301" y="935"/>
                  </a:cubicBezTo>
                  <a:cubicBezTo>
                    <a:pt x="1335" y="434"/>
                    <a:pt x="2102" y="535"/>
                    <a:pt x="2035" y="1"/>
                  </a:cubicBezTo>
                  <a:close/>
                </a:path>
              </a:pathLst>
            </a:custGeom>
            <a:solidFill>
              <a:srgbClr val="92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6521325" y="4225350"/>
              <a:ext cx="1676225" cy="76500"/>
            </a:xfrm>
            <a:custGeom>
              <a:avLst/>
              <a:gdLst/>
              <a:ahLst/>
              <a:cxnLst/>
              <a:rect l="l" t="t" r="r" b="b"/>
              <a:pathLst>
                <a:path w="67049" h="3060" extrusionOk="0">
                  <a:moveTo>
                    <a:pt x="16332" y="1"/>
                  </a:moveTo>
                  <a:cubicBezTo>
                    <a:pt x="11897" y="1"/>
                    <a:pt x="7464" y="37"/>
                    <a:pt x="3036" y="173"/>
                  </a:cubicBezTo>
                  <a:cubicBezTo>
                    <a:pt x="2402" y="373"/>
                    <a:pt x="1768" y="339"/>
                    <a:pt x="1134" y="373"/>
                  </a:cubicBezTo>
                  <a:cubicBezTo>
                    <a:pt x="934" y="606"/>
                    <a:pt x="1034" y="840"/>
                    <a:pt x="1101" y="1073"/>
                  </a:cubicBezTo>
                  <a:cubicBezTo>
                    <a:pt x="1199" y="1489"/>
                    <a:pt x="1207" y="1815"/>
                    <a:pt x="902" y="1815"/>
                  </a:cubicBezTo>
                  <a:cubicBezTo>
                    <a:pt x="791" y="1815"/>
                    <a:pt x="639" y="1772"/>
                    <a:pt x="434" y="1674"/>
                  </a:cubicBezTo>
                  <a:cubicBezTo>
                    <a:pt x="369" y="1637"/>
                    <a:pt x="314" y="1620"/>
                    <a:pt x="268" y="1620"/>
                  </a:cubicBezTo>
                  <a:cubicBezTo>
                    <a:pt x="150" y="1620"/>
                    <a:pt x="91" y="1730"/>
                    <a:pt x="67" y="1874"/>
                  </a:cubicBezTo>
                  <a:cubicBezTo>
                    <a:pt x="0" y="2641"/>
                    <a:pt x="534" y="2841"/>
                    <a:pt x="1101" y="2941"/>
                  </a:cubicBezTo>
                  <a:cubicBezTo>
                    <a:pt x="1494" y="3016"/>
                    <a:pt x="1888" y="3060"/>
                    <a:pt x="2287" y="3060"/>
                  </a:cubicBezTo>
                  <a:cubicBezTo>
                    <a:pt x="2599" y="3060"/>
                    <a:pt x="2914" y="3033"/>
                    <a:pt x="3236" y="2975"/>
                  </a:cubicBezTo>
                  <a:cubicBezTo>
                    <a:pt x="3412" y="2816"/>
                    <a:pt x="3617" y="2778"/>
                    <a:pt x="3825" y="2778"/>
                  </a:cubicBezTo>
                  <a:cubicBezTo>
                    <a:pt x="4010" y="2778"/>
                    <a:pt x="4197" y="2808"/>
                    <a:pt x="4370" y="2808"/>
                  </a:cubicBezTo>
                  <a:lnTo>
                    <a:pt x="65380" y="2808"/>
                  </a:lnTo>
                  <a:cubicBezTo>
                    <a:pt x="66414" y="2808"/>
                    <a:pt x="66948" y="2408"/>
                    <a:pt x="67015" y="1674"/>
                  </a:cubicBezTo>
                  <a:cubicBezTo>
                    <a:pt x="67048" y="940"/>
                    <a:pt x="66548" y="473"/>
                    <a:pt x="65547" y="339"/>
                  </a:cubicBezTo>
                  <a:cubicBezTo>
                    <a:pt x="65013" y="339"/>
                    <a:pt x="64480" y="373"/>
                    <a:pt x="63979" y="373"/>
                  </a:cubicBezTo>
                  <a:cubicBezTo>
                    <a:pt x="62650" y="355"/>
                    <a:pt x="61323" y="349"/>
                    <a:pt x="59996" y="349"/>
                  </a:cubicBezTo>
                  <a:cubicBezTo>
                    <a:pt x="57275" y="349"/>
                    <a:pt x="54558" y="374"/>
                    <a:pt x="51840" y="374"/>
                  </a:cubicBezTo>
                  <a:cubicBezTo>
                    <a:pt x="48562" y="374"/>
                    <a:pt x="45283" y="337"/>
                    <a:pt x="41997" y="173"/>
                  </a:cubicBezTo>
                  <a:cubicBezTo>
                    <a:pt x="41776" y="246"/>
                    <a:pt x="41534" y="269"/>
                    <a:pt x="41294" y="269"/>
                  </a:cubicBezTo>
                  <a:cubicBezTo>
                    <a:pt x="41101" y="269"/>
                    <a:pt x="40908" y="254"/>
                    <a:pt x="40729" y="239"/>
                  </a:cubicBezTo>
                  <a:cubicBezTo>
                    <a:pt x="39095" y="106"/>
                    <a:pt x="37427" y="39"/>
                    <a:pt x="35792" y="39"/>
                  </a:cubicBezTo>
                  <a:cubicBezTo>
                    <a:pt x="34481" y="47"/>
                    <a:pt x="33169" y="50"/>
                    <a:pt x="31856" y="50"/>
                  </a:cubicBezTo>
                  <a:cubicBezTo>
                    <a:pt x="26685" y="50"/>
                    <a:pt x="21508" y="1"/>
                    <a:pt x="16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4464025" y="4225475"/>
              <a:ext cx="1682875" cy="79250"/>
            </a:xfrm>
            <a:custGeom>
              <a:avLst/>
              <a:gdLst/>
              <a:ahLst/>
              <a:cxnLst/>
              <a:rect l="l" t="t" r="r" b="b"/>
              <a:pathLst>
                <a:path w="67315" h="3170" extrusionOk="0">
                  <a:moveTo>
                    <a:pt x="62178" y="1"/>
                  </a:moveTo>
                  <a:cubicBezTo>
                    <a:pt x="50403" y="34"/>
                    <a:pt x="38628" y="34"/>
                    <a:pt x="26853" y="34"/>
                  </a:cubicBezTo>
                  <a:cubicBezTo>
                    <a:pt x="25518" y="34"/>
                    <a:pt x="24184" y="101"/>
                    <a:pt x="22850" y="101"/>
                  </a:cubicBezTo>
                  <a:cubicBezTo>
                    <a:pt x="21837" y="125"/>
                    <a:pt x="20807" y="248"/>
                    <a:pt x="19785" y="248"/>
                  </a:cubicBezTo>
                  <a:cubicBezTo>
                    <a:pt x="19359" y="248"/>
                    <a:pt x="18935" y="227"/>
                    <a:pt x="18513" y="168"/>
                  </a:cubicBezTo>
                  <a:cubicBezTo>
                    <a:pt x="18157" y="168"/>
                    <a:pt x="17802" y="153"/>
                    <a:pt x="17446" y="153"/>
                  </a:cubicBezTo>
                  <a:cubicBezTo>
                    <a:pt x="17268" y="153"/>
                    <a:pt x="17090" y="157"/>
                    <a:pt x="16912" y="168"/>
                  </a:cubicBezTo>
                  <a:cubicBezTo>
                    <a:pt x="14574" y="335"/>
                    <a:pt x="12235" y="377"/>
                    <a:pt x="9897" y="377"/>
                  </a:cubicBezTo>
                  <a:cubicBezTo>
                    <a:pt x="7461" y="377"/>
                    <a:pt x="5025" y="331"/>
                    <a:pt x="2589" y="331"/>
                  </a:cubicBezTo>
                  <a:cubicBezTo>
                    <a:pt x="2226" y="331"/>
                    <a:pt x="1864" y="332"/>
                    <a:pt x="1501" y="334"/>
                  </a:cubicBezTo>
                  <a:cubicBezTo>
                    <a:pt x="901" y="368"/>
                    <a:pt x="400" y="535"/>
                    <a:pt x="167" y="1168"/>
                  </a:cubicBezTo>
                  <a:cubicBezTo>
                    <a:pt x="0" y="1635"/>
                    <a:pt x="100" y="2036"/>
                    <a:pt x="400" y="2403"/>
                  </a:cubicBezTo>
                  <a:cubicBezTo>
                    <a:pt x="718" y="2778"/>
                    <a:pt x="1137" y="2804"/>
                    <a:pt x="1568" y="2804"/>
                  </a:cubicBezTo>
                  <a:cubicBezTo>
                    <a:pt x="1635" y="2804"/>
                    <a:pt x="1701" y="2803"/>
                    <a:pt x="1768" y="2803"/>
                  </a:cubicBezTo>
                  <a:lnTo>
                    <a:pt x="61944" y="2803"/>
                  </a:lnTo>
                  <a:cubicBezTo>
                    <a:pt x="62111" y="2803"/>
                    <a:pt x="62283" y="2778"/>
                    <a:pt x="62444" y="2778"/>
                  </a:cubicBezTo>
                  <a:cubicBezTo>
                    <a:pt x="62703" y="2778"/>
                    <a:pt x="62935" y="2841"/>
                    <a:pt x="63078" y="3170"/>
                  </a:cubicBezTo>
                  <a:cubicBezTo>
                    <a:pt x="63586" y="3038"/>
                    <a:pt x="64105" y="3023"/>
                    <a:pt x="64622" y="3023"/>
                  </a:cubicBezTo>
                  <a:cubicBezTo>
                    <a:pt x="64774" y="3023"/>
                    <a:pt x="64927" y="3024"/>
                    <a:pt x="65079" y="3024"/>
                  </a:cubicBezTo>
                  <a:cubicBezTo>
                    <a:pt x="65325" y="3024"/>
                    <a:pt x="65571" y="3021"/>
                    <a:pt x="65814" y="3003"/>
                  </a:cubicBezTo>
                  <a:cubicBezTo>
                    <a:pt x="66481" y="2936"/>
                    <a:pt x="66915" y="2603"/>
                    <a:pt x="67148" y="1969"/>
                  </a:cubicBezTo>
                  <a:cubicBezTo>
                    <a:pt x="67315" y="1469"/>
                    <a:pt x="67181" y="1002"/>
                    <a:pt x="66681" y="701"/>
                  </a:cubicBezTo>
                  <a:cubicBezTo>
                    <a:pt x="66617" y="683"/>
                    <a:pt x="66561" y="675"/>
                    <a:pt x="66512" y="675"/>
                  </a:cubicBezTo>
                  <a:cubicBezTo>
                    <a:pt x="66202" y="675"/>
                    <a:pt x="66158" y="1005"/>
                    <a:pt x="66014" y="1235"/>
                  </a:cubicBezTo>
                  <a:cubicBezTo>
                    <a:pt x="65900" y="1434"/>
                    <a:pt x="65835" y="1731"/>
                    <a:pt x="65590" y="1731"/>
                  </a:cubicBezTo>
                  <a:cubicBezTo>
                    <a:pt x="65548" y="1731"/>
                    <a:pt x="65501" y="1722"/>
                    <a:pt x="65447" y="1702"/>
                  </a:cubicBezTo>
                  <a:cubicBezTo>
                    <a:pt x="65113" y="1569"/>
                    <a:pt x="65280" y="1235"/>
                    <a:pt x="65313" y="968"/>
                  </a:cubicBezTo>
                  <a:cubicBezTo>
                    <a:pt x="65347" y="768"/>
                    <a:pt x="65447" y="568"/>
                    <a:pt x="65280" y="368"/>
                  </a:cubicBezTo>
                  <a:cubicBezTo>
                    <a:pt x="65047" y="301"/>
                    <a:pt x="64813" y="234"/>
                    <a:pt x="64580" y="168"/>
                  </a:cubicBezTo>
                  <a:cubicBezTo>
                    <a:pt x="64453" y="183"/>
                    <a:pt x="64328" y="190"/>
                    <a:pt x="64202" y="190"/>
                  </a:cubicBezTo>
                  <a:cubicBezTo>
                    <a:pt x="63535" y="190"/>
                    <a:pt x="62880" y="1"/>
                    <a:pt x="62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6086850" y="4076200"/>
              <a:ext cx="473675" cy="203425"/>
            </a:xfrm>
            <a:custGeom>
              <a:avLst/>
              <a:gdLst/>
              <a:ahLst/>
              <a:cxnLst/>
              <a:rect l="l" t="t" r="r" b="b"/>
              <a:pathLst>
                <a:path w="18947" h="8137" extrusionOk="0">
                  <a:moveTo>
                    <a:pt x="9707" y="1"/>
                  </a:moveTo>
                  <a:cubicBezTo>
                    <a:pt x="8173" y="101"/>
                    <a:pt x="6638" y="335"/>
                    <a:pt x="5204" y="1002"/>
                  </a:cubicBezTo>
                  <a:cubicBezTo>
                    <a:pt x="2902" y="2136"/>
                    <a:pt x="1434" y="4037"/>
                    <a:pt x="367" y="6339"/>
                  </a:cubicBezTo>
                  <a:cubicBezTo>
                    <a:pt x="267" y="6639"/>
                    <a:pt x="167" y="6906"/>
                    <a:pt x="100" y="7206"/>
                  </a:cubicBezTo>
                  <a:cubicBezTo>
                    <a:pt x="0" y="7573"/>
                    <a:pt x="67" y="7907"/>
                    <a:pt x="434" y="8073"/>
                  </a:cubicBezTo>
                  <a:cubicBezTo>
                    <a:pt x="508" y="8104"/>
                    <a:pt x="575" y="8118"/>
                    <a:pt x="636" y="8118"/>
                  </a:cubicBezTo>
                  <a:cubicBezTo>
                    <a:pt x="906" y="8118"/>
                    <a:pt x="1059" y="7851"/>
                    <a:pt x="1168" y="7606"/>
                  </a:cubicBezTo>
                  <a:cubicBezTo>
                    <a:pt x="1301" y="7306"/>
                    <a:pt x="1434" y="6973"/>
                    <a:pt x="1568" y="6672"/>
                  </a:cubicBezTo>
                  <a:cubicBezTo>
                    <a:pt x="2949" y="3126"/>
                    <a:pt x="6043" y="1184"/>
                    <a:pt x="9442" y="1184"/>
                  </a:cubicBezTo>
                  <a:cubicBezTo>
                    <a:pt x="10231" y="1184"/>
                    <a:pt x="11037" y="1288"/>
                    <a:pt x="11842" y="1502"/>
                  </a:cubicBezTo>
                  <a:cubicBezTo>
                    <a:pt x="14911" y="2303"/>
                    <a:pt x="16612" y="4671"/>
                    <a:pt x="17613" y="7573"/>
                  </a:cubicBezTo>
                  <a:cubicBezTo>
                    <a:pt x="17793" y="7805"/>
                    <a:pt x="17934" y="8137"/>
                    <a:pt x="18219" y="8137"/>
                  </a:cubicBezTo>
                  <a:cubicBezTo>
                    <a:pt x="18303" y="8137"/>
                    <a:pt x="18400" y="8108"/>
                    <a:pt x="18513" y="8040"/>
                  </a:cubicBezTo>
                  <a:cubicBezTo>
                    <a:pt x="18947" y="7773"/>
                    <a:pt x="18847" y="7340"/>
                    <a:pt x="18680" y="6973"/>
                  </a:cubicBezTo>
                  <a:cubicBezTo>
                    <a:pt x="18613" y="6772"/>
                    <a:pt x="18580" y="6572"/>
                    <a:pt x="18513" y="6372"/>
                  </a:cubicBezTo>
                  <a:cubicBezTo>
                    <a:pt x="17246" y="3870"/>
                    <a:pt x="15578" y="1736"/>
                    <a:pt x="12943" y="568"/>
                  </a:cubicBezTo>
                  <a:cubicBezTo>
                    <a:pt x="12809" y="535"/>
                    <a:pt x="12676" y="501"/>
                    <a:pt x="12542" y="501"/>
                  </a:cubicBezTo>
                  <a:cubicBezTo>
                    <a:pt x="12242" y="401"/>
                    <a:pt x="11942" y="301"/>
                    <a:pt x="11642" y="201"/>
                  </a:cubicBezTo>
                  <a:cubicBezTo>
                    <a:pt x="11275" y="201"/>
                    <a:pt x="10875" y="168"/>
                    <a:pt x="10508" y="134"/>
                  </a:cubicBezTo>
                  <a:cubicBezTo>
                    <a:pt x="10369" y="134"/>
                    <a:pt x="10238" y="156"/>
                    <a:pt x="10113" y="156"/>
                  </a:cubicBezTo>
                  <a:cubicBezTo>
                    <a:pt x="9968" y="156"/>
                    <a:pt x="9833" y="127"/>
                    <a:pt x="9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6979150" y="3826875"/>
              <a:ext cx="98425" cy="5025"/>
            </a:xfrm>
            <a:custGeom>
              <a:avLst/>
              <a:gdLst/>
              <a:ahLst/>
              <a:cxnLst/>
              <a:rect l="l" t="t" r="r" b="b"/>
              <a:pathLst>
                <a:path w="3937" h="201" extrusionOk="0">
                  <a:moveTo>
                    <a:pt x="1981" y="0"/>
                  </a:moveTo>
                  <a:cubicBezTo>
                    <a:pt x="1326" y="0"/>
                    <a:pt x="667" y="67"/>
                    <a:pt x="0" y="200"/>
                  </a:cubicBezTo>
                  <a:lnTo>
                    <a:pt x="3936" y="200"/>
                  </a:lnTo>
                  <a:cubicBezTo>
                    <a:pt x="3286" y="67"/>
                    <a:pt x="2635" y="0"/>
                    <a:pt x="1981" y="0"/>
                  </a:cubicBezTo>
                  <a:close/>
                </a:path>
              </a:pathLst>
            </a:custGeom>
            <a:solidFill>
              <a:srgbClr val="CAC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5780800" y="3867675"/>
              <a:ext cx="252700" cy="322800"/>
            </a:xfrm>
            <a:custGeom>
              <a:avLst/>
              <a:gdLst/>
              <a:ahLst/>
              <a:cxnLst/>
              <a:rect l="l" t="t" r="r" b="b"/>
              <a:pathLst>
                <a:path w="10108" h="12912" extrusionOk="0">
                  <a:moveTo>
                    <a:pt x="796" y="1"/>
                  </a:moveTo>
                  <a:cubicBezTo>
                    <a:pt x="675" y="1"/>
                    <a:pt x="555" y="1"/>
                    <a:pt x="434" y="3"/>
                  </a:cubicBezTo>
                  <a:cubicBezTo>
                    <a:pt x="334" y="3"/>
                    <a:pt x="234" y="36"/>
                    <a:pt x="167" y="136"/>
                  </a:cubicBezTo>
                  <a:cubicBezTo>
                    <a:pt x="167" y="1270"/>
                    <a:pt x="167" y="2438"/>
                    <a:pt x="167" y="3605"/>
                  </a:cubicBezTo>
                  <a:cubicBezTo>
                    <a:pt x="0" y="3805"/>
                    <a:pt x="0" y="3972"/>
                    <a:pt x="167" y="4172"/>
                  </a:cubicBezTo>
                  <a:cubicBezTo>
                    <a:pt x="200" y="4306"/>
                    <a:pt x="200" y="4439"/>
                    <a:pt x="200" y="4606"/>
                  </a:cubicBezTo>
                  <a:cubicBezTo>
                    <a:pt x="400" y="5507"/>
                    <a:pt x="133" y="6474"/>
                    <a:pt x="300" y="7375"/>
                  </a:cubicBezTo>
                  <a:cubicBezTo>
                    <a:pt x="300" y="8309"/>
                    <a:pt x="334" y="9243"/>
                    <a:pt x="334" y="10177"/>
                  </a:cubicBezTo>
                  <a:cubicBezTo>
                    <a:pt x="200" y="10377"/>
                    <a:pt x="200" y="10544"/>
                    <a:pt x="334" y="10744"/>
                  </a:cubicBezTo>
                  <a:cubicBezTo>
                    <a:pt x="434" y="11144"/>
                    <a:pt x="234" y="11578"/>
                    <a:pt x="467" y="11978"/>
                  </a:cubicBezTo>
                  <a:cubicBezTo>
                    <a:pt x="1234" y="11678"/>
                    <a:pt x="1801" y="11077"/>
                    <a:pt x="2535" y="10910"/>
                  </a:cubicBezTo>
                  <a:cubicBezTo>
                    <a:pt x="2802" y="10810"/>
                    <a:pt x="3036" y="10777"/>
                    <a:pt x="3269" y="10610"/>
                  </a:cubicBezTo>
                  <a:cubicBezTo>
                    <a:pt x="4361" y="9975"/>
                    <a:pt x="4728" y="9626"/>
                    <a:pt x="5064" y="9626"/>
                  </a:cubicBezTo>
                  <a:cubicBezTo>
                    <a:pt x="5414" y="9626"/>
                    <a:pt x="5730" y="10008"/>
                    <a:pt x="6805" y="10844"/>
                  </a:cubicBezTo>
                  <a:cubicBezTo>
                    <a:pt x="6905" y="10910"/>
                    <a:pt x="6972" y="11011"/>
                    <a:pt x="7072" y="11077"/>
                  </a:cubicBezTo>
                  <a:cubicBezTo>
                    <a:pt x="7405" y="11311"/>
                    <a:pt x="7772" y="11544"/>
                    <a:pt x="8173" y="11644"/>
                  </a:cubicBezTo>
                  <a:cubicBezTo>
                    <a:pt x="8673" y="12045"/>
                    <a:pt x="9207" y="12412"/>
                    <a:pt x="9874" y="12912"/>
                  </a:cubicBezTo>
                  <a:cubicBezTo>
                    <a:pt x="9940" y="9042"/>
                    <a:pt x="10007" y="5407"/>
                    <a:pt x="10074" y="1771"/>
                  </a:cubicBezTo>
                  <a:cubicBezTo>
                    <a:pt x="10107" y="1671"/>
                    <a:pt x="10107" y="1570"/>
                    <a:pt x="10007" y="1470"/>
                  </a:cubicBezTo>
                  <a:cubicBezTo>
                    <a:pt x="9707" y="1237"/>
                    <a:pt x="9340" y="1170"/>
                    <a:pt x="8973" y="1103"/>
                  </a:cubicBezTo>
                  <a:cubicBezTo>
                    <a:pt x="6320" y="368"/>
                    <a:pt x="3575"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6040975" y="4100925"/>
              <a:ext cx="561250" cy="235500"/>
            </a:xfrm>
            <a:custGeom>
              <a:avLst/>
              <a:gdLst/>
              <a:ahLst/>
              <a:cxnLst/>
              <a:rect l="l" t="t" r="r" b="b"/>
              <a:pathLst>
                <a:path w="22450" h="9420" extrusionOk="0">
                  <a:moveTo>
                    <a:pt x="11467" y="0"/>
                  </a:moveTo>
                  <a:cubicBezTo>
                    <a:pt x="11294" y="0"/>
                    <a:pt x="11119" y="5"/>
                    <a:pt x="10942" y="13"/>
                  </a:cubicBezTo>
                  <a:cubicBezTo>
                    <a:pt x="7639" y="179"/>
                    <a:pt x="5271" y="1747"/>
                    <a:pt x="3636" y="4549"/>
                  </a:cubicBezTo>
                  <a:cubicBezTo>
                    <a:pt x="3470" y="4883"/>
                    <a:pt x="3236" y="5250"/>
                    <a:pt x="3403" y="5683"/>
                  </a:cubicBezTo>
                  <a:cubicBezTo>
                    <a:pt x="3837" y="6017"/>
                    <a:pt x="4103" y="6417"/>
                    <a:pt x="3837" y="6951"/>
                  </a:cubicBezTo>
                  <a:cubicBezTo>
                    <a:pt x="3615" y="7458"/>
                    <a:pt x="3213" y="7754"/>
                    <a:pt x="2630" y="7754"/>
                  </a:cubicBezTo>
                  <a:cubicBezTo>
                    <a:pt x="2599" y="7754"/>
                    <a:pt x="2568" y="7753"/>
                    <a:pt x="2536" y="7752"/>
                  </a:cubicBezTo>
                  <a:cubicBezTo>
                    <a:pt x="2324" y="7740"/>
                    <a:pt x="2117" y="7737"/>
                    <a:pt x="1910" y="7737"/>
                  </a:cubicBezTo>
                  <a:cubicBezTo>
                    <a:pt x="1498" y="7737"/>
                    <a:pt x="1090" y="7752"/>
                    <a:pt x="668" y="7752"/>
                  </a:cubicBezTo>
                  <a:cubicBezTo>
                    <a:pt x="367" y="7752"/>
                    <a:pt x="67" y="7752"/>
                    <a:pt x="0" y="8152"/>
                  </a:cubicBezTo>
                  <a:cubicBezTo>
                    <a:pt x="201" y="9086"/>
                    <a:pt x="868" y="9419"/>
                    <a:pt x="1702" y="9419"/>
                  </a:cubicBezTo>
                  <a:lnTo>
                    <a:pt x="20715" y="9419"/>
                  </a:lnTo>
                  <a:cubicBezTo>
                    <a:pt x="21649" y="9419"/>
                    <a:pt x="22283" y="8952"/>
                    <a:pt x="22450" y="7952"/>
                  </a:cubicBezTo>
                  <a:cubicBezTo>
                    <a:pt x="22207" y="7769"/>
                    <a:pt x="21942" y="7725"/>
                    <a:pt x="21673" y="7725"/>
                  </a:cubicBezTo>
                  <a:cubicBezTo>
                    <a:pt x="21424" y="7725"/>
                    <a:pt x="21171" y="7763"/>
                    <a:pt x="20926" y="7763"/>
                  </a:cubicBezTo>
                  <a:cubicBezTo>
                    <a:pt x="20855" y="7763"/>
                    <a:pt x="20785" y="7760"/>
                    <a:pt x="20715" y="7752"/>
                  </a:cubicBezTo>
                  <a:cubicBezTo>
                    <a:pt x="20048" y="7651"/>
                    <a:pt x="19281" y="7618"/>
                    <a:pt x="19448" y="6584"/>
                  </a:cubicBezTo>
                  <a:cubicBezTo>
                    <a:pt x="19648" y="6317"/>
                    <a:pt x="19548" y="6050"/>
                    <a:pt x="19448" y="5783"/>
                  </a:cubicBezTo>
                  <a:cubicBezTo>
                    <a:pt x="18747" y="4282"/>
                    <a:pt x="17947" y="2881"/>
                    <a:pt x="16646" y="1814"/>
                  </a:cubicBezTo>
                  <a:cubicBezTo>
                    <a:pt x="15114" y="527"/>
                    <a:pt x="13414" y="0"/>
                    <a:pt x="1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6597200" y="4183575"/>
              <a:ext cx="974050" cy="50725"/>
            </a:xfrm>
            <a:custGeom>
              <a:avLst/>
              <a:gdLst/>
              <a:ahLst/>
              <a:cxnLst/>
              <a:rect l="l" t="t" r="r" b="b"/>
              <a:pathLst>
                <a:path w="38962" h="2029" extrusionOk="0">
                  <a:moveTo>
                    <a:pt x="15286" y="1"/>
                  </a:moveTo>
                  <a:cubicBezTo>
                    <a:pt x="13709" y="1"/>
                    <a:pt x="12128" y="53"/>
                    <a:pt x="10542" y="176"/>
                  </a:cubicBezTo>
                  <a:cubicBezTo>
                    <a:pt x="7006" y="443"/>
                    <a:pt x="3436" y="876"/>
                    <a:pt x="1" y="1844"/>
                  </a:cubicBezTo>
                  <a:cubicBezTo>
                    <a:pt x="153" y="1996"/>
                    <a:pt x="327" y="2029"/>
                    <a:pt x="499" y="2029"/>
                  </a:cubicBezTo>
                  <a:cubicBezTo>
                    <a:pt x="627" y="2029"/>
                    <a:pt x="754" y="2010"/>
                    <a:pt x="868" y="2010"/>
                  </a:cubicBezTo>
                  <a:lnTo>
                    <a:pt x="37894" y="2010"/>
                  </a:lnTo>
                  <a:cubicBezTo>
                    <a:pt x="38052" y="2010"/>
                    <a:pt x="38215" y="2029"/>
                    <a:pt x="38374" y="2029"/>
                  </a:cubicBezTo>
                  <a:cubicBezTo>
                    <a:pt x="38586" y="2029"/>
                    <a:pt x="38790" y="1996"/>
                    <a:pt x="38962" y="1844"/>
                  </a:cubicBezTo>
                  <a:cubicBezTo>
                    <a:pt x="35926" y="1577"/>
                    <a:pt x="32857" y="1310"/>
                    <a:pt x="29789" y="976"/>
                  </a:cubicBezTo>
                  <a:cubicBezTo>
                    <a:pt x="24955" y="498"/>
                    <a:pt x="20139" y="1"/>
                    <a:pt x="15286"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4926850" y="4182950"/>
              <a:ext cx="1151675" cy="51350"/>
            </a:xfrm>
            <a:custGeom>
              <a:avLst/>
              <a:gdLst/>
              <a:ahLst/>
              <a:cxnLst/>
              <a:rect l="l" t="t" r="r" b="b"/>
              <a:pathLst>
                <a:path w="46067" h="2054" extrusionOk="0">
                  <a:moveTo>
                    <a:pt x="31628" y="0"/>
                  </a:moveTo>
                  <a:cubicBezTo>
                    <a:pt x="30815" y="0"/>
                    <a:pt x="30001" y="12"/>
                    <a:pt x="29188" y="34"/>
                  </a:cubicBezTo>
                  <a:cubicBezTo>
                    <a:pt x="19448" y="268"/>
                    <a:pt x="9741" y="1335"/>
                    <a:pt x="0" y="1869"/>
                  </a:cubicBezTo>
                  <a:cubicBezTo>
                    <a:pt x="153" y="2021"/>
                    <a:pt x="338" y="2054"/>
                    <a:pt x="531" y="2054"/>
                  </a:cubicBezTo>
                  <a:cubicBezTo>
                    <a:pt x="676" y="2054"/>
                    <a:pt x="825" y="2035"/>
                    <a:pt x="968" y="2035"/>
                  </a:cubicBezTo>
                  <a:lnTo>
                    <a:pt x="45199" y="2035"/>
                  </a:lnTo>
                  <a:cubicBezTo>
                    <a:pt x="45328" y="2035"/>
                    <a:pt x="45463" y="2054"/>
                    <a:pt x="45593" y="2054"/>
                  </a:cubicBezTo>
                  <a:cubicBezTo>
                    <a:pt x="45767" y="2054"/>
                    <a:pt x="45933" y="2021"/>
                    <a:pt x="46067" y="1869"/>
                  </a:cubicBezTo>
                  <a:cubicBezTo>
                    <a:pt x="45433" y="1669"/>
                    <a:pt x="44766" y="1435"/>
                    <a:pt x="44098" y="1268"/>
                  </a:cubicBezTo>
                  <a:cubicBezTo>
                    <a:pt x="39992" y="319"/>
                    <a:pt x="35816" y="0"/>
                    <a:pt x="31628"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5789125" y="3848550"/>
              <a:ext cx="254375" cy="58400"/>
            </a:xfrm>
            <a:custGeom>
              <a:avLst/>
              <a:gdLst/>
              <a:ahLst/>
              <a:cxnLst/>
              <a:rect l="l" t="t" r="r" b="b"/>
              <a:pathLst>
                <a:path w="10175" h="2336" extrusionOk="0">
                  <a:moveTo>
                    <a:pt x="1902" y="67"/>
                  </a:moveTo>
                  <a:cubicBezTo>
                    <a:pt x="1168" y="101"/>
                    <a:pt x="368" y="0"/>
                    <a:pt x="1" y="868"/>
                  </a:cubicBezTo>
                  <a:cubicBezTo>
                    <a:pt x="81" y="1048"/>
                    <a:pt x="197" y="1084"/>
                    <a:pt x="334" y="1084"/>
                  </a:cubicBezTo>
                  <a:cubicBezTo>
                    <a:pt x="426" y="1084"/>
                    <a:pt x="528" y="1068"/>
                    <a:pt x="634" y="1068"/>
                  </a:cubicBezTo>
                  <a:cubicBezTo>
                    <a:pt x="927" y="1056"/>
                    <a:pt x="1220" y="1048"/>
                    <a:pt x="1513" y="1048"/>
                  </a:cubicBezTo>
                  <a:cubicBezTo>
                    <a:pt x="2021" y="1048"/>
                    <a:pt x="2529" y="1071"/>
                    <a:pt x="3036" y="1135"/>
                  </a:cubicBezTo>
                  <a:cubicBezTo>
                    <a:pt x="5271" y="1368"/>
                    <a:pt x="7506" y="1802"/>
                    <a:pt x="9708" y="2335"/>
                  </a:cubicBezTo>
                  <a:cubicBezTo>
                    <a:pt x="10175" y="2102"/>
                    <a:pt x="10141" y="1802"/>
                    <a:pt x="9908" y="1435"/>
                  </a:cubicBezTo>
                  <a:cubicBezTo>
                    <a:pt x="7306" y="568"/>
                    <a:pt x="4604" y="201"/>
                    <a:pt x="1902" y="67"/>
                  </a:cubicBezTo>
                  <a:close/>
                </a:path>
              </a:pathLst>
            </a:custGeom>
            <a:solidFill>
              <a:srgbClr val="986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5"/>
            <p:cNvSpPr/>
            <p:nvPr/>
          </p:nvSpPr>
          <p:spPr>
            <a:xfrm>
              <a:off x="6568850" y="3883300"/>
              <a:ext cx="1288450" cy="137775"/>
            </a:xfrm>
            <a:custGeom>
              <a:avLst/>
              <a:gdLst/>
              <a:ahLst/>
              <a:cxnLst/>
              <a:rect l="l" t="t" r="r" b="b"/>
              <a:pathLst>
                <a:path w="51538" h="5511" extrusionOk="0">
                  <a:moveTo>
                    <a:pt x="18760" y="0"/>
                  </a:moveTo>
                  <a:cubicBezTo>
                    <a:pt x="13883" y="0"/>
                    <a:pt x="9161" y="929"/>
                    <a:pt x="4570" y="2647"/>
                  </a:cubicBezTo>
                  <a:cubicBezTo>
                    <a:pt x="3003" y="3214"/>
                    <a:pt x="1435" y="3881"/>
                    <a:pt x="1" y="4815"/>
                  </a:cubicBezTo>
                  <a:cubicBezTo>
                    <a:pt x="1535" y="4281"/>
                    <a:pt x="3003" y="3681"/>
                    <a:pt x="4537" y="3180"/>
                  </a:cubicBezTo>
                  <a:cubicBezTo>
                    <a:pt x="8573" y="1813"/>
                    <a:pt x="12676" y="912"/>
                    <a:pt x="16979" y="745"/>
                  </a:cubicBezTo>
                  <a:cubicBezTo>
                    <a:pt x="17444" y="731"/>
                    <a:pt x="17909" y="725"/>
                    <a:pt x="18373" y="725"/>
                  </a:cubicBezTo>
                  <a:cubicBezTo>
                    <a:pt x="22366" y="725"/>
                    <a:pt x="26314" y="1218"/>
                    <a:pt x="30289" y="1846"/>
                  </a:cubicBezTo>
                  <a:cubicBezTo>
                    <a:pt x="36226" y="2780"/>
                    <a:pt x="42164" y="3948"/>
                    <a:pt x="48102" y="5015"/>
                  </a:cubicBezTo>
                  <a:cubicBezTo>
                    <a:pt x="49069" y="5214"/>
                    <a:pt x="50012" y="5510"/>
                    <a:pt x="51014" y="5510"/>
                  </a:cubicBezTo>
                  <a:cubicBezTo>
                    <a:pt x="51186" y="5510"/>
                    <a:pt x="51361" y="5502"/>
                    <a:pt x="51537" y="5482"/>
                  </a:cubicBezTo>
                  <a:cubicBezTo>
                    <a:pt x="48502" y="4782"/>
                    <a:pt x="45466" y="4048"/>
                    <a:pt x="42397" y="3414"/>
                  </a:cubicBezTo>
                  <a:cubicBezTo>
                    <a:pt x="39062" y="2713"/>
                    <a:pt x="35693" y="2080"/>
                    <a:pt x="32324" y="1446"/>
                  </a:cubicBezTo>
                  <a:cubicBezTo>
                    <a:pt x="28454" y="712"/>
                    <a:pt x="24551" y="245"/>
                    <a:pt x="20615" y="45"/>
                  </a:cubicBezTo>
                  <a:cubicBezTo>
                    <a:pt x="19994" y="15"/>
                    <a:pt x="19376" y="0"/>
                    <a:pt x="18760"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p:nvPr/>
          </p:nvSpPr>
          <p:spPr>
            <a:xfrm>
              <a:off x="6568025" y="3982950"/>
              <a:ext cx="803925" cy="105800"/>
            </a:xfrm>
            <a:custGeom>
              <a:avLst/>
              <a:gdLst/>
              <a:ahLst/>
              <a:cxnLst/>
              <a:rect l="l" t="t" r="r" b="b"/>
              <a:pathLst>
                <a:path w="32157" h="4232" extrusionOk="0">
                  <a:moveTo>
                    <a:pt x="18432" y="0"/>
                  </a:moveTo>
                  <a:cubicBezTo>
                    <a:pt x="12165" y="0"/>
                    <a:pt x="6004" y="1171"/>
                    <a:pt x="0" y="4231"/>
                  </a:cubicBezTo>
                  <a:cubicBezTo>
                    <a:pt x="6421" y="1536"/>
                    <a:pt x="12993" y="477"/>
                    <a:pt x="19656" y="477"/>
                  </a:cubicBezTo>
                  <a:cubicBezTo>
                    <a:pt x="23793" y="477"/>
                    <a:pt x="27965" y="885"/>
                    <a:pt x="32156" y="1563"/>
                  </a:cubicBezTo>
                  <a:cubicBezTo>
                    <a:pt x="27540" y="611"/>
                    <a:pt x="22958" y="0"/>
                    <a:pt x="18432"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5"/>
            <p:cNvSpPr/>
            <p:nvPr/>
          </p:nvSpPr>
          <p:spPr>
            <a:xfrm>
              <a:off x="6658075" y="4079275"/>
              <a:ext cx="633825" cy="61175"/>
            </a:xfrm>
            <a:custGeom>
              <a:avLst/>
              <a:gdLst/>
              <a:ahLst/>
              <a:cxnLst/>
              <a:rect l="l" t="t" r="r" b="b"/>
              <a:pathLst>
                <a:path w="25353" h="2447" extrusionOk="0">
                  <a:moveTo>
                    <a:pt x="13349" y="1"/>
                  </a:moveTo>
                  <a:cubicBezTo>
                    <a:pt x="8869" y="1"/>
                    <a:pt x="4416" y="663"/>
                    <a:pt x="1" y="2446"/>
                  </a:cubicBezTo>
                  <a:cubicBezTo>
                    <a:pt x="4691" y="970"/>
                    <a:pt x="9412" y="426"/>
                    <a:pt x="14154" y="426"/>
                  </a:cubicBezTo>
                  <a:cubicBezTo>
                    <a:pt x="17876" y="426"/>
                    <a:pt x="21611" y="761"/>
                    <a:pt x="25352" y="1246"/>
                  </a:cubicBezTo>
                  <a:cubicBezTo>
                    <a:pt x="21334" y="524"/>
                    <a:pt x="17331" y="1"/>
                    <a:pt x="13349"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5"/>
            <p:cNvSpPr/>
            <p:nvPr/>
          </p:nvSpPr>
          <p:spPr>
            <a:xfrm>
              <a:off x="4968550" y="3846625"/>
              <a:ext cx="867300" cy="134550"/>
            </a:xfrm>
            <a:custGeom>
              <a:avLst/>
              <a:gdLst/>
              <a:ahLst/>
              <a:cxnLst/>
              <a:rect l="l" t="t" r="r" b="b"/>
              <a:pathLst>
                <a:path w="34692" h="5382" extrusionOk="0">
                  <a:moveTo>
                    <a:pt x="34175" y="0"/>
                  </a:moveTo>
                  <a:cubicBezTo>
                    <a:pt x="34052" y="0"/>
                    <a:pt x="33924" y="11"/>
                    <a:pt x="33791" y="11"/>
                  </a:cubicBezTo>
                  <a:cubicBezTo>
                    <a:pt x="30689" y="11"/>
                    <a:pt x="27620" y="11"/>
                    <a:pt x="24518" y="344"/>
                  </a:cubicBezTo>
                  <a:cubicBezTo>
                    <a:pt x="21516" y="645"/>
                    <a:pt x="18547" y="1078"/>
                    <a:pt x="15611" y="1612"/>
                  </a:cubicBezTo>
                  <a:cubicBezTo>
                    <a:pt x="12042" y="2246"/>
                    <a:pt x="8540" y="3180"/>
                    <a:pt x="5004" y="3980"/>
                  </a:cubicBezTo>
                  <a:cubicBezTo>
                    <a:pt x="3336" y="4347"/>
                    <a:pt x="1668" y="4814"/>
                    <a:pt x="0" y="5248"/>
                  </a:cubicBezTo>
                  <a:cubicBezTo>
                    <a:pt x="134" y="5337"/>
                    <a:pt x="267" y="5381"/>
                    <a:pt x="391" y="5381"/>
                  </a:cubicBezTo>
                  <a:cubicBezTo>
                    <a:pt x="452" y="5381"/>
                    <a:pt x="512" y="5370"/>
                    <a:pt x="567" y="5348"/>
                  </a:cubicBezTo>
                  <a:cubicBezTo>
                    <a:pt x="6471" y="3947"/>
                    <a:pt x="12376" y="2679"/>
                    <a:pt x="18380" y="1812"/>
                  </a:cubicBezTo>
                  <a:cubicBezTo>
                    <a:pt x="22333" y="1227"/>
                    <a:pt x="26309" y="945"/>
                    <a:pt x="30288" y="945"/>
                  </a:cubicBezTo>
                  <a:cubicBezTo>
                    <a:pt x="31078" y="945"/>
                    <a:pt x="31867" y="956"/>
                    <a:pt x="32657" y="978"/>
                  </a:cubicBezTo>
                  <a:cubicBezTo>
                    <a:pt x="32724" y="945"/>
                    <a:pt x="32790" y="945"/>
                    <a:pt x="32824" y="945"/>
                  </a:cubicBezTo>
                  <a:cubicBezTo>
                    <a:pt x="33391" y="544"/>
                    <a:pt x="34125" y="544"/>
                    <a:pt x="34692" y="144"/>
                  </a:cubicBezTo>
                  <a:cubicBezTo>
                    <a:pt x="34531" y="24"/>
                    <a:pt x="34359" y="0"/>
                    <a:pt x="34175"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5"/>
            <p:cNvSpPr/>
            <p:nvPr/>
          </p:nvSpPr>
          <p:spPr>
            <a:xfrm>
              <a:off x="5132000" y="4031975"/>
              <a:ext cx="656850" cy="60100"/>
            </a:xfrm>
            <a:custGeom>
              <a:avLst/>
              <a:gdLst/>
              <a:ahLst/>
              <a:cxnLst/>
              <a:rect l="l" t="t" r="r" b="b"/>
              <a:pathLst>
                <a:path w="26274" h="2404" extrusionOk="0">
                  <a:moveTo>
                    <a:pt x="21650" y="0"/>
                  </a:moveTo>
                  <a:cubicBezTo>
                    <a:pt x="19355" y="0"/>
                    <a:pt x="17052" y="131"/>
                    <a:pt x="14777" y="302"/>
                  </a:cubicBezTo>
                  <a:cubicBezTo>
                    <a:pt x="11775" y="502"/>
                    <a:pt x="8806" y="869"/>
                    <a:pt x="5838" y="1336"/>
                  </a:cubicBezTo>
                  <a:cubicBezTo>
                    <a:pt x="3903" y="1670"/>
                    <a:pt x="1935" y="1870"/>
                    <a:pt x="0" y="2404"/>
                  </a:cubicBezTo>
                  <a:cubicBezTo>
                    <a:pt x="6878" y="1534"/>
                    <a:pt x="13756" y="581"/>
                    <a:pt x="20700" y="581"/>
                  </a:cubicBezTo>
                  <a:cubicBezTo>
                    <a:pt x="22546" y="581"/>
                    <a:pt x="24396" y="649"/>
                    <a:pt x="26252" y="803"/>
                  </a:cubicBezTo>
                  <a:cubicBezTo>
                    <a:pt x="26273" y="212"/>
                    <a:pt x="26161" y="115"/>
                    <a:pt x="25941" y="115"/>
                  </a:cubicBezTo>
                  <a:cubicBezTo>
                    <a:pt x="25833" y="115"/>
                    <a:pt x="25699" y="138"/>
                    <a:pt x="25542" y="138"/>
                  </a:cubicBezTo>
                  <a:cubicBezTo>
                    <a:pt x="25513" y="138"/>
                    <a:pt x="25483" y="137"/>
                    <a:pt x="25452" y="135"/>
                  </a:cubicBezTo>
                  <a:cubicBezTo>
                    <a:pt x="24191" y="40"/>
                    <a:pt x="22921" y="0"/>
                    <a:pt x="21650"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p:nvPr/>
          </p:nvSpPr>
          <p:spPr>
            <a:xfrm>
              <a:off x="5222050" y="4120775"/>
              <a:ext cx="567100" cy="37175"/>
            </a:xfrm>
            <a:custGeom>
              <a:avLst/>
              <a:gdLst/>
              <a:ahLst/>
              <a:cxnLst/>
              <a:rect l="l" t="t" r="r" b="b"/>
              <a:pathLst>
                <a:path w="22684" h="1487" extrusionOk="0">
                  <a:moveTo>
                    <a:pt x="18213" y="0"/>
                  </a:moveTo>
                  <a:cubicBezTo>
                    <a:pt x="12110" y="0"/>
                    <a:pt x="6034" y="334"/>
                    <a:pt x="1" y="1487"/>
                  </a:cubicBezTo>
                  <a:cubicBezTo>
                    <a:pt x="5667" y="860"/>
                    <a:pt x="11333" y="497"/>
                    <a:pt x="17028" y="497"/>
                  </a:cubicBezTo>
                  <a:cubicBezTo>
                    <a:pt x="18910" y="497"/>
                    <a:pt x="20795" y="537"/>
                    <a:pt x="22684" y="620"/>
                  </a:cubicBezTo>
                  <a:cubicBezTo>
                    <a:pt x="22684" y="420"/>
                    <a:pt x="22684" y="253"/>
                    <a:pt x="22684" y="53"/>
                  </a:cubicBezTo>
                  <a:cubicBezTo>
                    <a:pt x="21192" y="20"/>
                    <a:pt x="19701" y="0"/>
                    <a:pt x="1821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5"/>
            <p:cNvSpPr/>
            <p:nvPr/>
          </p:nvSpPr>
          <p:spPr>
            <a:xfrm>
              <a:off x="5318800" y="3954400"/>
              <a:ext cx="466175" cy="41775"/>
            </a:xfrm>
            <a:custGeom>
              <a:avLst/>
              <a:gdLst/>
              <a:ahLst/>
              <a:cxnLst/>
              <a:rect l="l" t="t" r="r" b="b"/>
              <a:pathLst>
                <a:path w="18647" h="1671" extrusionOk="0">
                  <a:moveTo>
                    <a:pt x="17861" y="0"/>
                  </a:moveTo>
                  <a:cubicBezTo>
                    <a:pt x="17756" y="0"/>
                    <a:pt x="17651" y="3"/>
                    <a:pt x="17546" y="3"/>
                  </a:cubicBezTo>
                  <a:cubicBezTo>
                    <a:pt x="17373" y="1"/>
                    <a:pt x="17201" y="1"/>
                    <a:pt x="17028" y="1"/>
                  </a:cubicBezTo>
                  <a:cubicBezTo>
                    <a:pt x="13468" y="1"/>
                    <a:pt x="9938" y="323"/>
                    <a:pt x="6438" y="737"/>
                  </a:cubicBezTo>
                  <a:cubicBezTo>
                    <a:pt x="4270" y="1004"/>
                    <a:pt x="2135" y="1370"/>
                    <a:pt x="0" y="1671"/>
                  </a:cubicBezTo>
                  <a:cubicBezTo>
                    <a:pt x="4939" y="1193"/>
                    <a:pt x="9856" y="567"/>
                    <a:pt x="14820" y="567"/>
                  </a:cubicBezTo>
                  <a:cubicBezTo>
                    <a:pt x="16092" y="567"/>
                    <a:pt x="17367" y="608"/>
                    <a:pt x="18647" y="703"/>
                  </a:cubicBezTo>
                  <a:cubicBezTo>
                    <a:pt x="18647" y="503"/>
                    <a:pt x="18647" y="303"/>
                    <a:pt x="18647" y="136"/>
                  </a:cubicBezTo>
                  <a:cubicBezTo>
                    <a:pt x="18385" y="17"/>
                    <a:pt x="18123" y="0"/>
                    <a:pt x="17861"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5"/>
            <p:cNvSpPr/>
            <p:nvPr/>
          </p:nvSpPr>
          <p:spPr>
            <a:xfrm>
              <a:off x="6031800" y="3884400"/>
              <a:ext cx="217675" cy="149300"/>
            </a:xfrm>
            <a:custGeom>
              <a:avLst/>
              <a:gdLst/>
              <a:ahLst/>
              <a:cxnLst/>
              <a:rect l="l" t="t" r="r" b="b"/>
              <a:pathLst>
                <a:path w="8707" h="5972" extrusionOk="0">
                  <a:moveTo>
                    <a:pt x="201" y="1"/>
                  </a:moveTo>
                  <a:lnTo>
                    <a:pt x="201" y="1"/>
                  </a:lnTo>
                  <a:cubicBezTo>
                    <a:pt x="234" y="301"/>
                    <a:pt x="201" y="635"/>
                    <a:pt x="1" y="901"/>
                  </a:cubicBezTo>
                  <a:cubicBezTo>
                    <a:pt x="34" y="968"/>
                    <a:pt x="34" y="1035"/>
                    <a:pt x="34" y="1102"/>
                  </a:cubicBezTo>
                  <a:cubicBezTo>
                    <a:pt x="3403" y="1902"/>
                    <a:pt x="6172" y="3737"/>
                    <a:pt x="8707" y="5972"/>
                  </a:cubicBezTo>
                  <a:cubicBezTo>
                    <a:pt x="6605" y="2936"/>
                    <a:pt x="3636" y="1168"/>
                    <a:pt x="201"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p:nvPr/>
          </p:nvSpPr>
          <p:spPr>
            <a:xfrm>
              <a:off x="5845000" y="4127100"/>
              <a:ext cx="140125" cy="31700"/>
            </a:xfrm>
            <a:custGeom>
              <a:avLst/>
              <a:gdLst/>
              <a:ahLst/>
              <a:cxnLst/>
              <a:rect l="l" t="t" r="r" b="b"/>
              <a:pathLst>
                <a:path w="5605" h="1268" extrusionOk="0">
                  <a:moveTo>
                    <a:pt x="1613" y="0"/>
                  </a:moveTo>
                  <a:cubicBezTo>
                    <a:pt x="1267" y="0"/>
                    <a:pt x="918" y="38"/>
                    <a:pt x="568" y="133"/>
                  </a:cubicBezTo>
                  <a:cubicBezTo>
                    <a:pt x="301" y="167"/>
                    <a:pt x="101" y="300"/>
                    <a:pt x="1" y="533"/>
                  </a:cubicBezTo>
                  <a:cubicBezTo>
                    <a:pt x="1869" y="767"/>
                    <a:pt x="3737" y="1034"/>
                    <a:pt x="5605" y="1267"/>
                  </a:cubicBezTo>
                  <a:cubicBezTo>
                    <a:pt x="5304" y="1034"/>
                    <a:pt x="5004" y="800"/>
                    <a:pt x="4704" y="533"/>
                  </a:cubicBezTo>
                  <a:cubicBezTo>
                    <a:pt x="4659" y="556"/>
                    <a:pt x="4617" y="565"/>
                    <a:pt x="4577" y="565"/>
                  </a:cubicBezTo>
                  <a:cubicBezTo>
                    <a:pt x="4442" y="565"/>
                    <a:pt x="4333" y="459"/>
                    <a:pt x="4204" y="433"/>
                  </a:cubicBezTo>
                  <a:cubicBezTo>
                    <a:pt x="3344" y="242"/>
                    <a:pt x="2485" y="0"/>
                    <a:pt x="161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5"/>
            <p:cNvSpPr/>
            <p:nvPr/>
          </p:nvSpPr>
          <p:spPr>
            <a:xfrm>
              <a:off x="5542275" y="2440275"/>
              <a:ext cx="2090700" cy="1606775"/>
            </a:xfrm>
            <a:custGeom>
              <a:avLst/>
              <a:gdLst/>
              <a:ahLst/>
              <a:cxnLst/>
              <a:rect l="l" t="t" r="r" b="b"/>
              <a:pathLst>
                <a:path w="83628" h="64271" extrusionOk="0">
                  <a:moveTo>
                    <a:pt x="17063" y="0"/>
                  </a:moveTo>
                  <a:cubicBezTo>
                    <a:pt x="16874" y="0"/>
                    <a:pt x="16663" y="70"/>
                    <a:pt x="16413" y="225"/>
                  </a:cubicBezTo>
                  <a:cubicBezTo>
                    <a:pt x="13344" y="2193"/>
                    <a:pt x="10242" y="4127"/>
                    <a:pt x="7139" y="6062"/>
                  </a:cubicBezTo>
                  <a:cubicBezTo>
                    <a:pt x="4771" y="7530"/>
                    <a:pt x="2369" y="9031"/>
                    <a:pt x="1" y="10499"/>
                  </a:cubicBezTo>
                  <a:cubicBezTo>
                    <a:pt x="1602" y="12000"/>
                    <a:pt x="3237" y="13501"/>
                    <a:pt x="4804" y="15035"/>
                  </a:cubicBezTo>
                  <a:cubicBezTo>
                    <a:pt x="7073" y="17237"/>
                    <a:pt x="9341" y="19472"/>
                    <a:pt x="11476" y="21807"/>
                  </a:cubicBezTo>
                  <a:cubicBezTo>
                    <a:pt x="13110" y="23608"/>
                    <a:pt x="14778" y="25376"/>
                    <a:pt x="16379" y="27177"/>
                  </a:cubicBezTo>
                  <a:cubicBezTo>
                    <a:pt x="19815" y="31113"/>
                    <a:pt x="23084" y="35183"/>
                    <a:pt x="26086" y="39486"/>
                  </a:cubicBezTo>
                  <a:cubicBezTo>
                    <a:pt x="28254" y="42588"/>
                    <a:pt x="30389" y="45724"/>
                    <a:pt x="31957" y="49193"/>
                  </a:cubicBezTo>
                  <a:cubicBezTo>
                    <a:pt x="33191" y="51895"/>
                    <a:pt x="33992" y="54664"/>
                    <a:pt x="34325" y="57599"/>
                  </a:cubicBezTo>
                  <a:cubicBezTo>
                    <a:pt x="34325" y="57833"/>
                    <a:pt x="34225" y="58199"/>
                    <a:pt x="34559" y="58266"/>
                  </a:cubicBezTo>
                  <a:lnTo>
                    <a:pt x="34559" y="64270"/>
                  </a:lnTo>
                  <a:cubicBezTo>
                    <a:pt x="36293" y="61869"/>
                    <a:pt x="37928" y="59634"/>
                    <a:pt x="39562" y="57366"/>
                  </a:cubicBezTo>
                  <a:cubicBezTo>
                    <a:pt x="39578" y="57367"/>
                    <a:pt x="39594" y="57367"/>
                    <a:pt x="39609" y="57367"/>
                  </a:cubicBezTo>
                  <a:cubicBezTo>
                    <a:pt x="39976" y="57367"/>
                    <a:pt x="40137" y="56988"/>
                    <a:pt x="40330" y="56732"/>
                  </a:cubicBezTo>
                  <a:cubicBezTo>
                    <a:pt x="43232" y="52896"/>
                    <a:pt x="46334" y="49226"/>
                    <a:pt x="49603" y="45690"/>
                  </a:cubicBezTo>
                  <a:cubicBezTo>
                    <a:pt x="53439" y="41521"/>
                    <a:pt x="57642" y="37751"/>
                    <a:pt x="62345" y="34583"/>
                  </a:cubicBezTo>
                  <a:lnTo>
                    <a:pt x="62345" y="34616"/>
                  </a:lnTo>
                  <a:cubicBezTo>
                    <a:pt x="63046" y="34082"/>
                    <a:pt x="63846" y="33715"/>
                    <a:pt x="64547" y="33215"/>
                  </a:cubicBezTo>
                  <a:cubicBezTo>
                    <a:pt x="69417" y="30046"/>
                    <a:pt x="74554" y="27377"/>
                    <a:pt x="79858" y="24976"/>
                  </a:cubicBezTo>
                  <a:cubicBezTo>
                    <a:pt x="79958" y="24942"/>
                    <a:pt x="80225" y="24809"/>
                    <a:pt x="80558" y="24642"/>
                  </a:cubicBezTo>
                  <a:cubicBezTo>
                    <a:pt x="81793" y="24008"/>
                    <a:pt x="82827" y="23541"/>
                    <a:pt x="83627" y="23208"/>
                  </a:cubicBezTo>
                  <a:lnTo>
                    <a:pt x="83627" y="23208"/>
                  </a:lnTo>
                  <a:cubicBezTo>
                    <a:pt x="82460" y="23541"/>
                    <a:pt x="80592" y="24142"/>
                    <a:pt x="78323" y="24842"/>
                  </a:cubicBezTo>
                  <a:cubicBezTo>
                    <a:pt x="76422" y="25409"/>
                    <a:pt x="73487" y="26310"/>
                    <a:pt x="69984" y="27544"/>
                  </a:cubicBezTo>
                  <a:cubicBezTo>
                    <a:pt x="58209" y="31781"/>
                    <a:pt x="49770" y="34883"/>
                    <a:pt x="42698" y="42121"/>
                  </a:cubicBezTo>
                  <a:cubicBezTo>
                    <a:pt x="40997" y="43889"/>
                    <a:pt x="38562" y="46725"/>
                    <a:pt x="36293" y="50794"/>
                  </a:cubicBezTo>
                  <a:cubicBezTo>
                    <a:pt x="36027" y="43255"/>
                    <a:pt x="35059" y="37118"/>
                    <a:pt x="34159" y="32781"/>
                  </a:cubicBezTo>
                  <a:cubicBezTo>
                    <a:pt x="33391" y="29012"/>
                    <a:pt x="32791" y="26177"/>
                    <a:pt x="31390" y="22407"/>
                  </a:cubicBezTo>
                  <a:cubicBezTo>
                    <a:pt x="29422" y="17137"/>
                    <a:pt x="26653" y="12300"/>
                    <a:pt x="23351" y="7730"/>
                  </a:cubicBezTo>
                  <a:cubicBezTo>
                    <a:pt x="21616" y="5328"/>
                    <a:pt x="19782" y="2927"/>
                    <a:pt x="17947" y="592"/>
                  </a:cubicBezTo>
                  <a:cubicBezTo>
                    <a:pt x="17668" y="227"/>
                    <a:pt x="17403" y="0"/>
                    <a:pt x="17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5"/>
            <p:cNvSpPr/>
            <p:nvPr/>
          </p:nvSpPr>
          <p:spPr>
            <a:xfrm>
              <a:off x="4916850" y="3048800"/>
              <a:ext cx="1384325" cy="812575"/>
            </a:xfrm>
            <a:custGeom>
              <a:avLst/>
              <a:gdLst/>
              <a:ahLst/>
              <a:cxnLst/>
              <a:rect l="l" t="t" r="r" b="b"/>
              <a:pathLst>
                <a:path w="55373" h="32503" extrusionOk="0">
                  <a:moveTo>
                    <a:pt x="21649" y="1"/>
                  </a:moveTo>
                  <a:cubicBezTo>
                    <a:pt x="21549" y="134"/>
                    <a:pt x="21482" y="268"/>
                    <a:pt x="21349" y="368"/>
                  </a:cubicBezTo>
                  <a:cubicBezTo>
                    <a:pt x="19914" y="1335"/>
                    <a:pt x="18547" y="2369"/>
                    <a:pt x="17179" y="3370"/>
                  </a:cubicBezTo>
                  <a:cubicBezTo>
                    <a:pt x="14077" y="5672"/>
                    <a:pt x="11275" y="8273"/>
                    <a:pt x="8439" y="10909"/>
                  </a:cubicBezTo>
                  <a:cubicBezTo>
                    <a:pt x="5637" y="13511"/>
                    <a:pt x="3002" y="16346"/>
                    <a:pt x="367" y="19148"/>
                  </a:cubicBezTo>
                  <a:cubicBezTo>
                    <a:pt x="200" y="19315"/>
                    <a:pt x="0" y="19481"/>
                    <a:pt x="0" y="19782"/>
                  </a:cubicBezTo>
                  <a:cubicBezTo>
                    <a:pt x="176" y="20016"/>
                    <a:pt x="428" y="20121"/>
                    <a:pt x="712" y="20121"/>
                  </a:cubicBezTo>
                  <a:cubicBezTo>
                    <a:pt x="752" y="20121"/>
                    <a:pt x="793" y="20119"/>
                    <a:pt x="834" y="20115"/>
                  </a:cubicBezTo>
                  <a:cubicBezTo>
                    <a:pt x="893" y="20113"/>
                    <a:pt x="953" y="20112"/>
                    <a:pt x="1012" y="20112"/>
                  </a:cubicBezTo>
                  <a:cubicBezTo>
                    <a:pt x="1849" y="20112"/>
                    <a:pt x="2661" y="20320"/>
                    <a:pt x="3503" y="20382"/>
                  </a:cubicBezTo>
                  <a:cubicBezTo>
                    <a:pt x="7105" y="20649"/>
                    <a:pt x="10674" y="20983"/>
                    <a:pt x="14244" y="21316"/>
                  </a:cubicBezTo>
                  <a:cubicBezTo>
                    <a:pt x="18280" y="21683"/>
                    <a:pt x="22283" y="22083"/>
                    <a:pt x="26285" y="22617"/>
                  </a:cubicBezTo>
                  <a:cubicBezTo>
                    <a:pt x="31623" y="23284"/>
                    <a:pt x="36960" y="24185"/>
                    <a:pt x="42163" y="25619"/>
                  </a:cubicBezTo>
                  <a:cubicBezTo>
                    <a:pt x="45766" y="26620"/>
                    <a:pt x="49269" y="27888"/>
                    <a:pt x="52271" y="30223"/>
                  </a:cubicBezTo>
                  <a:cubicBezTo>
                    <a:pt x="52971" y="30790"/>
                    <a:pt x="53572" y="31457"/>
                    <a:pt x="54239" y="32091"/>
                  </a:cubicBezTo>
                  <a:cubicBezTo>
                    <a:pt x="54401" y="32253"/>
                    <a:pt x="54629" y="32503"/>
                    <a:pt x="54852" y="32503"/>
                  </a:cubicBezTo>
                  <a:cubicBezTo>
                    <a:pt x="54904" y="32503"/>
                    <a:pt x="54955" y="32489"/>
                    <a:pt x="55006" y="32457"/>
                  </a:cubicBezTo>
                  <a:cubicBezTo>
                    <a:pt x="55373" y="32191"/>
                    <a:pt x="55106" y="31824"/>
                    <a:pt x="54973" y="31523"/>
                  </a:cubicBezTo>
                  <a:cubicBezTo>
                    <a:pt x="54706" y="30990"/>
                    <a:pt x="54406" y="30456"/>
                    <a:pt x="54039" y="30022"/>
                  </a:cubicBezTo>
                  <a:cubicBezTo>
                    <a:pt x="53905" y="29889"/>
                    <a:pt x="53772" y="29756"/>
                    <a:pt x="53638" y="29655"/>
                  </a:cubicBezTo>
                  <a:cubicBezTo>
                    <a:pt x="53605" y="29522"/>
                    <a:pt x="53538" y="29422"/>
                    <a:pt x="53505" y="29355"/>
                  </a:cubicBezTo>
                  <a:cubicBezTo>
                    <a:pt x="51036" y="25319"/>
                    <a:pt x="48134" y="21616"/>
                    <a:pt x="44899" y="18181"/>
                  </a:cubicBezTo>
                  <a:cubicBezTo>
                    <a:pt x="42731" y="15846"/>
                    <a:pt x="40462" y="13611"/>
                    <a:pt x="38027" y="11576"/>
                  </a:cubicBezTo>
                  <a:cubicBezTo>
                    <a:pt x="34558" y="8674"/>
                    <a:pt x="30955" y="6005"/>
                    <a:pt x="27253" y="3437"/>
                  </a:cubicBezTo>
                  <a:cubicBezTo>
                    <a:pt x="26252" y="2770"/>
                    <a:pt x="25251" y="2069"/>
                    <a:pt x="24251" y="1402"/>
                  </a:cubicBezTo>
                  <a:cubicBezTo>
                    <a:pt x="24251" y="1469"/>
                    <a:pt x="24251" y="1535"/>
                    <a:pt x="24217" y="1602"/>
                  </a:cubicBezTo>
                  <a:cubicBezTo>
                    <a:pt x="23517" y="835"/>
                    <a:pt x="22716" y="201"/>
                    <a:pt x="21649"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a:off x="4636650" y="3556550"/>
              <a:ext cx="1722075" cy="527425"/>
            </a:xfrm>
            <a:custGeom>
              <a:avLst/>
              <a:gdLst/>
              <a:ahLst/>
              <a:cxnLst/>
              <a:rect l="l" t="t" r="r" b="b"/>
              <a:pathLst>
                <a:path w="68883" h="21097" extrusionOk="0">
                  <a:moveTo>
                    <a:pt x="14942" y="1"/>
                  </a:moveTo>
                  <a:cubicBezTo>
                    <a:pt x="14743" y="1"/>
                    <a:pt x="14552" y="46"/>
                    <a:pt x="14377" y="206"/>
                  </a:cubicBezTo>
                  <a:cubicBezTo>
                    <a:pt x="14377" y="406"/>
                    <a:pt x="14277" y="572"/>
                    <a:pt x="14143" y="706"/>
                  </a:cubicBezTo>
                  <a:cubicBezTo>
                    <a:pt x="11542" y="3341"/>
                    <a:pt x="9140" y="6143"/>
                    <a:pt x="6671" y="8912"/>
                  </a:cubicBezTo>
                  <a:cubicBezTo>
                    <a:pt x="4437" y="11447"/>
                    <a:pt x="2135" y="13949"/>
                    <a:pt x="0" y="16617"/>
                  </a:cubicBezTo>
                  <a:cubicBezTo>
                    <a:pt x="3536" y="16217"/>
                    <a:pt x="7038" y="15550"/>
                    <a:pt x="10541" y="14883"/>
                  </a:cubicBezTo>
                  <a:cubicBezTo>
                    <a:pt x="16612" y="13682"/>
                    <a:pt x="22650" y="12314"/>
                    <a:pt x="28687" y="11080"/>
                  </a:cubicBezTo>
                  <a:cubicBezTo>
                    <a:pt x="32857" y="10246"/>
                    <a:pt x="37060" y="9646"/>
                    <a:pt x="41296" y="9379"/>
                  </a:cubicBezTo>
                  <a:cubicBezTo>
                    <a:pt x="42267" y="9325"/>
                    <a:pt x="43240" y="9298"/>
                    <a:pt x="44214" y="9298"/>
                  </a:cubicBezTo>
                  <a:cubicBezTo>
                    <a:pt x="46856" y="9298"/>
                    <a:pt x="49505" y="9498"/>
                    <a:pt x="52137" y="9913"/>
                  </a:cubicBezTo>
                  <a:cubicBezTo>
                    <a:pt x="55740" y="10480"/>
                    <a:pt x="59142" y="11580"/>
                    <a:pt x="62078" y="13782"/>
                  </a:cubicBezTo>
                  <a:cubicBezTo>
                    <a:pt x="64579" y="15650"/>
                    <a:pt x="66581" y="17852"/>
                    <a:pt x="67715" y="20787"/>
                  </a:cubicBezTo>
                  <a:cubicBezTo>
                    <a:pt x="67814" y="21023"/>
                    <a:pt x="67970" y="21097"/>
                    <a:pt x="68144" y="21097"/>
                  </a:cubicBezTo>
                  <a:cubicBezTo>
                    <a:pt x="68264" y="21097"/>
                    <a:pt x="68393" y="21061"/>
                    <a:pt x="68516" y="21020"/>
                  </a:cubicBezTo>
                  <a:cubicBezTo>
                    <a:pt x="68849" y="20820"/>
                    <a:pt x="68883" y="20487"/>
                    <a:pt x="68849" y="20120"/>
                  </a:cubicBezTo>
                  <a:cubicBezTo>
                    <a:pt x="68749" y="19453"/>
                    <a:pt x="68682" y="18752"/>
                    <a:pt x="68349" y="18118"/>
                  </a:cubicBezTo>
                  <a:cubicBezTo>
                    <a:pt x="68215" y="17918"/>
                    <a:pt x="68115" y="17718"/>
                    <a:pt x="68015" y="17518"/>
                  </a:cubicBezTo>
                  <a:cubicBezTo>
                    <a:pt x="67348" y="14382"/>
                    <a:pt x="65513" y="11947"/>
                    <a:pt x="63078" y="9913"/>
                  </a:cubicBezTo>
                  <a:cubicBezTo>
                    <a:pt x="60977" y="8178"/>
                    <a:pt x="58408" y="7144"/>
                    <a:pt x="55840" y="6243"/>
                  </a:cubicBezTo>
                  <a:cubicBezTo>
                    <a:pt x="50503" y="4409"/>
                    <a:pt x="44999" y="3408"/>
                    <a:pt x="39462" y="2641"/>
                  </a:cubicBezTo>
                  <a:cubicBezTo>
                    <a:pt x="36559" y="2240"/>
                    <a:pt x="33624" y="1873"/>
                    <a:pt x="30689" y="1640"/>
                  </a:cubicBezTo>
                  <a:cubicBezTo>
                    <a:pt x="27686" y="1406"/>
                    <a:pt x="24684" y="1073"/>
                    <a:pt x="21649" y="773"/>
                  </a:cubicBezTo>
                  <a:cubicBezTo>
                    <a:pt x="20664" y="744"/>
                    <a:pt x="19679" y="550"/>
                    <a:pt x="18674" y="550"/>
                  </a:cubicBezTo>
                  <a:cubicBezTo>
                    <a:pt x="18488" y="550"/>
                    <a:pt x="18301" y="557"/>
                    <a:pt x="18113" y="572"/>
                  </a:cubicBezTo>
                  <a:cubicBezTo>
                    <a:pt x="18113" y="572"/>
                    <a:pt x="18113" y="572"/>
                    <a:pt x="18113" y="606"/>
                  </a:cubicBezTo>
                  <a:cubicBezTo>
                    <a:pt x="18080" y="572"/>
                    <a:pt x="18080" y="506"/>
                    <a:pt x="18046" y="472"/>
                  </a:cubicBezTo>
                  <a:cubicBezTo>
                    <a:pt x="17246" y="172"/>
                    <a:pt x="16412" y="206"/>
                    <a:pt x="15611" y="72"/>
                  </a:cubicBezTo>
                  <a:cubicBezTo>
                    <a:pt x="15385" y="55"/>
                    <a:pt x="15159" y="1"/>
                    <a:pt x="14942"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a:off x="5317950" y="2758600"/>
              <a:ext cx="1082475" cy="1322650"/>
            </a:xfrm>
            <a:custGeom>
              <a:avLst/>
              <a:gdLst/>
              <a:ahLst/>
              <a:cxnLst/>
              <a:rect l="l" t="t" r="r" b="b"/>
              <a:pathLst>
                <a:path w="43299" h="52906" extrusionOk="0">
                  <a:moveTo>
                    <a:pt x="11109" y="1"/>
                  </a:moveTo>
                  <a:cubicBezTo>
                    <a:pt x="11109" y="1"/>
                    <a:pt x="11042" y="34"/>
                    <a:pt x="11009" y="34"/>
                  </a:cubicBezTo>
                  <a:cubicBezTo>
                    <a:pt x="10909" y="267"/>
                    <a:pt x="10742" y="434"/>
                    <a:pt x="10508" y="534"/>
                  </a:cubicBezTo>
                  <a:cubicBezTo>
                    <a:pt x="6806" y="2536"/>
                    <a:pt x="3403" y="5004"/>
                    <a:pt x="1" y="7473"/>
                  </a:cubicBezTo>
                  <a:cubicBezTo>
                    <a:pt x="268" y="7873"/>
                    <a:pt x="701" y="8106"/>
                    <a:pt x="1102" y="8340"/>
                  </a:cubicBezTo>
                  <a:cubicBezTo>
                    <a:pt x="7506" y="12409"/>
                    <a:pt x="13877" y="16579"/>
                    <a:pt x="19948" y="21216"/>
                  </a:cubicBezTo>
                  <a:cubicBezTo>
                    <a:pt x="23885" y="24251"/>
                    <a:pt x="27487" y="27654"/>
                    <a:pt x="30756" y="31423"/>
                  </a:cubicBezTo>
                  <a:cubicBezTo>
                    <a:pt x="34025" y="35192"/>
                    <a:pt x="36961" y="39162"/>
                    <a:pt x="39329" y="43565"/>
                  </a:cubicBezTo>
                  <a:cubicBezTo>
                    <a:pt x="40763" y="46267"/>
                    <a:pt x="42031" y="49036"/>
                    <a:pt x="42164" y="52171"/>
                  </a:cubicBezTo>
                  <a:cubicBezTo>
                    <a:pt x="42164" y="52471"/>
                    <a:pt x="42131" y="52905"/>
                    <a:pt x="42665" y="52905"/>
                  </a:cubicBezTo>
                  <a:cubicBezTo>
                    <a:pt x="42998" y="52705"/>
                    <a:pt x="42998" y="52338"/>
                    <a:pt x="43065" y="52038"/>
                  </a:cubicBezTo>
                  <a:cubicBezTo>
                    <a:pt x="43298" y="50737"/>
                    <a:pt x="43232" y="49469"/>
                    <a:pt x="43165" y="48168"/>
                  </a:cubicBezTo>
                  <a:cubicBezTo>
                    <a:pt x="43098" y="47902"/>
                    <a:pt x="42998" y="47635"/>
                    <a:pt x="42931" y="47368"/>
                  </a:cubicBezTo>
                  <a:cubicBezTo>
                    <a:pt x="42998" y="43832"/>
                    <a:pt x="42264" y="40396"/>
                    <a:pt x="40863" y="37127"/>
                  </a:cubicBezTo>
                  <a:cubicBezTo>
                    <a:pt x="38795" y="32257"/>
                    <a:pt x="35626" y="28087"/>
                    <a:pt x="32491" y="23851"/>
                  </a:cubicBezTo>
                  <a:cubicBezTo>
                    <a:pt x="29956" y="20415"/>
                    <a:pt x="27287" y="17079"/>
                    <a:pt x="24485" y="13877"/>
                  </a:cubicBezTo>
                  <a:cubicBezTo>
                    <a:pt x="22017" y="11042"/>
                    <a:pt x="19515" y="8240"/>
                    <a:pt x="16813" y="5638"/>
                  </a:cubicBezTo>
                  <a:cubicBezTo>
                    <a:pt x="15879" y="4637"/>
                    <a:pt x="14945" y="3603"/>
                    <a:pt x="13877" y="2736"/>
                  </a:cubicBezTo>
                  <a:cubicBezTo>
                    <a:pt x="13911" y="2703"/>
                    <a:pt x="13911" y="2669"/>
                    <a:pt x="13911" y="2636"/>
                  </a:cubicBezTo>
                  <a:cubicBezTo>
                    <a:pt x="13244" y="1502"/>
                    <a:pt x="12176" y="734"/>
                    <a:pt x="11109"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p:nvPr/>
          </p:nvSpPr>
          <p:spPr>
            <a:xfrm>
              <a:off x="6401225" y="3495475"/>
              <a:ext cx="1623700" cy="595800"/>
            </a:xfrm>
            <a:custGeom>
              <a:avLst/>
              <a:gdLst/>
              <a:ahLst/>
              <a:cxnLst/>
              <a:rect l="l" t="t" r="r" b="b"/>
              <a:pathLst>
                <a:path w="64948" h="23832" extrusionOk="0">
                  <a:moveTo>
                    <a:pt x="31296" y="1"/>
                  </a:moveTo>
                  <a:cubicBezTo>
                    <a:pt x="29430" y="1"/>
                    <a:pt x="27569" y="92"/>
                    <a:pt x="25719" y="414"/>
                  </a:cubicBezTo>
                  <a:cubicBezTo>
                    <a:pt x="22417" y="947"/>
                    <a:pt x="19281" y="1848"/>
                    <a:pt x="16312" y="3416"/>
                  </a:cubicBezTo>
                  <a:cubicBezTo>
                    <a:pt x="16079" y="3549"/>
                    <a:pt x="14711" y="4517"/>
                    <a:pt x="14678" y="4517"/>
                  </a:cubicBezTo>
                  <a:cubicBezTo>
                    <a:pt x="14444" y="4750"/>
                    <a:pt x="14211" y="4917"/>
                    <a:pt x="14011" y="5150"/>
                  </a:cubicBezTo>
                  <a:cubicBezTo>
                    <a:pt x="12310" y="7185"/>
                    <a:pt x="10575" y="9153"/>
                    <a:pt x="8907" y="11221"/>
                  </a:cubicBezTo>
                  <a:cubicBezTo>
                    <a:pt x="6906" y="13757"/>
                    <a:pt x="4904" y="16325"/>
                    <a:pt x="3103" y="19060"/>
                  </a:cubicBezTo>
                  <a:cubicBezTo>
                    <a:pt x="1935" y="20495"/>
                    <a:pt x="901" y="22062"/>
                    <a:pt x="1" y="23730"/>
                  </a:cubicBezTo>
                  <a:cubicBezTo>
                    <a:pt x="65" y="23795"/>
                    <a:pt x="144" y="23832"/>
                    <a:pt x="227" y="23832"/>
                  </a:cubicBezTo>
                  <a:cubicBezTo>
                    <a:pt x="273" y="23832"/>
                    <a:pt x="320" y="23821"/>
                    <a:pt x="368" y="23797"/>
                  </a:cubicBezTo>
                  <a:cubicBezTo>
                    <a:pt x="635" y="23430"/>
                    <a:pt x="868" y="22996"/>
                    <a:pt x="1168" y="22663"/>
                  </a:cubicBezTo>
                  <a:cubicBezTo>
                    <a:pt x="3503" y="20161"/>
                    <a:pt x="6172" y="18193"/>
                    <a:pt x="9274" y="16759"/>
                  </a:cubicBezTo>
                  <a:cubicBezTo>
                    <a:pt x="13677" y="14724"/>
                    <a:pt x="18347" y="13790"/>
                    <a:pt x="23151" y="13456"/>
                  </a:cubicBezTo>
                  <a:cubicBezTo>
                    <a:pt x="23801" y="13390"/>
                    <a:pt x="24452" y="13356"/>
                    <a:pt x="25102" y="13356"/>
                  </a:cubicBezTo>
                  <a:cubicBezTo>
                    <a:pt x="25752" y="13356"/>
                    <a:pt x="26403" y="13390"/>
                    <a:pt x="27053" y="13456"/>
                  </a:cubicBezTo>
                  <a:cubicBezTo>
                    <a:pt x="29021" y="13456"/>
                    <a:pt x="30956" y="13690"/>
                    <a:pt x="32891" y="13823"/>
                  </a:cubicBezTo>
                  <a:cubicBezTo>
                    <a:pt x="36827" y="14057"/>
                    <a:pt x="40630" y="14957"/>
                    <a:pt x="44499" y="15591"/>
                  </a:cubicBezTo>
                  <a:cubicBezTo>
                    <a:pt x="46334" y="15891"/>
                    <a:pt x="48135" y="16492"/>
                    <a:pt x="50036" y="16659"/>
                  </a:cubicBezTo>
                  <a:cubicBezTo>
                    <a:pt x="50804" y="16959"/>
                    <a:pt x="51638" y="16992"/>
                    <a:pt x="52472" y="17126"/>
                  </a:cubicBezTo>
                  <a:cubicBezTo>
                    <a:pt x="56608" y="17926"/>
                    <a:pt x="60777" y="18593"/>
                    <a:pt x="64947" y="19060"/>
                  </a:cubicBezTo>
                  <a:cubicBezTo>
                    <a:pt x="64880" y="18693"/>
                    <a:pt x="64680" y="18427"/>
                    <a:pt x="64480" y="18160"/>
                  </a:cubicBezTo>
                  <a:cubicBezTo>
                    <a:pt x="61645" y="13923"/>
                    <a:pt x="58743" y="9754"/>
                    <a:pt x="55974" y="5484"/>
                  </a:cubicBezTo>
                  <a:cubicBezTo>
                    <a:pt x="55140" y="4150"/>
                    <a:pt x="54073" y="3516"/>
                    <a:pt x="52638" y="3182"/>
                  </a:cubicBezTo>
                  <a:cubicBezTo>
                    <a:pt x="48936" y="2248"/>
                    <a:pt x="45233" y="1514"/>
                    <a:pt x="41497" y="914"/>
                  </a:cubicBezTo>
                  <a:cubicBezTo>
                    <a:pt x="39329" y="580"/>
                    <a:pt x="37161" y="180"/>
                    <a:pt x="34992" y="80"/>
                  </a:cubicBezTo>
                  <a:cubicBezTo>
                    <a:pt x="33760" y="40"/>
                    <a:pt x="32527" y="1"/>
                    <a:pt x="31296" y="1"/>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5859175" y="4099775"/>
              <a:ext cx="103425" cy="42225"/>
            </a:xfrm>
            <a:custGeom>
              <a:avLst/>
              <a:gdLst/>
              <a:ahLst/>
              <a:cxnLst/>
              <a:rect l="l" t="t" r="r" b="b"/>
              <a:pathLst>
                <a:path w="4137" h="1689" extrusionOk="0">
                  <a:moveTo>
                    <a:pt x="1928" y="0"/>
                  </a:moveTo>
                  <a:cubicBezTo>
                    <a:pt x="1848" y="0"/>
                    <a:pt x="1762" y="27"/>
                    <a:pt x="1668" y="92"/>
                  </a:cubicBezTo>
                  <a:cubicBezTo>
                    <a:pt x="1135" y="526"/>
                    <a:pt x="468" y="726"/>
                    <a:pt x="1" y="1226"/>
                  </a:cubicBezTo>
                  <a:cubicBezTo>
                    <a:pt x="334" y="1293"/>
                    <a:pt x="668" y="1360"/>
                    <a:pt x="1001" y="1360"/>
                  </a:cubicBezTo>
                  <a:cubicBezTo>
                    <a:pt x="1867" y="1360"/>
                    <a:pt x="2688" y="1689"/>
                    <a:pt x="3537" y="1689"/>
                  </a:cubicBezTo>
                  <a:cubicBezTo>
                    <a:pt x="3735" y="1689"/>
                    <a:pt x="3935" y="1671"/>
                    <a:pt x="4137" y="1626"/>
                  </a:cubicBezTo>
                  <a:cubicBezTo>
                    <a:pt x="3603" y="1193"/>
                    <a:pt x="3036" y="759"/>
                    <a:pt x="2469" y="292"/>
                  </a:cubicBezTo>
                  <a:cubicBezTo>
                    <a:pt x="2301" y="172"/>
                    <a:pt x="2133" y="0"/>
                    <a:pt x="1928" y="0"/>
                  </a:cubicBezTo>
                  <a:close/>
                </a:path>
              </a:pathLst>
            </a:custGeom>
            <a:solidFill>
              <a:srgbClr val="CDB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4913500" y="2945400"/>
              <a:ext cx="1508600" cy="1140000"/>
            </a:xfrm>
            <a:custGeom>
              <a:avLst/>
              <a:gdLst/>
              <a:ahLst/>
              <a:cxnLst/>
              <a:rect l="l" t="t" r="r" b="b"/>
              <a:pathLst>
                <a:path w="60344" h="45600" extrusionOk="0">
                  <a:moveTo>
                    <a:pt x="16179" y="1"/>
                  </a:moveTo>
                  <a:lnTo>
                    <a:pt x="16179" y="1"/>
                  </a:lnTo>
                  <a:cubicBezTo>
                    <a:pt x="28855" y="10208"/>
                    <a:pt x="45033" y="17747"/>
                    <a:pt x="55107" y="36527"/>
                  </a:cubicBezTo>
                  <a:cubicBezTo>
                    <a:pt x="48135" y="27454"/>
                    <a:pt x="18581" y="24885"/>
                    <a:pt x="1" y="24285"/>
                  </a:cubicBezTo>
                  <a:lnTo>
                    <a:pt x="1" y="24285"/>
                  </a:lnTo>
                  <a:cubicBezTo>
                    <a:pt x="9574" y="26786"/>
                    <a:pt x="47034" y="24518"/>
                    <a:pt x="55507" y="38928"/>
                  </a:cubicBezTo>
                  <a:cubicBezTo>
                    <a:pt x="57141" y="40897"/>
                    <a:pt x="56908" y="44366"/>
                    <a:pt x="57909" y="45600"/>
                  </a:cubicBezTo>
                  <a:cubicBezTo>
                    <a:pt x="60344" y="30589"/>
                    <a:pt x="31223" y="8307"/>
                    <a:pt x="16179" y="1"/>
                  </a:cubicBezTo>
                  <a:close/>
                </a:path>
              </a:pathLst>
            </a:custGeom>
            <a:solidFill>
              <a:srgbClr val="A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5538200" y="2705250"/>
              <a:ext cx="1562725" cy="1385775"/>
            </a:xfrm>
            <a:custGeom>
              <a:avLst/>
              <a:gdLst/>
              <a:ahLst/>
              <a:cxnLst/>
              <a:rect l="l" t="t" r="r" b="b"/>
              <a:pathLst>
                <a:path w="62509" h="55431" extrusionOk="0">
                  <a:moveTo>
                    <a:pt x="318" y="0"/>
                  </a:moveTo>
                  <a:cubicBezTo>
                    <a:pt x="0" y="0"/>
                    <a:pt x="1205" y="1412"/>
                    <a:pt x="1665" y="1668"/>
                  </a:cubicBezTo>
                  <a:cubicBezTo>
                    <a:pt x="10872" y="11675"/>
                    <a:pt x="35956" y="32990"/>
                    <a:pt x="34055" y="53605"/>
                  </a:cubicBezTo>
                  <a:cubicBezTo>
                    <a:pt x="33758" y="54868"/>
                    <a:pt x="33754" y="55430"/>
                    <a:pt x="34017" y="55430"/>
                  </a:cubicBezTo>
                  <a:cubicBezTo>
                    <a:pt x="35614" y="55430"/>
                    <a:pt x="47069" y="34640"/>
                    <a:pt x="62508" y="23984"/>
                  </a:cubicBezTo>
                  <a:lnTo>
                    <a:pt x="62508" y="23984"/>
                  </a:lnTo>
                  <a:cubicBezTo>
                    <a:pt x="53335" y="29688"/>
                    <a:pt x="46230" y="38461"/>
                    <a:pt x="39725" y="46767"/>
                  </a:cubicBezTo>
                  <a:cubicBezTo>
                    <a:pt x="38303" y="47352"/>
                    <a:pt x="35434" y="53000"/>
                    <a:pt x="34923" y="53000"/>
                  </a:cubicBezTo>
                  <a:cubicBezTo>
                    <a:pt x="34823" y="53000"/>
                    <a:pt x="34813" y="52784"/>
                    <a:pt x="34922" y="52270"/>
                  </a:cubicBezTo>
                  <a:cubicBezTo>
                    <a:pt x="36523" y="36159"/>
                    <a:pt x="17810" y="16612"/>
                    <a:pt x="1098" y="467"/>
                  </a:cubicBezTo>
                  <a:cubicBezTo>
                    <a:pt x="654" y="132"/>
                    <a:pt x="415" y="0"/>
                    <a:pt x="318" y="0"/>
                  </a:cubicBezTo>
                  <a:close/>
                </a:path>
              </a:pathLst>
            </a:custGeom>
            <a:solidFill>
              <a:srgbClr val="92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117" name="Google Shape;1471;p80">
            <a:extLst>
              <a:ext uri="{FF2B5EF4-FFF2-40B4-BE49-F238E27FC236}">
                <a16:creationId xmlns:a16="http://schemas.microsoft.com/office/drawing/2014/main" id="{0292E6D9-ADE8-48D6-A44D-5F99BDA5178F}"/>
              </a:ext>
            </a:extLst>
          </p:cNvPr>
          <p:cNvGrpSpPr/>
          <p:nvPr/>
        </p:nvGrpSpPr>
        <p:grpSpPr>
          <a:xfrm>
            <a:off x="4147198" y="2173215"/>
            <a:ext cx="854898" cy="2694743"/>
            <a:chOff x="4032842" y="1497345"/>
            <a:chExt cx="854898" cy="2694743"/>
          </a:xfrm>
        </p:grpSpPr>
        <p:sp>
          <p:nvSpPr>
            <p:cNvPr id="118" name="Google Shape;1472;p80">
              <a:extLst>
                <a:ext uri="{FF2B5EF4-FFF2-40B4-BE49-F238E27FC236}">
                  <a16:creationId xmlns:a16="http://schemas.microsoft.com/office/drawing/2014/main" id="{B9FC6D08-20B7-44E3-A556-EF62D4A82A1F}"/>
                </a:ext>
              </a:extLst>
            </p:cNvPr>
            <p:cNvSpPr/>
            <p:nvPr/>
          </p:nvSpPr>
          <p:spPr>
            <a:xfrm>
              <a:off x="4595619" y="149734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73;p80">
              <a:extLst>
                <a:ext uri="{FF2B5EF4-FFF2-40B4-BE49-F238E27FC236}">
                  <a16:creationId xmlns:a16="http://schemas.microsoft.com/office/drawing/2014/main" id="{9795A027-F687-49AF-8FDB-3521D031EBA1}"/>
                </a:ext>
              </a:extLst>
            </p:cNvPr>
            <p:cNvSpPr/>
            <p:nvPr/>
          </p:nvSpPr>
          <p:spPr>
            <a:xfrm>
              <a:off x="4534318" y="38387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74;p80">
              <a:extLst>
                <a:ext uri="{FF2B5EF4-FFF2-40B4-BE49-F238E27FC236}">
                  <a16:creationId xmlns:a16="http://schemas.microsoft.com/office/drawing/2014/main" id="{A94F5458-36D5-4607-8771-2333F0AD1420}"/>
                </a:ext>
              </a:extLst>
            </p:cNvPr>
            <p:cNvSpPr/>
            <p:nvPr/>
          </p:nvSpPr>
          <p:spPr>
            <a:xfrm>
              <a:off x="4032842" y="26621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49"/>
          <p:cNvSpPr txBox="1">
            <a:spLocks noGrp="1"/>
          </p:cNvSpPr>
          <p:nvPr>
            <p:ph type="title" idx="2"/>
          </p:nvPr>
        </p:nvSpPr>
        <p:spPr>
          <a:xfrm>
            <a:off x="580557" y="475705"/>
            <a:ext cx="7982835"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Giới thiệu đề tài – Quản lý Cửa hàng tiện lợi</a:t>
            </a:r>
            <a:endParaRPr/>
          </a:p>
        </p:txBody>
      </p:sp>
      <p:sp>
        <p:nvSpPr>
          <p:cNvPr id="662" name="Google Shape;662;p49"/>
          <p:cNvSpPr txBox="1">
            <a:spLocks noGrp="1"/>
          </p:cNvSpPr>
          <p:nvPr>
            <p:ph type="subTitle" idx="1"/>
          </p:nvPr>
        </p:nvSpPr>
        <p:spPr>
          <a:xfrm>
            <a:off x="714124" y="971334"/>
            <a:ext cx="7715699" cy="106848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t>Một cửa hàng tiện lợi kinh doanh các loại sản phẩm khác nhau. Khách hàng đến cửa hàng, lựa chọn sản phẩm cần mua và đến quầy thực hiện thanh toán. Trong quá trình thanh toán, khách hàng có thể áp dụng điểm tích lũy hoặc phiếu giảm giá hóa đơn mua hàng. Ngoài ra, khách hàng còn có thể thực hiện đổi trả hàng hóa nếu đủ điều kiện</a:t>
            </a:r>
            <a:endParaRPr/>
          </a:p>
        </p:txBody>
      </p:sp>
      <p:cxnSp>
        <p:nvCxnSpPr>
          <p:cNvPr id="102" name="Google Shape;1456;p80">
            <a:extLst>
              <a:ext uri="{FF2B5EF4-FFF2-40B4-BE49-F238E27FC236}">
                <a16:creationId xmlns:a16="http://schemas.microsoft.com/office/drawing/2014/main" id="{F82070BB-CAEB-4DAF-AF09-7829D756B9B0}"/>
              </a:ext>
            </a:extLst>
          </p:cNvPr>
          <p:cNvCxnSpPr>
            <a:stCxn id="111" idx="3"/>
            <a:endCxn id="108" idx="3"/>
          </p:cNvCxnSpPr>
          <p:nvPr/>
        </p:nvCxnSpPr>
        <p:spPr>
          <a:xfrm>
            <a:off x="4074495" y="2731150"/>
            <a:ext cx="1248836" cy="752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459;p80">
            <a:extLst>
              <a:ext uri="{FF2B5EF4-FFF2-40B4-BE49-F238E27FC236}">
                <a16:creationId xmlns:a16="http://schemas.microsoft.com/office/drawing/2014/main" id="{271DA892-E788-47D4-A98C-53BD432A6778}"/>
              </a:ext>
            </a:extLst>
          </p:cNvPr>
          <p:cNvCxnSpPr>
            <a:stCxn id="114" idx="3"/>
            <a:endCxn id="105" idx="3"/>
          </p:cNvCxnSpPr>
          <p:nvPr/>
        </p:nvCxnSpPr>
        <p:spPr>
          <a:xfrm>
            <a:off x="4049381" y="4262670"/>
            <a:ext cx="1274100" cy="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462;p80">
            <a:extLst>
              <a:ext uri="{FF2B5EF4-FFF2-40B4-BE49-F238E27FC236}">
                <a16:creationId xmlns:a16="http://schemas.microsoft.com/office/drawing/2014/main" id="{049CEC42-95DD-49C6-A85E-489D3DD27F19}"/>
              </a:ext>
            </a:extLst>
          </p:cNvPr>
          <p:cNvCxnSpPr>
            <a:stCxn id="108" idx="2"/>
            <a:endCxn id="114" idx="0"/>
          </p:cNvCxnSpPr>
          <p:nvPr/>
        </p:nvCxnSpPr>
        <p:spPr>
          <a:xfrm rot="5400000">
            <a:off x="4238681" y="2549520"/>
            <a:ext cx="895500" cy="19023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5" name="Google Shape;1461;p80">
            <a:extLst>
              <a:ext uri="{FF2B5EF4-FFF2-40B4-BE49-F238E27FC236}">
                <a16:creationId xmlns:a16="http://schemas.microsoft.com/office/drawing/2014/main" id="{DB6A882F-8E6E-4BC2-95AE-B0666CBF27FC}"/>
              </a:ext>
            </a:extLst>
          </p:cNvPr>
          <p:cNvSpPr/>
          <p:nvPr/>
        </p:nvSpPr>
        <p:spPr>
          <a:xfrm flipH="1">
            <a:off x="5323331" y="394842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alatino Linotype" panose="02040502050505030304" pitchFamily="18" charset="0"/>
                <a:ea typeface="Libre Baskerville"/>
                <a:cs typeface="Libre Baskerville"/>
                <a:sym typeface="Libre Baskerville"/>
              </a:rPr>
              <a:t>04</a:t>
            </a:r>
            <a:endParaRPr sz="2000" b="1">
              <a:solidFill>
                <a:schemeClr val="lt2"/>
              </a:solidFill>
              <a:latin typeface="Palatino Linotype" panose="02040502050505030304" pitchFamily="18" charset="0"/>
              <a:ea typeface="Libre Baskerville"/>
              <a:cs typeface="Libre Baskerville"/>
              <a:sym typeface="Libre Baskerville"/>
            </a:endParaRPr>
          </a:p>
        </p:txBody>
      </p:sp>
      <p:sp>
        <p:nvSpPr>
          <p:cNvPr id="106" name="Google Shape;1463;p80">
            <a:extLst>
              <a:ext uri="{FF2B5EF4-FFF2-40B4-BE49-F238E27FC236}">
                <a16:creationId xmlns:a16="http://schemas.microsoft.com/office/drawing/2014/main" id="{D73F872F-3AD5-4544-A2C1-A4138C95B124}"/>
              </a:ext>
            </a:extLst>
          </p:cNvPr>
          <p:cNvSpPr txBox="1"/>
          <p:nvPr/>
        </p:nvSpPr>
        <p:spPr>
          <a:xfrm flipH="1">
            <a:off x="6273081" y="4104450"/>
            <a:ext cx="1811100" cy="73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2"/>
                </a:solidFill>
                <a:latin typeface="Roboto"/>
                <a:ea typeface="Roboto"/>
                <a:cs typeface="Roboto"/>
                <a:sym typeface="Roboto"/>
              </a:rPr>
              <a:t>Thực hiện đổi trả nếu đủ điều kiện</a:t>
            </a:r>
            <a:endParaRPr>
              <a:solidFill>
                <a:schemeClr val="dk2"/>
              </a:solidFill>
              <a:latin typeface="Roboto"/>
              <a:ea typeface="Roboto"/>
              <a:cs typeface="Roboto"/>
              <a:sym typeface="Roboto"/>
            </a:endParaRPr>
          </a:p>
        </p:txBody>
      </p:sp>
      <p:sp>
        <p:nvSpPr>
          <p:cNvPr id="107" name="Google Shape;1464;p80">
            <a:extLst>
              <a:ext uri="{FF2B5EF4-FFF2-40B4-BE49-F238E27FC236}">
                <a16:creationId xmlns:a16="http://schemas.microsoft.com/office/drawing/2014/main" id="{45E51ACC-2E33-4AFE-ACEC-A1B8A9F5FC9A}"/>
              </a:ext>
            </a:extLst>
          </p:cNvPr>
          <p:cNvSpPr txBox="1"/>
          <p:nvPr/>
        </p:nvSpPr>
        <p:spPr>
          <a:xfrm flipH="1">
            <a:off x="6273081" y="3756095"/>
            <a:ext cx="1902300" cy="4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a:solidFill>
                  <a:schemeClr val="dk2"/>
                </a:solidFill>
                <a:latin typeface="Palatino Linotype" panose="02040502050505030304" pitchFamily="18" charset="0"/>
                <a:ea typeface="Libre Baskerville"/>
                <a:cs typeface="Libre Baskerville"/>
                <a:sym typeface="Libre Baskerville"/>
              </a:rPr>
              <a:t>Đổi trả</a:t>
            </a:r>
            <a:endParaRPr sz="2000" b="1">
              <a:solidFill>
                <a:schemeClr val="dk2"/>
              </a:solidFill>
              <a:latin typeface="Palatino Linotype" panose="02040502050505030304" pitchFamily="18" charset="0"/>
              <a:ea typeface="Libre Baskerville"/>
              <a:cs typeface="Libre Baskerville"/>
              <a:sym typeface="Libre Baskerville"/>
            </a:endParaRPr>
          </a:p>
        </p:txBody>
      </p:sp>
      <p:sp>
        <p:nvSpPr>
          <p:cNvPr id="108" name="Google Shape;1458;p80">
            <a:extLst>
              <a:ext uri="{FF2B5EF4-FFF2-40B4-BE49-F238E27FC236}">
                <a16:creationId xmlns:a16="http://schemas.microsoft.com/office/drawing/2014/main" id="{E82CA79F-7D3B-4EFB-9BBE-E778C9FFA7C3}"/>
              </a:ext>
            </a:extLst>
          </p:cNvPr>
          <p:cNvSpPr/>
          <p:nvPr/>
        </p:nvSpPr>
        <p:spPr>
          <a:xfrm flipH="1">
            <a:off x="5323331" y="242442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alatino Linotype" panose="02040502050505030304" pitchFamily="18" charset="0"/>
                <a:ea typeface="Libre Baskerville"/>
                <a:cs typeface="Libre Baskerville"/>
                <a:sym typeface="Libre Baskerville"/>
              </a:rPr>
              <a:t>02</a:t>
            </a:r>
            <a:endParaRPr sz="2000" b="1">
              <a:solidFill>
                <a:schemeClr val="lt2"/>
              </a:solidFill>
              <a:latin typeface="Palatino Linotype" panose="02040502050505030304" pitchFamily="18" charset="0"/>
              <a:ea typeface="Libre Baskerville"/>
              <a:cs typeface="Libre Baskerville"/>
              <a:sym typeface="Libre Baskerville"/>
            </a:endParaRPr>
          </a:p>
        </p:txBody>
      </p:sp>
      <p:sp>
        <p:nvSpPr>
          <p:cNvPr id="109" name="Google Shape;1465;p80">
            <a:extLst>
              <a:ext uri="{FF2B5EF4-FFF2-40B4-BE49-F238E27FC236}">
                <a16:creationId xmlns:a16="http://schemas.microsoft.com/office/drawing/2014/main" id="{01BEC137-87AA-4D83-B956-A073645BCA04}"/>
              </a:ext>
            </a:extLst>
          </p:cNvPr>
          <p:cNvSpPr txBox="1"/>
          <p:nvPr/>
        </p:nvSpPr>
        <p:spPr>
          <a:xfrm flipH="1">
            <a:off x="6273081" y="2542094"/>
            <a:ext cx="1811100" cy="75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solidFill>
                  <a:schemeClr val="dk2"/>
                </a:solidFill>
                <a:latin typeface="Roboto"/>
                <a:ea typeface="Roboto"/>
                <a:cs typeface="Roboto"/>
                <a:sym typeface="Roboto"/>
              </a:rPr>
              <a:t>Thanh toán tại quầy thanh toán có nhân viên hỗ trợ</a:t>
            </a:r>
            <a:endParaRPr>
              <a:solidFill>
                <a:schemeClr val="dk2"/>
              </a:solidFill>
              <a:latin typeface="Roboto"/>
              <a:ea typeface="Roboto"/>
              <a:cs typeface="Roboto"/>
              <a:sym typeface="Roboto"/>
            </a:endParaRPr>
          </a:p>
        </p:txBody>
      </p:sp>
      <p:sp>
        <p:nvSpPr>
          <p:cNvPr id="110" name="Google Shape;1466;p80">
            <a:extLst>
              <a:ext uri="{FF2B5EF4-FFF2-40B4-BE49-F238E27FC236}">
                <a16:creationId xmlns:a16="http://schemas.microsoft.com/office/drawing/2014/main" id="{070DD910-5744-4CDC-A51D-E248927A4227}"/>
              </a:ext>
            </a:extLst>
          </p:cNvPr>
          <p:cNvSpPr txBox="1"/>
          <p:nvPr/>
        </p:nvSpPr>
        <p:spPr>
          <a:xfrm flipH="1">
            <a:off x="6273056" y="2220170"/>
            <a:ext cx="1902300" cy="4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a:solidFill>
                  <a:schemeClr val="dk2"/>
                </a:solidFill>
                <a:latin typeface="Palatino Linotype" panose="02040502050505030304" pitchFamily="18" charset="0"/>
                <a:ea typeface="Libre Baskerville"/>
                <a:cs typeface="Libre Baskerville"/>
                <a:sym typeface="Libre Baskerville"/>
              </a:rPr>
              <a:t>Thanh toán</a:t>
            </a:r>
            <a:endParaRPr sz="2000" b="1">
              <a:solidFill>
                <a:schemeClr val="dk2"/>
              </a:solidFill>
              <a:latin typeface="Palatino Linotype" panose="02040502050505030304" pitchFamily="18" charset="0"/>
              <a:ea typeface="Libre Baskerville"/>
              <a:cs typeface="Libre Baskerville"/>
              <a:sym typeface="Libre Baskerville"/>
            </a:endParaRPr>
          </a:p>
        </p:txBody>
      </p:sp>
      <p:sp>
        <p:nvSpPr>
          <p:cNvPr id="111" name="Google Shape;1457;p80">
            <a:extLst>
              <a:ext uri="{FF2B5EF4-FFF2-40B4-BE49-F238E27FC236}">
                <a16:creationId xmlns:a16="http://schemas.microsoft.com/office/drawing/2014/main" id="{D46F4549-5DCE-45E2-9E25-653D8F277831}"/>
              </a:ext>
            </a:extLst>
          </p:cNvPr>
          <p:cNvSpPr/>
          <p:nvPr/>
        </p:nvSpPr>
        <p:spPr>
          <a:xfrm>
            <a:off x="3445995" y="241690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alatino Linotype" panose="02040502050505030304" pitchFamily="18" charset="0"/>
                <a:ea typeface="Libre Baskerville"/>
                <a:cs typeface="Libre Baskerville"/>
                <a:sym typeface="Libre Baskerville"/>
              </a:rPr>
              <a:t>01</a:t>
            </a:r>
            <a:endParaRPr sz="2000" b="1">
              <a:solidFill>
                <a:schemeClr val="lt2"/>
              </a:solidFill>
              <a:latin typeface="Palatino Linotype" panose="02040502050505030304" pitchFamily="18" charset="0"/>
              <a:ea typeface="Libre Baskerville"/>
              <a:cs typeface="Libre Baskerville"/>
              <a:sym typeface="Libre Baskerville"/>
            </a:endParaRPr>
          </a:p>
        </p:txBody>
      </p:sp>
      <p:sp>
        <p:nvSpPr>
          <p:cNvPr id="112" name="Google Shape;1467;p80">
            <a:extLst>
              <a:ext uri="{FF2B5EF4-FFF2-40B4-BE49-F238E27FC236}">
                <a16:creationId xmlns:a16="http://schemas.microsoft.com/office/drawing/2014/main" id="{C9209162-33E6-49BE-9715-34D04772D6FD}"/>
              </a:ext>
            </a:extLst>
          </p:cNvPr>
          <p:cNvSpPr txBox="1"/>
          <p:nvPr/>
        </p:nvSpPr>
        <p:spPr>
          <a:xfrm>
            <a:off x="714124" y="2549772"/>
            <a:ext cx="2385682" cy="754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a:solidFill>
                  <a:schemeClr val="dk2"/>
                </a:solidFill>
                <a:latin typeface="Roboto"/>
                <a:ea typeface="Roboto"/>
                <a:cs typeface="Roboto"/>
                <a:sym typeface="Roboto"/>
              </a:rPr>
              <a:t>Khách hàng đến cửa hàng, lựa chọn sản phẩm</a:t>
            </a:r>
            <a:endParaRPr>
              <a:solidFill>
                <a:schemeClr val="dk2"/>
              </a:solidFill>
              <a:latin typeface="Roboto"/>
              <a:ea typeface="Roboto"/>
              <a:cs typeface="Roboto"/>
              <a:sym typeface="Roboto"/>
            </a:endParaRPr>
          </a:p>
        </p:txBody>
      </p:sp>
      <p:sp>
        <p:nvSpPr>
          <p:cNvPr id="113" name="Google Shape;1468;p80">
            <a:extLst>
              <a:ext uri="{FF2B5EF4-FFF2-40B4-BE49-F238E27FC236}">
                <a16:creationId xmlns:a16="http://schemas.microsoft.com/office/drawing/2014/main" id="{82151C6A-6A81-4A86-B4B8-3129AF5683D8}"/>
              </a:ext>
            </a:extLst>
          </p:cNvPr>
          <p:cNvSpPr txBox="1"/>
          <p:nvPr/>
        </p:nvSpPr>
        <p:spPr>
          <a:xfrm>
            <a:off x="1197506" y="2227195"/>
            <a:ext cx="1902300" cy="400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2000" b="1">
                <a:solidFill>
                  <a:schemeClr val="dk2"/>
                </a:solidFill>
                <a:latin typeface="Palatino Linotype" panose="02040502050505030304" pitchFamily="18" charset="0"/>
                <a:ea typeface="Libre Baskerville"/>
                <a:cs typeface="Libre Baskerville"/>
                <a:sym typeface="Libre Baskerville"/>
              </a:rPr>
              <a:t>Mua hàng</a:t>
            </a:r>
            <a:endParaRPr sz="2000" b="1">
              <a:solidFill>
                <a:schemeClr val="dk2"/>
              </a:solidFill>
              <a:latin typeface="Palatino Linotype" panose="02040502050505030304" pitchFamily="18" charset="0"/>
              <a:ea typeface="Libre Baskerville"/>
              <a:cs typeface="Libre Baskerville"/>
              <a:sym typeface="Libre Baskerville"/>
            </a:endParaRPr>
          </a:p>
        </p:txBody>
      </p:sp>
      <p:sp>
        <p:nvSpPr>
          <p:cNvPr id="114" name="Google Shape;1460;p80">
            <a:extLst>
              <a:ext uri="{FF2B5EF4-FFF2-40B4-BE49-F238E27FC236}">
                <a16:creationId xmlns:a16="http://schemas.microsoft.com/office/drawing/2014/main" id="{BEA1258F-F2F9-41BD-971A-C24FA2A3E7A2}"/>
              </a:ext>
            </a:extLst>
          </p:cNvPr>
          <p:cNvSpPr/>
          <p:nvPr/>
        </p:nvSpPr>
        <p:spPr>
          <a:xfrm>
            <a:off x="3420881" y="394842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Palatino Linotype" panose="02040502050505030304" pitchFamily="18" charset="0"/>
                <a:ea typeface="Libre Baskerville"/>
                <a:cs typeface="Libre Baskerville"/>
                <a:sym typeface="Libre Baskerville"/>
              </a:rPr>
              <a:t>03</a:t>
            </a:r>
            <a:endParaRPr sz="2000" b="1">
              <a:solidFill>
                <a:schemeClr val="lt2"/>
              </a:solidFill>
              <a:latin typeface="Palatino Linotype" panose="02040502050505030304" pitchFamily="18" charset="0"/>
              <a:ea typeface="Libre Baskerville"/>
              <a:cs typeface="Libre Baskerville"/>
              <a:sym typeface="Libre Baskerville"/>
            </a:endParaRPr>
          </a:p>
        </p:txBody>
      </p:sp>
      <p:sp>
        <p:nvSpPr>
          <p:cNvPr id="115" name="Google Shape;1469;p80">
            <a:extLst>
              <a:ext uri="{FF2B5EF4-FFF2-40B4-BE49-F238E27FC236}">
                <a16:creationId xmlns:a16="http://schemas.microsoft.com/office/drawing/2014/main" id="{D08CC31F-BC88-4541-8DCF-A5FDE4AABA2A}"/>
              </a:ext>
            </a:extLst>
          </p:cNvPr>
          <p:cNvSpPr txBox="1"/>
          <p:nvPr/>
        </p:nvSpPr>
        <p:spPr>
          <a:xfrm>
            <a:off x="1048421" y="4078050"/>
            <a:ext cx="2051360" cy="75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Roboto"/>
                <a:ea typeface="Roboto"/>
                <a:cs typeface="Roboto"/>
                <a:sym typeface="Roboto"/>
              </a:rPr>
              <a:t>Áp dụng điểm tích lũy hoặc phiếu giảm giá</a:t>
            </a:r>
            <a:endParaRPr>
              <a:solidFill>
                <a:schemeClr val="dk2"/>
              </a:solidFill>
              <a:latin typeface="Roboto"/>
              <a:ea typeface="Roboto"/>
              <a:cs typeface="Roboto"/>
              <a:sym typeface="Roboto"/>
            </a:endParaRPr>
          </a:p>
        </p:txBody>
      </p:sp>
      <p:sp>
        <p:nvSpPr>
          <p:cNvPr id="116" name="Google Shape;1470;p80">
            <a:extLst>
              <a:ext uri="{FF2B5EF4-FFF2-40B4-BE49-F238E27FC236}">
                <a16:creationId xmlns:a16="http://schemas.microsoft.com/office/drawing/2014/main" id="{7A67CE96-91B9-4515-9626-D73B792A6F6D}"/>
              </a:ext>
            </a:extLst>
          </p:cNvPr>
          <p:cNvSpPr txBox="1"/>
          <p:nvPr/>
        </p:nvSpPr>
        <p:spPr>
          <a:xfrm>
            <a:off x="1197481" y="3756095"/>
            <a:ext cx="1902300" cy="400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2000" b="1">
                <a:solidFill>
                  <a:schemeClr val="dk2"/>
                </a:solidFill>
                <a:latin typeface="Palatino Linotype" panose="02040502050505030304" pitchFamily="18" charset="0"/>
                <a:ea typeface="Libre Baskerville"/>
                <a:cs typeface="Libre Baskerville"/>
                <a:sym typeface="Libre Baskerville"/>
              </a:rPr>
              <a:t>Tích điểm</a:t>
            </a:r>
            <a:endParaRPr sz="2000" b="1">
              <a:solidFill>
                <a:schemeClr val="dk2"/>
              </a:solidFill>
              <a:latin typeface="Palatino Linotype" panose="02040502050505030304" pitchFamily="18" charset="0"/>
              <a:ea typeface="Libre Baskerville"/>
              <a:cs typeface="Libre Baskerville"/>
              <a:sym typeface="Libre Baskerville"/>
            </a:endParaRPr>
          </a:p>
        </p:txBody>
      </p:sp>
    </p:spTree>
    <p:extLst>
      <p:ext uri="{BB962C8B-B14F-4D97-AF65-F5344CB8AC3E}">
        <p14:creationId xmlns:p14="http://schemas.microsoft.com/office/powerpoint/2010/main" val="29005040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anim calcmode="lin" valueType="num">
                                      <p:cBhvr>
                                        <p:cTn id="13" dur="1000" fill="hold"/>
                                        <p:tgtEl>
                                          <p:spTgt spid="113"/>
                                        </p:tgtEl>
                                        <p:attrNameLst>
                                          <p:attrName>ppt_x</p:attrName>
                                        </p:attrNameLst>
                                      </p:cBhvr>
                                      <p:tavLst>
                                        <p:tav tm="0">
                                          <p:val>
                                            <p:strVal val="#ppt_x"/>
                                          </p:val>
                                        </p:tav>
                                        <p:tav tm="100000">
                                          <p:val>
                                            <p:strVal val="#ppt_x"/>
                                          </p:val>
                                        </p:tav>
                                      </p:tavLst>
                                    </p:anim>
                                    <p:anim calcmode="lin" valueType="num">
                                      <p:cBhvr>
                                        <p:cTn id="14" dur="1000" fill="hold"/>
                                        <p:tgtEl>
                                          <p:spTgt spid="1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anim calcmode="lin" valueType="num">
                                      <p:cBhvr>
                                        <p:cTn id="18" dur="1000" fill="hold"/>
                                        <p:tgtEl>
                                          <p:spTgt spid="112"/>
                                        </p:tgtEl>
                                        <p:attrNameLst>
                                          <p:attrName>ppt_x</p:attrName>
                                        </p:attrNameLst>
                                      </p:cBhvr>
                                      <p:tavLst>
                                        <p:tav tm="0">
                                          <p:val>
                                            <p:strVal val="#ppt_x"/>
                                          </p:val>
                                        </p:tav>
                                        <p:tav tm="100000">
                                          <p:val>
                                            <p:strVal val="#ppt_x"/>
                                          </p:val>
                                        </p:tav>
                                      </p:tavLst>
                                    </p:anim>
                                    <p:anim calcmode="lin" valueType="num">
                                      <p:cBhvr>
                                        <p:cTn id="19"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1000"/>
                                        <p:tgtEl>
                                          <p:spTgt spid="108"/>
                                        </p:tgtEl>
                                      </p:cBhvr>
                                    </p:animEffect>
                                    <p:anim calcmode="lin" valueType="num">
                                      <p:cBhvr>
                                        <p:cTn id="30" dur="1000" fill="hold"/>
                                        <p:tgtEl>
                                          <p:spTgt spid="108"/>
                                        </p:tgtEl>
                                        <p:attrNameLst>
                                          <p:attrName>ppt_x</p:attrName>
                                        </p:attrNameLst>
                                      </p:cBhvr>
                                      <p:tavLst>
                                        <p:tav tm="0">
                                          <p:val>
                                            <p:strVal val="#ppt_x"/>
                                          </p:val>
                                        </p:tav>
                                        <p:tav tm="100000">
                                          <p:val>
                                            <p:strVal val="#ppt_x"/>
                                          </p:val>
                                        </p:tav>
                                      </p:tavLst>
                                    </p:anim>
                                    <p:anim calcmode="lin" valueType="num">
                                      <p:cBhvr>
                                        <p:cTn id="31" dur="1000" fill="hold"/>
                                        <p:tgtEl>
                                          <p:spTgt spid="10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1000"/>
                                        <p:tgtEl>
                                          <p:spTgt spid="109"/>
                                        </p:tgtEl>
                                      </p:cBhvr>
                                    </p:animEffect>
                                    <p:anim calcmode="lin" valueType="num">
                                      <p:cBhvr>
                                        <p:cTn id="35" dur="1000" fill="hold"/>
                                        <p:tgtEl>
                                          <p:spTgt spid="109"/>
                                        </p:tgtEl>
                                        <p:attrNameLst>
                                          <p:attrName>ppt_x</p:attrName>
                                        </p:attrNameLst>
                                      </p:cBhvr>
                                      <p:tavLst>
                                        <p:tav tm="0">
                                          <p:val>
                                            <p:strVal val="#ppt_x"/>
                                          </p:val>
                                        </p:tav>
                                        <p:tav tm="100000">
                                          <p:val>
                                            <p:strVal val="#ppt_x"/>
                                          </p:val>
                                        </p:tav>
                                      </p:tavLst>
                                    </p:anim>
                                    <p:anim calcmode="lin" valueType="num">
                                      <p:cBhvr>
                                        <p:cTn id="36" dur="1000" fill="hold"/>
                                        <p:tgtEl>
                                          <p:spTgt spid="10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fade">
                                      <p:cBhvr>
                                        <p:cTn id="39" dur="1000"/>
                                        <p:tgtEl>
                                          <p:spTgt spid="110"/>
                                        </p:tgtEl>
                                      </p:cBhvr>
                                    </p:animEffect>
                                    <p:anim calcmode="lin" valueType="num">
                                      <p:cBhvr>
                                        <p:cTn id="40" dur="1000" fill="hold"/>
                                        <p:tgtEl>
                                          <p:spTgt spid="110"/>
                                        </p:tgtEl>
                                        <p:attrNameLst>
                                          <p:attrName>ppt_x</p:attrName>
                                        </p:attrNameLst>
                                      </p:cBhvr>
                                      <p:tavLst>
                                        <p:tav tm="0">
                                          <p:val>
                                            <p:strVal val="#ppt_x"/>
                                          </p:val>
                                        </p:tav>
                                        <p:tav tm="100000">
                                          <p:val>
                                            <p:strVal val="#ppt_x"/>
                                          </p:val>
                                        </p:tav>
                                      </p:tavLst>
                                    </p:anim>
                                    <p:anim calcmode="lin" valueType="num">
                                      <p:cBhvr>
                                        <p:cTn id="41"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500"/>
                                        <p:tgtEl>
                                          <p:spTgt spid="104"/>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14"/>
                                        </p:tgtEl>
                                        <p:attrNameLst>
                                          <p:attrName>style.visibility</p:attrName>
                                        </p:attrNameLst>
                                      </p:cBhvr>
                                      <p:to>
                                        <p:strVal val="visible"/>
                                      </p:to>
                                    </p:set>
                                    <p:animEffect transition="in" filter="fade">
                                      <p:cBhvr>
                                        <p:cTn id="51" dur="1000"/>
                                        <p:tgtEl>
                                          <p:spTgt spid="114"/>
                                        </p:tgtEl>
                                      </p:cBhvr>
                                    </p:animEffect>
                                    <p:anim calcmode="lin" valueType="num">
                                      <p:cBhvr>
                                        <p:cTn id="52" dur="1000" fill="hold"/>
                                        <p:tgtEl>
                                          <p:spTgt spid="114"/>
                                        </p:tgtEl>
                                        <p:attrNameLst>
                                          <p:attrName>ppt_x</p:attrName>
                                        </p:attrNameLst>
                                      </p:cBhvr>
                                      <p:tavLst>
                                        <p:tav tm="0">
                                          <p:val>
                                            <p:strVal val="#ppt_x"/>
                                          </p:val>
                                        </p:tav>
                                        <p:tav tm="100000">
                                          <p:val>
                                            <p:strVal val="#ppt_x"/>
                                          </p:val>
                                        </p:tav>
                                      </p:tavLst>
                                    </p:anim>
                                    <p:anim calcmode="lin" valueType="num">
                                      <p:cBhvr>
                                        <p:cTn id="53" dur="1000" fill="hold"/>
                                        <p:tgtEl>
                                          <p:spTgt spid="11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fade">
                                      <p:cBhvr>
                                        <p:cTn id="56" dur="1000"/>
                                        <p:tgtEl>
                                          <p:spTgt spid="116"/>
                                        </p:tgtEl>
                                      </p:cBhvr>
                                    </p:animEffect>
                                    <p:anim calcmode="lin" valueType="num">
                                      <p:cBhvr>
                                        <p:cTn id="57" dur="1000" fill="hold"/>
                                        <p:tgtEl>
                                          <p:spTgt spid="116"/>
                                        </p:tgtEl>
                                        <p:attrNameLst>
                                          <p:attrName>ppt_x</p:attrName>
                                        </p:attrNameLst>
                                      </p:cBhvr>
                                      <p:tavLst>
                                        <p:tav tm="0">
                                          <p:val>
                                            <p:strVal val="#ppt_x"/>
                                          </p:val>
                                        </p:tav>
                                        <p:tav tm="100000">
                                          <p:val>
                                            <p:strVal val="#ppt_x"/>
                                          </p:val>
                                        </p:tav>
                                      </p:tavLst>
                                    </p:anim>
                                    <p:anim calcmode="lin" valueType="num">
                                      <p:cBhvr>
                                        <p:cTn id="58" dur="1000" fill="hold"/>
                                        <p:tgtEl>
                                          <p:spTgt spid="1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animEffect transition="in" filter="fade">
                                      <p:cBhvr>
                                        <p:cTn id="61" dur="1000"/>
                                        <p:tgtEl>
                                          <p:spTgt spid="115"/>
                                        </p:tgtEl>
                                      </p:cBhvr>
                                    </p:animEffect>
                                    <p:anim calcmode="lin" valueType="num">
                                      <p:cBhvr>
                                        <p:cTn id="62" dur="1000" fill="hold"/>
                                        <p:tgtEl>
                                          <p:spTgt spid="115"/>
                                        </p:tgtEl>
                                        <p:attrNameLst>
                                          <p:attrName>ppt_x</p:attrName>
                                        </p:attrNameLst>
                                      </p:cBhvr>
                                      <p:tavLst>
                                        <p:tav tm="0">
                                          <p:val>
                                            <p:strVal val="#ppt_x"/>
                                          </p:val>
                                        </p:tav>
                                        <p:tav tm="100000">
                                          <p:val>
                                            <p:strVal val="#ppt_x"/>
                                          </p:val>
                                        </p:tav>
                                      </p:tavLst>
                                    </p:anim>
                                    <p:anim calcmode="lin" valueType="num">
                                      <p:cBhvr>
                                        <p:cTn id="63"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fade">
                                      <p:cBhvr>
                                        <p:cTn id="68" dur="500"/>
                                        <p:tgtEl>
                                          <p:spTgt spid="10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fade">
                                      <p:cBhvr>
                                        <p:cTn id="73" dur="1000"/>
                                        <p:tgtEl>
                                          <p:spTgt spid="105"/>
                                        </p:tgtEl>
                                      </p:cBhvr>
                                    </p:animEffect>
                                    <p:anim calcmode="lin" valueType="num">
                                      <p:cBhvr>
                                        <p:cTn id="74" dur="1000" fill="hold"/>
                                        <p:tgtEl>
                                          <p:spTgt spid="105"/>
                                        </p:tgtEl>
                                        <p:attrNameLst>
                                          <p:attrName>ppt_x</p:attrName>
                                        </p:attrNameLst>
                                      </p:cBhvr>
                                      <p:tavLst>
                                        <p:tav tm="0">
                                          <p:val>
                                            <p:strVal val="#ppt_x"/>
                                          </p:val>
                                        </p:tav>
                                        <p:tav tm="100000">
                                          <p:val>
                                            <p:strVal val="#ppt_x"/>
                                          </p:val>
                                        </p:tav>
                                      </p:tavLst>
                                    </p:anim>
                                    <p:anim calcmode="lin" valueType="num">
                                      <p:cBhvr>
                                        <p:cTn id="75" dur="1000" fill="hold"/>
                                        <p:tgtEl>
                                          <p:spTgt spid="10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fade">
                                      <p:cBhvr>
                                        <p:cTn id="78" dur="1000"/>
                                        <p:tgtEl>
                                          <p:spTgt spid="107"/>
                                        </p:tgtEl>
                                      </p:cBhvr>
                                    </p:animEffect>
                                    <p:anim calcmode="lin" valueType="num">
                                      <p:cBhvr>
                                        <p:cTn id="79" dur="1000" fill="hold"/>
                                        <p:tgtEl>
                                          <p:spTgt spid="107"/>
                                        </p:tgtEl>
                                        <p:attrNameLst>
                                          <p:attrName>ppt_x</p:attrName>
                                        </p:attrNameLst>
                                      </p:cBhvr>
                                      <p:tavLst>
                                        <p:tav tm="0">
                                          <p:val>
                                            <p:strVal val="#ppt_x"/>
                                          </p:val>
                                        </p:tav>
                                        <p:tav tm="100000">
                                          <p:val>
                                            <p:strVal val="#ppt_x"/>
                                          </p:val>
                                        </p:tav>
                                      </p:tavLst>
                                    </p:anim>
                                    <p:anim calcmode="lin" valueType="num">
                                      <p:cBhvr>
                                        <p:cTn id="80" dur="1000" fill="hold"/>
                                        <p:tgtEl>
                                          <p:spTgt spid="10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06"/>
                                        </p:tgtEl>
                                        <p:attrNameLst>
                                          <p:attrName>style.visibility</p:attrName>
                                        </p:attrNameLst>
                                      </p:cBhvr>
                                      <p:to>
                                        <p:strVal val="visible"/>
                                      </p:to>
                                    </p:set>
                                    <p:animEffect transition="in" filter="fade">
                                      <p:cBhvr>
                                        <p:cTn id="83" dur="1000"/>
                                        <p:tgtEl>
                                          <p:spTgt spid="106"/>
                                        </p:tgtEl>
                                      </p:cBhvr>
                                    </p:animEffect>
                                    <p:anim calcmode="lin" valueType="num">
                                      <p:cBhvr>
                                        <p:cTn id="84" dur="1000" fill="hold"/>
                                        <p:tgtEl>
                                          <p:spTgt spid="106"/>
                                        </p:tgtEl>
                                        <p:attrNameLst>
                                          <p:attrName>ppt_x</p:attrName>
                                        </p:attrNameLst>
                                      </p:cBhvr>
                                      <p:tavLst>
                                        <p:tav tm="0">
                                          <p:val>
                                            <p:strVal val="#ppt_x"/>
                                          </p:val>
                                        </p:tav>
                                        <p:tav tm="100000">
                                          <p:val>
                                            <p:strVal val="#ppt_x"/>
                                          </p:val>
                                        </p:tav>
                                      </p:tavLst>
                                    </p:anim>
                                    <p:anim calcmode="lin" valueType="num">
                                      <p:cBhvr>
                                        <p:cTn id="85"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108" grpId="0" animBg="1"/>
      <p:bldP spid="109" grpId="0"/>
      <p:bldP spid="110" grpId="0"/>
      <p:bldP spid="111" grpId="0" animBg="1"/>
      <p:bldP spid="112" grpId="0"/>
      <p:bldP spid="113" grpId="0"/>
      <p:bldP spid="114" grpId="0" animBg="1"/>
      <p:bldP spid="115" grpId="0"/>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580557" y="475705"/>
            <a:ext cx="7982835"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Giới thiệu đề tài – Quản lý Cửa hàng tiện lợi</a:t>
            </a:r>
            <a:endParaRPr/>
          </a:p>
        </p:txBody>
      </p:sp>
      <p:sp>
        <p:nvSpPr>
          <p:cNvPr id="662" name="Google Shape;662;p49"/>
          <p:cNvSpPr txBox="1">
            <a:spLocks noGrp="1"/>
          </p:cNvSpPr>
          <p:nvPr>
            <p:ph type="subTitle" idx="1"/>
          </p:nvPr>
        </p:nvSpPr>
        <p:spPr>
          <a:xfrm>
            <a:off x="714124" y="1201593"/>
            <a:ext cx="7715699" cy="106848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a:t>Đối với cửa hàng tiện lợi, ngoài việc bán hàng thì cửa hàng sẽ tiến hành quản lý kho sản phẩm. Khi hết hàng trong kho hoặc hàng đã quá hạn sử dụng thì cửa hàng phải thực hiện nhập hàng mới, hủy hàng cũ (nếu cần). Mỗi loại hàng hóa nhập về đều thuộc một nhà cung cấp nhất định, khi cần nhập hàng thì cửa hàng phải tiến hành liên hệ với nhà cung cấp tương ứng. Cuối tháng, cửa hàng tiến hành thống kê doanh thu, thống kê lượng sản phẩm bán hoặc hủy và lập báo cáo cụ thể để gửi cho cửa hàng trưởng nắm được tình h</a:t>
            </a:r>
            <a:r>
              <a:rPr lang="en-US"/>
              <a:t>ì</a:t>
            </a:r>
            <a:r>
              <a:rPr lang="vi-VN"/>
              <a:t>nh của cửa hàng.</a:t>
            </a:r>
            <a:endParaRPr/>
          </a:p>
        </p:txBody>
      </p:sp>
      <p:sp>
        <p:nvSpPr>
          <p:cNvPr id="31" name="Google Shape;810;p53">
            <a:extLst>
              <a:ext uri="{FF2B5EF4-FFF2-40B4-BE49-F238E27FC236}">
                <a16:creationId xmlns:a16="http://schemas.microsoft.com/office/drawing/2014/main" id="{63379338-F9AA-42AF-A127-3457B96DD945}"/>
              </a:ext>
            </a:extLst>
          </p:cNvPr>
          <p:cNvSpPr txBox="1">
            <a:spLocks noGrp="1"/>
          </p:cNvSpPr>
          <p:nvPr>
            <p:ph type="title"/>
          </p:nvPr>
        </p:nvSpPr>
        <p:spPr>
          <a:xfrm>
            <a:off x="986729" y="3004834"/>
            <a:ext cx="1432006"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Tài </a:t>
            </a:r>
            <a:r>
              <a:rPr lang="en">
                <a:solidFill>
                  <a:srgbClr val="4C777F"/>
                </a:solidFill>
              </a:rPr>
              <a:t>khoản</a:t>
            </a:r>
            <a:endParaRPr>
              <a:solidFill>
                <a:srgbClr val="4C777F"/>
              </a:solidFill>
            </a:endParaRPr>
          </a:p>
        </p:txBody>
      </p:sp>
      <p:sp>
        <p:nvSpPr>
          <p:cNvPr id="32" name="Google Shape;812;p53">
            <a:extLst>
              <a:ext uri="{FF2B5EF4-FFF2-40B4-BE49-F238E27FC236}">
                <a16:creationId xmlns:a16="http://schemas.microsoft.com/office/drawing/2014/main" id="{9F6FD2B4-C212-4797-B5C5-EB97E67F1A0D}"/>
              </a:ext>
            </a:extLst>
          </p:cNvPr>
          <p:cNvSpPr txBox="1">
            <a:spLocks/>
          </p:cNvSpPr>
          <p:nvPr/>
        </p:nvSpPr>
        <p:spPr>
          <a:xfrm>
            <a:off x="3942735" y="3004834"/>
            <a:ext cx="1189768"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solidFill>
                  <a:srgbClr val="4C777F"/>
                </a:solidFill>
              </a:rPr>
              <a:t>Nhân sự</a:t>
            </a:r>
          </a:p>
        </p:txBody>
      </p:sp>
      <p:sp>
        <p:nvSpPr>
          <p:cNvPr id="33" name="Google Shape;816;p53">
            <a:extLst>
              <a:ext uri="{FF2B5EF4-FFF2-40B4-BE49-F238E27FC236}">
                <a16:creationId xmlns:a16="http://schemas.microsoft.com/office/drawing/2014/main" id="{34DEE383-486D-444D-8D8E-0ACDD5701A1A}"/>
              </a:ext>
            </a:extLst>
          </p:cNvPr>
          <p:cNvSpPr txBox="1">
            <a:spLocks/>
          </p:cNvSpPr>
          <p:nvPr/>
        </p:nvSpPr>
        <p:spPr>
          <a:xfrm>
            <a:off x="1006158" y="3922436"/>
            <a:ext cx="1215932"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solidFill>
                  <a:srgbClr val="4C777F"/>
                </a:solidFill>
              </a:rPr>
              <a:t>Tồn kho</a:t>
            </a:r>
          </a:p>
        </p:txBody>
      </p:sp>
      <p:sp>
        <p:nvSpPr>
          <p:cNvPr id="34" name="Google Shape;817;p53">
            <a:extLst>
              <a:ext uri="{FF2B5EF4-FFF2-40B4-BE49-F238E27FC236}">
                <a16:creationId xmlns:a16="http://schemas.microsoft.com/office/drawing/2014/main" id="{518DC64E-5BED-4C18-A604-45453946BFEE}"/>
              </a:ext>
            </a:extLst>
          </p:cNvPr>
          <p:cNvSpPr txBox="1">
            <a:spLocks/>
          </p:cNvSpPr>
          <p:nvPr/>
        </p:nvSpPr>
        <p:spPr>
          <a:xfrm>
            <a:off x="4640826" y="3925888"/>
            <a:ext cx="1416372"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sz="2000" b="1">
                <a:solidFill>
                  <a:srgbClr val="4C777F"/>
                </a:solidFill>
              </a:rPr>
              <a:t>Chứng từ</a:t>
            </a:r>
          </a:p>
        </p:txBody>
      </p:sp>
      <p:sp>
        <p:nvSpPr>
          <p:cNvPr id="35" name="Google Shape;818;p53">
            <a:extLst>
              <a:ext uri="{FF2B5EF4-FFF2-40B4-BE49-F238E27FC236}">
                <a16:creationId xmlns:a16="http://schemas.microsoft.com/office/drawing/2014/main" id="{68E9103E-030B-4F16-A67B-AF6E6F9DF067}"/>
              </a:ext>
            </a:extLst>
          </p:cNvPr>
          <p:cNvSpPr txBox="1">
            <a:spLocks/>
          </p:cNvSpPr>
          <p:nvPr/>
        </p:nvSpPr>
        <p:spPr>
          <a:xfrm>
            <a:off x="2649012" y="3922436"/>
            <a:ext cx="1665112"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alatino Linotype" panose="02040502050505030304" pitchFamily="18" charset="0"/>
                <a:ea typeface="Palatino Linotype" panose="0204050205050503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sz="2000" b="1">
                <a:solidFill>
                  <a:srgbClr val="4C777F"/>
                </a:solidFill>
              </a:rPr>
              <a:t>Khách hàng</a:t>
            </a:r>
          </a:p>
        </p:txBody>
      </p:sp>
      <p:sp>
        <p:nvSpPr>
          <p:cNvPr id="36" name="Google Shape;812;p53">
            <a:extLst>
              <a:ext uri="{FF2B5EF4-FFF2-40B4-BE49-F238E27FC236}">
                <a16:creationId xmlns:a16="http://schemas.microsoft.com/office/drawing/2014/main" id="{19744929-0896-4075-9E1F-DAB759E47FD3}"/>
              </a:ext>
            </a:extLst>
          </p:cNvPr>
          <p:cNvSpPr txBox="1">
            <a:spLocks/>
          </p:cNvSpPr>
          <p:nvPr/>
        </p:nvSpPr>
        <p:spPr>
          <a:xfrm>
            <a:off x="6656503" y="3004834"/>
            <a:ext cx="1432008"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Libre Baskerville"/>
              <a:buNone/>
              <a:defRPr sz="2000" b="1" i="0" u="none" strike="noStrike" cap="none">
                <a:solidFill>
                  <a:schemeClr val="dk2"/>
                </a:solidFill>
                <a:latin typeface="Palatino Linotype" panose="02040502050505030304" pitchFamily="18" charset="0"/>
                <a:ea typeface="Libre Baskerville"/>
                <a:cs typeface="Libre Baskerville"/>
                <a:sym typeface="Libre Baskerville"/>
              </a:defRPr>
            </a:lvl1pPr>
            <a:lvl2pPr marR="0" lvl="1"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9pPr>
          </a:lstStyle>
          <a:p>
            <a:r>
              <a:rPr lang="en-US"/>
              <a:t>Sản phẩm</a:t>
            </a:r>
          </a:p>
        </p:txBody>
      </p:sp>
      <p:sp>
        <p:nvSpPr>
          <p:cNvPr id="37" name="Google Shape;817;p53">
            <a:extLst>
              <a:ext uri="{FF2B5EF4-FFF2-40B4-BE49-F238E27FC236}">
                <a16:creationId xmlns:a16="http://schemas.microsoft.com/office/drawing/2014/main" id="{2229C376-DCB4-4D28-9068-583BE4E90DC2}"/>
              </a:ext>
            </a:extLst>
          </p:cNvPr>
          <p:cNvSpPr txBox="1">
            <a:spLocks/>
          </p:cNvSpPr>
          <p:nvPr/>
        </p:nvSpPr>
        <p:spPr>
          <a:xfrm>
            <a:off x="6732860" y="3922436"/>
            <a:ext cx="110208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Libre Baskerville"/>
              <a:buNone/>
              <a:defRPr sz="2000" b="1" i="0" u="none" strike="noStrike" cap="none">
                <a:solidFill>
                  <a:schemeClr val="dk2"/>
                </a:solidFill>
                <a:latin typeface="Palatino Linotype" panose="02040502050505030304" pitchFamily="18" charset="0"/>
                <a:ea typeface="Libre Baskerville"/>
                <a:cs typeface="Libre Baskerville"/>
                <a:sym typeface="Libre Baskerville"/>
              </a:defRPr>
            </a:lvl1pPr>
            <a:lvl2pPr marR="0" lvl="1"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9pPr>
          </a:lstStyle>
          <a:p>
            <a:pPr>
              <a:buClr>
                <a:schemeClr val="dk1"/>
              </a:buClr>
              <a:buSzPts val="1100"/>
              <a:buFont typeface="Arial"/>
              <a:buNone/>
            </a:pPr>
            <a:r>
              <a:rPr lang="en-US"/>
              <a:t>Kế toán</a:t>
            </a:r>
          </a:p>
        </p:txBody>
      </p:sp>
      <p:cxnSp>
        <p:nvCxnSpPr>
          <p:cNvPr id="38" name="Google Shape;1456;p80">
            <a:extLst>
              <a:ext uri="{FF2B5EF4-FFF2-40B4-BE49-F238E27FC236}">
                <a16:creationId xmlns:a16="http://schemas.microsoft.com/office/drawing/2014/main" id="{BCE1746B-23B3-480D-8985-C0CDFDB2765D}"/>
              </a:ext>
            </a:extLst>
          </p:cNvPr>
          <p:cNvCxnSpPr>
            <a:cxnSpLocks/>
            <a:stCxn id="31" idx="3"/>
            <a:endCxn id="32" idx="1"/>
          </p:cNvCxnSpPr>
          <p:nvPr/>
        </p:nvCxnSpPr>
        <p:spPr>
          <a:xfrm>
            <a:off x="2418735" y="3187684"/>
            <a:ext cx="1524000" cy="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1456;p80">
            <a:extLst>
              <a:ext uri="{FF2B5EF4-FFF2-40B4-BE49-F238E27FC236}">
                <a16:creationId xmlns:a16="http://schemas.microsoft.com/office/drawing/2014/main" id="{3349C195-9547-4A05-99F7-9A0F3F7B4810}"/>
              </a:ext>
            </a:extLst>
          </p:cNvPr>
          <p:cNvCxnSpPr>
            <a:cxnSpLocks/>
            <a:stCxn id="32" idx="3"/>
            <a:endCxn id="36" idx="1"/>
          </p:cNvCxnSpPr>
          <p:nvPr/>
        </p:nvCxnSpPr>
        <p:spPr>
          <a:xfrm>
            <a:off x="5132503" y="3187684"/>
            <a:ext cx="1524000" cy="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1462;p80">
            <a:extLst>
              <a:ext uri="{FF2B5EF4-FFF2-40B4-BE49-F238E27FC236}">
                <a16:creationId xmlns:a16="http://schemas.microsoft.com/office/drawing/2014/main" id="{C9183F72-E8DD-46D9-AF03-62AF8F2AEFC7}"/>
              </a:ext>
            </a:extLst>
          </p:cNvPr>
          <p:cNvCxnSpPr>
            <a:cxnSpLocks/>
            <a:stCxn id="36" idx="2"/>
            <a:endCxn id="33" idx="0"/>
          </p:cNvCxnSpPr>
          <p:nvPr/>
        </p:nvCxnSpPr>
        <p:spPr>
          <a:xfrm rot="5400000">
            <a:off x="4217365" y="767294"/>
            <a:ext cx="551902" cy="575838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51" name="Google Shape;1456;p80">
            <a:extLst>
              <a:ext uri="{FF2B5EF4-FFF2-40B4-BE49-F238E27FC236}">
                <a16:creationId xmlns:a16="http://schemas.microsoft.com/office/drawing/2014/main" id="{40B2AC8A-D73C-46D4-B8AF-A9203EEF0C9A}"/>
              </a:ext>
            </a:extLst>
          </p:cNvPr>
          <p:cNvCxnSpPr>
            <a:cxnSpLocks/>
            <a:stCxn id="33" idx="3"/>
            <a:endCxn id="35" idx="1"/>
          </p:cNvCxnSpPr>
          <p:nvPr/>
        </p:nvCxnSpPr>
        <p:spPr>
          <a:xfrm>
            <a:off x="2222090" y="4105286"/>
            <a:ext cx="426922" cy="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1456;p80">
            <a:extLst>
              <a:ext uri="{FF2B5EF4-FFF2-40B4-BE49-F238E27FC236}">
                <a16:creationId xmlns:a16="http://schemas.microsoft.com/office/drawing/2014/main" id="{C4ABD053-5036-4618-AFE9-AF87A1E49A1F}"/>
              </a:ext>
            </a:extLst>
          </p:cNvPr>
          <p:cNvCxnSpPr>
            <a:cxnSpLocks/>
            <a:stCxn id="35" idx="3"/>
            <a:endCxn id="34" idx="1"/>
          </p:cNvCxnSpPr>
          <p:nvPr/>
        </p:nvCxnSpPr>
        <p:spPr>
          <a:xfrm>
            <a:off x="4314124" y="4105286"/>
            <a:ext cx="326702" cy="3452"/>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1456;p80">
            <a:extLst>
              <a:ext uri="{FF2B5EF4-FFF2-40B4-BE49-F238E27FC236}">
                <a16:creationId xmlns:a16="http://schemas.microsoft.com/office/drawing/2014/main" id="{9DDCD8DA-07CE-463E-80B6-951CD908DD95}"/>
              </a:ext>
            </a:extLst>
          </p:cNvPr>
          <p:cNvCxnSpPr>
            <a:cxnSpLocks/>
            <a:stCxn id="34" idx="3"/>
            <a:endCxn id="37" idx="1"/>
          </p:cNvCxnSpPr>
          <p:nvPr/>
        </p:nvCxnSpPr>
        <p:spPr>
          <a:xfrm flipV="1">
            <a:off x="6057198" y="4105286"/>
            <a:ext cx="675662" cy="3452"/>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990910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fade">
                                      <p:cBhvr>
                                        <p:cTn id="67" dur="1000"/>
                                        <p:tgtEl>
                                          <p:spTgt spid="34">
                                            <p:txEl>
                                              <p:pRg st="0" end="0"/>
                                            </p:txEl>
                                          </p:spTgt>
                                        </p:tgtEl>
                                      </p:cBhvr>
                                    </p:animEffect>
                                    <p:anim calcmode="lin" valueType="num">
                                      <p:cBhvr>
                                        <p:cTn id="6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sp>
        <p:nvSpPr>
          <p:cNvPr id="1794" name="Google Shape;1794;p88"/>
          <p:cNvSpPr txBox="1">
            <a:spLocks noGrp="1"/>
          </p:cNvSpPr>
          <p:nvPr>
            <p:ph type="subTitle" idx="1"/>
          </p:nvPr>
        </p:nvSpPr>
        <p:spPr>
          <a:xfrm flipH="1">
            <a:off x="6007401" y="1374075"/>
            <a:ext cx="2416599" cy="43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Ứng dụng phục vụ</a:t>
            </a:r>
            <a:endParaRPr/>
          </a:p>
        </p:txBody>
      </p:sp>
      <p:sp>
        <p:nvSpPr>
          <p:cNvPr id="1796" name="Google Shape;1796;p88"/>
          <p:cNvSpPr txBox="1">
            <a:spLocks noGrp="1"/>
          </p:cNvSpPr>
          <p:nvPr>
            <p:ph type="subTitle" idx="2"/>
          </p:nvPr>
        </p:nvSpPr>
        <p:spPr>
          <a:xfrm flipH="1">
            <a:off x="720025" y="2847050"/>
            <a:ext cx="2334030" cy="43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Phần mềm quản lí</a:t>
            </a:r>
            <a:endParaRPr/>
          </a:p>
        </p:txBody>
      </p:sp>
      <p:sp>
        <p:nvSpPr>
          <p:cNvPr id="1797" name="Google Shape;1797;p88"/>
          <p:cNvSpPr txBox="1">
            <a:spLocks noGrp="1"/>
          </p:cNvSpPr>
          <p:nvPr>
            <p:ph type="subTitle" idx="3"/>
          </p:nvPr>
        </p:nvSpPr>
        <p:spPr>
          <a:xfrm flipH="1">
            <a:off x="4572000" y="1876339"/>
            <a:ext cx="3852000" cy="86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Phục vụ khách hàng cho việc xem thông tin và tạo tài khoản cho việc tích lũy và theo dõi điểm mua hàng</a:t>
            </a:r>
            <a:endParaRPr/>
          </a:p>
        </p:txBody>
      </p:sp>
      <p:sp>
        <p:nvSpPr>
          <p:cNvPr id="1798" name="Google Shape;1798;p88"/>
          <p:cNvSpPr txBox="1">
            <a:spLocks noGrp="1"/>
          </p:cNvSpPr>
          <p:nvPr>
            <p:ph type="subTitle" idx="4"/>
          </p:nvPr>
        </p:nvSpPr>
        <p:spPr>
          <a:xfrm flipH="1">
            <a:off x="720023" y="3349800"/>
            <a:ext cx="4030692" cy="8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Nghiệp vụ bán hàng, quản lí sản phẩm, kho hàng, nhân viên cũng như thực hiện quản lí – lưu trữ chứng từ liên quan để tiến hành thống kê</a:t>
            </a:r>
            <a:endParaRPr/>
          </a:p>
        </p:txBody>
      </p:sp>
      <p:grpSp>
        <p:nvGrpSpPr>
          <p:cNvPr id="1799" name="Google Shape;1799;p88"/>
          <p:cNvGrpSpPr/>
          <p:nvPr/>
        </p:nvGrpSpPr>
        <p:grpSpPr>
          <a:xfrm>
            <a:off x="698860" y="841405"/>
            <a:ext cx="3554756" cy="1916466"/>
            <a:chOff x="698860" y="590214"/>
            <a:chExt cx="3554756" cy="2167657"/>
          </a:xfrm>
        </p:grpSpPr>
        <p:grpSp>
          <p:nvGrpSpPr>
            <p:cNvPr id="1800" name="Google Shape;1800;p88"/>
            <p:cNvGrpSpPr/>
            <p:nvPr/>
          </p:nvGrpSpPr>
          <p:grpSpPr>
            <a:xfrm>
              <a:off x="2752527" y="1425483"/>
              <a:ext cx="1501089" cy="1332387"/>
              <a:chOff x="9143997" y="717540"/>
              <a:chExt cx="2210734" cy="1962279"/>
            </a:xfrm>
          </p:grpSpPr>
          <p:sp>
            <p:nvSpPr>
              <p:cNvPr id="1801" name="Google Shape;1801;p88"/>
              <p:cNvSpPr/>
              <p:nvPr/>
            </p:nvSpPr>
            <p:spPr>
              <a:xfrm>
                <a:off x="9839647" y="1845764"/>
                <a:ext cx="192588" cy="251615"/>
              </a:xfrm>
              <a:custGeom>
                <a:avLst/>
                <a:gdLst/>
                <a:ahLst/>
                <a:cxnLst/>
                <a:rect l="l" t="t" r="r" b="b"/>
                <a:pathLst>
                  <a:path w="4571" h="5972" extrusionOk="0">
                    <a:moveTo>
                      <a:pt x="2369" y="0"/>
                    </a:moveTo>
                    <a:cubicBezTo>
                      <a:pt x="2336" y="167"/>
                      <a:pt x="2369" y="367"/>
                      <a:pt x="2136" y="467"/>
                    </a:cubicBezTo>
                    <a:cubicBezTo>
                      <a:pt x="2169" y="968"/>
                      <a:pt x="2102" y="1435"/>
                      <a:pt x="1669" y="1768"/>
                    </a:cubicBezTo>
                    <a:cubicBezTo>
                      <a:pt x="1635" y="2202"/>
                      <a:pt x="1435" y="2469"/>
                      <a:pt x="968" y="2469"/>
                    </a:cubicBezTo>
                    <a:cubicBezTo>
                      <a:pt x="901" y="2535"/>
                      <a:pt x="835" y="2602"/>
                      <a:pt x="768" y="2669"/>
                    </a:cubicBezTo>
                    <a:cubicBezTo>
                      <a:pt x="601" y="2969"/>
                      <a:pt x="268" y="2936"/>
                      <a:pt x="1" y="2969"/>
                    </a:cubicBezTo>
                    <a:cubicBezTo>
                      <a:pt x="34" y="3069"/>
                      <a:pt x="34" y="3169"/>
                      <a:pt x="34" y="3236"/>
                    </a:cubicBezTo>
                    <a:cubicBezTo>
                      <a:pt x="1635" y="3369"/>
                      <a:pt x="2002" y="4637"/>
                      <a:pt x="2369" y="5971"/>
                    </a:cubicBezTo>
                    <a:cubicBezTo>
                      <a:pt x="2603" y="5438"/>
                      <a:pt x="2603" y="4971"/>
                      <a:pt x="2903" y="4637"/>
                    </a:cubicBezTo>
                    <a:cubicBezTo>
                      <a:pt x="3070" y="4137"/>
                      <a:pt x="3403" y="3803"/>
                      <a:pt x="3870" y="3570"/>
                    </a:cubicBezTo>
                    <a:cubicBezTo>
                      <a:pt x="4070" y="3303"/>
                      <a:pt x="4537" y="3369"/>
                      <a:pt x="4571" y="2969"/>
                    </a:cubicBezTo>
                    <a:cubicBezTo>
                      <a:pt x="3170" y="2469"/>
                      <a:pt x="2603" y="1335"/>
                      <a:pt x="2369"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8"/>
              <p:cNvSpPr/>
              <p:nvPr/>
            </p:nvSpPr>
            <p:spPr>
              <a:xfrm>
                <a:off x="9956312" y="717540"/>
                <a:ext cx="1323930" cy="1516138"/>
              </a:xfrm>
              <a:custGeom>
                <a:avLst/>
                <a:gdLst/>
                <a:ahLst/>
                <a:cxnLst/>
                <a:rect l="l" t="t" r="r" b="b"/>
                <a:pathLst>
                  <a:path w="31423" h="35985" extrusionOk="0">
                    <a:moveTo>
                      <a:pt x="17275" y="1"/>
                    </a:moveTo>
                    <a:cubicBezTo>
                      <a:pt x="17127" y="1"/>
                      <a:pt x="16954" y="68"/>
                      <a:pt x="16746" y="193"/>
                    </a:cubicBezTo>
                    <a:cubicBezTo>
                      <a:pt x="11709" y="3061"/>
                      <a:pt x="6639" y="5930"/>
                      <a:pt x="1568" y="8765"/>
                    </a:cubicBezTo>
                    <a:cubicBezTo>
                      <a:pt x="834" y="9166"/>
                      <a:pt x="401" y="9766"/>
                      <a:pt x="167" y="10533"/>
                    </a:cubicBezTo>
                    <a:cubicBezTo>
                      <a:pt x="0" y="10900"/>
                      <a:pt x="0" y="11267"/>
                      <a:pt x="134" y="11634"/>
                    </a:cubicBezTo>
                    <a:cubicBezTo>
                      <a:pt x="267" y="12235"/>
                      <a:pt x="601" y="12802"/>
                      <a:pt x="901" y="13335"/>
                    </a:cubicBezTo>
                    <a:cubicBezTo>
                      <a:pt x="2335" y="15904"/>
                      <a:pt x="3770" y="18472"/>
                      <a:pt x="5238" y="21008"/>
                    </a:cubicBezTo>
                    <a:cubicBezTo>
                      <a:pt x="7906" y="25644"/>
                      <a:pt x="10475" y="30314"/>
                      <a:pt x="13143" y="34918"/>
                    </a:cubicBezTo>
                    <a:cubicBezTo>
                      <a:pt x="13377" y="35351"/>
                      <a:pt x="13510" y="35885"/>
                      <a:pt x="14077" y="35985"/>
                    </a:cubicBezTo>
                    <a:cubicBezTo>
                      <a:pt x="14211" y="35918"/>
                      <a:pt x="14311" y="35818"/>
                      <a:pt x="14311" y="35718"/>
                    </a:cubicBezTo>
                    <a:cubicBezTo>
                      <a:pt x="14477" y="34350"/>
                      <a:pt x="15478" y="33783"/>
                      <a:pt x="16546" y="33183"/>
                    </a:cubicBezTo>
                    <a:cubicBezTo>
                      <a:pt x="21149" y="30581"/>
                      <a:pt x="25752" y="28013"/>
                      <a:pt x="30322" y="25377"/>
                    </a:cubicBezTo>
                    <a:cubicBezTo>
                      <a:pt x="30722" y="25177"/>
                      <a:pt x="31189" y="24977"/>
                      <a:pt x="31356" y="24477"/>
                    </a:cubicBezTo>
                    <a:cubicBezTo>
                      <a:pt x="31423" y="23876"/>
                      <a:pt x="31056" y="23409"/>
                      <a:pt x="30789" y="22942"/>
                    </a:cubicBezTo>
                    <a:cubicBezTo>
                      <a:pt x="26786" y="15871"/>
                      <a:pt x="22783" y="8799"/>
                      <a:pt x="18814" y="1727"/>
                    </a:cubicBezTo>
                    <a:cubicBezTo>
                      <a:pt x="18547" y="1260"/>
                      <a:pt x="18247" y="793"/>
                      <a:pt x="17780" y="426"/>
                    </a:cubicBezTo>
                    <a:cubicBezTo>
                      <a:pt x="17643" y="134"/>
                      <a:pt x="17484" y="1"/>
                      <a:pt x="17275" y="1"/>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8"/>
              <p:cNvSpPr/>
              <p:nvPr/>
            </p:nvSpPr>
            <p:spPr>
              <a:xfrm>
                <a:off x="9165063" y="1185211"/>
                <a:ext cx="1271938" cy="1424036"/>
              </a:xfrm>
              <a:custGeom>
                <a:avLst/>
                <a:gdLst/>
                <a:ahLst/>
                <a:cxnLst/>
                <a:rect l="l" t="t" r="r" b="b"/>
                <a:pathLst>
                  <a:path w="30189" h="33799" extrusionOk="0">
                    <a:moveTo>
                      <a:pt x="15647" y="11206"/>
                    </a:moveTo>
                    <a:lnTo>
                      <a:pt x="15647" y="11206"/>
                    </a:lnTo>
                    <a:cubicBezTo>
                      <a:pt x="15514" y="11285"/>
                      <a:pt x="15380" y="11365"/>
                      <a:pt x="15245" y="11442"/>
                    </a:cubicBezTo>
                    <a:cubicBezTo>
                      <a:pt x="13039" y="12711"/>
                      <a:pt x="10805" y="13953"/>
                      <a:pt x="8569" y="15167"/>
                    </a:cubicBezTo>
                    <a:lnTo>
                      <a:pt x="8569" y="15167"/>
                    </a:lnTo>
                    <a:cubicBezTo>
                      <a:pt x="10694" y="14003"/>
                      <a:pt x="12775" y="12748"/>
                      <a:pt x="14911" y="11575"/>
                    </a:cubicBezTo>
                    <a:cubicBezTo>
                      <a:pt x="15150" y="11446"/>
                      <a:pt x="15400" y="11329"/>
                      <a:pt x="15647" y="11206"/>
                    </a:cubicBezTo>
                    <a:close/>
                    <a:moveTo>
                      <a:pt x="16345" y="0"/>
                    </a:moveTo>
                    <a:cubicBezTo>
                      <a:pt x="15812" y="167"/>
                      <a:pt x="15345" y="434"/>
                      <a:pt x="14944" y="768"/>
                    </a:cubicBezTo>
                    <a:cubicBezTo>
                      <a:pt x="14778" y="1301"/>
                      <a:pt x="15111" y="1668"/>
                      <a:pt x="15311" y="2069"/>
                    </a:cubicBezTo>
                    <a:cubicBezTo>
                      <a:pt x="17279" y="5504"/>
                      <a:pt x="19214" y="8974"/>
                      <a:pt x="21182" y="12409"/>
                    </a:cubicBezTo>
                    <a:cubicBezTo>
                      <a:pt x="22316" y="14444"/>
                      <a:pt x="23417" y="16479"/>
                      <a:pt x="24618" y="18480"/>
                    </a:cubicBezTo>
                    <a:cubicBezTo>
                      <a:pt x="24485" y="18464"/>
                      <a:pt x="24351" y="18447"/>
                      <a:pt x="24218" y="18447"/>
                    </a:cubicBezTo>
                    <a:cubicBezTo>
                      <a:pt x="24084" y="18447"/>
                      <a:pt x="23951" y="18464"/>
                      <a:pt x="23817" y="18514"/>
                    </a:cubicBezTo>
                    <a:cubicBezTo>
                      <a:pt x="20215" y="20415"/>
                      <a:pt x="16646" y="22483"/>
                      <a:pt x="13076" y="24451"/>
                    </a:cubicBezTo>
                    <a:cubicBezTo>
                      <a:pt x="16012" y="22717"/>
                      <a:pt x="19014" y="21082"/>
                      <a:pt x="21983" y="19414"/>
                    </a:cubicBezTo>
                    <a:cubicBezTo>
                      <a:pt x="22283" y="19248"/>
                      <a:pt x="22583" y="19081"/>
                      <a:pt x="22717" y="18747"/>
                    </a:cubicBezTo>
                    <a:cubicBezTo>
                      <a:pt x="22483" y="18180"/>
                      <a:pt x="21916" y="17980"/>
                      <a:pt x="21482" y="17646"/>
                    </a:cubicBezTo>
                    <a:cubicBezTo>
                      <a:pt x="20715" y="17646"/>
                      <a:pt x="20181" y="18147"/>
                      <a:pt x="19548" y="18480"/>
                    </a:cubicBezTo>
                    <a:cubicBezTo>
                      <a:pt x="17013" y="19915"/>
                      <a:pt x="14477" y="21382"/>
                      <a:pt x="11876" y="22750"/>
                    </a:cubicBezTo>
                    <a:cubicBezTo>
                      <a:pt x="14678" y="21082"/>
                      <a:pt x="17546" y="19548"/>
                      <a:pt x="20348" y="17913"/>
                    </a:cubicBezTo>
                    <a:cubicBezTo>
                      <a:pt x="20715" y="17746"/>
                      <a:pt x="21082" y="17546"/>
                      <a:pt x="21216" y="17146"/>
                    </a:cubicBezTo>
                    <a:cubicBezTo>
                      <a:pt x="21249" y="16512"/>
                      <a:pt x="20982" y="16112"/>
                      <a:pt x="20482" y="15812"/>
                    </a:cubicBezTo>
                    <a:cubicBezTo>
                      <a:pt x="20432" y="15805"/>
                      <a:pt x="20384" y="15801"/>
                      <a:pt x="20337" y="15801"/>
                    </a:cubicBezTo>
                    <a:cubicBezTo>
                      <a:pt x="19950" y="15801"/>
                      <a:pt x="19675" y="16033"/>
                      <a:pt x="19348" y="16212"/>
                    </a:cubicBezTo>
                    <a:cubicBezTo>
                      <a:pt x="16546" y="17780"/>
                      <a:pt x="13777" y="19414"/>
                      <a:pt x="10942" y="20949"/>
                    </a:cubicBezTo>
                    <a:cubicBezTo>
                      <a:pt x="13543" y="19414"/>
                      <a:pt x="16179" y="17947"/>
                      <a:pt x="18814" y="16446"/>
                    </a:cubicBezTo>
                    <a:cubicBezTo>
                      <a:pt x="19314" y="16145"/>
                      <a:pt x="19915" y="15945"/>
                      <a:pt x="20181" y="15378"/>
                    </a:cubicBezTo>
                    <a:cubicBezTo>
                      <a:pt x="20248" y="14778"/>
                      <a:pt x="20015" y="14344"/>
                      <a:pt x="19481" y="14044"/>
                    </a:cubicBezTo>
                    <a:cubicBezTo>
                      <a:pt x="19456" y="14042"/>
                      <a:pt x="19431" y="14042"/>
                      <a:pt x="19407" y="14042"/>
                    </a:cubicBezTo>
                    <a:cubicBezTo>
                      <a:pt x="18913" y="14042"/>
                      <a:pt x="18562" y="14353"/>
                      <a:pt x="18180" y="14544"/>
                    </a:cubicBezTo>
                    <a:cubicBezTo>
                      <a:pt x="15445" y="16045"/>
                      <a:pt x="12743" y="17613"/>
                      <a:pt x="9907" y="19214"/>
                    </a:cubicBezTo>
                    <a:cubicBezTo>
                      <a:pt x="10174" y="18914"/>
                      <a:pt x="10374" y="18814"/>
                      <a:pt x="10608" y="18714"/>
                    </a:cubicBezTo>
                    <a:cubicBezTo>
                      <a:pt x="12976" y="17446"/>
                      <a:pt x="15311" y="16045"/>
                      <a:pt x="17646" y="14744"/>
                    </a:cubicBezTo>
                    <a:cubicBezTo>
                      <a:pt x="18213" y="14444"/>
                      <a:pt x="18847" y="14211"/>
                      <a:pt x="19214" y="13644"/>
                    </a:cubicBezTo>
                    <a:cubicBezTo>
                      <a:pt x="19247" y="13043"/>
                      <a:pt x="18981" y="12609"/>
                      <a:pt x="18514" y="12276"/>
                    </a:cubicBezTo>
                    <a:cubicBezTo>
                      <a:pt x="18466" y="12271"/>
                      <a:pt x="18420" y="12269"/>
                      <a:pt x="18374" y="12269"/>
                    </a:cubicBezTo>
                    <a:cubicBezTo>
                      <a:pt x="17815" y="12269"/>
                      <a:pt x="17411" y="12630"/>
                      <a:pt x="16979" y="12876"/>
                    </a:cubicBezTo>
                    <a:cubicBezTo>
                      <a:pt x="14311" y="14344"/>
                      <a:pt x="11675" y="15845"/>
                      <a:pt x="8973" y="17380"/>
                    </a:cubicBezTo>
                    <a:cubicBezTo>
                      <a:pt x="9074" y="17213"/>
                      <a:pt x="9174" y="17146"/>
                      <a:pt x="9274" y="17079"/>
                    </a:cubicBezTo>
                    <a:cubicBezTo>
                      <a:pt x="11842" y="15678"/>
                      <a:pt x="14377" y="14244"/>
                      <a:pt x="16912" y="12776"/>
                    </a:cubicBezTo>
                    <a:cubicBezTo>
                      <a:pt x="17379" y="12509"/>
                      <a:pt x="17947" y="12309"/>
                      <a:pt x="18180" y="11742"/>
                    </a:cubicBezTo>
                    <a:cubicBezTo>
                      <a:pt x="18180" y="11142"/>
                      <a:pt x="17980" y="10675"/>
                      <a:pt x="17413" y="10408"/>
                    </a:cubicBezTo>
                    <a:cubicBezTo>
                      <a:pt x="17045" y="10485"/>
                      <a:pt x="16705" y="10625"/>
                      <a:pt x="16377" y="10793"/>
                    </a:cubicBezTo>
                    <a:lnTo>
                      <a:pt x="16377" y="10793"/>
                    </a:lnTo>
                    <a:cubicBezTo>
                      <a:pt x="16678" y="10588"/>
                      <a:pt x="16946" y="10340"/>
                      <a:pt x="17146" y="10008"/>
                    </a:cubicBezTo>
                    <a:cubicBezTo>
                      <a:pt x="17179" y="9407"/>
                      <a:pt x="16946" y="8940"/>
                      <a:pt x="16412" y="8640"/>
                    </a:cubicBezTo>
                    <a:cubicBezTo>
                      <a:pt x="15845" y="8640"/>
                      <a:pt x="15445" y="8974"/>
                      <a:pt x="14978" y="9240"/>
                    </a:cubicBezTo>
                    <a:cubicBezTo>
                      <a:pt x="12276" y="10775"/>
                      <a:pt x="9574" y="12309"/>
                      <a:pt x="6872" y="13810"/>
                    </a:cubicBezTo>
                    <a:cubicBezTo>
                      <a:pt x="9641" y="12176"/>
                      <a:pt x="12443" y="10641"/>
                      <a:pt x="15211" y="9040"/>
                    </a:cubicBezTo>
                    <a:cubicBezTo>
                      <a:pt x="15578" y="8840"/>
                      <a:pt x="16012" y="8673"/>
                      <a:pt x="16179" y="8206"/>
                    </a:cubicBezTo>
                    <a:cubicBezTo>
                      <a:pt x="16245" y="7873"/>
                      <a:pt x="16112" y="7539"/>
                      <a:pt x="15945" y="7239"/>
                    </a:cubicBezTo>
                    <a:cubicBezTo>
                      <a:pt x="15044" y="5705"/>
                      <a:pt x="14177" y="4137"/>
                      <a:pt x="13277" y="2602"/>
                    </a:cubicBezTo>
                    <a:cubicBezTo>
                      <a:pt x="13143" y="2369"/>
                      <a:pt x="13010" y="2102"/>
                      <a:pt x="12676" y="2035"/>
                    </a:cubicBezTo>
                    <a:cubicBezTo>
                      <a:pt x="8640" y="4304"/>
                      <a:pt x="4604" y="6605"/>
                      <a:pt x="534" y="8840"/>
                    </a:cubicBezTo>
                    <a:cubicBezTo>
                      <a:pt x="0" y="9140"/>
                      <a:pt x="367" y="9374"/>
                      <a:pt x="434" y="9674"/>
                    </a:cubicBezTo>
                    <a:cubicBezTo>
                      <a:pt x="401" y="10208"/>
                      <a:pt x="701" y="10675"/>
                      <a:pt x="968" y="11142"/>
                    </a:cubicBezTo>
                    <a:cubicBezTo>
                      <a:pt x="4737" y="17847"/>
                      <a:pt x="8540" y="24551"/>
                      <a:pt x="12309" y="31256"/>
                    </a:cubicBezTo>
                    <a:cubicBezTo>
                      <a:pt x="12776" y="32090"/>
                      <a:pt x="13143" y="33024"/>
                      <a:pt x="13844" y="33691"/>
                    </a:cubicBezTo>
                    <a:cubicBezTo>
                      <a:pt x="14003" y="33767"/>
                      <a:pt x="14153" y="33798"/>
                      <a:pt x="14294" y="33798"/>
                    </a:cubicBezTo>
                    <a:cubicBezTo>
                      <a:pt x="14713" y="33798"/>
                      <a:pt x="15062" y="33524"/>
                      <a:pt x="15411" y="33324"/>
                    </a:cubicBezTo>
                    <a:cubicBezTo>
                      <a:pt x="19948" y="30756"/>
                      <a:pt x="24518" y="28221"/>
                      <a:pt x="29054" y="25652"/>
                    </a:cubicBezTo>
                    <a:cubicBezTo>
                      <a:pt x="29421" y="25452"/>
                      <a:pt x="29788" y="25252"/>
                      <a:pt x="29955" y="24852"/>
                    </a:cubicBezTo>
                    <a:cubicBezTo>
                      <a:pt x="30189" y="24351"/>
                      <a:pt x="29955" y="23918"/>
                      <a:pt x="29722" y="23451"/>
                    </a:cubicBezTo>
                    <a:cubicBezTo>
                      <a:pt x="28087" y="20482"/>
                      <a:pt x="26386" y="17546"/>
                      <a:pt x="24718" y="14611"/>
                    </a:cubicBezTo>
                    <a:cubicBezTo>
                      <a:pt x="22083" y="9874"/>
                      <a:pt x="19348" y="5204"/>
                      <a:pt x="16779" y="467"/>
                    </a:cubicBezTo>
                    <a:cubicBezTo>
                      <a:pt x="16679" y="267"/>
                      <a:pt x="16579" y="67"/>
                      <a:pt x="16345" y="0"/>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8"/>
              <p:cNvSpPr/>
              <p:nvPr/>
            </p:nvSpPr>
            <p:spPr>
              <a:xfrm>
                <a:off x="9143997" y="722006"/>
                <a:ext cx="2210734" cy="1957813"/>
              </a:xfrm>
              <a:custGeom>
                <a:avLst/>
                <a:gdLst/>
                <a:ahLst/>
                <a:cxnLst/>
                <a:rect l="l" t="t" r="r" b="b"/>
                <a:pathLst>
                  <a:path w="52471" h="46468" extrusionOk="0">
                    <a:moveTo>
                      <a:pt x="37844" y="1"/>
                    </a:moveTo>
                    <a:cubicBezTo>
                      <a:pt x="37619" y="1"/>
                      <a:pt x="37363" y="105"/>
                      <a:pt x="37060" y="320"/>
                    </a:cubicBezTo>
                    <a:cubicBezTo>
                      <a:pt x="37960" y="1921"/>
                      <a:pt x="38828" y="3522"/>
                      <a:pt x="39728" y="5124"/>
                    </a:cubicBezTo>
                    <a:cubicBezTo>
                      <a:pt x="43298" y="11528"/>
                      <a:pt x="46934" y="17933"/>
                      <a:pt x="50536" y="24337"/>
                    </a:cubicBezTo>
                    <a:cubicBezTo>
                      <a:pt x="50603" y="25105"/>
                      <a:pt x="49969" y="25305"/>
                      <a:pt x="49469" y="25572"/>
                    </a:cubicBezTo>
                    <a:cubicBezTo>
                      <a:pt x="45032" y="28140"/>
                      <a:pt x="40529" y="30642"/>
                      <a:pt x="36092" y="33144"/>
                    </a:cubicBezTo>
                    <a:cubicBezTo>
                      <a:pt x="35259" y="33644"/>
                      <a:pt x="34691" y="34244"/>
                      <a:pt x="34458" y="35178"/>
                    </a:cubicBezTo>
                    <a:cubicBezTo>
                      <a:pt x="34288" y="35971"/>
                      <a:pt x="33469" y="36572"/>
                      <a:pt x="32654" y="36572"/>
                    </a:cubicBezTo>
                    <a:cubicBezTo>
                      <a:pt x="32509" y="36572"/>
                      <a:pt x="32364" y="36553"/>
                      <a:pt x="32223" y="36513"/>
                    </a:cubicBezTo>
                    <a:cubicBezTo>
                      <a:pt x="31905" y="36433"/>
                      <a:pt x="31598" y="36395"/>
                      <a:pt x="31299" y="36395"/>
                    </a:cubicBezTo>
                    <a:cubicBezTo>
                      <a:pt x="30598" y="36395"/>
                      <a:pt x="29943" y="36605"/>
                      <a:pt x="29288" y="36980"/>
                    </a:cubicBezTo>
                    <a:cubicBezTo>
                      <a:pt x="26352" y="38648"/>
                      <a:pt x="23450" y="40282"/>
                      <a:pt x="20515" y="41950"/>
                    </a:cubicBezTo>
                    <a:cubicBezTo>
                      <a:pt x="18947" y="42817"/>
                      <a:pt x="17412" y="43751"/>
                      <a:pt x="15811" y="44585"/>
                    </a:cubicBezTo>
                    <a:cubicBezTo>
                      <a:pt x="15547" y="44717"/>
                      <a:pt x="15284" y="44870"/>
                      <a:pt x="15026" y="44870"/>
                    </a:cubicBezTo>
                    <a:cubicBezTo>
                      <a:pt x="14827" y="44870"/>
                      <a:pt x="14632" y="44780"/>
                      <a:pt x="14444" y="44518"/>
                    </a:cubicBezTo>
                    <a:cubicBezTo>
                      <a:pt x="12843" y="41716"/>
                      <a:pt x="11275" y="38914"/>
                      <a:pt x="9674" y="36112"/>
                    </a:cubicBezTo>
                    <a:cubicBezTo>
                      <a:pt x="6772" y="30942"/>
                      <a:pt x="3836" y="25805"/>
                      <a:pt x="934" y="20668"/>
                    </a:cubicBezTo>
                    <a:cubicBezTo>
                      <a:pt x="0" y="21135"/>
                      <a:pt x="33" y="21735"/>
                      <a:pt x="534" y="22603"/>
                    </a:cubicBezTo>
                    <a:cubicBezTo>
                      <a:pt x="3202" y="27273"/>
                      <a:pt x="5838" y="31976"/>
                      <a:pt x="8506" y="36680"/>
                    </a:cubicBezTo>
                    <a:cubicBezTo>
                      <a:pt x="10207" y="39682"/>
                      <a:pt x="11942" y="42684"/>
                      <a:pt x="13610" y="45686"/>
                    </a:cubicBezTo>
                    <a:cubicBezTo>
                      <a:pt x="13881" y="46207"/>
                      <a:pt x="14139" y="46468"/>
                      <a:pt x="14498" y="46468"/>
                    </a:cubicBezTo>
                    <a:cubicBezTo>
                      <a:pt x="14713" y="46468"/>
                      <a:pt x="14965" y="46374"/>
                      <a:pt x="15278" y="46186"/>
                    </a:cubicBezTo>
                    <a:cubicBezTo>
                      <a:pt x="17279" y="44985"/>
                      <a:pt x="19314" y="43918"/>
                      <a:pt x="21349" y="42751"/>
                    </a:cubicBezTo>
                    <a:cubicBezTo>
                      <a:pt x="24151" y="41183"/>
                      <a:pt x="26919" y="39615"/>
                      <a:pt x="29688" y="38047"/>
                    </a:cubicBezTo>
                    <a:cubicBezTo>
                      <a:pt x="29883" y="37933"/>
                      <a:pt x="30047" y="37851"/>
                      <a:pt x="30202" y="37851"/>
                    </a:cubicBezTo>
                    <a:cubicBezTo>
                      <a:pt x="30365" y="37851"/>
                      <a:pt x="30518" y="37941"/>
                      <a:pt x="30689" y="38181"/>
                    </a:cubicBezTo>
                    <a:cubicBezTo>
                      <a:pt x="31037" y="38616"/>
                      <a:pt x="31669" y="38838"/>
                      <a:pt x="32280" y="38838"/>
                    </a:cubicBezTo>
                    <a:cubicBezTo>
                      <a:pt x="32605" y="38838"/>
                      <a:pt x="32924" y="38775"/>
                      <a:pt x="33190" y="38648"/>
                    </a:cubicBezTo>
                    <a:cubicBezTo>
                      <a:pt x="34024" y="38214"/>
                      <a:pt x="34792" y="37714"/>
                      <a:pt x="35625" y="37247"/>
                    </a:cubicBezTo>
                    <a:cubicBezTo>
                      <a:pt x="36426" y="36813"/>
                      <a:pt x="36793" y="36079"/>
                      <a:pt x="36626" y="35212"/>
                    </a:cubicBezTo>
                    <a:cubicBezTo>
                      <a:pt x="36493" y="34311"/>
                      <a:pt x="36893" y="33978"/>
                      <a:pt x="37560" y="33577"/>
                    </a:cubicBezTo>
                    <a:cubicBezTo>
                      <a:pt x="42197" y="31009"/>
                      <a:pt x="46800" y="28440"/>
                      <a:pt x="51370" y="25838"/>
                    </a:cubicBezTo>
                    <a:cubicBezTo>
                      <a:pt x="52437" y="25238"/>
                      <a:pt x="52471" y="25138"/>
                      <a:pt x="51904" y="24104"/>
                    </a:cubicBezTo>
                    <a:cubicBezTo>
                      <a:pt x="47534" y="16365"/>
                      <a:pt x="43131" y="8593"/>
                      <a:pt x="38794" y="821"/>
                    </a:cubicBezTo>
                    <a:cubicBezTo>
                      <a:pt x="38504" y="282"/>
                      <a:pt x="38214" y="1"/>
                      <a:pt x="37844" y="1"/>
                    </a:cubicBez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8"/>
              <p:cNvSpPr/>
              <p:nvPr/>
            </p:nvSpPr>
            <p:spPr>
              <a:xfrm>
                <a:off x="9853719" y="1173961"/>
                <a:ext cx="699821" cy="1070797"/>
              </a:xfrm>
              <a:custGeom>
                <a:avLst/>
                <a:gdLst/>
                <a:ahLst/>
                <a:cxnLst/>
                <a:rect l="l" t="t" r="r" b="b"/>
                <a:pathLst>
                  <a:path w="16610" h="25415" extrusionOk="0">
                    <a:moveTo>
                      <a:pt x="889" y="1"/>
                    </a:moveTo>
                    <a:cubicBezTo>
                      <a:pt x="584" y="1"/>
                      <a:pt x="284" y="67"/>
                      <a:pt x="0" y="267"/>
                    </a:cubicBezTo>
                    <a:cubicBezTo>
                      <a:pt x="134" y="901"/>
                      <a:pt x="401" y="1502"/>
                      <a:pt x="734" y="2069"/>
                    </a:cubicBezTo>
                    <a:cubicBezTo>
                      <a:pt x="2702" y="5471"/>
                      <a:pt x="4737" y="8840"/>
                      <a:pt x="6605" y="12309"/>
                    </a:cubicBezTo>
                    <a:cubicBezTo>
                      <a:pt x="8740" y="16246"/>
                      <a:pt x="11008" y="20115"/>
                      <a:pt x="13210" y="24018"/>
                    </a:cubicBezTo>
                    <a:cubicBezTo>
                      <a:pt x="13410" y="24385"/>
                      <a:pt x="13543" y="24685"/>
                      <a:pt x="13443" y="25085"/>
                    </a:cubicBezTo>
                    <a:cubicBezTo>
                      <a:pt x="13498" y="25140"/>
                      <a:pt x="13575" y="25194"/>
                      <a:pt x="13637" y="25194"/>
                    </a:cubicBezTo>
                    <a:cubicBezTo>
                      <a:pt x="13651" y="25194"/>
                      <a:pt x="13665" y="25191"/>
                      <a:pt x="13677" y="25185"/>
                    </a:cubicBezTo>
                    <a:cubicBezTo>
                      <a:pt x="14066" y="25099"/>
                      <a:pt x="14443" y="25043"/>
                      <a:pt x="14812" y="25043"/>
                    </a:cubicBezTo>
                    <a:cubicBezTo>
                      <a:pt x="15298" y="25043"/>
                      <a:pt x="15772" y="25139"/>
                      <a:pt x="16245" y="25385"/>
                    </a:cubicBezTo>
                    <a:cubicBezTo>
                      <a:pt x="16282" y="25398"/>
                      <a:pt x="16345" y="25414"/>
                      <a:pt x="16406" y="25414"/>
                    </a:cubicBezTo>
                    <a:cubicBezTo>
                      <a:pt x="16511" y="25414"/>
                      <a:pt x="16609" y="25364"/>
                      <a:pt x="16546" y="25152"/>
                    </a:cubicBezTo>
                    <a:cubicBezTo>
                      <a:pt x="16345" y="24852"/>
                      <a:pt x="16145" y="24518"/>
                      <a:pt x="15978" y="24218"/>
                    </a:cubicBezTo>
                    <a:cubicBezTo>
                      <a:pt x="14144" y="21016"/>
                      <a:pt x="12309" y="17847"/>
                      <a:pt x="10541" y="14611"/>
                    </a:cubicBezTo>
                    <a:cubicBezTo>
                      <a:pt x="9207" y="12176"/>
                      <a:pt x="7806" y="9774"/>
                      <a:pt x="6472" y="7339"/>
                    </a:cubicBezTo>
                    <a:cubicBezTo>
                      <a:pt x="5204" y="5104"/>
                      <a:pt x="3903" y="2903"/>
                      <a:pt x="2736" y="601"/>
                    </a:cubicBezTo>
                    <a:cubicBezTo>
                      <a:pt x="2514" y="435"/>
                      <a:pt x="2362" y="85"/>
                      <a:pt x="2030" y="85"/>
                    </a:cubicBezTo>
                    <a:cubicBezTo>
                      <a:pt x="1962" y="85"/>
                      <a:pt x="1887" y="100"/>
                      <a:pt x="1802" y="134"/>
                    </a:cubicBezTo>
                    <a:cubicBezTo>
                      <a:pt x="1501" y="67"/>
                      <a:pt x="1193" y="1"/>
                      <a:pt x="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8"/>
              <p:cNvSpPr/>
              <p:nvPr/>
            </p:nvSpPr>
            <p:spPr>
              <a:xfrm>
                <a:off x="9929600" y="1161322"/>
                <a:ext cx="39394" cy="38256"/>
              </a:xfrm>
              <a:custGeom>
                <a:avLst/>
                <a:gdLst/>
                <a:ahLst/>
                <a:cxnLst/>
                <a:rect l="l" t="t" r="r" b="b"/>
                <a:pathLst>
                  <a:path w="935" h="908" extrusionOk="0">
                    <a:moveTo>
                      <a:pt x="801" y="0"/>
                    </a:moveTo>
                    <a:cubicBezTo>
                      <a:pt x="534" y="134"/>
                      <a:pt x="167" y="100"/>
                      <a:pt x="1" y="434"/>
                    </a:cubicBezTo>
                    <a:cubicBezTo>
                      <a:pt x="311" y="527"/>
                      <a:pt x="477" y="908"/>
                      <a:pt x="846" y="908"/>
                    </a:cubicBezTo>
                    <a:cubicBezTo>
                      <a:pt x="875" y="908"/>
                      <a:pt x="904" y="906"/>
                      <a:pt x="935" y="901"/>
                    </a:cubicBez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8"/>
              <p:cNvSpPr/>
              <p:nvPr/>
            </p:nvSpPr>
            <p:spPr>
              <a:xfrm>
                <a:off x="9751126" y="1747385"/>
                <a:ext cx="1547400" cy="880190"/>
              </a:xfrm>
              <a:custGeom>
                <a:avLst/>
                <a:gdLst/>
                <a:ahLst/>
                <a:cxnLst/>
                <a:rect l="l" t="t" r="r" b="b"/>
                <a:pathLst>
                  <a:path w="36727" h="20891" extrusionOk="0">
                    <a:moveTo>
                      <a:pt x="36126" y="0"/>
                    </a:moveTo>
                    <a:cubicBezTo>
                      <a:pt x="35893" y="167"/>
                      <a:pt x="35659" y="334"/>
                      <a:pt x="35426" y="467"/>
                    </a:cubicBezTo>
                    <a:cubicBezTo>
                      <a:pt x="30522" y="3269"/>
                      <a:pt x="25619" y="6071"/>
                      <a:pt x="20648" y="8807"/>
                    </a:cubicBezTo>
                    <a:cubicBezTo>
                      <a:pt x="19514" y="9440"/>
                      <a:pt x="18914" y="10241"/>
                      <a:pt x="18981" y="11542"/>
                    </a:cubicBezTo>
                    <a:cubicBezTo>
                      <a:pt x="18981" y="11575"/>
                      <a:pt x="18981" y="11609"/>
                      <a:pt x="18947" y="11642"/>
                    </a:cubicBezTo>
                    <a:lnTo>
                      <a:pt x="18880" y="11642"/>
                    </a:lnTo>
                    <a:cubicBezTo>
                      <a:pt x="18371" y="11256"/>
                      <a:pt x="17853" y="11082"/>
                      <a:pt x="17325" y="11082"/>
                    </a:cubicBezTo>
                    <a:cubicBezTo>
                      <a:pt x="16850" y="11082"/>
                      <a:pt x="16368" y="11222"/>
                      <a:pt x="15878" y="11475"/>
                    </a:cubicBezTo>
                    <a:cubicBezTo>
                      <a:pt x="15812" y="11542"/>
                      <a:pt x="15745" y="11609"/>
                      <a:pt x="15645" y="11642"/>
                    </a:cubicBezTo>
                    <a:cubicBezTo>
                      <a:pt x="10708" y="14444"/>
                      <a:pt x="5738" y="17246"/>
                      <a:pt x="768" y="20048"/>
                    </a:cubicBezTo>
                    <a:cubicBezTo>
                      <a:pt x="606" y="20140"/>
                      <a:pt x="444" y="20281"/>
                      <a:pt x="260" y="20281"/>
                    </a:cubicBezTo>
                    <a:cubicBezTo>
                      <a:pt x="179" y="20281"/>
                      <a:pt x="93" y="20253"/>
                      <a:pt x="0" y="20181"/>
                    </a:cubicBezTo>
                    <a:lnTo>
                      <a:pt x="0" y="20181"/>
                    </a:lnTo>
                    <a:cubicBezTo>
                      <a:pt x="159" y="20677"/>
                      <a:pt x="353" y="20890"/>
                      <a:pt x="645" y="20890"/>
                    </a:cubicBezTo>
                    <a:cubicBezTo>
                      <a:pt x="845" y="20890"/>
                      <a:pt x="1090" y="20791"/>
                      <a:pt x="1401" y="20615"/>
                    </a:cubicBezTo>
                    <a:cubicBezTo>
                      <a:pt x="6071" y="17947"/>
                      <a:pt x="10741" y="15345"/>
                      <a:pt x="15445" y="12676"/>
                    </a:cubicBezTo>
                    <a:cubicBezTo>
                      <a:pt x="15867" y="12426"/>
                      <a:pt x="16301" y="12298"/>
                      <a:pt x="16746" y="12298"/>
                    </a:cubicBezTo>
                    <a:cubicBezTo>
                      <a:pt x="17073" y="12298"/>
                      <a:pt x="17407" y="12368"/>
                      <a:pt x="17746" y="12509"/>
                    </a:cubicBezTo>
                    <a:cubicBezTo>
                      <a:pt x="17881" y="12559"/>
                      <a:pt x="18029" y="12582"/>
                      <a:pt x="18185" y="12582"/>
                    </a:cubicBezTo>
                    <a:cubicBezTo>
                      <a:pt x="19073" y="12582"/>
                      <a:pt x="20201" y="11831"/>
                      <a:pt x="20315" y="11008"/>
                    </a:cubicBezTo>
                    <a:cubicBezTo>
                      <a:pt x="20448" y="10174"/>
                      <a:pt x="20882" y="9607"/>
                      <a:pt x="21616" y="9207"/>
                    </a:cubicBezTo>
                    <a:cubicBezTo>
                      <a:pt x="26319" y="6572"/>
                      <a:pt x="31022" y="3870"/>
                      <a:pt x="35726" y="1235"/>
                    </a:cubicBezTo>
                    <a:cubicBezTo>
                      <a:pt x="36293" y="934"/>
                      <a:pt x="36727" y="634"/>
                      <a:pt x="361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8"/>
              <p:cNvSpPr/>
              <p:nvPr/>
            </p:nvSpPr>
            <p:spPr>
              <a:xfrm>
                <a:off x="9326684" y="1387152"/>
                <a:ext cx="431521" cy="255197"/>
              </a:xfrm>
              <a:custGeom>
                <a:avLst/>
                <a:gdLst/>
                <a:ahLst/>
                <a:cxnLst/>
                <a:rect l="l" t="t" r="r" b="b"/>
                <a:pathLst>
                  <a:path w="10242" h="6057" extrusionOk="0">
                    <a:moveTo>
                      <a:pt x="9377" y="0"/>
                    </a:moveTo>
                    <a:cubicBezTo>
                      <a:pt x="9226" y="0"/>
                      <a:pt x="9094" y="84"/>
                      <a:pt x="8974" y="144"/>
                    </a:cubicBezTo>
                    <a:cubicBezTo>
                      <a:pt x="6138" y="1745"/>
                      <a:pt x="3336" y="3313"/>
                      <a:pt x="534" y="4914"/>
                    </a:cubicBezTo>
                    <a:cubicBezTo>
                      <a:pt x="201" y="5115"/>
                      <a:pt x="0" y="5281"/>
                      <a:pt x="234" y="5715"/>
                    </a:cubicBezTo>
                    <a:cubicBezTo>
                      <a:pt x="367" y="5961"/>
                      <a:pt x="499" y="6057"/>
                      <a:pt x="656" y="6057"/>
                    </a:cubicBezTo>
                    <a:cubicBezTo>
                      <a:pt x="776" y="6057"/>
                      <a:pt x="909" y="6002"/>
                      <a:pt x="1068" y="5915"/>
                    </a:cubicBezTo>
                    <a:cubicBezTo>
                      <a:pt x="3903" y="4314"/>
                      <a:pt x="6739" y="2713"/>
                      <a:pt x="9607" y="1145"/>
                    </a:cubicBezTo>
                    <a:cubicBezTo>
                      <a:pt x="10241" y="778"/>
                      <a:pt x="9908" y="445"/>
                      <a:pt x="9707" y="144"/>
                    </a:cubicBezTo>
                    <a:cubicBezTo>
                      <a:pt x="9587" y="38"/>
                      <a:pt x="9478" y="0"/>
                      <a:pt x="9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8"/>
              <p:cNvSpPr/>
              <p:nvPr/>
            </p:nvSpPr>
            <p:spPr>
              <a:xfrm>
                <a:off x="9758162" y="2067255"/>
                <a:ext cx="572033" cy="327496"/>
              </a:xfrm>
              <a:custGeom>
                <a:avLst/>
                <a:gdLst/>
                <a:ahLst/>
                <a:cxnLst/>
                <a:rect l="l" t="t" r="r" b="b"/>
                <a:pathLst>
                  <a:path w="13577" h="7773" extrusionOk="0">
                    <a:moveTo>
                      <a:pt x="13176" y="1"/>
                    </a:moveTo>
                    <a:cubicBezTo>
                      <a:pt x="12903" y="1"/>
                      <a:pt x="12673" y="165"/>
                      <a:pt x="12442" y="281"/>
                    </a:cubicBezTo>
                    <a:cubicBezTo>
                      <a:pt x="8540" y="2482"/>
                      <a:pt x="4603" y="4717"/>
                      <a:pt x="701" y="6919"/>
                    </a:cubicBezTo>
                    <a:cubicBezTo>
                      <a:pt x="500" y="7052"/>
                      <a:pt x="0" y="7119"/>
                      <a:pt x="234" y="7553"/>
                    </a:cubicBezTo>
                    <a:cubicBezTo>
                      <a:pt x="327" y="7715"/>
                      <a:pt x="420" y="7773"/>
                      <a:pt x="511" y="7773"/>
                    </a:cubicBezTo>
                    <a:cubicBezTo>
                      <a:pt x="683" y="7773"/>
                      <a:pt x="849" y="7573"/>
                      <a:pt x="1001" y="7486"/>
                    </a:cubicBezTo>
                    <a:cubicBezTo>
                      <a:pt x="3302" y="6218"/>
                      <a:pt x="5604" y="4917"/>
                      <a:pt x="7906" y="3616"/>
                    </a:cubicBezTo>
                    <a:cubicBezTo>
                      <a:pt x="9574" y="2682"/>
                      <a:pt x="11241" y="1715"/>
                      <a:pt x="12909" y="781"/>
                    </a:cubicBezTo>
                    <a:cubicBezTo>
                      <a:pt x="13210" y="614"/>
                      <a:pt x="13576" y="514"/>
                      <a:pt x="13310" y="14"/>
                    </a:cubicBezTo>
                    <a:cubicBezTo>
                      <a:pt x="13264" y="5"/>
                      <a:pt x="13220" y="1"/>
                      <a:pt x="1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88"/>
              <p:cNvSpPr/>
              <p:nvPr/>
            </p:nvSpPr>
            <p:spPr>
              <a:xfrm>
                <a:off x="9721591" y="1990447"/>
                <a:ext cx="566429" cy="327538"/>
              </a:xfrm>
              <a:custGeom>
                <a:avLst/>
                <a:gdLst/>
                <a:ahLst/>
                <a:cxnLst/>
                <a:rect l="l" t="t" r="r" b="b"/>
                <a:pathLst>
                  <a:path w="13444" h="7774" extrusionOk="0">
                    <a:moveTo>
                      <a:pt x="12951" y="1"/>
                    </a:moveTo>
                    <a:cubicBezTo>
                      <a:pt x="12789" y="1"/>
                      <a:pt x="12642" y="169"/>
                      <a:pt x="12510" y="236"/>
                    </a:cubicBezTo>
                    <a:cubicBezTo>
                      <a:pt x="9374" y="2004"/>
                      <a:pt x="6205" y="3738"/>
                      <a:pt x="3103" y="5506"/>
                    </a:cubicBezTo>
                    <a:cubicBezTo>
                      <a:pt x="2102" y="6040"/>
                      <a:pt x="1168" y="6607"/>
                      <a:pt x="134" y="7207"/>
                    </a:cubicBezTo>
                    <a:cubicBezTo>
                      <a:pt x="34" y="7307"/>
                      <a:pt x="1" y="7474"/>
                      <a:pt x="134" y="7641"/>
                    </a:cubicBezTo>
                    <a:cubicBezTo>
                      <a:pt x="191" y="7740"/>
                      <a:pt x="260" y="7773"/>
                      <a:pt x="333" y="7773"/>
                    </a:cubicBezTo>
                    <a:cubicBezTo>
                      <a:pt x="432" y="7773"/>
                      <a:pt x="539" y="7713"/>
                      <a:pt x="635" y="7674"/>
                    </a:cubicBezTo>
                    <a:cubicBezTo>
                      <a:pt x="1202" y="7341"/>
                      <a:pt x="1769" y="7041"/>
                      <a:pt x="2336" y="6707"/>
                    </a:cubicBezTo>
                    <a:cubicBezTo>
                      <a:pt x="5838" y="4739"/>
                      <a:pt x="9341" y="2771"/>
                      <a:pt x="12843" y="769"/>
                    </a:cubicBezTo>
                    <a:cubicBezTo>
                      <a:pt x="13043" y="669"/>
                      <a:pt x="13444" y="569"/>
                      <a:pt x="13210" y="169"/>
                    </a:cubicBezTo>
                    <a:cubicBezTo>
                      <a:pt x="13120" y="45"/>
                      <a:pt x="13034" y="1"/>
                      <a:pt x="12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88"/>
              <p:cNvSpPr/>
              <p:nvPr/>
            </p:nvSpPr>
            <p:spPr>
              <a:xfrm>
                <a:off x="9804508" y="2140860"/>
                <a:ext cx="570643" cy="327201"/>
              </a:xfrm>
              <a:custGeom>
                <a:avLst/>
                <a:gdLst/>
                <a:ahLst/>
                <a:cxnLst/>
                <a:rect l="l" t="t" r="r" b="b"/>
                <a:pathLst>
                  <a:path w="13544" h="7766" extrusionOk="0">
                    <a:moveTo>
                      <a:pt x="13017" y="0"/>
                    </a:moveTo>
                    <a:cubicBezTo>
                      <a:pt x="12834" y="0"/>
                      <a:pt x="12688" y="196"/>
                      <a:pt x="12543" y="268"/>
                    </a:cubicBezTo>
                    <a:cubicBezTo>
                      <a:pt x="8607" y="2470"/>
                      <a:pt x="4671" y="4671"/>
                      <a:pt x="768" y="6906"/>
                    </a:cubicBezTo>
                    <a:cubicBezTo>
                      <a:pt x="501" y="7040"/>
                      <a:pt x="1" y="7173"/>
                      <a:pt x="234" y="7607"/>
                    </a:cubicBezTo>
                    <a:cubicBezTo>
                      <a:pt x="308" y="7723"/>
                      <a:pt x="392" y="7765"/>
                      <a:pt x="479" y="7765"/>
                    </a:cubicBezTo>
                    <a:cubicBezTo>
                      <a:pt x="669" y="7765"/>
                      <a:pt x="875" y="7565"/>
                      <a:pt x="1035" y="7473"/>
                    </a:cubicBezTo>
                    <a:cubicBezTo>
                      <a:pt x="3403" y="6139"/>
                      <a:pt x="5772" y="4838"/>
                      <a:pt x="8107" y="3504"/>
                    </a:cubicBezTo>
                    <a:cubicBezTo>
                      <a:pt x="9674" y="2603"/>
                      <a:pt x="11276" y="1736"/>
                      <a:pt x="12810" y="835"/>
                    </a:cubicBezTo>
                    <a:cubicBezTo>
                      <a:pt x="13077" y="702"/>
                      <a:pt x="13544" y="635"/>
                      <a:pt x="13244" y="101"/>
                    </a:cubicBezTo>
                    <a:cubicBezTo>
                      <a:pt x="13161" y="28"/>
                      <a:pt x="13086" y="0"/>
                      <a:pt x="1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88"/>
              <p:cNvSpPr/>
              <p:nvPr/>
            </p:nvSpPr>
            <p:spPr>
              <a:xfrm>
                <a:off x="9676636" y="1968749"/>
                <a:ext cx="493329" cy="271755"/>
              </a:xfrm>
              <a:custGeom>
                <a:avLst/>
                <a:gdLst/>
                <a:ahLst/>
                <a:cxnLst/>
                <a:rect l="l" t="t" r="r" b="b"/>
                <a:pathLst>
                  <a:path w="11709" h="6450" extrusionOk="0">
                    <a:moveTo>
                      <a:pt x="10968" y="1"/>
                    </a:moveTo>
                    <a:cubicBezTo>
                      <a:pt x="10835" y="1"/>
                      <a:pt x="10703" y="15"/>
                      <a:pt x="10575" y="50"/>
                    </a:cubicBezTo>
                    <a:cubicBezTo>
                      <a:pt x="7272" y="1918"/>
                      <a:pt x="3970" y="3786"/>
                      <a:pt x="668" y="5654"/>
                    </a:cubicBezTo>
                    <a:cubicBezTo>
                      <a:pt x="434" y="5788"/>
                      <a:pt x="0" y="5888"/>
                      <a:pt x="234" y="6288"/>
                    </a:cubicBezTo>
                    <a:cubicBezTo>
                      <a:pt x="293" y="6406"/>
                      <a:pt x="373" y="6449"/>
                      <a:pt x="461" y="6449"/>
                    </a:cubicBezTo>
                    <a:cubicBezTo>
                      <a:pt x="621" y="6449"/>
                      <a:pt x="805" y="6307"/>
                      <a:pt x="934" y="6221"/>
                    </a:cubicBezTo>
                    <a:cubicBezTo>
                      <a:pt x="4537" y="4186"/>
                      <a:pt x="8140" y="2152"/>
                      <a:pt x="11709" y="117"/>
                    </a:cubicBezTo>
                    <a:cubicBezTo>
                      <a:pt x="11470" y="52"/>
                      <a:pt x="11217" y="1"/>
                      <a:pt x="10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88"/>
              <p:cNvSpPr/>
              <p:nvPr/>
            </p:nvSpPr>
            <p:spPr>
              <a:xfrm>
                <a:off x="9631639" y="1907615"/>
                <a:ext cx="438557" cy="259831"/>
              </a:xfrm>
              <a:custGeom>
                <a:avLst/>
                <a:gdLst/>
                <a:ahLst/>
                <a:cxnLst/>
                <a:rect l="l" t="t" r="r" b="b"/>
                <a:pathLst>
                  <a:path w="10409" h="6167" extrusionOk="0">
                    <a:moveTo>
                      <a:pt x="10041" y="0"/>
                    </a:moveTo>
                    <a:cubicBezTo>
                      <a:pt x="8107" y="1101"/>
                      <a:pt x="6205" y="2202"/>
                      <a:pt x="4304" y="3302"/>
                    </a:cubicBezTo>
                    <a:cubicBezTo>
                      <a:pt x="3036" y="4003"/>
                      <a:pt x="1769" y="4737"/>
                      <a:pt x="501" y="5437"/>
                    </a:cubicBezTo>
                    <a:cubicBezTo>
                      <a:pt x="268" y="5571"/>
                      <a:pt x="1" y="5671"/>
                      <a:pt x="201" y="6004"/>
                    </a:cubicBezTo>
                    <a:cubicBezTo>
                      <a:pt x="273" y="6125"/>
                      <a:pt x="346" y="6167"/>
                      <a:pt x="419" y="6167"/>
                    </a:cubicBezTo>
                    <a:cubicBezTo>
                      <a:pt x="550" y="6167"/>
                      <a:pt x="686" y="6035"/>
                      <a:pt x="835" y="5971"/>
                    </a:cubicBezTo>
                    <a:cubicBezTo>
                      <a:pt x="1068" y="5838"/>
                      <a:pt x="1302" y="5704"/>
                      <a:pt x="1569" y="5571"/>
                    </a:cubicBezTo>
                    <a:lnTo>
                      <a:pt x="10408" y="634"/>
                    </a:lnTo>
                    <a:cubicBezTo>
                      <a:pt x="10275" y="434"/>
                      <a:pt x="10142" y="234"/>
                      <a:pt x="10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88"/>
              <p:cNvSpPr/>
              <p:nvPr/>
            </p:nvSpPr>
            <p:spPr>
              <a:xfrm>
                <a:off x="9418027" y="1532341"/>
                <a:ext cx="437125" cy="258651"/>
              </a:xfrm>
              <a:custGeom>
                <a:avLst/>
                <a:gdLst/>
                <a:ahLst/>
                <a:cxnLst/>
                <a:rect l="l" t="t" r="r" b="b"/>
                <a:pathLst>
                  <a:path w="10375" h="6139" extrusionOk="0">
                    <a:moveTo>
                      <a:pt x="10075" y="1"/>
                    </a:moveTo>
                    <a:cubicBezTo>
                      <a:pt x="6906" y="1769"/>
                      <a:pt x="3737" y="3570"/>
                      <a:pt x="601" y="5338"/>
                    </a:cubicBezTo>
                    <a:cubicBezTo>
                      <a:pt x="368" y="5471"/>
                      <a:pt x="1" y="5571"/>
                      <a:pt x="234" y="5938"/>
                    </a:cubicBezTo>
                    <a:cubicBezTo>
                      <a:pt x="321" y="6087"/>
                      <a:pt x="407" y="6139"/>
                      <a:pt x="494" y="6139"/>
                    </a:cubicBezTo>
                    <a:cubicBezTo>
                      <a:pt x="641" y="6139"/>
                      <a:pt x="788" y="5989"/>
                      <a:pt x="935" y="5905"/>
                    </a:cubicBezTo>
                    <a:cubicBezTo>
                      <a:pt x="4070" y="4104"/>
                      <a:pt x="7239" y="2336"/>
                      <a:pt x="10375" y="534"/>
                    </a:cubicBezTo>
                    <a:cubicBezTo>
                      <a:pt x="10275" y="368"/>
                      <a:pt x="10175" y="167"/>
                      <a:pt x="10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88"/>
              <p:cNvSpPr/>
              <p:nvPr/>
            </p:nvSpPr>
            <p:spPr>
              <a:xfrm>
                <a:off x="9547331" y="1758634"/>
                <a:ext cx="437125" cy="255997"/>
              </a:xfrm>
              <a:custGeom>
                <a:avLst/>
                <a:gdLst/>
                <a:ahLst/>
                <a:cxnLst/>
                <a:rect l="l" t="t" r="r" b="b"/>
                <a:pathLst>
                  <a:path w="10375" h="6076" extrusionOk="0">
                    <a:moveTo>
                      <a:pt x="10041" y="0"/>
                    </a:moveTo>
                    <a:cubicBezTo>
                      <a:pt x="6905" y="1768"/>
                      <a:pt x="3770" y="3536"/>
                      <a:pt x="634" y="5304"/>
                    </a:cubicBezTo>
                    <a:cubicBezTo>
                      <a:pt x="401" y="5437"/>
                      <a:pt x="1" y="5538"/>
                      <a:pt x="234" y="5904"/>
                    </a:cubicBezTo>
                    <a:cubicBezTo>
                      <a:pt x="310" y="6031"/>
                      <a:pt x="400" y="6076"/>
                      <a:pt x="495" y="6076"/>
                    </a:cubicBezTo>
                    <a:cubicBezTo>
                      <a:pt x="652" y="6076"/>
                      <a:pt x="823" y="5954"/>
                      <a:pt x="968" y="5871"/>
                    </a:cubicBezTo>
                    <a:cubicBezTo>
                      <a:pt x="4103" y="4070"/>
                      <a:pt x="7239" y="2335"/>
                      <a:pt x="10375" y="567"/>
                    </a:cubicBezTo>
                    <a:lnTo>
                      <a:pt x="10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88"/>
              <p:cNvSpPr/>
              <p:nvPr/>
            </p:nvSpPr>
            <p:spPr>
              <a:xfrm>
                <a:off x="9460201" y="1606831"/>
                <a:ext cx="437125" cy="258314"/>
              </a:xfrm>
              <a:custGeom>
                <a:avLst/>
                <a:gdLst/>
                <a:ahLst/>
                <a:cxnLst/>
                <a:rect l="l" t="t" r="r" b="b"/>
                <a:pathLst>
                  <a:path w="10375" h="6131" extrusionOk="0">
                    <a:moveTo>
                      <a:pt x="10041" y="1"/>
                    </a:moveTo>
                    <a:cubicBezTo>
                      <a:pt x="8807" y="701"/>
                      <a:pt x="7572" y="1402"/>
                      <a:pt x="6338" y="2102"/>
                    </a:cubicBezTo>
                    <a:cubicBezTo>
                      <a:pt x="4437" y="3170"/>
                      <a:pt x="2502" y="4270"/>
                      <a:pt x="601" y="5338"/>
                    </a:cubicBezTo>
                    <a:cubicBezTo>
                      <a:pt x="401" y="5471"/>
                      <a:pt x="0" y="5571"/>
                      <a:pt x="234" y="5938"/>
                    </a:cubicBezTo>
                    <a:cubicBezTo>
                      <a:pt x="317" y="6081"/>
                      <a:pt x="400" y="6130"/>
                      <a:pt x="484" y="6130"/>
                    </a:cubicBezTo>
                    <a:cubicBezTo>
                      <a:pt x="634" y="6130"/>
                      <a:pt x="784" y="5969"/>
                      <a:pt x="934" y="5905"/>
                    </a:cubicBezTo>
                    <a:cubicBezTo>
                      <a:pt x="1535" y="5571"/>
                      <a:pt x="2169" y="5238"/>
                      <a:pt x="2802" y="4871"/>
                    </a:cubicBezTo>
                    <a:cubicBezTo>
                      <a:pt x="5304" y="3436"/>
                      <a:pt x="7839" y="1969"/>
                      <a:pt x="10374" y="534"/>
                    </a:cubicBezTo>
                    <a:cubicBezTo>
                      <a:pt x="10241" y="334"/>
                      <a:pt x="10141" y="167"/>
                      <a:pt x="10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88"/>
              <p:cNvSpPr/>
              <p:nvPr/>
            </p:nvSpPr>
            <p:spPr>
              <a:xfrm>
                <a:off x="9506589" y="1681321"/>
                <a:ext cx="435692" cy="257219"/>
              </a:xfrm>
              <a:custGeom>
                <a:avLst/>
                <a:gdLst/>
                <a:ahLst/>
                <a:cxnLst/>
                <a:rect l="l" t="t" r="r" b="b"/>
                <a:pathLst>
                  <a:path w="10341" h="6105" extrusionOk="0">
                    <a:moveTo>
                      <a:pt x="9941" y="1"/>
                    </a:moveTo>
                    <a:cubicBezTo>
                      <a:pt x="9807" y="67"/>
                      <a:pt x="9707" y="167"/>
                      <a:pt x="9574" y="234"/>
                    </a:cubicBezTo>
                    <a:cubicBezTo>
                      <a:pt x="6605" y="1935"/>
                      <a:pt x="3636" y="3603"/>
                      <a:pt x="701" y="5304"/>
                    </a:cubicBezTo>
                    <a:cubicBezTo>
                      <a:pt x="434" y="5438"/>
                      <a:pt x="0" y="5571"/>
                      <a:pt x="234" y="5938"/>
                    </a:cubicBezTo>
                    <a:cubicBezTo>
                      <a:pt x="312" y="6060"/>
                      <a:pt x="397" y="6105"/>
                      <a:pt x="486" y="6105"/>
                    </a:cubicBezTo>
                    <a:cubicBezTo>
                      <a:pt x="664" y="6105"/>
                      <a:pt x="856" y="5927"/>
                      <a:pt x="1034" y="5838"/>
                    </a:cubicBezTo>
                    <a:cubicBezTo>
                      <a:pt x="4136" y="4103"/>
                      <a:pt x="7239" y="2369"/>
                      <a:pt x="10341" y="634"/>
                    </a:cubicBezTo>
                    <a:lnTo>
                      <a:pt x="9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88"/>
              <p:cNvSpPr/>
              <p:nvPr/>
            </p:nvSpPr>
            <p:spPr>
              <a:xfrm>
                <a:off x="9588074" y="1833124"/>
                <a:ext cx="437125" cy="259915"/>
              </a:xfrm>
              <a:custGeom>
                <a:avLst/>
                <a:gdLst/>
                <a:ahLst/>
                <a:cxnLst/>
                <a:rect l="l" t="t" r="r" b="b"/>
                <a:pathLst>
                  <a:path w="10375" h="6169" extrusionOk="0">
                    <a:moveTo>
                      <a:pt x="10075" y="0"/>
                    </a:moveTo>
                    <a:cubicBezTo>
                      <a:pt x="9574" y="300"/>
                      <a:pt x="9107" y="567"/>
                      <a:pt x="8607" y="834"/>
                    </a:cubicBezTo>
                    <a:cubicBezTo>
                      <a:pt x="5972" y="2335"/>
                      <a:pt x="3337" y="3836"/>
                      <a:pt x="701" y="5337"/>
                    </a:cubicBezTo>
                    <a:cubicBezTo>
                      <a:pt x="468" y="5471"/>
                      <a:pt x="1" y="5537"/>
                      <a:pt x="234" y="5971"/>
                    </a:cubicBezTo>
                    <a:cubicBezTo>
                      <a:pt x="314" y="6117"/>
                      <a:pt x="399" y="6168"/>
                      <a:pt x="485" y="6168"/>
                    </a:cubicBezTo>
                    <a:cubicBezTo>
                      <a:pt x="615" y="6168"/>
                      <a:pt x="748" y="6051"/>
                      <a:pt x="868" y="5971"/>
                    </a:cubicBezTo>
                    <a:lnTo>
                      <a:pt x="10375" y="567"/>
                    </a:lnTo>
                    <a:lnTo>
                      <a:pt x="10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88"/>
              <p:cNvSpPr/>
              <p:nvPr/>
            </p:nvSpPr>
            <p:spPr>
              <a:xfrm>
                <a:off x="9375852" y="1471754"/>
                <a:ext cx="413236" cy="244621"/>
              </a:xfrm>
              <a:custGeom>
                <a:avLst/>
                <a:gdLst/>
                <a:ahLst/>
                <a:cxnLst/>
                <a:rect l="l" t="t" r="r" b="b"/>
                <a:pathLst>
                  <a:path w="9808" h="5806" extrusionOk="0">
                    <a:moveTo>
                      <a:pt x="9392" y="0"/>
                    </a:moveTo>
                    <a:cubicBezTo>
                      <a:pt x="9206" y="0"/>
                      <a:pt x="9010" y="237"/>
                      <a:pt x="8874" y="305"/>
                    </a:cubicBezTo>
                    <a:cubicBezTo>
                      <a:pt x="6339" y="1739"/>
                      <a:pt x="3804" y="3140"/>
                      <a:pt x="1269" y="4574"/>
                    </a:cubicBezTo>
                    <a:cubicBezTo>
                      <a:pt x="902" y="4774"/>
                      <a:pt x="568" y="5008"/>
                      <a:pt x="234" y="5208"/>
                    </a:cubicBezTo>
                    <a:cubicBezTo>
                      <a:pt x="1" y="5341"/>
                      <a:pt x="68" y="5508"/>
                      <a:pt x="201" y="5675"/>
                    </a:cubicBezTo>
                    <a:cubicBezTo>
                      <a:pt x="275" y="5770"/>
                      <a:pt x="346" y="5805"/>
                      <a:pt x="414" y="5805"/>
                    </a:cubicBezTo>
                    <a:cubicBezTo>
                      <a:pt x="562" y="5805"/>
                      <a:pt x="698" y="5643"/>
                      <a:pt x="835" y="5575"/>
                    </a:cubicBezTo>
                    <a:cubicBezTo>
                      <a:pt x="3604" y="4007"/>
                      <a:pt x="6406" y="2439"/>
                      <a:pt x="9174" y="905"/>
                    </a:cubicBezTo>
                    <a:cubicBezTo>
                      <a:pt x="9441" y="738"/>
                      <a:pt x="9808" y="571"/>
                      <a:pt x="9641" y="204"/>
                    </a:cubicBezTo>
                    <a:cubicBezTo>
                      <a:pt x="9566" y="54"/>
                      <a:pt x="9480" y="0"/>
                      <a:pt x="9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88"/>
              <p:cNvSpPr/>
              <p:nvPr/>
            </p:nvSpPr>
            <p:spPr>
              <a:xfrm>
                <a:off x="9699135" y="1217526"/>
                <a:ext cx="520041" cy="765295"/>
              </a:xfrm>
              <a:custGeom>
                <a:avLst/>
                <a:gdLst/>
                <a:ahLst/>
                <a:cxnLst/>
                <a:rect l="l" t="t" r="r" b="b"/>
                <a:pathLst>
                  <a:path w="12343" h="18164" extrusionOk="0">
                    <a:moveTo>
                      <a:pt x="2268" y="1"/>
                    </a:moveTo>
                    <a:cubicBezTo>
                      <a:pt x="1468" y="368"/>
                      <a:pt x="701" y="768"/>
                      <a:pt x="0" y="1302"/>
                    </a:cubicBezTo>
                    <a:cubicBezTo>
                      <a:pt x="1668" y="4737"/>
                      <a:pt x="3536" y="8307"/>
                      <a:pt x="5704" y="12009"/>
                    </a:cubicBezTo>
                    <a:cubicBezTo>
                      <a:pt x="6772" y="13777"/>
                      <a:pt x="7806" y="15512"/>
                      <a:pt x="8873" y="17146"/>
                    </a:cubicBezTo>
                    <a:cubicBezTo>
                      <a:pt x="9040" y="17346"/>
                      <a:pt x="9574" y="17947"/>
                      <a:pt x="10541" y="18114"/>
                    </a:cubicBezTo>
                    <a:cubicBezTo>
                      <a:pt x="10730" y="18149"/>
                      <a:pt x="10911" y="18163"/>
                      <a:pt x="11079" y="18163"/>
                    </a:cubicBezTo>
                    <a:cubicBezTo>
                      <a:pt x="11714" y="18163"/>
                      <a:pt x="12184" y="17959"/>
                      <a:pt x="12342" y="17880"/>
                    </a:cubicBezTo>
                    <a:cubicBezTo>
                      <a:pt x="8973" y="11909"/>
                      <a:pt x="5604" y="5972"/>
                      <a:pt x="2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88"/>
            <p:cNvGrpSpPr/>
            <p:nvPr/>
          </p:nvGrpSpPr>
          <p:grpSpPr>
            <a:xfrm>
              <a:off x="698860" y="590214"/>
              <a:ext cx="1836805" cy="1745020"/>
              <a:chOff x="8902593" y="2650043"/>
              <a:chExt cx="2316565" cy="2200807"/>
            </a:xfrm>
          </p:grpSpPr>
          <p:sp>
            <p:nvSpPr>
              <p:cNvPr id="1822" name="Google Shape;1822;p88"/>
              <p:cNvSpPr/>
              <p:nvPr/>
            </p:nvSpPr>
            <p:spPr>
              <a:xfrm>
                <a:off x="9214495" y="2650043"/>
                <a:ext cx="1819797" cy="1724954"/>
              </a:xfrm>
              <a:custGeom>
                <a:avLst/>
                <a:gdLst/>
                <a:ahLst/>
                <a:cxnLst/>
                <a:rect l="l" t="t" r="r" b="b"/>
                <a:pathLst>
                  <a:path w="37761" h="35793" extrusionOk="0">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88"/>
              <p:cNvSpPr/>
              <p:nvPr/>
            </p:nvSpPr>
            <p:spPr>
              <a:xfrm>
                <a:off x="8902593" y="3321991"/>
                <a:ext cx="1507943" cy="1417920"/>
              </a:xfrm>
              <a:custGeom>
                <a:avLst/>
                <a:gdLst/>
                <a:ahLst/>
                <a:cxnLst/>
                <a:rect l="l" t="t" r="r" b="b"/>
                <a:pathLst>
                  <a:path w="31290" h="29422" extrusionOk="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88"/>
              <p:cNvSpPr/>
              <p:nvPr/>
            </p:nvSpPr>
            <p:spPr>
              <a:xfrm>
                <a:off x="10154923" y="3709411"/>
                <a:ext cx="1015994" cy="1097632"/>
              </a:xfrm>
              <a:custGeom>
                <a:avLst/>
                <a:gdLst/>
                <a:ahLst/>
                <a:cxnLst/>
                <a:rect l="l" t="t" r="r" b="b"/>
                <a:pathLst>
                  <a:path w="21082" h="22776" extrusionOk="0">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88"/>
              <p:cNvSpPr/>
              <p:nvPr/>
            </p:nvSpPr>
            <p:spPr>
              <a:xfrm>
                <a:off x="10593764" y="3813025"/>
                <a:ext cx="625394" cy="701876"/>
              </a:xfrm>
              <a:custGeom>
                <a:avLst/>
                <a:gdLst/>
                <a:ahLst/>
                <a:cxnLst/>
                <a:rect l="l" t="t" r="r" b="b"/>
                <a:pathLst>
                  <a:path w="12977" h="14564" extrusionOk="0">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88"/>
              <p:cNvSpPr/>
              <p:nvPr/>
            </p:nvSpPr>
            <p:spPr>
              <a:xfrm>
                <a:off x="10103454" y="4320299"/>
                <a:ext cx="340866" cy="530551"/>
              </a:xfrm>
              <a:custGeom>
                <a:avLst/>
                <a:gdLst/>
                <a:ahLst/>
                <a:cxnLst/>
                <a:rect l="l" t="t" r="r" b="b"/>
                <a:pathLst>
                  <a:path w="7073" h="11009" extrusionOk="0">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88"/>
              <p:cNvSpPr/>
              <p:nvPr/>
            </p:nvSpPr>
            <p:spPr>
              <a:xfrm>
                <a:off x="10334970" y="4535575"/>
                <a:ext cx="282938" cy="307227"/>
              </a:xfrm>
              <a:custGeom>
                <a:avLst/>
                <a:gdLst/>
                <a:ahLst/>
                <a:cxnLst/>
                <a:rect l="l" t="t" r="r" b="b"/>
                <a:pathLst>
                  <a:path w="5871" h="6375" extrusionOk="0">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88"/>
              <p:cNvSpPr/>
              <p:nvPr/>
            </p:nvSpPr>
            <p:spPr>
              <a:xfrm>
                <a:off x="10513379" y="4482660"/>
                <a:ext cx="120626" cy="125445"/>
              </a:xfrm>
              <a:custGeom>
                <a:avLst/>
                <a:gdLst/>
                <a:ahLst/>
                <a:cxnLst/>
                <a:rect l="l" t="t" r="r" b="b"/>
                <a:pathLst>
                  <a:path w="2503" h="2603" extrusionOk="0">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9" name="Google Shape;1829;p88"/>
          <p:cNvGrpSpPr/>
          <p:nvPr/>
        </p:nvGrpSpPr>
        <p:grpSpPr>
          <a:xfrm>
            <a:off x="5646509" y="2879420"/>
            <a:ext cx="2701293" cy="1816812"/>
            <a:chOff x="5646509" y="2879420"/>
            <a:chExt cx="2701293" cy="1816812"/>
          </a:xfrm>
        </p:grpSpPr>
        <p:grpSp>
          <p:nvGrpSpPr>
            <p:cNvPr id="1830" name="Google Shape;1830;p88"/>
            <p:cNvGrpSpPr/>
            <p:nvPr/>
          </p:nvGrpSpPr>
          <p:grpSpPr>
            <a:xfrm>
              <a:off x="7346386" y="3660380"/>
              <a:ext cx="1001416" cy="1035852"/>
              <a:chOff x="9691384" y="2511531"/>
              <a:chExt cx="1853788" cy="1917534"/>
            </a:xfrm>
          </p:grpSpPr>
          <p:sp>
            <p:nvSpPr>
              <p:cNvPr id="1831" name="Google Shape;1831;p88"/>
              <p:cNvSpPr/>
              <p:nvPr/>
            </p:nvSpPr>
            <p:spPr>
              <a:xfrm>
                <a:off x="10014624" y="2615346"/>
                <a:ext cx="1530547" cy="1635710"/>
              </a:xfrm>
              <a:custGeom>
                <a:avLst/>
                <a:gdLst/>
                <a:ahLst/>
                <a:cxnLst/>
                <a:rect l="l" t="t" r="r" b="b"/>
                <a:pathLst>
                  <a:path w="36327" h="38823" extrusionOk="0">
                    <a:moveTo>
                      <a:pt x="10908" y="14956"/>
                    </a:moveTo>
                    <a:cubicBezTo>
                      <a:pt x="11364" y="14956"/>
                      <a:pt x="11889" y="15389"/>
                      <a:pt x="12909" y="16218"/>
                    </a:cubicBezTo>
                    <a:cubicBezTo>
                      <a:pt x="13386" y="16599"/>
                      <a:pt x="13803" y="17223"/>
                      <a:pt x="14562" y="17223"/>
                    </a:cubicBezTo>
                    <a:cubicBezTo>
                      <a:pt x="14600" y="17223"/>
                      <a:pt x="14638" y="17222"/>
                      <a:pt x="14677" y="17219"/>
                    </a:cubicBezTo>
                    <a:cubicBezTo>
                      <a:pt x="14711" y="17852"/>
                      <a:pt x="15211" y="18153"/>
                      <a:pt x="15645" y="18486"/>
                    </a:cubicBezTo>
                    <a:cubicBezTo>
                      <a:pt x="18113" y="20488"/>
                      <a:pt x="20548" y="22522"/>
                      <a:pt x="23017" y="24524"/>
                    </a:cubicBezTo>
                    <a:cubicBezTo>
                      <a:pt x="23717" y="25091"/>
                      <a:pt x="23884" y="25591"/>
                      <a:pt x="23283" y="26359"/>
                    </a:cubicBezTo>
                    <a:cubicBezTo>
                      <a:pt x="22249" y="27626"/>
                      <a:pt x="21282" y="28994"/>
                      <a:pt x="20315" y="30361"/>
                    </a:cubicBezTo>
                    <a:cubicBezTo>
                      <a:pt x="19864" y="30992"/>
                      <a:pt x="19628" y="31292"/>
                      <a:pt x="19327" y="31292"/>
                    </a:cubicBezTo>
                    <a:cubicBezTo>
                      <a:pt x="19071" y="31292"/>
                      <a:pt x="18768" y="31075"/>
                      <a:pt x="18247" y="30662"/>
                    </a:cubicBezTo>
                    <a:cubicBezTo>
                      <a:pt x="15978" y="28860"/>
                      <a:pt x="13743" y="27026"/>
                      <a:pt x="11442" y="25191"/>
                    </a:cubicBezTo>
                    <a:cubicBezTo>
                      <a:pt x="10941" y="24757"/>
                      <a:pt x="10441" y="24257"/>
                      <a:pt x="9740" y="24090"/>
                    </a:cubicBezTo>
                    <a:cubicBezTo>
                      <a:pt x="9707" y="23690"/>
                      <a:pt x="9340" y="23490"/>
                      <a:pt x="9107" y="23256"/>
                    </a:cubicBezTo>
                    <a:cubicBezTo>
                      <a:pt x="8339" y="22556"/>
                      <a:pt x="7506" y="21955"/>
                      <a:pt x="6705" y="21322"/>
                    </a:cubicBezTo>
                    <a:cubicBezTo>
                      <a:pt x="6105" y="20821"/>
                      <a:pt x="6004" y="20354"/>
                      <a:pt x="6572" y="19754"/>
                    </a:cubicBezTo>
                    <a:cubicBezTo>
                      <a:pt x="7439" y="18720"/>
                      <a:pt x="8239" y="17586"/>
                      <a:pt x="9107" y="16551"/>
                    </a:cubicBezTo>
                    <a:cubicBezTo>
                      <a:pt x="9995" y="15472"/>
                      <a:pt x="10410" y="14956"/>
                      <a:pt x="10908" y="14956"/>
                    </a:cubicBezTo>
                    <a:close/>
                    <a:moveTo>
                      <a:pt x="19215" y="1"/>
                    </a:moveTo>
                    <a:cubicBezTo>
                      <a:pt x="18848" y="1"/>
                      <a:pt x="18703" y="397"/>
                      <a:pt x="18513" y="640"/>
                    </a:cubicBezTo>
                    <a:cubicBezTo>
                      <a:pt x="16078" y="3709"/>
                      <a:pt x="13677" y="6744"/>
                      <a:pt x="11242" y="9813"/>
                    </a:cubicBezTo>
                    <a:cubicBezTo>
                      <a:pt x="7739" y="14250"/>
                      <a:pt x="4303" y="18686"/>
                      <a:pt x="767" y="23056"/>
                    </a:cubicBezTo>
                    <a:cubicBezTo>
                      <a:pt x="400" y="23490"/>
                      <a:pt x="0" y="23890"/>
                      <a:pt x="67" y="24524"/>
                    </a:cubicBezTo>
                    <a:cubicBezTo>
                      <a:pt x="100" y="24691"/>
                      <a:pt x="200" y="24891"/>
                      <a:pt x="334" y="24991"/>
                    </a:cubicBezTo>
                    <a:cubicBezTo>
                      <a:pt x="1801" y="26292"/>
                      <a:pt x="3336" y="27559"/>
                      <a:pt x="4937" y="28727"/>
                    </a:cubicBezTo>
                    <a:cubicBezTo>
                      <a:pt x="5094" y="28858"/>
                      <a:pt x="5272" y="28948"/>
                      <a:pt x="5455" y="28948"/>
                    </a:cubicBezTo>
                    <a:cubicBezTo>
                      <a:pt x="5504" y="28948"/>
                      <a:pt x="5554" y="28941"/>
                      <a:pt x="5604" y="28927"/>
                    </a:cubicBezTo>
                    <a:cubicBezTo>
                      <a:pt x="5704" y="29427"/>
                      <a:pt x="6105" y="29761"/>
                      <a:pt x="6471" y="30061"/>
                    </a:cubicBezTo>
                    <a:cubicBezTo>
                      <a:pt x="9907" y="32863"/>
                      <a:pt x="13343" y="35632"/>
                      <a:pt x="16779" y="38400"/>
                    </a:cubicBezTo>
                    <a:cubicBezTo>
                      <a:pt x="17035" y="38599"/>
                      <a:pt x="17266" y="38822"/>
                      <a:pt x="17576" y="38822"/>
                    </a:cubicBezTo>
                    <a:cubicBezTo>
                      <a:pt x="17630" y="38822"/>
                      <a:pt x="17687" y="38816"/>
                      <a:pt x="17746" y="38801"/>
                    </a:cubicBezTo>
                    <a:cubicBezTo>
                      <a:pt x="23784" y="30762"/>
                      <a:pt x="29822" y="22689"/>
                      <a:pt x="35893" y="14650"/>
                    </a:cubicBezTo>
                    <a:cubicBezTo>
                      <a:pt x="36326" y="14083"/>
                      <a:pt x="36193" y="13683"/>
                      <a:pt x="35692" y="13249"/>
                    </a:cubicBezTo>
                    <a:cubicBezTo>
                      <a:pt x="32123" y="10347"/>
                      <a:pt x="28554" y="7412"/>
                      <a:pt x="24985" y="4510"/>
                    </a:cubicBezTo>
                    <a:cubicBezTo>
                      <a:pt x="23217" y="2975"/>
                      <a:pt x="21415" y="1441"/>
                      <a:pt x="19514" y="73"/>
                    </a:cubicBezTo>
                    <a:cubicBezTo>
                      <a:pt x="19400" y="22"/>
                      <a:pt x="19302" y="1"/>
                      <a:pt x="19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88"/>
              <p:cNvSpPr/>
              <p:nvPr/>
            </p:nvSpPr>
            <p:spPr>
              <a:xfrm>
                <a:off x="9820646" y="2511531"/>
                <a:ext cx="1016194" cy="1135682"/>
              </a:xfrm>
              <a:custGeom>
                <a:avLst/>
                <a:gdLst/>
                <a:ahLst/>
                <a:cxnLst/>
                <a:rect l="l" t="t" r="r" b="b"/>
                <a:pathLst>
                  <a:path w="24119" h="26955" extrusionOk="0">
                    <a:moveTo>
                      <a:pt x="20268" y="1"/>
                    </a:moveTo>
                    <a:cubicBezTo>
                      <a:pt x="19518" y="1"/>
                      <a:pt x="18847" y="536"/>
                      <a:pt x="17980" y="1636"/>
                    </a:cubicBezTo>
                    <a:cubicBezTo>
                      <a:pt x="15779" y="4405"/>
                      <a:pt x="13577" y="7174"/>
                      <a:pt x="11409" y="9942"/>
                    </a:cubicBezTo>
                    <a:cubicBezTo>
                      <a:pt x="7606" y="14779"/>
                      <a:pt x="3804" y="19616"/>
                      <a:pt x="1" y="24453"/>
                    </a:cubicBezTo>
                    <a:cubicBezTo>
                      <a:pt x="1" y="24686"/>
                      <a:pt x="134" y="24820"/>
                      <a:pt x="334" y="24820"/>
                    </a:cubicBezTo>
                    <a:cubicBezTo>
                      <a:pt x="362" y="24819"/>
                      <a:pt x="390" y="24818"/>
                      <a:pt x="418" y="24818"/>
                    </a:cubicBezTo>
                    <a:cubicBezTo>
                      <a:pt x="1478" y="24818"/>
                      <a:pt x="2294" y="25430"/>
                      <a:pt x="3237" y="25820"/>
                    </a:cubicBezTo>
                    <a:cubicBezTo>
                      <a:pt x="3259" y="25831"/>
                      <a:pt x="3281" y="25835"/>
                      <a:pt x="3303" y="25835"/>
                    </a:cubicBezTo>
                    <a:cubicBezTo>
                      <a:pt x="3348" y="25835"/>
                      <a:pt x="3392" y="25820"/>
                      <a:pt x="3437" y="25820"/>
                    </a:cubicBezTo>
                    <a:cubicBezTo>
                      <a:pt x="3837" y="26254"/>
                      <a:pt x="4404" y="26521"/>
                      <a:pt x="4804" y="26954"/>
                    </a:cubicBezTo>
                    <a:cubicBezTo>
                      <a:pt x="7106" y="24019"/>
                      <a:pt x="9374" y="21117"/>
                      <a:pt x="11676" y="18182"/>
                    </a:cubicBezTo>
                    <a:cubicBezTo>
                      <a:pt x="13444" y="15947"/>
                      <a:pt x="15212" y="13712"/>
                      <a:pt x="16980" y="11443"/>
                    </a:cubicBezTo>
                    <a:cubicBezTo>
                      <a:pt x="19348" y="8475"/>
                      <a:pt x="21750" y="5506"/>
                      <a:pt x="24118" y="2537"/>
                    </a:cubicBezTo>
                    <a:cubicBezTo>
                      <a:pt x="23818" y="2137"/>
                      <a:pt x="23451" y="1837"/>
                      <a:pt x="22984" y="1603"/>
                    </a:cubicBezTo>
                    <a:cubicBezTo>
                      <a:pt x="22851" y="1470"/>
                      <a:pt x="22684" y="1303"/>
                      <a:pt x="22517" y="1136"/>
                    </a:cubicBezTo>
                    <a:cubicBezTo>
                      <a:pt x="21598" y="386"/>
                      <a:pt x="20905" y="1"/>
                      <a:pt x="20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88"/>
              <p:cNvSpPr/>
              <p:nvPr/>
            </p:nvSpPr>
            <p:spPr>
              <a:xfrm>
                <a:off x="9747588" y="3590250"/>
                <a:ext cx="962728" cy="798874"/>
              </a:xfrm>
              <a:custGeom>
                <a:avLst/>
                <a:gdLst/>
                <a:ahLst/>
                <a:cxnLst/>
                <a:rect l="l" t="t" r="r" b="b"/>
                <a:pathLst>
                  <a:path w="22850" h="18961" extrusionOk="0">
                    <a:moveTo>
                      <a:pt x="2680" y="0"/>
                    </a:moveTo>
                    <a:cubicBezTo>
                      <a:pt x="2411" y="0"/>
                      <a:pt x="2160" y="125"/>
                      <a:pt x="1935" y="384"/>
                    </a:cubicBezTo>
                    <a:cubicBezTo>
                      <a:pt x="1835" y="384"/>
                      <a:pt x="1735" y="417"/>
                      <a:pt x="1635" y="451"/>
                    </a:cubicBezTo>
                    <a:cubicBezTo>
                      <a:pt x="100" y="1452"/>
                      <a:pt x="0" y="2619"/>
                      <a:pt x="1335" y="3820"/>
                    </a:cubicBezTo>
                    <a:cubicBezTo>
                      <a:pt x="2435" y="4754"/>
                      <a:pt x="3603" y="5621"/>
                      <a:pt x="4704" y="6522"/>
                    </a:cubicBezTo>
                    <a:cubicBezTo>
                      <a:pt x="9474" y="10425"/>
                      <a:pt x="14244" y="14294"/>
                      <a:pt x="19047" y="18164"/>
                    </a:cubicBezTo>
                    <a:cubicBezTo>
                      <a:pt x="19457" y="18485"/>
                      <a:pt x="19815" y="18961"/>
                      <a:pt x="20414" y="18961"/>
                    </a:cubicBezTo>
                    <a:cubicBezTo>
                      <a:pt x="20498" y="18961"/>
                      <a:pt x="20587" y="18951"/>
                      <a:pt x="20682" y="18931"/>
                    </a:cubicBezTo>
                    <a:cubicBezTo>
                      <a:pt x="21182" y="18230"/>
                      <a:pt x="21716" y="17530"/>
                      <a:pt x="22250" y="16829"/>
                    </a:cubicBezTo>
                    <a:cubicBezTo>
                      <a:pt x="22450" y="16596"/>
                      <a:pt x="22650" y="16362"/>
                      <a:pt x="22850" y="16095"/>
                    </a:cubicBezTo>
                    <a:cubicBezTo>
                      <a:pt x="16412" y="10825"/>
                      <a:pt x="9941" y="5555"/>
                      <a:pt x="3469" y="317"/>
                    </a:cubicBezTo>
                    <a:cubicBezTo>
                      <a:pt x="3196" y="108"/>
                      <a:pt x="2930"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88"/>
              <p:cNvSpPr/>
              <p:nvPr/>
            </p:nvSpPr>
            <p:spPr>
              <a:xfrm>
                <a:off x="10243699" y="3215313"/>
                <a:ext cx="799717" cy="743386"/>
              </a:xfrm>
              <a:custGeom>
                <a:avLst/>
                <a:gdLst/>
                <a:ahLst/>
                <a:cxnLst/>
                <a:rect l="l" t="t" r="r" b="b"/>
                <a:pathLst>
                  <a:path w="18981" h="17644" extrusionOk="0">
                    <a:moveTo>
                      <a:pt x="5374" y="0"/>
                    </a:moveTo>
                    <a:cubicBezTo>
                      <a:pt x="5105" y="0"/>
                      <a:pt x="4851" y="175"/>
                      <a:pt x="4570" y="544"/>
                    </a:cubicBezTo>
                    <a:cubicBezTo>
                      <a:pt x="3236" y="2311"/>
                      <a:pt x="1835" y="4013"/>
                      <a:pt x="467" y="5714"/>
                    </a:cubicBezTo>
                    <a:cubicBezTo>
                      <a:pt x="0" y="6281"/>
                      <a:pt x="134" y="6648"/>
                      <a:pt x="668" y="7082"/>
                    </a:cubicBezTo>
                    <a:cubicBezTo>
                      <a:pt x="1868" y="8049"/>
                      <a:pt x="3069" y="9083"/>
                      <a:pt x="4270" y="10084"/>
                    </a:cubicBezTo>
                    <a:cubicBezTo>
                      <a:pt x="7272" y="12485"/>
                      <a:pt x="10274" y="14854"/>
                      <a:pt x="13243" y="17256"/>
                    </a:cubicBezTo>
                    <a:cubicBezTo>
                      <a:pt x="13531" y="17492"/>
                      <a:pt x="13750" y="17643"/>
                      <a:pt x="13961" y="17643"/>
                    </a:cubicBezTo>
                    <a:cubicBezTo>
                      <a:pt x="14166" y="17643"/>
                      <a:pt x="14364" y="17501"/>
                      <a:pt x="14611" y="17155"/>
                    </a:cubicBezTo>
                    <a:cubicBezTo>
                      <a:pt x="15845" y="15321"/>
                      <a:pt x="17179" y="13553"/>
                      <a:pt x="18514" y="11818"/>
                    </a:cubicBezTo>
                    <a:cubicBezTo>
                      <a:pt x="18947" y="11251"/>
                      <a:pt x="18981" y="10918"/>
                      <a:pt x="18347" y="10417"/>
                    </a:cubicBezTo>
                    <a:cubicBezTo>
                      <a:pt x="15311" y="7982"/>
                      <a:pt x="12309" y="5447"/>
                      <a:pt x="9307" y="2979"/>
                    </a:cubicBezTo>
                    <a:cubicBezTo>
                      <a:pt x="8273" y="2145"/>
                      <a:pt x="7172" y="1311"/>
                      <a:pt x="6171" y="410"/>
                    </a:cubicBezTo>
                    <a:cubicBezTo>
                      <a:pt x="5871" y="142"/>
                      <a:pt x="5616" y="0"/>
                      <a:pt x="5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88"/>
              <p:cNvSpPr/>
              <p:nvPr/>
            </p:nvSpPr>
            <p:spPr>
              <a:xfrm>
                <a:off x="9691384" y="3543483"/>
                <a:ext cx="1063930" cy="885583"/>
              </a:xfrm>
              <a:custGeom>
                <a:avLst/>
                <a:gdLst/>
                <a:ahLst/>
                <a:cxnLst/>
                <a:rect l="l" t="t" r="r" b="b"/>
                <a:pathLst>
                  <a:path w="25252" h="21019" extrusionOk="0">
                    <a:moveTo>
                      <a:pt x="4012" y="0"/>
                    </a:moveTo>
                    <a:cubicBezTo>
                      <a:pt x="2434" y="0"/>
                      <a:pt x="1252" y="1791"/>
                      <a:pt x="934" y="3329"/>
                    </a:cubicBezTo>
                    <a:cubicBezTo>
                      <a:pt x="801" y="5264"/>
                      <a:pt x="6271" y="8566"/>
                      <a:pt x="8039" y="10300"/>
                    </a:cubicBezTo>
                    <a:cubicBezTo>
                      <a:pt x="7797" y="10573"/>
                      <a:pt x="19927" y="21019"/>
                      <a:pt x="21989" y="21019"/>
                    </a:cubicBezTo>
                    <a:cubicBezTo>
                      <a:pt x="22199" y="21019"/>
                      <a:pt x="22304" y="20911"/>
                      <a:pt x="22283" y="20675"/>
                    </a:cubicBezTo>
                    <a:cubicBezTo>
                      <a:pt x="17246" y="15604"/>
                      <a:pt x="11175" y="11635"/>
                      <a:pt x="5571" y="6798"/>
                    </a:cubicBezTo>
                    <a:cubicBezTo>
                      <a:pt x="3970" y="5197"/>
                      <a:pt x="0" y="3596"/>
                      <a:pt x="3402" y="1594"/>
                    </a:cubicBezTo>
                    <a:cubicBezTo>
                      <a:pt x="3574" y="1532"/>
                      <a:pt x="3734" y="1504"/>
                      <a:pt x="3886" y="1504"/>
                    </a:cubicBezTo>
                    <a:cubicBezTo>
                      <a:pt x="4704" y="1504"/>
                      <a:pt x="5257" y="2311"/>
                      <a:pt x="5904" y="2762"/>
                    </a:cubicBezTo>
                    <a:cubicBezTo>
                      <a:pt x="10141" y="6198"/>
                      <a:pt x="14177" y="9467"/>
                      <a:pt x="18413" y="12902"/>
                    </a:cubicBezTo>
                    <a:cubicBezTo>
                      <a:pt x="19592" y="13403"/>
                      <a:pt x="22699" y="17291"/>
                      <a:pt x="24580" y="17291"/>
                    </a:cubicBezTo>
                    <a:cubicBezTo>
                      <a:pt x="24827" y="17291"/>
                      <a:pt x="25054" y="17223"/>
                      <a:pt x="25251" y="17072"/>
                    </a:cubicBezTo>
                    <a:cubicBezTo>
                      <a:pt x="22616" y="13503"/>
                      <a:pt x="17713" y="10968"/>
                      <a:pt x="14143" y="7498"/>
                    </a:cubicBezTo>
                    <a:cubicBezTo>
                      <a:pt x="10941" y="5097"/>
                      <a:pt x="8506" y="2461"/>
                      <a:pt x="5304" y="393"/>
                    </a:cubicBezTo>
                    <a:cubicBezTo>
                      <a:pt x="4852" y="120"/>
                      <a:pt x="4419" y="0"/>
                      <a:pt x="4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6" name="Google Shape;1836;p88"/>
            <p:cNvGrpSpPr/>
            <p:nvPr/>
          </p:nvGrpSpPr>
          <p:grpSpPr>
            <a:xfrm rot="-940235">
              <a:off x="5829104" y="3015570"/>
              <a:ext cx="1217225" cy="1519532"/>
              <a:chOff x="10460319" y="1226100"/>
              <a:chExt cx="1562642" cy="1950736"/>
            </a:xfrm>
          </p:grpSpPr>
          <p:sp>
            <p:nvSpPr>
              <p:cNvPr id="1837" name="Google Shape;1837;p88"/>
              <p:cNvSpPr/>
              <p:nvPr/>
            </p:nvSpPr>
            <p:spPr>
              <a:xfrm>
                <a:off x="11521325" y="2172600"/>
                <a:ext cx="170457" cy="178457"/>
              </a:xfrm>
              <a:custGeom>
                <a:avLst/>
                <a:gdLst/>
                <a:ahLst/>
                <a:cxnLst/>
                <a:rect l="l" t="t" r="r" b="b"/>
                <a:pathLst>
                  <a:path w="3537" h="3703" extrusionOk="0">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88"/>
              <p:cNvSpPr/>
              <p:nvPr/>
            </p:nvSpPr>
            <p:spPr>
              <a:xfrm>
                <a:off x="10696655" y="1226100"/>
                <a:ext cx="255661" cy="329251"/>
              </a:xfrm>
              <a:custGeom>
                <a:avLst/>
                <a:gdLst/>
                <a:ahLst/>
                <a:cxnLst/>
                <a:rect l="l" t="t" r="r" b="b"/>
                <a:pathLst>
                  <a:path w="5305" h="6832" extrusionOk="0">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88"/>
              <p:cNvSpPr/>
              <p:nvPr/>
            </p:nvSpPr>
            <p:spPr>
              <a:xfrm>
                <a:off x="10502150" y="2468406"/>
                <a:ext cx="249203" cy="313492"/>
              </a:xfrm>
              <a:custGeom>
                <a:avLst/>
                <a:gdLst/>
                <a:ahLst/>
                <a:cxnLst/>
                <a:rect l="l" t="t" r="r" b="b"/>
                <a:pathLst>
                  <a:path w="5171" h="6505" extrusionOk="0">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88"/>
              <p:cNvSpPr/>
              <p:nvPr/>
            </p:nvSpPr>
            <p:spPr>
              <a:xfrm>
                <a:off x="10651643" y="1552363"/>
                <a:ext cx="246023" cy="285878"/>
              </a:xfrm>
              <a:custGeom>
                <a:avLst/>
                <a:gdLst/>
                <a:ahLst/>
                <a:cxnLst/>
                <a:rect l="l" t="t" r="r" b="b"/>
                <a:pathLst>
                  <a:path w="5105" h="5932" extrusionOk="0">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88"/>
              <p:cNvSpPr/>
              <p:nvPr/>
            </p:nvSpPr>
            <p:spPr>
              <a:xfrm>
                <a:off x="10701474" y="1241810"/>
                <a:ext cx="1321487" cy="1657918"/>
              </a:xfrm>
              <a:custGeom>
                <a:avLst/>
                <a:gdLst/>
                <a:ahLst/>
                <a:cxnLst/>
                <a:rect l="l" t="t" r="r" b="b"/>
                <a:pathLst>
                  <a:path w="27421" h="34402" extrusionOk="0">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88"/>
              <p:cNvSpPr/>
              <p:nvPr/>
            </p:nvSpPr>
            <p:spPr>
              <a:xfrm>
                <a:off x="10537524" y="1740121"/>
                <a:ext cx="327950" cy="1016042"/>
              </a:xfrm>
              <a:custGeom>
                <a:avLst/>
                <a:gdLst/>
                <a:ahLst/>
                <a:cxnLst/>
                <a:rect l="l" t="t" r="r" b="b"/>
                <a:pathLst>
                  <a:path w="6805" h="21083" extrusionOk="0">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88"/>
              <p:cNvSpPr/>
              <p:nvPr/>
            </p:nvSpPr>
            <p:spPr>
              <a:xfrm>
                <a:off x="10460319" y="2688790"/>
                <a:ext cx="1327896" cy="488045"/>
              </a:xfrm>
              <a:custGeom>
                <a:avLst/>
                <a:gdLst/>
                <a:ahLst/>
                <a:cxnLst/>
                <a:rect l="l" t="t" r="r" b="b"/>
                <a:pathLst>
                  <a:path w="27554" h="10127" extrusionOk="0">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88"/>
              <p:cNvSpPr/>
              <p:nvPr/>
            </p:nvSpPr>
            <p:spPr>
              <a:xfrm>
                <a:off x="10677378" y="1477664"/>
                <a:ext cx="231517" cy="141493"/>
              </a:xfrm>
              <a:custGeom>
                <a:avLst/>
                <a:gdLst/>
                <a:ahLst/>
                <a:cxnLst/>
                <a:rect l="l" t="t" r="r" b="b"/>
                <a:pathLst>
                  <a:path w="4804" h="2936" extrusionOk="0">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88"/>
              <p:cNvSpPr/>
              <p:nvPr/>
            </p:nvSpPr>
            <p:spPr>
              <a:xfrm>
                <a:off x="11703011" y="2929753"/>
                <a:ext cx="80385" cy="209011"/>
              </a:xfrm>
              <a:custGeom>
                <a:avLst/>
                <a:gdLst/>
                <a:ahLst/>
                <a:cxnLst/>
                <a:rect l="l" t="t" r="r" b="b"/>
                <a:pathLst>
                  <a:path w="1668" h="4337" extrusionOk="0">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88"/>
              <p:cNvSpPr/>
              <p:nvPr/>
            </p:nvSpPr>
            <p:spPr>
              <a:xfrm>
                <a:off x="10987642" y="1813518"/>
                <a:ext cx="725056" cy="792622"/>
              </a:xfrm>
              <a:custGeom>
                <a:avLst/>
                <a:gdLst/>
                <a:ahLst/>
                <a:cxnLst/>
                <a:rect l="l" t="t" r="r" b="b"/>
                <a:pathLst>
                  <a:path w="15045" h="16447" extrusionOk="0">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88"/>
              <p:cNvSpPr/>
              <p:nvPr/>
            </p:nvSpPr>
            <p:spPr>
              <a:xfrm>
                <a:off x="11124267" y="1531303"/>
                <a:ext cx="638261" cy="161686"/>
              </a:xfrm>
              <a:custGeom>
                <a:avLst/>
                <a:gdLst/>
                <a:ahLst/>
                <a:cxnLst/>
                <a:rect l="l" t="t" r="r" b="b"/>
                <a:pathLst>
                  <a:path w="13244" h="3355" extrusionOk="0">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88"/>
              <p:cNvSpPr/>
              <p:nvPr/>
            </p:nvSpPr>
            <p:spPr>
              <a:xfrm>
                <a:off x="10666101" y="2828404"/>
                <a:ext cx="196192" cy="173541"/>
              </a:xfrm>
              <a:custGeom>
                <a:avLst/>
                <a:gdLst/>
                <a:ahLst/>
                <a:cxnLst/>
                <a:rect l="l" t="t" r="r" b="b"/>
                <a:pathLst>
                  <a:path w="4071" h="3601" extrusionOk="0">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88"/>
              <p:cNvSpPr/>
              <p:nvPr/>
            </p:nvSpPr>
            <p:spPr>
              <a:xfrm>
                <a:off x="10719161" y="2938427"/>
                <a:ext cx="82024" cy="37976"/>
              </a:xfrm>
              <a:custGeom>
                <a:avLst/>
                <a:gdLst/>
                <a:ahLst/>
                <a:cxnLst/>
                <a:rect l="l" t="t" r="r" b="b"/>
                <a:pathLst>
                  <a:path w="1702" h="788" extrusionOk="0">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8"/>
              <p:cNvSpPr/>
              <p:nvPr/>
            </p:nvSpPr>
            <p:spPr>
              <a:xfrm>
                <a:off x="10511789" y="2757898"/>
                <a:ext cx="1226596" cy="366022"/>
              </a:xfrm>
              <a:custGeom>
                <a:avLst/>
                <a:gdLst/>
                <a:ahLst/>
                <a:cxnLst/>
                <a:rect l="l" t="t" r="r" b="b"/>
                <a:pathLst>
                  <a:path w="25452" h="7595" extrusionOk="0">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1" name="Google Shape;1851;p88"/>
          <p:cNvGrpSpPr/>
          <p:nvPr/>
        </p:nvGrpSpPr>
        <p:grpSpPr>
          <a:xfrm>
            <a:off x="3862502" y="1375511"/>
            <a:ext cx="3560069" cy="2948854"/>
            <a:chOff x="3862502" y="1375511"/>
            <a:chExt cx="3560069" cy="2948854"/>
          </a:xfrm>
        </p:grpSpPr>
        <p:sp>
          <p:nvSpPr>
            <p:cNvPr id="1852" name="Google Shape;1852;p88"/>
            <p:cNvSpPr/>
            <p:nvPr/>
          </p:nvSpPr>
          <p:spPr>
            <a:xfrm>
              <a:off x="5323732" y="403224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8"/>
            <p:cNvSpPr/>
            <p:nvPr/>
          </p:nvSpPr>
          <p:spPr>
            <a:xfrm>
              <a:off x="5293093" y="13755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8"/>
            <p:cNvSpPr/>
            <p:nvPr/>
          </p:nvSpPr>
          <p:spPr>
            <a:xfrm>
              <a:off x="3862502" y="2701877"/>
              <a:ext cx="204672" cy="20462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8"/>
            <p:cNvSpPr/>
            <p:nvPr/>
          </p:nvSpPr>
          <p:spPr>
            <a:xfrm>
              <a:off x="6845317" y="31595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88"/>
          <p:cNvSpPr/>
          <p:nvPr/>
        </p:nvSpPr>
        <p:spPr>
          <a:xfrm>
            <a:off x="2075707" y="1099332"/>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0;p49">
            <a:extLst>
              <a:ext uri="{FF2B5EF4-FFF2-40B4-BE49-F238E27FC236}">
                <a16:creationId xmlns:a16="http://schemas.microsoft.com/office/drawing/2014/main" id="{DF746E49-CABF-471F-AF74-33A35B537D56}"/>
              </a:ext>
            </a:extLst>
          </p:cNvPr>
          <p:cNvSpPr txBox="1">
            <a:spLocks/>
          </p:cNvSpPr>
          <p:nvPr/>
        </p:nvSpPr>
        <p:spPr>
          <a:xfrm>
            <a:off x="580557" y="475705"/>
            <a:ext cx="7982835"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Bebas Neue"/>
              <a:buNone/>
              <a:defRPr sz="2000" b="1" i="0" u="none" strike="noStrike" cap="none">
                <a:solidFill>
                  <a:schemeClr val="dk2"/>
                </a:solidFill>
                <a:latin typeface="Libre Baskerville"/>
                <a:ea typeface="Libre Baskerville"/>
                <a:cs typeface="Libre Baskerville"/>
                <a:sym typeface="Libre Baskerville"/>
              </a:defRPr>
            </a:lvl1pPr>
            <a:lvl2pPr marL="914400" marR="0" lvl="1"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2pPr>
            <a:lvl3pPr marL="1371600" marR="0" lvl="2"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3pPr>
            <a:lvl4pPr marL="1828800" marR="0" lvl="3"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4pPr>
            <a:lvl5pPr marL="2286000" marR="0" lvl="4"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5pPr>
            <a:lvl6pPr marL="2743200" marR="0" lvl="5"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6pPr>
            <a:lvl7pPr marL="3200400" marR="0" lvl="6"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7pPr>
            <a:lvl8pPr marL="3657600" marR="0" lvl="7" indent="-342900" algn="ctr" rtl="0">
              <a:lnSpc>
                <a:spcPct val="100000"/>
              </a:lnSpc>
              <a:spcBef>
                <a:spcPts val="1600"/>
              </a:spcBef>
              <a:spcAft>
                <a:spcPts val="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8pPr>
            <a:lvl9pPr marL="4114800" marR="0" lvl="8" indent="-342900" algn="ctr" rtl="0">
              <a:lnSpc>
                <a:spcPct val="100000"/>
              </a:lnSpc>
              <a:spcBef>
                <a:spcPts val="1600"/>
              </a:spcBef>
              <a:spcAft>
                <a:spcPts val="1600"/>
              </a:spcAft>
              <a:buClr>
                <a:schemeClr val="dk2"/>
              </a:buClr>
              <a:buSzPts val="1800"/>
              <a:buFont typeface="Bebas Neue"/>
              <a:buNone/>
              <a:defRPr sz="1800" b="0" i="0" u="none" strike="noStrike" cap="none">
                <a:solidFill>
                  <a:schemeClr val="dk2"/>
                </a:solidFill>
                <a:latin typeface="Bebas Neue"/>
                <a:ea typeface="Bebas Neue"/>
                <a:cs typeface="Bebas Neue"/>
                <a:sym typeface="Bebas Neue"/>
              </a:defRPr>
            </a:lvl9pPr>
          </a:lstStyle>
          <a:p>
            <a:pPr marL="0" indent="0" algn="ctr">
              <a:buClr>
                <a:schemeClr val="dk1"/>
              </a:buClr>
              <a:buSzPts val="1100"/>
              <a:buFont typeface="Arial"/>
              <a:buNone/>
            </a:pPr>
            <a:r>
              <a:rPr lang="en-US" sz="3000">
                <a:latin typeface="Palatino Linotype" panose="02040502050505030304" pitchFamily="18" charset="0"/>
              </a:rPr>
              <a:t>Giới thiệu đề tài – Quản lý Cửa hàng tiện lợi</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96">
                                            <p:txEl>
                                              <p:pRg st="0" end="0"/>
                                            </p:txEl>
                                          </p:spTgt>
                                        </p:tgtEl>
                                        <p:attrNameLst>
                                          <p:attrName>style.visibility</p:attrName>
                                        </p:attrNameLst>
                                      </p:cBhvr>
                                      <p:to>
                                        <p:strVal val="visible"/>
                                      </p:to>
                                    </p:set>
                                    <p:animEffect transition="in" filter="barn(inVertical)">
                                      <p:cBhvr>
                                        <p:cTn id="7" dur="500"/>
                                        <p:tgtEl>
                                          <p:spTgt spid="1796">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98">
                                            <p:txEl>
                                              <p:pRg st="0" end="0"/>
                                            </p:txEl>
                                          </p:spTgt>
                                        </p:tgtEl>
                                        <p:attrNameLst>
                                          <p:attrName>style.visibility</p:attrName>
                                        </p:attrNameLst>
                                      </p:cBhvr>
                                      <p:to>
                                        <p:strVal val="visible"/>
                                      </p:to>
                                    </p:set>
                                    <p:animEffect transition="in" filter="barn(inVertical)">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97">
                                            <p:txEl>
                                              <p:pRg st="0" end="0"/>
                                            </p:txEl>
                                          </p:spTgt>
                                        </p:tgtEl>
                                        <p:attrNameLst>
                                          <p:attrName>style.visibility</p:attrName>
                                        </p:attrNameLst>
                                      </p:cBhvr>
                                      <p:to>
                                        <p:strVal val="visible"/>
                                      </p:to>
                                    </p:set>
                                    <p:animEffect transition="in" filter="barn(inVertical)">
                                      <p:cBhvr>
                                        <p:cTn id="15" dur="500"/>
                                        <p:tgtEl>
                                          <p:spTgt spid="1797">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94">
                                            <p:txEl>
                                              <p:pRg st="0" end="0"/>
                                            </p:txEl>
                                          </p:spTgt>
                                        </p:tgtEl>
                                        <p:attrNameLst>
                                          <p:attrName>style.visibility</p:attrName>
                                        </p:attrNameLst>
                                      </p:cBhvr>
                                      <p:to>
                                        <p:strVal val="visible"/>
                                      </p:to>
                                    </p:set>
                                    <p:animEffect transition="in" filter="barn(inVertical)">
                                      <p:cBhvr>
                                        <p:cTn id="18" dur="500"/>
                                        <p:tgtEl>
                                          <p:spTgt spid="1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 grpId="0" build="p"/>
      <p:bldP spid="1796" grpId="0" build="p"/>
      <p:bldP spid="1797" grpId="0" build="p"/>
      <p:bldP spid="17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74"/>
          <p:cNvGrpSpPr/>
          <p:nvPr/>
        </p:nvGrpSpPr>
        <p:grpSpPr>
          <a:xfrm>
            <a:off x="4698288" y="1099316"/>
            <a:ext cx="3729932" cy="3459055"/>
            <a:chOff x="4677231" y="1276352"/>
            <a:chExt cx="2903801" cy="2692920"/>
          </a:xfrm>
        </p:grpSpPr>
        <p:sp>
          <p:nvSpPr>
            <p:cNvPr id="1127" name="Google Shape;1127;p74"/>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4"/>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4"/>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4"/>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4"/>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4"/>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4"/>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4"/>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4"/>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4"/>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4"/>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4"/>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4"/>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4"/>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4"/>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4"/>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4"/>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4"/>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4"/>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4"/>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4"/>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4"/>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4"/>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4"/>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4"/>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4"/>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4"/>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4"/>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4"/>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4"/>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4"/>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4"/>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4"/>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4"/>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4"/>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4"/>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4"/>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4"/>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4"/>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4"/>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4"/>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4"/>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4"/>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4"/>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4"/>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4"/>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4"/>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4"/>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4"/>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4"/>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4"/>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4"/>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4"/>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4"/>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4"/>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4"/>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4"/>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4"/>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4"/>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4"/>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4"/>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4"/>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4"/>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4"/>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4"/>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4"/>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4"/>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4"/>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4"/>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4"/>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4"/>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4"/>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4"/>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4"/>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4"/>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4"/>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4"/>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4"/>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4"/>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4"/>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4"/>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4"/>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4"/>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4"/>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4"/>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4"/>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4"/>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4"/>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4"/>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4"/>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4"/>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4"/>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xfrm flipH="1">
            <a:off x="362998" y="1983825"/>
            <a:ext cx="4527430" cy="76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Khảo sát hệ thống</a:t>
            </a:r>
            <a:endParaRPr/>
          </a:p>
        </p:txBody>
      </p:sp>
      <p:sp>
        <p:nvSpPr>
          <p:cNvPr id="1231" name="Google Shape;1231;p74"/>
          <p:cNvSpPr txBox="1">
            <a:spLocks noGrp="1"/>
          </p:cNvSpPr>
          <p:nvPr>
            <p:ph type="subTitle" idx="1"/>
          </p:nvPr>
        </p:nvSpPr>
        <p:spPr>
          <a:xfrm flipH="1">
            <a:off x="1211769" y="3315593"/>
            <a:ext cx="3207906" cy="622200"/>
          </a:xfrm>
          <a:prstGeom prst="rect">
            <a:avLst/>
          </a:prstGeom>
        </p:spPr>
        <p:txBody>
          <a:bodyPr spcFirstLastPara="1" wrap="square" lIns="91425" tIns="91425" rIns="91425" bIns="91425" anchor="ctr" anchorCtr="0">
            <a:noAutofit/>
          </a:bodyPr>
          <a:lstStyle/>
          <a:p>
            <a:pPr marL="0" lvl="0" indent="0" algn="r" rtl="0">
              <a:spcBef>
                <a:spcPts val="600"/>
              </a:spcBef>
              <a:spcAft>
                <a:spcPts val="600"/>
              </a:spcAft>
              <a:buClr>
                <a:schemeClr val="dk1"/>
              </a:buClr>
              <a:buSzPts val="1100"/>
              <a:buFont typeface="Arial"/>
              <a:buNone/>
            </a:pPr>
            <a:r>
              <a:rPr lang="en-US"/>
              <a:t>1. Khảo sát hiện trạng nghiệp vụ</a:t>
            </a:r>
          </a:p>
          <a:p>
            <a:pPr marL="0" lvl="0" indent="0" algn="r" rtl="0">
              <a:spcBef>
                <a:spcPts val="600"/>
              </a:spcBef>
              <a:spcAft>
                <a:spcPts val="600"/>
              </a:spcAft>
              <a:buClr>
                <a:schemeClr val="dk1"/>
              </a:buClr>
              <a:buSzPts val="1100"/>
              <a:buFont typeface="Arial"/>
              <a:buNone/>
            </a:pPr>
            <a:r>
              <a:rPr lang="en-US"/>
              <a:t>2. Quy trình nghiệp vụ</a:t>
            </a:r>
          </a:p>
          <a:p>
            <a:pPr marL="0" lvl="0" indent="0" algn="r" rtl="0">
              <a:spcBef>
                <a:spcPts val="600"/>
              </a:spcBef>
              <a:spcAft>
                <a:spcPts val="600"/>
              </a:spcAft>
              <a:buClr>
                <a:schemeClr val="dk1"/>
              </a:buClr>
              <a:buSzPts val="1100"/>
              <a:buFont typeface="Arial"/>
              <a:buNone/>
            </a:pPr>
            <a:r>
              <a:rPr lang="en-US"/>
              <a:t>3. Nhận xét</a:t>
            </a:r>
          </a:p>
          <a:p>
            <a:pPr marL="0" lvl="0" indent="0" algn="r" rtl="0">
              <a:spcBef>
                <a:spcPts val="600"/>
              </a:spcBef>
              <a:spcAft>
                <a:spcPts val="600"/>
              </a:spcAft>
              <a:buClr>
                <a:schemeClr val="dk1"/>
              </a:buClr>
              <a:buSzPts val="1100"/>
              <a:buFont typeface="Arial"/>
              <a:buNone/>
            </a:pPr>
            <a:r>
              <a:rPr lang="en-US"/>
              <a:t>4. Hướng giải quyết</a:t>
            </a:r>
            <a:endParaRPr/>
          </a:p>
        </p:txBody>
      </p:sp>
      <p:sp>
        <p:nvSpPr>
          <p:cNvPr id="1232" name="Google Shape;1232;p74"/>
          <p:cNvSpPr txBox="1">
            <a:spLocks noGrp="1"/>
          </p:cNvSpPr>
          <p:nvPr>
            <p:ph type="title" idx="2"/>
          </p:nvPr>
        </p:nvSpPr>
        <p:spPr>
          <a:xfrm flipH="1">
            <a:off x="5486750" y="1165263"/>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233" name="Google Shape;1233;p74"/>
          <p:cNvGrpSpPr/>
          <p:nvPr/>
        </p:nvGrpSpPr>
        <p:grpSpPr>
          <a:xfrm>
            <a:off x="4566442" y="642124"/>
            <a:ext cx="2910348" cy="3359493"/>
            <a:chOff x="4566442" y="642124"/>
            <a:chExt cx="2910348" cy="3359493"/>
          </a:xfrm>
        </p:grpSpPr>
        <p:sp>
          <p:nvSpPr>
            <p:cNvPr id="1234" name="Google Shape;1234;p74"/>
            <p:cNvSpPr/>
            <p:nvPr/>
          </p:nvSpPr>
          <p:spPr>
            <a:xfrm>
              <a:off x="5353044" y="11652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7123393" y="6421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4566442" y="342439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87"/>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Khảo sát hệ thống</a:t>
            </a:r>
            <a:endParaRPr/>
          </a:p>
        </p:txBody>
      </p:sp>
      <p:sp>
        <p:nvSpPr>
          <p:cNvPr id="1772" name="Google Shape;1772;p87"/>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Tài liệu về nghiệp vụ bán hàng – quản lí mà cửa hàng tiện lợi cung cấp</a:t>
            </a:r>
            <a:endParaRPr/>
          </a:p>
        </p:txBody>
      </p:sp>
      <p:sp>
        <p:nvSpPr>
          <p:cNvPr id="1773" name="Google Shape;1773;p87"/>
          <p:cNvSpPr txBox="1">
            <a:spLocks noGrp="1"/>
          </p:cNvSpPr>
          <p:nvPr>
            <p:ph type="subTitle" idx="2"/>
          </p:nvPr>
        </p:nvSpPr>
        <p:spPr>
          <a:xfrm>
            <a:off x="5105519" y="2924247"/>
            <a:ext cx="2377500" cy="9809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t>Chuẩn bị các câu hỏi để phỏng vấn quản lí cửa hàng tiện lợi về các nghiệp vụ liên quan</a:t>
            </a:r>
            <a:endParaRPr/>
          </a:p>
        </p:txBody>
      </p:sp>
      <p:sp>
        <p:nvSpPr>
          <p:cNvPr id="1774" name="Google Shape;1774;p87"/>
          <p:cNvSpPr txBox="1">
            <a:spLocks noGrp="1"/>
          </p:cNvSpPr>
          <p:nvPr>
            <p:ph type="title"/>
          </p:nvPr>
        </p:nvSpPr>
        <p:spPr>
          <a:xfrm>
            <a:off x="1759974" y="2481147"/>
            <a:ext cx="2179514"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Phân tích tài liệu </a:t>
            </a:r>
            <a:endParaRPr/>
          </a:p>
        </p:txBody>
      </p:sp>
      <p:sp>
        <p:nvSpPr>
          <p:cNvPr id="1775" name="Google Shape;1775;p87"/>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Phỏng vấn</a:t>
            </a:r>
            <a:endParaRPr/>
          </a:p>
        </p:txBody>
      </p:sp>
      <p:grpSp>
        <p:nvGrpSpPr>
          <p:cNvPr id="1776" name="Google Shape;1776;p87"/>
          <p:cNvGrpSpPr/>
          <p:nvPr/>
        </p:nvGrpSpPr>
        <p:grpSpPr>
          <a:xfrm>
            <a:off x="2745505" y="1583508"/>
            <a:ext cx="208453" cy="772617"/>
            <a:chOff x="2329269" y="1965312"/>
            <a:chExt cx="98807" cy="366273"/>
          </a:xfrm>
        </p:grpSpPr>
        <p:sp>
          <p:nvSpPr>
            <p:cNvPr id="1777" name="Google Shape;1777;p87"/>
            <p:cNvSpPr/>
            <p:nvPr/>
          </p:nvSpPr>
          <p:spPr>
            <a:xfrm>
              <a:off x="2329269" y="1965312"/>
              <a:ext cx="98807" cy="312179"/>
            </a:xfrm>
            <a:custGeom>
              <a:avLst/>
              <a:gdLst/>
              <a:ahLst/>
              <a:cxnLst/>
              <a:rect l="l" t="t" r="r" b="b"/>
              <a:pathLst>
                <a:path w="3781" h="11946" extrusionOk="0">
                  <a:moveTo>
                    <a:pt x="1959" y="0"/>
                  </a:moveTo>
                  <a:cubicBezTo>
                    <a:pt x="1793" y="0"/>
                    <a:pt x="1629" y="68"/>
                    <a:pt x="1511" y="205"/>
                  </a:cubicBezTo>
                  <a:lnTo>
                    <a:pt x="895" y="897"/>
                  </a:lnTo>
                  <a:cubicBezTo>
                    <a:pt x="318" y="1551"/>
                    <a:pt x="1" y="2397"/>
                    <a:pt x="1" y="3272"/>
                  </a:cubicBezTo>
                  <a:lnTo>
                    <a:pt x="1" y="5676"/>
                  </a:lnTo>
                  <a:lnTo>
                    <a:pt x="261" y="5888"/>
                  </a:lnTo>
                  <a:cubicBezTo>
                    <a:pt x="530" y="6119"/>
                    <a:pt x="559" y="6523"/>
                    <a:pt x="309" y="6773"/>
                  </a:cubicBezTo>
                  <a:lnTo>
                    <a:pt x="1" y="7100"/>
                  </a:lnTo>
                  <a:lnTo>
                    <a:pt x="1" y="8590"/>
                  </a:lnTo>
                  <a:cubicBezTo>
                    <a:pt x="1" y="9071"/>
                    <a:pt x="145" y="9552"/>
                    <a:pt x="434" y="9946"/>
                  </a:cubicBezTo>
                  <a:lnTo>
                    <a:pt x="1857" y="11946"/>
                  </a:lnTo>
                  <a:lnTo>
                    <a:pt x="2328" y="11302"/>
                  </a:lnTo>
                  <a:lnTo>
                    <a:pt x="3328" y="9917"/>
                  </a:lnTo>
                  <a:cubicBezTo>
                    <a:pt x="3617" y="9523"/>
                    <a:pt x="3770" y="9042"/>
                    <a:pt x="3780" y="8542"/>
                  </a:cubicBezTo>
                  <a:lnTo>
                    <a:pt x="3780" y="5388"/>
                  </a:lnTo>
                  <a:lnTo>
                    <a:pt x="3280" y="4984"/>
                  </a:lnTo>
                  <a:cubicBezTo>
                    <a:pt x="3001" y="4753"/>
                    <a:pt x="2982" y="4349"/>
                    <a:pt x="3222" y="4099"/>
                  </a:cubicBezTo>
                  <a:lnTo>
                    <a:pt x="3770" y="3513"/>
                  </a:lnTo>
                  <a:lnTo>
                    <a:pt x="3770" y="3157"/>
                  </a:lnTo>
                  <a:cubicBezTo>
                    <a:pt x="3770" y="2330"/>
                    <a:pt x="3492" y="1532"/>
                    <a:pt x="2972" y="897"/>
                  </a:cubicBezTo>
                  <a:lnTo>
                    <a:pt x="2424" y="214"/>
                  </a:lnTo>
                  <a:cubicBezTo>
                    <a:pt x="2302" y="73"/>
                    <a:pt x="2130" y="0"/>
                    <a:pt x="1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7"/>
            <p:cNvSpPr/>
            <p:nvPr/>
          </p:nvSpPr>
          <p:spPr>
            <a:xfrm>
              <a:off x="2353415" y="1970904"/>
              <a:ext cx="74661" cy="289757"/>
            </a:xfrm>
            <a:custGeom>
              <a:avLst/>
              <a:gdLst/>
              <a:ahLst/>
              <a:cxnLst/>
              <a:rect l="l" t="t" r="r" b="b"/>
              <a:pathLst>
                <a:path w="2857" h="11088" extrusionOk="0">
                  <a:moveTo>
                    <a:pt x="1500" y="0"/>
                  </a:moveTo>
                  <a:lnTo>
                    <a:pt x="904" y="683"/>
                  </a:lnTo>
                  <a:cubicBezTo>
                    <a:pt x="327" y="1337"/>
                    <a:pt x="0" y="2183"/>
                    <a:pt x="10" y="3058"/>
                  </a:cubicBezTo>
                  <a:lnTo>
                    <a:pt x="10" y="5462"/>
                  </a:lnTo>
                  <a:lnTo>
                    <a:pt x="269" y="5674"/>
                  </a:lnTo>
                  <a:cubicBezTo>
                    <a:pt x="539" y="5905"/>
                    <a:pt x="558" y="6309"/>
                    <a:pt x="317" y="6559"/>
                  </a:cubicBezTo>
                  <a:lnTo>
                    <a:pt x="10" y="6886"/>
                  </a:lnTo>
                  <a:lnTo>
                    <a:pt x="10" y="8376"/>
                  </a:lnTo>
                  <a:cubicBezTo>
                    <a:pt x="0" y="8857"/>
                    <a:pt x="154" y="9338"/>
                    <a:pt x="442" y="9732"/>
                  </a:cubicBezTo>
                  <a:lnTo>
                    <a:pt x="1404" y="11088"/>
                  </a:lnTo>
                  <a:lnTo>
                    <a:pt x="2404" y="9703"/>
                  </a:lnTo>
                  <a:cubicBezTo>
                    <a:pt x="2693" y="9309"/>
                    <a:pt x="2846" y="8828"/>
                    <a:pt x="2856" y="8328"/>
                  </a:cubicBezTo>
                  <a:lnTo>
                    <a:pt x="2856" y="5174"/>
                  </a:lnTo>
                  <a:lnTo>
                    <a:pt x="2356" y="4770"/>
                  </a:lnTo>
                  <a:cubicBezTo>
                    <a:pt x="2077" y="4539"/>
                    <a:pt x="2058" y="4135"/>
                    <a:pt x="2298" y="3885"/>
                  </a:cubicBezTo>
                  <a:lnTo>
                    <a:pt x="2856" y="3299"/>
                  </a:lnTo>
                  <a:lnTo>
                    <a:pt x="2856" y="2943"/>
                  </a:lnTo>
                  <a:cubicBezTo>
                    <a:pt x="2856" y="2116"/>
                    <a:pt x="2577" y="1318"/>
                    <a:pt x="2058" y="683"/>
                  </a:cubicBezTo>
                  <a:lnTo>
                    <a:pt x="1500" y="0"/>
                  </a:ln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7"/>
            <p:cNvSpPr/>
            <p:nvPr/>
          </p:nvSpPr>
          <p:spPr>
            <a:xfrm>
              <a:off x="2337266" y="2001558"/>
              <a:ext cx="81246" cy="330027"/>
            </a:xfrm>
            <a:custGeom>
              <a:avLst/>
              <a:gdLst/>
              <a:ahLst/>
              <a:cxnLst/>
              <a:rect l="l" t="t" r="r" b="b"/>
              <a:pathLst>
                <a:path w="3109" h="12629" extrusionOk="0">
                  <a:moveTo>
                    <a:pt x="1583" y="1"/>
                  </a:moveTo>
                  <a:cubicBezTo>
                    <a:pt x="1471" y="1"/>
                    <a:pt x="1358" y="78"/>
                    <a:pt x="1368" y="231"/>
                  </a:cubicBezTo>
                  <a:lnTo>
                    <a:pt x="1368" y="1587"/>
                  </a:lnTo>
                  <a:lnTo>
                    <a:pt x="868" y="1145"/>
                  </a:lnTo>
                  <a:cubicBezTo>
                    <a:pt x="821" y="1098"/>
                    <a:pt x="770" y="1079"/>
                    <a:pt x="722" y="1079"/>
                  </a:cubicBezTo>
                  <a:cubicBezTo>
                    <a:pt x="550" y="1079"/>
                    <a:pt x="410" y="1320"/>
                    <a:pt x="589" y="1462"/>
                  </a:cubicBezTo>
                  <a:lnTo>
                    <a:pt x="1358" y="2145"/>
                  </a:lnTo>
                  <a:lnTo>
                    <a:pt x="1368" y="2155"/>
                  </a:lnTo>
                  <a:lnTo>
                    <a:pt x="1368" y="6174"/>
                  </a:lnTo>
                  <a:lnTo>
                    <a:pt x="935" y="5761"/>
                  </a:lnTo>
                  <a:cubicBezTo>
                    <a:pt x="888" y="5716"/>
                    <a:pt x="837" y="5697"/>
                    <a:pt x="788" y="5697"/>
                  </a:cubicBezTo>
                  <a:cubicBezTo>
                    <a:pt x="617" y="5697"/>
                    <a:pt x="475" y="5928"/>
                    <a:pt x="647" y="6078"/>
                  </a:cubicBezTo>
                  <a:lnTo>
                    <a:pt x="1368" y="6741"/>
                  </a:lnTo>
                  <a:lnTo>
                    <a:pt x="1368" y="11136"/>
                  </a:lnTo>
                  <a:lnTo>
                    <a:pt x="474" y="10280"/>
                  </a:lnTo>
                  <a:cubicBezTo>
                    <a:pt x="425" y="10225"/>
                    <a:pt x="370" y="10202"/>
                    <a:pt x="317" y="10202"/>
                  </a:cubicBezTo>
                  <a:cubicBezTo>
                    <a:pt x="147" y="10202"/>
                    <a:pt x="0" y="10432"/>
                    <a:pt x="176" y="10578"/>
                  </a:cubicBezTo>
                  <a:lnTo>
                    <a:pt x="1368" y="11732"/>
                  </a:lnTo>
                  <a:lnTo>
                    <a:pt x="1368" y="12434"/>
                  </a:lnTo>
                  <a:cubicBezTo>
                    <a:pt x="1378" y="12564"/>
                    <a:pt x="1479" y="12629"/>
                    <a:pt x="1580" y="12629"/>
                  </a:cubicBezTo>
                  <a:cubicBezTo>
                    <a:pt x="1681" y="12629"/>
                    <a:pt x="1782" y="12564"/>
                    <a:pt x="1791" y="12434"/>
                  </a:cubicBezTo>
                  <a:lnTo>
                    <a:pt x="1791" y="11723"/>
                  </a:lnTo>
                  <a:lnTo>
                    <a:pt x="3022" y="10482"/>
                  </a:lnTo>
                  <a:cubicBezTo>
                    <a:pt x="3109" y="10405"/>
                    <a:pt x="3109" y="10271"/>
                    <a:pt x="3022" y="10184"/>
                  </a:cubicBezTo>
                  <a:cubicBezTo>
                    <a:pt x="2979" y="10141"/>
                    <a:pt x="2924" y="10119"/>
                    <a:pt x="2869" y="10119"/>
                  </a:cubicBezTo>
                  <a:cubicBezTo>
                    <a:pt x="2815" y="10119"/>
                    <a:pt x="2762" y="10141"/>
                    <a:pt x="2724" y="10184"/>
                  </a:cubicBezTo>
                  <a:lnTo>
                    <a:pt x="1791" y="11126"/>
                  </a:lnTo>
                  <a:lnTo>
                    <a:pt x="1791" y="5011"/>
                  </a:lnTo>
                  <a:lnTo>
                    <a:pt x="2753" y="4309"/>
                  </a:lnTo>
                  <a:cubicBezTo>
                    <a:pt x="2920" y="4165"/>
                    <a:pt x="2790" y="3929"/>
                    <a:pt x="2615" y="3929"/>
                  </a:cubicBezTo>
                  <a:cubicBezTo>
                    <a:pt x="2579" y="3929"/>
                    <a:pt x="2541" y="3939"/>
                    <a:pt x="2503" y="3962"/>
                  </a:cubicBezTo>
                  <a:lnTo>
                    <a:pt x="1791" y="4491"/>
                  </a:lnTo>
                  <a:lnTo>
                    <a:pt x="1791" y="231"/>
                  </a:lnTo>
                  <a:cubicBezTo>
                    <a:pt x="1806" y="78"/>
                    <a:pt x="1695" y="1"/>
                    <a:pt x="1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87"/>
          <p:cNvGrpSpPr/>
          <p:nvPr/>
        </p:nvGrpSpPr>
        <p:grpSpPr>
          <a:xfrm>
            <a:off x="5967240" y="1602572"/>
            <a:ext cx="654057" cy="734488"/>
            <a:chOff x="3564866" y="1499997"/>
            <a:chExt cx="326473" cy="366639"/>
          </a:xfrm>
        </p:grpSpPr>
        <p:sp>
          <p:nvSpPr>
            <p:cNvPr id="1781" name="Google Shape;1781;p87"/>
            <p:cNvSpPr/>
            <p:nvPr/>
          </p:nvSpPr>
          <p:spPr>
            <a:xfrm>
              <a:off x="3595284" y="1499997"/>
              <a:ext cx="263389" cy="366404"/>
            </a:xfrm>
            <a:custGeom>
              <a:avLst/>
              <a:gdLst/>
              <a:ahLst/>
              <a:cxnLst/>
              <a:rect l="l" t="t" r="r" b="b"/>
              <a:pathLst>
                <a:path w="10079" h="14021" extrusionOk="0">
                  <a:moveTo>
                    <a:pt x="1308" y="0"/>
                  </a:moveTo>
                  <a:cubicBezTo>
                    <a:pt x="587" y="0"/>
                    <a:pt x="0" y="587"/>
                    <a:pt x="0" y="1308"/>
                  </a:cubicBezTo>
                  <a:lnTo>
                    <a:pt x="0" y="14020"/>
                  </a:lnTo>
                  <a:lnTo>
                    <a:pt x="7789" y="14020"/>
                  </a:lnTo>
                  <a:cubicBezTo>
                    <a:pt x="8453" y="14020"/>
                    <a:pt x="8991" y="13482"/>
                    <a:pt x="8991" y="12818"/>
                  </a:cubicBezTo>
                  <a:lnTo>
                    <a:pt x="8991" y="1154"/>
                  </a:lnTo>
                  <a:cubicBezTo>
                    <a:pt x="8991" y="548"/>
                    <a:pt x="9472" y="38"/>
                    <a:pt x="10078" y="0"/>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7"/>
            <p:cNvSpPr/>
            <p:nvPr/>
          </p:nvSpPr>
          <p:spPr>
            <a:xfrm>
              <a:off x="3623690" y="1499997"/>
              <a:ext cx="234983" cy="366404"/>
            </a:xfrm>
            <a:custGeom>
              <a:avLst/>
              <a:gdLst/>
              <a:ahLst/>
              <a:cxnLst/>
              <a:rect l="l" t="t" r="r" b="b"/>
              <a:pathLst>
                <a:path w="8992" h="14021" extrusionOk="0">
                  <a:moveTo>
                    <a:pt x="1308" y="0"/>
                  </a:moveTo>
                  <a:cubicBezTo>
                    <a:pt x="587" y="0"/>
                    <a:pt x="0" y="587"/>
                    <a:pt x="0" y="1308"/>
                  </a:cubicBezTo>
                  <a:lnTo>
                    <a:pt x="0" y="14020"/>
                  </a:lnTo>
                  <a:lnTo>
                    <a:pt x="6702" y="14020"/>
                  </a:lnTo>
                  <a:cubicBezTo>
                    <a:pt x="7366" y="14020"/>
                    <a:pt x="7904" y="13482"/>
                    <a:pt x="7904" y="12818"/>
                  </a:cubicBezTo>
                  <a:lnTo>
                    <a:pt x="7904" y="1154"/>
                  </a:lnTo>
                  <a:cubicBezTo>
                    <a:pt x="7904" y="548"/>
                    <a:pt x="8385" y="38"/>
                    <a:pt x="8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7"/>
            <p:cNvSpPr/>
            <p:nvPr/>
          </p:nvSpPr>
          <p:spPr>
            <a:xfrm>
              <a:off x="3830241" y="1499997"/>
              <a:ext cx="61098" cy="87204"/>
            </a:xfrm>
            <a:custGeom>
              <a:avLst/>
              <a:gdLst/>
              <a:ahLst/>
              <a:cxnLst/>
              <a:rect l="l" t="t" r="r" b="b"/>
              <a:pathLst>
                <a:path w="2338" h="3337" extrusionOk="0">
                  <a:moveTo>
                    <a:pt x="1164" y="0"/>
                  </a:moveTo>
                  <a:cubicBezTo>
                    <a:pt x="520" y="0"/>
                    <a:pt x="0" y="519"/>
                    <a:pt x="0" y="1164"/>
                  </a:cubicBezTo>
                  <a:lnTo>
                    <a:pt x="0" y="3337"/>
                  </a:lnTo>
                  <a:lnTo>
                    <a:pt x="1616" y="3337"/>
                  </a:lnTo>
                  <a:cubicBezTo>
                    <a:pt x="2010" y="3337"/>
                    <a:pt x="2337" y="3010"/>
                    <a:pt x="2337" y="2616"/>
                  </a:cubicBezTo>
                  <a:lnTo>
                    <a:pt x="2337" y="1164"/>
                  </a:lnTo>
                  <a:cubicBezTo>
                    <a:pt x="2337" y="519"/>
                    <a:pt x="1818" y="0"/>
                    <a:pt x="1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7"/>
            <p:cNvSpPr/>
            <p:nvPr/>
          </p:nvSpPr>
          <p:spPr>
            <a:xfrm>
              <a:off x="3564866" y="1779431"/>
              <a:ext cx="230724" cy="87204"/>
            </a:xfrm>
            <a:custGeom>
              <a:avLst/>
              <a:gdLst/>
              <a:ahLst/>
              <a:cxnLst/>
              <a:rect l="l" t="t" r="r" b="b"/>
              <a:pathLst>
                <a:path w="8829" h="3337" extrusionOk="0">
                  <a:moveTo>
                    <a:pt x="722" y="0"/>
                  </a:moveTo>
                  <a:cubicBezTo>
                    <a:pt x="318" y="0"/>
                    <a:pt x="1" y="317"/>
                    <a:pt x="1" y="721"/>
                  </a:cubicBezTo>
                  <a:lnTo>
                    <a:pt x="1" y="2173"/>
                  </a:lnTo>
                  <a:cubicBezTo>
                    <a:pt x="1" y="2241"/>
                    <a:pt x="1" y="2317"/>
                    <a:pt x="20" y="2394"/>
                  </a:cubicBezTo>
                  <a:cubicBezTo>
                    <a:pt x="126" y="2933"/>
                    <a:pt x="607" y="3327"/>
                    <a:pt x="1155" y="3337"/>
                  </a:cubicBezTo>
                  <a:lnTo>
                    <a:pt x="8828" y="3337"/>
                  </a:lnTo>
                  <a:lnTo>
                    <a:pt x="8828" y="3327"/>
                  </a:lnTo>
                  <a:cubicBezTo>
                    <a:pt x="8328" y="3260"/>
                    <a:pt x="7925" y="2885"/>
                    <a:pt x="7828" y="2385"/>
                  </a:cubicBezTo>
                  <a:cubicBezTo>
                    <a:pt x="7819" y="2317"/>
                    <a:pt x="7809" y="2241"/>
                    <a:pt x="7809" y="2173"/>
                  </a:cubicBezTo>
                  <a:lnTo>
                    <a:pt x="7809" y="721"/>
                  </a:lnTo>
                  <a:cubicBezTo>
                    <a:pt x="7809" y="317"/>
                    <a:pt x="7482" y="0"/>
                    <a:pt x="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7"/>
            <p:cNvSpPr/>
            <p:nvPr/>
          </p:nvSpPr>
          <p:spPr>
            <a:xfrm>
              <a:off x="3565389" y="1841993"/>
              <a:ext cx="230201" cy="24643"/>
            </a:xfrm>
            <a:custGeom>
              <a:avLst/>
              <a:gdLst/>
              <a:ahLst/>
              <a:cxnLst/>
              <a:rect l="l" t="t" r="r" b="b"/>
              <a:pathLst>
                <a:path w="8809" h="943" extrusionOk="0">
                  <a:moveTo>
                    <a:pt x="0" y="0"/>
                  </a:moveTo>
                  <a:cubicBezTo>
                    <a:pt x="106" y="539"/>
                    <a:pt x="587" y="933"/>
                    <a:pt x="1135" y="943"/>
                  </a:cubicBezTo>
                  <a:lnTo>
                    <a:pt x="8808" y="943"/>
                  </a:lnTo>
                  <a:lnTo>
                    <a:pt x="8808" y="933"/>
                  </a:lnTo>
                  <a:cubicBezTo>
                    <a:pt x="8308" y="866"/>
                    <a:pt x="7905" y="491"/>
                    <a:pt x="78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7"/>
            <p:cNvSpPr/>
            <p:nvPr/>
          </p:nvSpPr>
          <p:spPr>
            <a:xfrm>
              <a:off x="3635659" y="1593708"/>
              <a:ext cx="153737" cy="11368"/>
            </a:xfrm>
            <a:custGeom>
              <a:avLst/>
              <a:gdLst/>
              <a:ahLst/>
              <a:cxnLst/>
              <a:rect l="l" t="t" r="r" b="b"/>
              <a:pathLst>
                <a:path w="5883" h="435" extrusionOk="0">
                  <a:moveTo>
                    <a:pt x="284" y="0"/>
                  </a:moveTo>
                  <a:cubicBezTo>
                    <a:pt x="0" y="0"/>
                    <a:pt x="0" y="434"/>
                    <a:pt x="284" y="434"/>
                  </a:cubicBezTo>
                  <a:cubicBezTo>
                    <a:pt x="290" y="434"/>
                    <a:pt x="296" y="434"/>
                    <a:pt x="302" y="433"/>
                  </a:cubicBezTo>
                  <a:lnTo>
                    <a:pt x="5581" y="433"/>
                  </a:lnTo>
                  <a:cubicBezTo>
                    <a:pt x="5587" y="434"/>
                    <a:pt x="5593" y="434"/>
                    <a:pt x="5599" y="434"/>
                  </a:cubicBezTo>
                  <a:cubicBezTo>
                    <a:pt x="5883" y="434"/>
                    <a:pt x="5883" y="0"/>
                    <a:pt x="5599" y="0"/>
                  </a:cubicBezTo>
                  <a:cubicBezTo>
                    <a:pt x="5593" y="0"/>
                    <a:pt x="5587" y="0"/>
                    <a:pt x="5581" y="1"/>
                  </a:cubicBezTo>
                  <a:lnTo>
                    <a:pt x="302" y="1"/>
                  </a:lnTo>
                  <a:cubicBezTo>
                    <a:pt x="296" y="0"/>
                    <a:pt x="290"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7"/>
            <p:cNvSpPr/>
            <p:nvPr/>
          </p:nvSpPr>
          <p:spPr>
            <a:xfrm>
              <a:off x="3635659" y="1639675"/>
              <a:ext cx="152901" cy="11368"/>
            </a:xfrm>
            <a:custGeom>
              <a:avLst/>
              <a:gdLst/>
              <a:ahLst/>
              <a:cxnLst/>
              <a:rect l="l" t="t" r="r" b="b"/>
              <a:pathLst>
                <a:path w="5851" h="435" extrusionOk="0">
                  <a:moveTo>
                    <a:pt x="284" y="1"/>
                  </a:moveTo>
                  <a:cubicBezTo>
                    <a:pt x="0" y="1"/>
                    <a:pt x="0" y="435"/>
                    <a:pt x="284" y="435"/>
                  </a:cubicBezTo>
                  <a:cubicBezTo>
                    <a:pt x="290" y="435"/>
                    <a:pt x="296" y="435"/>
                    <a:pt x="302" y="434"/>
                  </a:cubicBezTo>
                  <a:lnTo>
                    <a:pt x="5581" y="434"/>
                  </a:lnTo>
                  <a:cubicBezTo>
                    <a:pt x="5850" y="415"/>
                    <a:pt x="5850" y="21"/>
                    <a:pt x="5581" y="2"/>
                  </a:cubicBezTo>
                  <a:lnTo>
                    <a:pt x="302" y="2"/>
                  </a:lnTo>
                  <a:cubicBezTo>
                    <a:pt x="296" y="1"/>
                    <a:pt x="290"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7"/>
            <p:cNvSpPr/>
            <p:nvPr/>
          </p:nvSpPr>
          <p:spPr>
            <a:xfrm>
              <a:off x="3635659" y="1685668"/>
              <a:ext cx="152901" cy="11368"/>
            </a:xfrm>
            <a:custGeom>
              <a:avLst/>
              <a:gdLst/>
              <a:ahLst/>
              <a:cxnLst/>
              <a:rect l="l" t="t" r="r" b="b"/>
              <a:pathLst>
                <a:path w="5851" h="435" extrusionOk="0">
                  <a:moveTo>
                    <a:pt x="284" y="1"/>
                  </a:moveTo>
                  <a:cubicBezTo>
                    <a:pt x="0" y="1"/>
                    <a:pt x="0" y="435"/>
                    <a:pt x="284" y="435"/>
                  </a:cubicBezTo>
                  <a:cubicBezTo>
                    <a:pt x="290" y="435"/>
                    <a:pt x="296" y="434"/>
                    <a:pt x="302" y="434"/>
                  </a:cubicBezTo>
                  <a:lnTo>
                    <a:pt x="5581" y="434"/>
                  </a:lnTo>
                  <a:cubicBezTo>
                    <a:pt x="5850" y="415"/>
                    <a:pt x="5850" y="20"/>
                    <a:pt x="5581" y="1"/>
                  </a:cubicBezTo>
                  <a:lnTo>
                    <a:pt x="302" y="1"/>
                  </a:lnTo>
                  <a:cubicBezTo>
                    <a:pt x="296" y="1"/>
                    <a:pt x="290"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7"/>
            <p:cNvSpPr/>
            <p:nvPr/>
          </p:nvSpPr>
          <p:spPr>
            <a:xfrm>
              <a:off x="3635659" y="1731661"/>
              <a:ext cx="152901" cy="11368"/>
            </a:xfrm>
            <a:custGeom>
              <a:avLst/>
              <a:gdLst/>
              <a:ahLst/>
              <a:cxnLst/>
              <a:rect l="l" t="t" r="r" b="b"/>
              <a:pathLst>
                <a:path w="5851" h="435" extrusionOk="0">
                  <a:moveTo>
                    <a:pt x="284" y="0"/>
                  </a:moveTo>
                  <a:cubicBezTo>
                    <a:pt x="0" y="0"/>
                    <a:pt x="0" y="434"/>
                    <a:pt x="284" y="434"/>
                  </a:cubicBezTo>
                  <a:cubicBezTo>
                    <a:pt x="290" y="434"/>
                    <a:pt x="296" y="434"/>
                    <a:pt x="302" y="434"/>
                  </a:cubicBezTo>
                  <a:lnTo>
                    <a:pt x="5581" y="434"/>
                  </a:lnTo>
                  <a:cubicBezTo>
                    <a:pt x="5850" y="414"/>
                    <a:pt x="5850" y="20"/>
                    <a:pt x="5581" y="1"/>
                  </a:cubicBezTo>
                  <a:lnTo>
                    <a:pt x="302" y="1"/>
                  </a:lnTo>
                  <a:cubicBezTo>
                    <a:pt x="296" y="1"/>
                    <a:pt x="290"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eneration of '27 by Slidesgo">
  <a:themeElements>
    <a:clrScheme name="Simple Light">
      <a:dk1>
        <a:srgbClr val="000000"/>
      </a:dk1>
      <a:lt1>
        <a:srgbClr val="FFFFFF"/>
      </a:lt1>
      <a:dk2>
        <a:srgbClr val="4C777F"/>
      </a:dk2>
      <a:lt2>
        <a:srgbClr val="C8D7E0"/>
      </a:lt2>
      <a:accent1>
        <a:srgbClr val="ACDBE7"/>
      </a:accent1>
      <a:accent2>
        <a:srgbClr val="96BCBE"/>
      </a:accent2>
      <a:accent3>
        <a:srgbClr val="5C858A"/>
      </a:accent3>
      <a:accent4>
        <a:srgbClr val="4581BB"/>
      </a:accent4>
      <a:accent5>
        <a:srgbClr val="B7CDD8"/>
      </a:accent5>
      <a:accent6>
        <a:srgbClr val="C6ECFF"/>
      </a:accent6>
      <a:hlink>
        <a:srgbClr val="4C777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3661</Words>
  <Application>Microsoft Office PowerPoint</Application>
  <PresentationFormat>On-screen Show (16:9)</PresentationFormat>
  <Paragraphs>526</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Palatino Linotype</vt:lpstr>
      <vt:lpstr>Libre Baskerville</vt:lpstr>
      <vt:lpstr>Roboto</vt:lpstr>
      <vt:lpstr>Bebas Neue</vt:lpstr>
      <vt:lpstr>Merriweather</vt:lpstr>
      <vt:lpstr>Arial</vt:lpstr>
      <vt:lpstr>Generation of '27 by Slidesgo</vt:lpstr>
      <vt:lpstr>Phần mềm quản lý Cửa hàng tiện lợi</vt:lpstr>
      <vt:lpstr>Thành viên thực hiện</vt:lpstr>
      <vt:lpstr>Giới thiệu</vt:lpstr>
      <vt:lpstr>Giới thiệu đề tài</vt:lpstr>
      <vt:lpstr>Giới thiệu đề tài – Quản lý Cửa hàng tiện lợi</vt:lpstr>
      <vt:lpstr>Giới thiệu đề tài – Quản lý Cửa hàng tiện lợi</vt:lpstr>
      <vt:lpstr>PowerPoint Presentation</vt:lpstr>
      <vt:lpstr>Khảo sát hệ thống</vt:lpstr>
      <vt:lpstr>Khảo sát hệ thống</vt:lpstr>
      <vt:lpstr>PowerPoint Presentation</vt:lpstr>
      <vt:lpstr>PowerPoint Presentation</vt:lpstr>
      <vt:lpstr>PowerPoint Presentation</vt:lpstr>
      <vt:lpstr>Khảo sát hệ thống</vt:lpstr>
      <vt:lpstr>Khảo sát hệ thống</vt:lpstr>
      <vt:lpstr>Khảo sát hệ thống</vt:lpstr>
      <vt:lpstr>PowerPoint Presentation</vt:lpstr>
      <vt:lpstr>Mô tả hệ thống</vt:lpstr>
      <vt:lpstr>Mô tả hệ thống</vt:lpstr>
      <vt:lpstr>Mô tả hệ thống</vt:lpstr>
      <vt:lpstr>Mô tả hệ thống</vt:lpstr>
      <vt:lpstr>Mô tả hệ thống</vt:lpstr>
      <vt:lpstr>Mô tả hệ thống</vt:lpstr>
      <vt:lpstr>Mô tả hệ thống</vt:lpstr>
      <vt:lpstr>Mô tả hệ thống – Application </vt:lpstr>
      <vt:lpstr>Phân tích và thiết kế hệ thống</vt:lpstr>
      <vt:lpstr>Sơ đồ Business Function Diagram - Software</vt:lpstr>
      <vt:lpstr>Sơ đồ Business Function Diagram -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kết</vt:lpstr>
      <vt:lpstr>Kết quả và đánh giá đề tài</vt:lpstr>
      <vt:lpstr>PowerPoint Presentation</vt:lpstr>
      <vt:lpstr>Hoàn thiện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‘27 </dc:title>
  <cp:lastModifiedBy>Trung Hieu</cp:lastModifiedBy>
  <cp:revision>77</cp:revision>
  <dcterms:modified xsi:type="dcterms:W3CDTF">2023-04-24T01:52:13Z</dcterms:modified>
</cp:coreProperties>
</file>