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Josefin Sans Bold" charset="1" panose="00000800000000000000"/>
      <p:regular r:id="rId15"/>
    </p:embeddedFont>
    <p:embeddedFont>
      <p:font typeface="Josefin Sa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1221" y="3400618"/>
            <a:ext cx="8318079" cy="3485763"/>
            <a:chOff x="0" y="0"/>
            <a:chExt cx="11090772" cy="46476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11090772" cy="2873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72"/>
                </a:lnSpc>
              </a:pPr>
              <a:r>
                <a:rPr lang="en-US" sz="7475" b="true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NLP Dịch máy Việt-Lào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86531"/>
              <a:ext cx="11090772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Thành viên: Nguyễn Tiến Dũng - 23021498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3544" y="1684366"/>
            <a:ext cx="8260632" cy="6551584"/>
            <a:chOff x="0" y="0"/>
            <a:chExt cx="11014177" cy="87354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63071" y="-9525"/>
              <a:ext cx="6464104" cy="254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59"/>
                </a:lnSpc>
              </a:pPr>
              <a:r>
                <a:rPr lang="en-US" sz="6299" b="true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Giới thiệu c</a:t>
              </a:r>
              <a:r>
                <a:rPr lang="en-US" sz="6299" b="true">
                  <a:solidFill>
                    <a:srgbClr val="F7B4A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hương trình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63071" y="3587234"/>
              <a:ext cx="7246601" cy="97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1849" spc="221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LÀ MÔ HÌNH NLP DỊCH GIỮA HAI NGÔN NGỮ VIỆT-LÀO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97088"/>
              <a:ext cx="11014177" cy="2603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9918" indent="-304959" lvl="1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Sử</a:t>
              </a:r>
              <a:r>
                <a:rPr lang="en-US" sz="28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dụng mô hình Tranformer làm nền tảng </a:t>
              </a:r>
            </a:p>
            <a:p>
              <a:pPr algn="just" marL="609918" indent="-304959" lvl="1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Lý do: Hiện nay các mô hình Transformer là lựa chọn tiêu chuẩn cho dịch máy, thay thế hoàn toàn RNN/LSTM trước đây.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7814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0690" y="2380954"/>
            <a:ext cx="9768230" cy="4819946"/>
            <a:chOff x="0" y="0"/>
            <a:chExt cx="13024306" cy="642659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3570"/>
              <a:ext cx="13024306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 b="true">
                  <a:solidFill>
                    <a:srgbClr val="31356E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Triển khai thực hiện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16670"/>
              <a:ext cx="12478551" cy="351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1.</a:t>
              </a:r>
              <a:r>
                <a:rPr lang="en-US" sz="29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Cài đặt công nghệ:</a:t>
              </a:r>
            </a:p>
            <a:p>
              <a:pPr algn="l">
                <a:lnSpc>
                  <a:spcPts val="3480"/>
                </a:lnSpc>
              </a:pPr>
            </a:p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-Python 3.12: Yêu câu để chạy các thư viện cần thiết.</a:t>
              </a:r>
            </a:p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-Pytorch: Framework xây dựng mô hình học sâu.</a:t>
              </a:r>
            </a:p>
            <a:p>
              <a:pPr algn="l"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-Cuda: Tăng tốc quá trình training.</a:t>
              </a:r>
            </a:p>
            <a:p>
              <a:pPr algn="l">
                <a:lnSpc>
                  <a:spcPts val="348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1183" y="1997489"/>
            <a:ext cx="8745634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Triển khai mô hình Transformer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71183" y="4073939"/>
            <a:ext cx="8745634" cy="503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Các thuật toán: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Encoder: Nhận đầu vào là câu nguồn (Việt), qua nhiều lớp attention và feed-forward.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Decoder: Sinh câu đích (Lào), từng bước một, sử dụng masked attention để không nhìn trước tương lai.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Attention: Sử dụng Multi-Head Attention với RoPE.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FeedForward: Hai lớp Linear với ReLU ở giữa.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LayerNorm &amp; Residual: Ổn định và tăng tốc độ hội tụ.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Scaled Dot-Product Attention:  là phép tính attention hiệu quả, giúp mô hình học được mối liên hệ giữa các từ trong câu.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6342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2" y="0"/>
                </a:lnTo>
                <a:lnTo>
                  <a:pt x="6338112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5356" y="1941703"/>
            <a:ext cx="6998644" cy="319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9"/>
              </a:lnSpc>
            </a:pPr>
            <a:r>
              <a:rPr lang="en-US" sz="7007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DataP</a:t>
            </a:r>
            <a:r>
              <a:rPr lang="en-US" sz="7007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ipeline và DataLoader</a:t>
            </a:r>
          </a:p>
          <a:p>
            <a:pPr algn="l">
              <a:lnSpc>
                <a:spcPts val="84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45356" y="4374483"/>
            <a:ext cx="6973849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-SentenceP</a:t>
            </a: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iece Tokenizer: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+ Mục đích: Tạo tokenizer chung cho tiếng Việt   và tiếng Lào.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  + Thuật toán: Unigram Language Model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  + Tạo file vocab và model cho cả hai ngôn ngữ, giúp mô hình học được các subword chung.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-Data Pileline: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  + VLDataset: Encode từng câu bằng     SentencePiece, thêm token BOS/EOS, trả về tensor cho DataLoader.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7305" y="2618700"/>
            <a:ext cx="956941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8099" spc="-80" b="true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Train 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92841" y="1487365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7305" y="3983434"/>
            <a:ext cx="9750206" cy="379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-Aut</a:t>
            </a: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omatic Mixed Precision: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 + Sử dụng torch.cuda.amp để tăng tốc và giảm bộ nhớ GPU.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+ Tăng tốc huấn luyện (do dùng float16 thay vì float32 khi phù hợp).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+ Giữ nguyên độ chính xác nhờ GradScaler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-Loss: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+ CrossEntropyLoss, bỏ qua token PAD.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-Optimizer: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24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+ Adam với các tham số chuẩn cho Transformer.</a:t>
            </a:r>
          </a:p>
          <a:p>
            <a:pPr algn="l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44600" y="2925103"/>
            <a:ext cx="9319119" cy="92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6"/>
              </a:lnSpc>
            </a:pPr>
            <a:r>
              <a:rPr lang="en-US" sz="6400" b="true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Dịch và đánh giá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610774" y="1441513"/>
            <a:ext cx="2645731" cy="1625922"/>
          </a:xfrm>
          <a:custGeom>
            <a:avLst/>
            <a:gdLst/>
            <a:ahLst/>
            <a:cxnLst/>
            <a:rect r="r" b="b" t="t" l="l"/>
            <a:pathLst>
              <a:path h="1625922" w="2645731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9313" y="5316566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40312" y="-1788377"/>
            <a:ext cx="1491622" cy="3229890"/>
          </a:xfrm>
          <a:custGeom>
            <a:avLst/>
            <a:gdLst/>
            <a:ahLst/>
            <a:cxnLst/>
            <a:rect r="r" b="b" t="t" l="l"/>
            <a:pathLst>
              <a:path h="3229890" w="1491622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42167" y="-1536821"/>
            <a:ext cx="3748344" cy="3073642"/>
          </a:xfrm>
          <a:custGeom>
            <a:avLst/>
            <a:gdLst/>
            <a:ahLst/>
            <a:cxnLst/>
            <a:rect r="r" b="b" t="t" l="l"/>
            <a:pathLst>
              <a:path h="3073642" w="3748344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66643" y="-2441088"/>
            <a:ext cx="4317873" cy="5892879"/>
          </a:xfrm>
          <a:custGeom>
            <a:avLst/>
            <a:gdLst/>
            <a:ahLst/>
            <a:cxnLst/>
            <a:rect r="r" b="b" t="t" l="l"/>
            <a:pathLst>
              <a:path h="5892879" w="4317873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42874" y="3067435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44600" y="4470107"/>
            <a:ext cx="7762209" cy="293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Dịch từng token m</a:t>
            </a:r>
            <a:r>
              <a:rPr lang="en-US" sz="2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ột, mỗi lần sinh ra token tiếp theo dựa trên output trước đó (greedy decoding).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Đánh giá BLEU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-Sử dụng thư viện sacrebleu để tính điểm BLEU trên tập dev.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6262" y="1449563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Kết quả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6621" y="2663878"/>
            <a:ext cx="8933379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sentence = "Tôi yêu mèo."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Dịch: ຂ້າພະເຈົ້າ ຮັກ.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Translate qua gg dịch: Tôi yêu.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sentence = "Tôi yêu tường đại học công nghệ."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Dịch: ຂ້າພະເຈົ້າ ຮັກ ພິວ ເຕີ ພິວ ເຕີ.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Translate qua gg dịch: Tôi thích máy tính.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01617" y="1468613"/>
            <a:ext cx="3489749" cy="2861594"/>
          </a:xfrm>
          <a:custGeom>
            <a:avLst/>
            <a:gdLst/>
            <a:ahLst/>
            <a:cxnLst/>
            <a:rect r="r" b="b" t="t" l="l"/>
            <a:pathLst>
              <a:path h="2861594" w="3489749">
                <a:moveTo>
                  <a:pt x="0" y="0"/>
                </a:moveTo>
                <a:lnTo>
                  <a:pt x="3489748" y="0"/>
                </a:lnTo>
                <a:lnTo>
                  <a:pt x="3489748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0647" y="4703587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6621" y="6482710"/>
            <a:ext cx="6674763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Điểm BLUE: 21.56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Sử dụng tệp Dev để đánh giá: 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303" y="3018272"/>
            <a:ext cx="7904258" cy="3405721"/>
            <a:chOff x="0" y="0"/>
            <a:chExt cx="10539011" cy="454096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7588"/>
              <a:ext cx="10539011" cy="2711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19"/>
                </a:lnSpc>
              </a:pPr>
              <a:r>
                <a:rPr lang="en-US" sz="8000" spc="-88" b="true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Cảm ơn các bạn đã lắng nghe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64687"/>
              <a:ext cx="10539011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Hy vọng bạn đã học được thêm điều mới mẻ!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DAGnigeVHmo</dc:identifier>
  <dcterms:modified xsi:type="dcterms:W3CDTF">2011-08-01T06:04:30Z</dcterms:modified>
  <cp:revision>1</cp:revision>
  <dc:title>NLP</dc:title>
</cp:coreProperties>
</file>