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9A9D68-433A-4590-BFB1-BA2F8F8F521F}">
  <a:tblStyle styleId="{7F9A9D68-433A-4590-BFB1-BA2F8F8F5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ourselves! Say names of our team!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24add11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24add11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anyone thinks of another strength pls add it, We could use more even if its kinda bs lol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24add11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24add11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4add11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4add11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Don't</a:t>
            </a:r>
            <a:r>
              <a:rPr lang="en">
                <a:solidFill>
                  <a:schemeClr val="dk1"/>
                </a:solidFill>
              </a:rPr>
              <a:t> change! </a:t>
            </a:r>
            <a:r>
              <a:rPr lang="en">
                <a:solidFill>
                  <a:schemeClr val="dk1"/>
                </a:solidFill>
              </a:rPr>
              <a:t>It's</a:t>
            </a:r>
            <a:r>
              <a:rPr lang="en">
                <a:solidFill>
                  <a:schemeClr val="dk1"/>
                </a:solidFill>
              </a:rPr>
              <a:t> perfect! </a:t>
            </a:r>
            <a:r>
              <a:rPr lang="en">
                <a:solidFill>
                  <a:schemeClr val="dk1"/>
                </a:solidFill>
              </a:rPr>
              <a:t>clear and concise contributions to the project! Keep it short and sweet!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4add1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4add1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valhalla awaits us - 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4add1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4add1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know if you need an assist mid demo! Check database after each button functionality is shown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4add11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4add11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all these things are innovative somehow and good for the user! It’s all with the user in mind! Because we are in a way a part of the intended audience for users!  Also more intuitive to have dialog box for the edit function </a:t>
            </a:r>
            <a:r>
              <a:rPr lang="en"/>
              <a:t>because</a:t>
            </a:r>
            <a:r>
              <a:rPr lang="en"/>
              <a:t> a user </a:t>
            </a:r>
            <a:r>
              <a:rPr lang="en"/>
              <a:t>won't</a:t>
            </a:r>
            <a:r>
              <a:rPr lang="en"/>
              <a:t> </a:t>
            </a:r>
            <a:r>
              <a:rPr lang="en"/>
              <a:t>instinctively</a:t>
            </a:r>
            <a:r>
              <a:rPr lang="en"/>
              <a:t> know to use the single text entry space a second time to rename the game without being prompted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is exceptionally well-explained, demonstrating scalability, security, and performance considerations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on the main functions of the project, explaining the logic and algorithms behind them. (Add, Edit, Delete and interconnection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backlogged and completed)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f805470f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f805470f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all these things are innovative somehow and good for the user! It’s all with the user in mind! Because we are in a way a part of the intended audience for users!  Also more intuitive to have dialog box for the edit function because a user won't instinctively know to use the single text entry space a second time to rename the game without being prompted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4add11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4add11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Tracker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8475" y="2914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Peace Pandas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the P.P. Boys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305275" y="168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 and Strategies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0" y="1338875"/>
            <a:ext cx="30381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Great for making three step completion based lists for any subject, if one can ignore the labels (such as a heavily watered down </a:t>
            </a:r>
            <a:r>
              <a:rPr lang="en"/>
              <a:t>version</a:t>
            </a:r>
            <a:r>
              <a:rPr lang="en"/>
              <a:t> of Kanban!)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Simple, easy to use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Efficient, quick, succinct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2906800" y="963425"/>
            <a:ext cx="2796000" cy="4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tutorial, manual, or directions for user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fully optimized GUI/UX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the prettiest GUI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Doesn’t do much to actually motivate user, relies entirely on intrinsic motivation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Only 3 lists available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very innovative, not a lot of room to innovate with current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5640600" y="940175"/>
            <a:ext cx="3503400" cy="4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Display more precise directions for the user with labels and such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Research ways to reduce number of clicks. Streamline interaction like typing into table itself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the time to make it prettier!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more user info (email/phone#) to implement a reminder message system. Give positive reinforcement after game completion, ‘</a:t>
            </a:r>
            <a:r>
              <a:rPr lang="en"/>
              <a:t>gamify</a:t>
            </a:r>
            <a:r>
              <a:rPr lang="en"/>
              <a:t>’ the program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user way to add columns, example is for a “Favorites” list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Would need time and research to find ways to make service truly unique and innovative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1950" y="75175"/>
            <a:ext cx="37989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35825" y="2148875"/>
            <a:ext cx="12705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105050" y="602150"/>
            <a:ext cx="40557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 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esign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Kyle, Noah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Experience - Alessandro, Noah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 - Noah, Kyle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Signup - Noah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Table - Kyle, Alessandro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Entry - Alessandro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 Entry - Alessandro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- Kyle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Connection - Kyle, Noah, Alessandro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Presentation Slides - Kyle, Alessandro, Noah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Presenting - Alessandro, Noah, Kyle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43175"/>
            <a:ext cx="32745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h</a:t>
            </a:r>
            <a:r>
              <a:rPr lang="en" sz="1500"/>
              <a:t>umble user interface with simple functionality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Users can sign up and login to their account to access their own private lists of games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Users can add to and interact with their lists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Presents user with their current progress in the backlog of games</a:t>
            </a:r>
            <a:endParaRPr sz="14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972450" y="3343700"/>
            <a:ext cx="30723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/>
              <a:t>o help those who have games that they wish to play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And assist users in visualizing their progress!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026950" y="1243175"/>
            <a:ext cx="28197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Avid video gamers!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Steam users!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And more! 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02"/>
              <a:t>Such as fans of list making!</a:t>
            </a:r>
            <a:endParaRPr sz="1402"/>
          </a:p>
        </p:txBody>
      </p:sp>
      <p:sp>
        <p:nvSpPr>
          <p:cNvPr id="150" name="Google Shape;150;p15"/>
          <p:cNvSpPr txBox="1"/>
          <p:nvPr/>
        </p:nvSpPr>
        <p:spPr>
          <a:xfrm>
            <a:off x="1289700" y="202000"/>
            <a:ext cx="656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Game Backlog Tracker all about?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297500" y="776875"/>
            <a:ext cx="3196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485050" y="2921400"/>
            <a:ext cx="190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848250" y="776875"/>
            <a:ext cx="3196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 Audience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88500" y="250475"/>
            <a:ext cx="37524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that GUI!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88500" y="1965775"/>
            <a:ext cx="60213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intuitive design for all of us; no discussion, instant agreement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and distinct labels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Minimal and reusable buttons and inputs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Minimal and compact window design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functions on one page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Active, engaging  feedback through basic dialog boxes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64000" y="1250925"/>
            <a:ext cx="3566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“Why does it look like that?”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52550" y="390775"/>
            <a:ext cx="7038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portal options: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767000" y="1404488"/>
            <a:ext cx="865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Sign Up</a:t>
            </a:r>
            <a:endParaRPr sz="1507">
              <a:solidFill>
                <a:schemeClr val="lt1"/>
              </a:solidFill>
            </a:endParaRPr>
          </a:p>
        </p:txBody>
      </p:sp>
      <p:sp>
        <p:nvSpPr>
          <p:cNvPr id="173" name="Google Shape;173;p18"/>
          <p:cNvSpPr txBox="1"/>
          <p:nvPr>
            <p:ph idx="4294967295" type="body"/>
          </p:nvPr>
        </p:nvSpPr>
        <p:spPr>
          <a:xfrm>
            <a:off x="431150" y="1718900"/>
            <a:ext cx="24717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ts val="840"/>
              <a:buChar char="-"/>
            </a:pPr>
            <a:r>
              <a:rPr lang="en" sz="839"/>
              <a:t>Creation of new User and relative table</a:t>
            </a:r>
            <a:endParaRPr sz="839"/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ts val="840"/>
              <a:buChar char="-"/>
            </a:pPr>
            <a:r>
              <a:rPr lang="en" sz="839"/>
              <a:t>If user already exists an error message will display</a:t>
            </a:r>
            <a:endParaRPr sz="839"/>
          </a:p>
        </p:txBody>
      </p:sp>
      <p:sp>
        <p:nvSpPr>
          <p:cNvPr id="174" name="Google Shape;174;p18"/>
          <p:cNvSpPr txBox="1"/>
          <p:nvPr/>
        </p:nvSpPr>
        <p:spPr>
          <a:xfrm>
            <a:off x="6563300" y="1120138"/>
            <a:ext cx="64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500"/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5648600" y="1608775"/>
            <a:ext cx="2471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Access to the User’s backlog tracker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If password is wrong an error message will display</a:t>
            </a:r>
            <a:endParaRPr sz="900"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-100" r="0" t="40330"/>
          <a:stretch/>
        </p:blipFill>
        <p:spPr>
          <a:xfrm>
            <a:off x="432350" y="2436850"/>
            <a:ext cx="3147775" cy="196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38822"/>
          <a:stretch/>
        </p:blipFill>
        <p:spPr>
          <a:xfrm>
            <a:off x="5648600" y="2436850"/>
            <a:ext cx="3147774" cy="19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portal options:</a:t>
            </a:r>
            <a:endParaRPr/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116800" y="1957175"/>
            <a:ext cx="1694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Current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Backlogged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Completed</a:t>
            </a:r>
            <a:endParaRPr sz="1500"/>
          </a:p>
        </p:txBody>
      </p:sp>
      <p:sp>
        <p:nvSpPr>
          <p:cNvPr id="184" name="Google Shape;184;p19"/>
          <p:cNvSpPr txBox="1"/>
          <p:nvPr>
            <p:ph idx="4294967295" type="body"/>
          </p:nvPr>
        </p:nvSpPr>
        <p:spPr>
          <a:xfrm>
            <a:off x="116800" y="1448588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Three lists to help keep track of your games:</a:t>
            </a:r>
            <a:endParaRPr sz="111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116800" y="2851375"/>
            <a:ext cx="2084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Three actions to edit those lists: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6" name="Google Shape;186;p19"/>
          <p:cNvSpPr txBox="1"/>
          <p:nvPr>
            <p:ph idx="4294967295" type="body"/>
          </p:nvPr>
        </p:nvSpPr>
        <p:spPr>
          <a:xfrm>
            <a:off x="116800" y="3312775"/>
            <a:ext cx="1334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Edit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Delete</a:t>
            </a:r>
            <a:endParaRPr sz="1500"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200" y="1564625"/>
            <a:ext cx="5037625" cy="28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88500" y="250475"/>
            <a:ext cx="55359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of Components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388500" y="1123050"/>
            <a:ext cx="60213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“How does it work?”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 -&gt; Functions -&gt; SQL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ActionListenerEvent tied to JButtons on the GUI</a:t>
            </a:r>
            <a:b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Connection made to SQL database in each ActionListenerEvent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injection tied to text fields in the GUI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validation and personalization based on which user logs in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824" y="2044025"/>
            <a:ext cx="2906275" cy="9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825" y="2944921"/>
            <a:ext cx="2906274" cy="104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825" y="1156481"/>
            <a:ext cx="2906276" cy="88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056675" y="160675"/>
            <a:ext cx="6246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Segment!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556800" y="1320850"/>
            <a:ext cx="36234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Delete button: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DELETE in sql actually deletes entire rows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Big no no!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Opted to use UPDATE and SET entry to NULL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Thus no need for new tables for each list!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DELETE led to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tables like this →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3830425" y="1320850"/>
            <a:ext cx="24318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/>
              <a:t>fter using the UPDATE method,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Tables would look kinda…</a:t>
            </a:r>
            <a:endParaRPr sz="120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38" y="4397735"/>
            <a:ext cx="8698976" cy="552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161063" y="4873000"/>
            <a:ext cx="8666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Code snippet to demonstrate us using the </a:t>
            </a: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function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1123975" y="667050"/>
            <a:ext cx="6246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(A u</a:t>
            </a:r>
            <a:r>
              <a:rPr lang="en" sz="1700"/>
              <a:t>nique approach to a minor challenge)</a:t>
            </a:r>
            <a:endParaRPr sz="1700"/>
          </a:p>
        </p:txBody>
      </p:sp>
      <p:graphicFrame>
        <p:nvGraphicFramePr>
          <p:cNvPr id="207" name="Google Shape;207;p21"/>
          <p:cNvGraphicFramePr/>
          <p:nvPr/>
        </p:nvGraphicFramePr>
        <p:xfrm>
          <a:off x="2011000" y="32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{7F9A9D68-433A-4590-BFB1-BA2F8F8F521F}</a:tableStyleId>
              </a:tblPr>
              <a:tblGrid>
                <a:gridCol w="513300"/>
                <a:gridCol w="513300"/>
                <a:gridCol w="513300"/>
              </a:tblGrid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4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1"/>
          <p:cNvSpPr txBox="1"/>
          <p:nvPr/>
        </p:nvSpPr>
        <p:spPr>
          <a:xfrm>
            <a:off x="517750" y="3802550"/>
            <a:ext cx="1539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(Result if Game 1 and Game 9 were deleted)</a:t>
            </a:r>
            <a:endParaRPr sz="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9" name="Google Shape;209;p21"/>
          <p:cNvGraphicFramePr/>
          <p:nvPr/>
        </p:nvGraphicFramePr>
        <p:xfrm>
          <a:off x="4071350" y="25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{7F9A9D68-433A-4590-BFB1-BA2F8F8F521F}</a:tableStyleId>
              </a:tblPr>
              <a:tblGrid>
                <a:gridCol w="513300"/>
                <a:gridCol w="513300"/>
                <a:gridCol w="513300"/>
              </a:tblGrid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4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7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1"/>
          <p:cNvSpPr txBox="1"/>
          <p:nvPr/>
        </p:nvSpPr>
        <p:spPr>
          <a:xfrm>
            <a:off x="4071350" y="2027850"/>
            <a:ext cx="157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(Result if Game 1, 3, 6, 8, and 9 were deleted)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055900" y="3587600"/>
            <a:ext cx="1570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Awful!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Irrational!!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Repulsive!!!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6515775" y="178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{7F9A9D68-433A-4590-BFB1-BA2F8F8F521F}</a:tableStyleId>
              </a:tblPr>
              <a:tblGrid>
                <a:gridCol w="513300"/>
                <a:gridCol w="513300"/>
                <a:gridCol w="513300"/>
              </a:tblGrid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B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4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C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7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D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12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</a:rPr>
                        <a:t>Game F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21"/>
          <p:cNvSpPr txBox="1"/>
          <p:nvPr/>
        </p:nvSpPr>
        <p:spPr>
          <a:xfrm>
            <a:off x="6422550" y="667050"/>
            <a:ext cx="2136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combat this, our ADD button now checks for blank spots to fill in first!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500325" y="3180075"/>
            <a:ext cx="2279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(Result if Game A, B, C, D, E, and F were added to the different lists)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6759600" y="3587600"/>
            <a:ext cx="1249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Amazing!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Normal!!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intended!!!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