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7"/>
  </p:notesMasterIdLst>
  <p:handoutMasterIdLst>
    <p:handoutMasterId r:id="rId8"/>
  </p:handoutMasterIdLst>
  <p:sldIdLst>
    <p:sldId id="257" r:id="rId2"/>
    <p:sldId id="265" r:id="rId3"/>
    <p:sldId id="270" r:id="rId4"/>
    <p:sldId id="271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6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BC4B7-37D5-4C0D-915C-6607DB29DA8E}" v="12" dt="2024-05-26T11:03:09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 Thi Thu Ha 20215271" userId="c87c5d39-c1e2-4a68-b895-f741abc1d388" providerId="ADAL" clId="{D99BC4B7-37D5-4C0D-915C-6607DB29DA8E}"/>
    <pc:docChg chg="undo custSel addSld delSld modSld">
      <pc:chgData name="Cao Thi Thu Ha 20215271" userId="c87c5d39-c1e2-4a68-b895-f741abc1d388" providerId="ADAL" clId="{D99BC4B7-37D5-4C0D-915C-6607DB29DA8E}" dt="2024-05-26T11:05:55.588" v="1438" actId="207"/>
      <pc:docMkLst>
        <pc:docMk/>
      </pc:docMkLst>
      <pc:sldChg chg="addSp modSp mod">
        <pc:chgData name="Cao Thi Thu Ha 20215271" userId="c87c5d39-c1e2-4a68-b895-f741abc1d388" providerId="ADAL" clId="{D99BC4B7-37D5-4C0D-915C-6607DB29DA8E}" dt="2024-05-26T10:01:46.866" v="281" actId="1076"/>
        <pc:sldMkLst>
          <pc:docMk/>
          <pc:sldMk cId="743172911" sldId="257"/>
        </pc:sldMkLst>
        <pc:spChg chg="add mod">
          <ac:chgData name="Cao Thi Thu Ha 20215271" userId="c87c5d39-c1e2-4a68-b895-f741abc1d388" providerId="ADAL" clId="{D99BC4B7-37D5-4C0D-915C-6607DB29DA8E}" dt="2024-05-26T10:01:46.866" v="281" actId="1076"/>
          <ac:spMkLst>
            <pc:docMk/>
            <pc:sldMk cId="743172911" sldId="257"/>
            <ac:spMk id="2" creationId="{84604511-9381-1BD5-E8CD-90539B539AD9}"/>
          </ac:spMkLst>
        </pc:spChg>
        <pc:spChg chg="mod">
          <ac:chgData name="Cao Thi Thu Ha 20215271" userId="c87c5d39-c1e2-4a68-b895-f741abc1d388" providerId="ADAL" clId="{D99BC4B7-37D5-4C0D-915C-6607DB29DA8E}" dt="2024-05-26T10:01:41.389" v="280" actId="1076"/>
          <ac:spMkLst>
            <pc:docMk/>
            <pc:sldMk cId="743172911" sldId="257"/>
            <ac:spMk id="11" creationId="{FF8BDF70-CFA6-4031-86B7-31F910D8115D}"/>
          </ac:spMkLst>
        </pc:spChg>
        <pc:spChg chg="mod">
          <ac:chgData name="Cao Thi Thu Ha 20215271" userId="c87c5d39-c1e2-4a68-b895-f741abc1d388" providerId="ADAL" clId="{D99BC4B7-37D5-4C0D-915C-6607DB29DA8E}" dt="2024-05-26T10:01:36.543" v="279" actId="1076"/>
          <ac:spMkLst>
            <pc:docMk/>
            <pc:sldMk cId="743172911" sldId="257"/>
            <ac:spMk id="12" creationId="{A4ACF486-B7D8-4A5A-B633-83527A2F99E2}"/>
          </ac:spMkLst>
        </pc:spChg>
      </pc:sldChg>
      <pc:sldChg chg="del">
        <pc:chgData name="Cao Thi Thu Ha 20215271" userId="c87c5d39-c1e2-4a68-b895-f741abc1d388" providerId="ADAL" clId="{D99BC4B7-37D5-4C0D-915C-6607DB29DA8E}" dt="2024-05-26T09:53:01.407" v="2" actId="2696"/>
        <pc:sldMkLst>
          <pc:docMk/>
          <pc:sldMk cId="64084651" sldId="261"/>
        </pc:sldMkLst>
      </pc:sldChg>
      <pc:sldChg chg="addSp modSp mod">
        <pc:chgData name="Cao Thi Thu Ha 20215271" userId="c87c5d39-c1e2-4a68-b895-f741abc1d388" providerId="ADAL" clId="{D99BC4B7-37D5-4C0D-915C-6607DB29DA8E}" dt="2024-05-26T10:17:09.309" v="701" actId="113"/>
        <pc:sldMkLst>
          <pc:docMk/>
          <pc:sldMk cId="292364014" sldId="265"/>
        </pc:sldMkLst>
        <pc:spChg chg="mod">
          <ac:chgData name="Cao Thi Thu Ha 20215271" userId="c87c5d39-c1e2-4a68-b895-f741abc1d388" providerId="ADAL" clId="{D99BC4B7-37D5-4C0D-915C-6607DB29DA8E}" dt="2024-05-26T10:03:37.583" v="413" actId="20577"/>
          <ac:spMkLst>
            <pc:docMk/>
            <pc:sldMk cId="292364014" sldId="265"/>
            <ac:spMk id="3" creationId="{9EF27CAA-32BA-4E6B-B8C0-1A481E08E81D}"/>
          </ac:spMkLst>
        </pc:spChg>
        <pc:spChg chg="mod">
          <ac:chgData name="Cao Thi Thu Ha 20215271" userId="c87c5d39-c1e2-4a68-b895-f741abc1d388" providerId="ADAL" clId="{D99BC4B7-37D5-4C0D-915C-6607DB29DA8E}" dt="2024-05-26T10:17:09.309" v="701" actId="113"/>
          <ac:spMkLst>
            <pc:docMk/>
            <pc:sldMk cId="292364014" sldId="265"/>
            <ac:spMk id="4" creationId="{59563378-38F8-4CB3-AF99-2C56FCF55404}"/>
          </ac:spMkLst>
        </pc:spChg>
        <pc:graphicFrameChg chg="add mod modGraphic">
          <ac:chgData name="Cao Thi Thu Ha 20215271" userId="c87c5d39-c1e2-4a68-b895-f741abc1d388" providerId="ADAL" clId="{D99BC4B7-37D5-4C0D-915C-6607DB29DA8E}" dt="2024-05-26T10:15:07.954" v="698" actId="207"/>
          <ac:graphicFrameMkLst>
            <pc:docMk/>
            <pc:sldMk cId="292364014" sldId="265"/>
            <ac:graphicFrameMk id="5" creationId="{9BCFD37F-B9A7-E6D1-047B-BE7B2211FA40}"/>
          </ac:graphicFrameMkLst>
        </pc:graphicFrameChg>
      </pc:sldChg>
      <pc:sldChg chg="del">
        <pc:chgData name="Cao Thi Thu Ha 20215271" userId="c87c5d39-c1e2-4a68-b895-f741abc1d388" providerId="ADAL" clId="{D99BC4B7-37D5-4C0D-915C-6607DB29DA8E}" dt="2024-05-26T09:53:08.691" v="3" actId="2696"/>
        <pc:sldMkLst>
          <pc:docMk/>
          <pc:sldMk cId="2751358436" sldId="266"/>
        </pc:sldMkLst>
      </pc:sldChg>
      <pc:sldChg chg="del">
        <pc:chgData name="Cao Thi Thu Ha 20215271" userId="c87c5d39-c1e2-4a68-b895-f741abc1d388" providerId="ADAL" clId="{D99BC4B7-37D5-4C0D-915C-6607DB29DA8E}" dt="2024-05-26T09:53:17.302" v="5" actId="2696"/>
        <pc:sldMkLst>
          <pc:docMk/>
          <pc:sldMk cId="3194012731" sldId="267"/>
        </pc:sldMkLst>
      </pc:sldChg>
      <pc:sldChg chg="del">
        <pc:chgData name="Cao Thi Thu Ha 20215271" userId="c87c5d39-c1e2-4a68-b895-f741abc1d388" providerId="ADAL" clId="{D99BC4B7-37D5-4C0D-915C-6607DB29DA8E}" dt="2024-05-26T09:53:12.905" v="4" actId="2696"/>
        <pc:sldMkLst>
          <pc:docMk/>
          <pc:sldMk cId="1341840600" sldId="270"/>
        </pc:sldMkLst>
      </pc:sldChg>
      <pc:sldChg chg="addSp delSp modSp add mod">
        <pc:chgData name="Cao Thi Thu Ha 20215271" userId="c87c5d39-c1e2-4a68-b895-f741abc1d388" providerId="ADAL" clId="{D99BC4B7-37D5-4C0D-915C-6607DB29DA8E}" dt="2024-05-26T11:03:09.399" v="1334" actId="164"/>
        <pc:sldMkLst>
          <pc:docMk/>
          <pc:sldMk cId="1550498632" sldId="270"/>
        </pc:sldMkLst>
        <pc:spChg chg="mod">
          <ac:chgData name="Cao Thi Thu Ha 20215271" userId="c87c5d39-c1e2-4a68-b895-f741abc1d388" providerId="ADAL" clId="{D99BC4B7-37D5-4C0D-915C-6607DB29DA8E}" dt="2024-05-26T10:03:42.254" v="416" actId="20577"/>
          <ac:spMkLst>
            <pc:docMk/>
            <pc:sldMk cId="1550498632" sldId="270"/>
            <ac:spMk id="3" creationId="{9EF27CAA-32BA-4E6B-B8C0-1A481E08E81D}"/>
          </ac:spMkLst>
        </pc:spChg>
        <pc:spChg chg="mod">
          <ac:chgData name="Cao Thi Thu Ha 20215271" userId="c87c5d39-c1e2-4a68-b895-f741abc1d388" providerId="ADAL" clId="{D99BC4B7-37D5-4C0D-915C-6607DB29DA8E}" dt="2024-05-26T10:56:28.856" v="1205" actId="20577"/>
          <ac:spMkLst>
            <pc:docMk/>
            <pc:sldMk cId="1550498632" sldId="270"/>
            <ac:spMk id="4" creationId="{59563378-38F8-4CB3-AF99-2C56FCF55404}"/>
          </ac:spMkLst>
        </pc:spChg>
        <pc:spChg chg="add mod">
          <ac:chgData name="Cao Thi Thu Ha 20215271" userId="c87c5d39-c1e2-4a68-b895-f741abc1d388" providerId="ADAL" clId="{D99BC4B7-37D5-4C0D-915C-6607DB29DA8E}" dt="2024-05-26T11:03:09.399" v="1334" actId="164"/>
          <ac:spMkLst>
            <pc:docMk/>
            <pc:sldMk cId="1550498632" sldId="270"/>
            <ac:spMk id="7" creationId="{AF7638B2-C495-8F2A-682C-98C505DA7315}"/>
          </ac:spMkLst>
        </pc:spChg>
        <pc:spChg chg="add del mod">
          <ac:chgData name="Cao Thi Thu Ha 20215271" userId="c87c5d39-c1e2-4a68-b895-f741abc1d388" providerId="ADAL" clId="{D99BC4B7-37D5-4C0D-915C-6607DB29DA8E}" dt="2024-05-26T10:27:20.804" v="914"/>
          <ac:spMkLst>
            <pc:docMk/>
            <pc:sldMk cId="1550498632" sldId="270"/>
            <ac:spMk id="8" creationId="{130B747D-A29C-AE8C-2AEF-995D57085020}"/>
          </ac:spMkLst>
        </pc:spChg>
        <pc:spChg chg="add mod ord">
          <ac:chgData name="Cao Thi Thu Ha 20215271" userId="c87c5d39-c1e2-4a68-b895-f741abc1d388" providerId="ADAL" clId="{D99BC4B7-37D5-4C0D-915C-6607DB29DA8E}" dt="2024-05-26T10:34:53.443" v="951" actId="164"/>
          <ac:spMkLst>
            <pc:docMk/>
            <pc:sldMk cId="1550498632" sldId="270"/>
            <ac:spMk id="15" creationId="{29E6D901-306F-1BCD-D205-BE12FCBA7A21}"/>
          </ac:spMkLst>
        </pc:spChg>
        <pc:spChg chg="add mod">
          <ac:chgData name="Cao Thi Thu Ha 20215271" userId="c87c5d39-c1e2-4a68-b895-f741abc1d388" providerId="ADAL" clId="{D99BC4B7-37D5-4C0D-915C-6607DB29DA8E}" dt="2024-05-26T11:03:09.399" v="1334" actId="164"/>
          <ac:spMkLst>
            <pc:docMk/>
            <pc:sldMk cId="1550498632" sldId="270"/>
            <ac:spMk id="17" creationId="{4B8F9AB1-8E2A-6531-3D22-345ABBD0BA62}"/>
          </ac:spMkLst>
        </pc:spChg>
        <pc:spChg chg="add mod">
          <ac:chgData name="Cao Thi Thu Ha 20215271" userId="c87c5d39-c1e2-4a68-b895-f741abc1d388" providerId="ADAL" clId="{D99BC4B7-37D5-4C0D-915C-6607DB29DA8E}" dt="2024-05-26T11:03:09.399" v="1334" actId="164"/>
          <ac:spMkLst>
            <pc:docMk/>
            <pc:sldMk cId="1550498632" sldId="270"/>
            <ac:spMk id="18" creationId="{ABA3F6E8-4F9C-45D6-3889-709B177F836F}"/>
          </ac:spMkLst>
        </pc:spChg>
        <pc:spChg chg="add mod">
          <ac:chgData name="Cao Thi Thu Ha 20215271" userId="c87c5d39-c1e2-4a68-b895-f741abc1d388" providerId="ADAL" clId="{D99BC4B7-37D5-4C0D-915C-6607DB29DA8E}" dt="2024-05-26T10:41:30.986" v="1016" actId="20577"/>
          <ac:spMkLst>
            <pc:docMk/>
            <pc:sldMk cId="1550498632" sldId="270"/>
            <ac:spMk id="19" creationId="{6715D458-61D5-E7C9-621B-349E6297F1E2}"/>
          </ac:spMkLst>
        </pc:spChg>
        <pc:grpChg chg="add mod">
          <ac:chgData name="Cao Thi Thu Ha 20215271" userId="c87c5d39-c1e2-4a68-b895-f741abc1d388" providerId="ADAL" clId="{D99BC4B7-37D5-4C0D-915C-6607DB29DA8E}" dt="2024-05-26T11:03:09.399" v="1334" actId="164"/>
          <ac:grpSpMkLst>
            <pc:docMk/>
            <pc:sldMk cId="1550498632" sldId="270"/>
            <ac:grpSpMk id="16" creationId="{99D730CB-1CAB-359E-32A1-CC3E44DCB1A7}"/>
          </ac:grpSpMkLst>
        </pc:grpChg>
        <pc:grpChg chg="add mod">
          <ac:chgData name="Cao Thi Thu Ha 20215271" userId="c87c5d39-c1e2-4a68-b895-f741abc1d388" providerId="ADAL" clId="{D99BC4B7-37D5-4C0D-915C-6607DB29DA8E}" dt="2024-05-26T11:03:09.399" v="1334" actId="164"/>
          <ac:grpSpMkLst>
            <pc:docMk/>
            <pc:sldMk cId="1550498632" sldId="270"/>
            <ac:grpSpMk id="20" creationId="{C4161171-326A-33E4-79D0-EBA64315734F}"/>
          </ac:grpSpMkLst>
        </pc:grpChg>
        <pc:picChg chg="add mod">
          <ac:chgData name="Cao Thi Thu Ha 20215271" userId="c87c5d39-c1e2-4a68-b895-f741abc1d388" providerId="ADAL" clId="{D99BC4B7-37D5-4C0D-915C-6607DB29DA8E}" dt="2024-05-26T10:34:53.443" v="951" actId="164"/>
          <ac:picMkLst>
            <pc:docMk/>
            <pc:sldMk cId="1550498632" sldId="270"/>
            <ac:picMk id="6" creationId="{044D25A8-7509-4133-FB66-25BFDC45BE69}"/>
          </ac:picMkLst>
        </pc:picChg>
        <pc:picChg chg="add del mod">
          <ac:chgData name="Cao Thi Thu Ha 20215271" userId="c87c5d39-c1e2-4a68-b895-f741abc1d388" providerId="ADAL" clId="{D99BC4B7-37D5-4C0D-915C-6607DB29DA8E}" dt="2024-05-26T10:28:58.943" v="932" actId="22"/>
          <ac:picMkLst>
            <pc:docMk/>
            <pc:sldMk cId="1550498632" sldId="270"/>
            <ac:picMk id="10" creationId="{9733231F-D774-AA33-0832-E54EB1265211}"/>
          </ac:picMkLst>
        </pc:picChg>
        <pc:picChg chg="add mod">
          <ac:chgData name="Cao Thi Thu Ha 20215271" userId="c87c5d39-c1e2-4a68-b895-f741abc1d388" providerId="ADAL" clId="{D99BC4B7-37D5-4C0D-915C-6607DB29DA8E}" dt="2024-05-26T11:03:09.399" v="1334" actId="164"/>
          <ac:picMkLst>
            <pc:docMk/>
            <pc:sldMk cId="1550498632" sldId="270"/>
            <ac:picMk id="12" creationId="{658A6384-3FA2-1C8A-EF28-E9CA3EBE9F28}"/>
          </ac:picMkLst>
        </pc:picChg>
        <pc:picChg chg="add mod">
          <ac:chgData name="Cao Thi Thu Ha 20215271" userId="c87c5d39-c1e2-4a68-b895-f741abc1d388" providerId="ADAL" clId="{D99BC4B7-37D5-4C0D-915C-6607DB29DA8E}" dt="2024-05-26T11:03:09.399" v="1334" actId="164"/>
          <ac:picMkLst>
            <pc:docMk/>
            <pc:sldMk cId="1550498632" sldId="270"/>
            <ac:picMk id="14" creationId="{282258E1-CB8F-B2A9-2015-4ACA01D7FB86}"/>
          </ac:picMkLst>
        </pc:picChg>
      </pc:sldChg>
      <pc:sldChg chg="modSp add mod">
        <pc:chgData name="Cao Thi Thu Ha 20215271" userId="c87c5d39-c1e2-4a68-b895-f741abc1d388" providerId="ADAL" clId="{D99BC4B7-37D5-4C0D-915C-6607DB29DA8E}" dt="2024-05-26T11:05:55.588" v="1438" actId="207"/>
        <pc:sldMkLst>
          <pc:docMk/>
          <pc:sldMk cId="2940262211" sldId="271"/>
        </pc:sldMkLst>
        <pc:spChg chg="mod">
          <ac:chgData name="Cao Thi Thu Ha 20215271" userId="c87c5d39-c1e2-4a68-b895-f741abc1d388" providerId="ADAL" clId="{D99BC4B7-37D5-4C0D-915C-6607DB29DA8E}" dt="2024-05-26T10:03:46.604" v="419" actId="20577"/>
          <ac:spMkLst>
            <pc:docMk/>
            <pc:sldMk cId="2940262211" sldId="271"/>
            <ac:spMk id="3" creationId="{9EF27CAA-32BA-4E6B-B8C0-1A481E08E81D}"/>
          </ac:spMkLst>
        </pc:spChg>
        <pc:spChg chg="mod">
          <ac:chgData name="Cao Thi Thu Ha 20215271" userId="c87c5d39-c1e2-4a68-b895-f741abc1d388" providerId="ADAL" clId="{D99BC4B7-37D5-4C0D-915C-6607DB29DA8E}" dt="2024-05-26T11:05:55.588" v="1438" actId="207"/>
          <ac:spMkLst>
            <pc:docMk/>
            <pc:sldMk cId="2940262211" sldId="271"/>
            <ac:spMk id="4" creationId="{59563378-38F8-4CB3-AF99-2C56FCF55404}"/>
          </ac:spMkLst>
        </pc:spChg>
      </pc:sldChg>
      <pc:sldChg chg="del">
        <pc:chgData name="Cao Thi Thu Ha 20215271" userId="c87c5d39-c1e2-4a68-b895-f741abc1d388" providerId="ADAL" clId="{D99BC4B7-37D5-4C0D-915C-6607DB29DA8E}" dt="2024-05-26T09:53:26.670" v="6" actId="2696"/>
        <pc:sldMkLst>
          <pc:docMk/>
          <pc:sldMk cId="3651498809" sldId="271"/>
        </pc:sldMkLst>
      </pc:sldChg>
      <pc:sldChg chg="del">
        <pc:chgData name="Cao Thi Thu Ha 20215271" userId="c87c5d39-c1e2-4a68-b895-f741abc1d388" providerId="ADAL" clId="{D99BC4B7-37D5-4C0D-915C-6607DB29DA8E}" dt="2024-05-26T09:53:31.302" v="7" actId="2696"/>
        <pc:sldMkLst>
          <pc:docMk/>
          <pc:sldMk cId="644728685" sldId="272"/>
        </pc:sldMkLst>
      </pc:sldChg>
      <pc:sldChg chg="add del">
        <pc:chgData name="Cao Thi Thu Ha 20215271" userId="c87c5d39-c1e2-4a68-b895-f741abc1d388" providerId="ADAL" clId="{D99BC4B7-37D5-4C0D-915C-6607DB29DA8E}" dt="2024-05-26T10:57:17.721" v="1206" actId="2696"/>
        <pc:sldMkLst>
          <pc:docMk/>
          <pc:sldMk cId="3821100369" sldId="272"/>
        </pc:sldMkLst>
      </pc:sldChg>
      <pc:sldChg chg="del">
        <pc:chgData name="Cao Thi Thu Ha 20215271" userId="c87c5d39-c1e2-4a68-b895-f741abc1d388" providerId="ADAL" clId="{D99BC4B7-37D5-4C0D-915C-6607DB29DA8E}" dt="2024-05-26T09:53:34.632" v="8" actId="2696"/>
        <pc:sldMkLst>
          <pc:docMk/>
          <pc:sldMk cId="2581069546" sldId="273"/>
        </pc:sldMkLst>
      </pc:sldChg>
      <pc:sldChg chg="del">
        <pc:chgData name="Cao Thi Thu Ha 20215271" userId="c87c5d39-c1e2-4a68-b895-f741abc1d388" providerId="ADAL" clId="{D99BC4B7-37D5-4C0D-915C-6607DB29DA8E}" dt="2024-05-26T09:53:39.418" v="9" actId="2696"/>
        <pc:sldMkLst>
          <pc:docMk/>
          <pc:sldMk cId="1130957413" sldId="274"/>
        </pc:sldMkLst>
      </pc:sldChg>
      <pc:sldChg chg="del">
        <pc:chgData name="Cao Thi Thu Ha 20215271" userId="c87c5d39-c1e2-4a68-b895-f741abc1d388" providerId="ADAL" clId="{D99BC4B7-37D5-4C0D-915C-6607DB29DA8E}" dt="2024-05-26T09:52:45.124" v="1" actId="2696"/>
        <pc:sldMkLst>
          <pc:docMk/>
          <pc:sldMk cId="1082086453" sldId="275"/>
        </pc:sldMkLst>
      </pc:sldChg>
      <pc:sldChg chg="del">
        <pc:chgData name="Cao Thi Thu Ha 20215271" userId="c87c5d39-c1e2-4a68-b895-f741abc1d388" providerId="ADAL" clId="{D99BC4B7-37D5-4C0D-915C-6607DB29DA8E}" dt="2024-05-26T09:52:41.449" v="0" actId="2696"/>
        <pc:sldMkLst>
          <pc:docMk/>
          <pc:sldMk cId="945003436" sldId="276"/>
        </pc:sldMkLst>
      </pc:sldChg>
      <pc:sldMasterChg chg="delSldLayout">
        <pc:chgData name="Cao Thi Thu Ha 20215271" userId="c87c5d39-c1e2-4a68-b895-f741abc1d388" providerId="ADAL" clId="{D99BC4B7-37D5-4C0D-915C-6607DB29DA8E}" dt="2024-05-26T09:53:17.302" v="5" actId="2696"/>
        <pc:sldMasterMkLst>
          <pc:docMk/>
          <pc:sldMasterMk cId="2819895280" sldId="2147483658"/>
        </pc:sldMasterMkLst>
        <pc:sldLayoutChg chg="del">
          <pc:chgData name="Cao Thi Thu Ha 20215271" userId="c87c5d39-c1e2-4a68-b895-f741abc1d388" providerId="ADAL" clId="{D99BC4B7-37D5-4C0D-915C-6607DB29DA8E}" dt="2024-05-26T09:52:45.124" v="1" actId="2696"/>
          <pc:sldLayoutMkLst>
            <pc:docMk/>
            <pc:sldMasterMk cId="2819895280" sldId="2147483658"/>
            <pc:sldLayoutMk cId="2315980256" sldId="2147483670"/>
          </pc:sldLayoutMkLst>
        </pc:sldLayoutChg>
        <pc:sldLayoutChg chg="del">
          <pc:chgData name="Cao Thi Thu Ha 20215271" userId="c87c5d39-c1e2-4a68-b895-f741abc1d388" providerId="ADAL" clId="{D99BC4B7-37D5-4C0D-915C-6607DB29DA8E}" dt="2024-05-26T09:52:41.449" v="0" actId="2696"/>
          <pc:sldLayoutMkLst>
            <pc:docMk/>
            <pc:sldMasterMk cId="2819895280" sldId="2147483658"/>
            <pc:sldLayoutMk cId="678804056" sldId="2147483671"/>
          </pc:sldLayoutMkLst>
        </pc:sldLayoutChg>
        <pc:sldLayoutChg chg="del">
          <pc:chgData name="Cao Thi Thu Ha 20215271" userId="c87c5d39-c1e2-4a68-b895-f741abc1d388" providerId="ADAL" clId="{D99BC4B7-37D5-4C0D-915C-6607DB29DA8E}" dt="2024-05-26T09:53:01.407" v="2" actId="2696"/>
          <pc:sldLayoutMkLst>
            <pc:docMk/>
            <pc:sldMasterMk cId="2819895280" sldId="2147483658"/>
            <pc:sldLayoutMk cId="314880910" sldId="2147483674"/>
          </pc:sldLayoutMkLst>
        </pc:sldLayoutChg>
        <pc:sldLayoutChg chg="del">
          <pc:chgData name="Cao Thi Thu Ha 20215271" userId="c87c5d39-c1e2-4a68-b895-f741abc1d388" providerId="ADAL" clId="{D99BC4B7-37D5-4C0D-915C-6607DB29DA8E}" dt="2024-05-26T09:53:08.691" v="3" actId="2696"/>
          <pc:sldLayoutMkLst>
            <pc:docMk/>
            <pc:sldMasterMk cId="2819895280" sldId="2147483658"/>
            <pc:sldLayoutMk cId="1617985775" sldId="2147483675"/>
          </pc:sldLayoutMkLst>
        </pc:sldLayoutChg>
        <pc:sldLayoutChg chg="del">
          <pc:chgData name="Cao Thi Thu Ha 20215271" userId="c87c5d39-c1e2-4a68-b895-f741abc1d388" providerId="ADAL" clId="{D99BC4B7-37D5-4C0D-915C-6607DB29DA8E}" dt="2024-05-26T09:53:17.302" v="5" actId="2696"/>
          <pc:sldLayoutMkLst>
            <pc:docMk/>
            <pc:sldMasterMk cId="2819895280" sldId="2147483658"/>
            <pc:sldLayoutMk cId="3313388757" sldId="214748367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5/26/2024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5/26/2024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5/26/2024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83" r:id="rId3"/>
    <p:sldLayoutId id="2147483679" r:id="rId4"/>
    <p:sldLayoutId id="2147483680" r:id="rId5"/>
    <p:sldLayoutId id="2147483681" r:id="rId6"/>
    <p:sldLayoutId id="2147483682" r:id="rId7"/>
    <p:sldLayoutId id="214748367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525491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400" dirty="0" err="1"/>
              <a:t>Nhập</a:t>
            </a:r>
            <a:r>
              <a:rPr lang="en-US" sz="4400" dirty="0"/>
              <a:t> </a:t>
            </a:r>
            <a:r>
              <a:rPr lang="en-US" sz="4400" dirty="0" err="1"/>
              <a:t>môn</a:t>
            </a:r>
            <a:r>
              <a:rPr lang="en-US" sz="4400" dirty="0"/>
              <a:t> </a:t>
            </a:r>
            <a:r>
              <a:rPr lang="en-US" sz="4400" dirty="0" err="1"/>
              <a:t>Trí</a:t>
            </a:r>
            <a:r>
              <a:rPr lang="en-US" sz="4400" dirty="0"/>
              <a:t> </a:t>
            </a:r>
            <a:r>
              <a:rPr lang="en-US" sz="4400" dirty="0" err="1"/>
              <a:t>tuệ</a:t>
            </a:r>
            <a:r>
              <a:rPr lang="en-US" sz="4400" dirty="0"/>
              <a:t> </a:t>
            </a:r>
            <a:r>
              <a:rPr lang="en-US" sz="4400" dirty="0" err="1"/>
              <a:t>nhân</a:t>
            </a:r>
            <a:r>
              <a:rPr lang="en-US" sz="4400" dirty="0"/>
              <a:t> </a:t>
            </a:r>
            <a:r>
              <a:rPr lang="en-US" sz="4400" dirty="0" err="1"/>
              <a:t>tạo</a:t>
            </a:r>
            <a:endParaRPr lang="en-US" sz="4400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525491" y="3732093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: IT3160</a:t>
            </a:r>
            <a:br>
              <a:rPr lang="en-US" sz="2400" dirty="0"/>
            </a:b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: 147729</a:t>
            </a:r>
            <a:br>
              <a:rPr lang="en-US" sz="2400" dirty="0"/>
            </a:br>
            <a:r>
              <a:rPr lang="en-US" sz="2400" dirty="0" err="1"/>
              <a:t>Nhóm</a:t>
            </a:r>
            <a:r>
              <a:rPr lang="en-US" sz="2400" dirty="0"/>
              <a:t>: G20</a:t>
            </a:r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604511-9381-1BD5-E8CD-90539B539AD9}"/>
              </a:ext>
            </a:extLst>
          </p:cNvPr>
          <p:cNvSpPr txBox="1"/>
          <p:nvPr/>
        </p:nvSpPr>
        <p:spPr>
          <a:xfrm>
            <a:off x="594168" y="1959971"/>
            <a:ext cx="3036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Báo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cáo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bài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tập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lớn</a:t>
            </a:r>
            <a:endParaRPr lang="en-US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dirty="0"/>
              <a:t>: </a:t>
            </a:r>
            <a:r>
              <a:rPr lang="vi-VN" dirty="0"/>
              <a:t>tìm đường du lịch tối ưu với mạng lưới các địa điểm tham quan nổi tiếng ở Việt Nam</a:t>
            </a:r>
            <a:r>
              <a:rPr lang="en-US" dirty="0"/>
              <a:t>.</a:t>
            </a:r>
          </a:p>
          <a:p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dirty="0"/>
              <a:t>: </a:t>
            </a:r>
            <a:r>
              <a:rPr lang="vi-VN" dirty="0"/>
              <a:t>xác định lộ trình ngắn nhất giữa các địa điểm này để tối ưu hóa thời gian và chi phí di chuyển cho du khách.</a:t>
            </a:r>
            <a:endParaRPr lang="en-US" dirty="0"/>
          </a:p>
          <a:p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nhiệm</a:t>
            </a:r>
            <a:r>
              <a:rPr lang="en-US" b="1" dirty="0"/>
              <a:t> </a:t>
            </a:r>
            <a:r>
              <a:rPr lang="en-US" b="1" dirty="0" err="1"/>
              <a:t>vụ</a:t>
            </a:r>
            <a:r>
              <a:rPr lang="en-US" dirty="0"/>
              <a:t>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CFD37F-B9A7-E6D1-047B-BE7B2211F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37339"/>
              </p:ext>
            </p:extLst>
          </p:nvPr>
        </p:nvGraphicFramePr>
        <p:xfrm>
          <a:off x="629728" y="3648737"/>
          <a:ext cx="8100204" cy="1862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8363">
                  <a:extLst>
                    <a:ext uri="{9D8B030D-6E8A-4147-A177-3AD203B41FA5}">
                      <a16:colId xmlns:a16="http://schemas.microsoft.com/office/drawing/2014/main" val="3569354471"/>
                    </a:ext>
                  </a:extLst>
                </a:gridCol>
                <a:gridCol w="1975449">
                  <a:extLst>
                    <a:ext uri="{9D8B030D-6E8A-4147-A177-3AD203B41FA5}">
                      <a16:colId xmlns:a16="http://schemas.microsoft.com/office/drawing/2014/main" val="1166257330"/>
                    </a:ext>
                  </a:extLst>
                </a:gridCol>
                <a:gridCol w="2044460">
                  <a:extLst>
                    <a:ext uri="{9D8B030D-6E8A-4147-A177-3AD203B41FA5}">
                      <a16:colId xmlns:a16="http://schemas.microsoft.com/office/drawing/2014/main" val="320506312"/>
                    </a:ext>
                  </a:extLst>
                </a:gridCol>
                <a:gridCol w="1871932">
                  <a:extLst>
                    <a:ext uri="{9D8B030D-6E8A-4147-A177-3AD203B41FA5}">
                      <a16:colId xmlns:a16="http://schemas.microsoft.com/office/drawing/2014/main" val="1296922108"/>
                    </a:ext>
                  </a:extLst>
                </a:gridCol>
              </a:tblGrid>
              <a:tr h="629729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err="1"/>
                        <a:t>Nguyễn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Thị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Thùy</a:t>
                      </a:r>
                      <a:r>
                        <a:rPr lang="en-US" sz="1700" b="0" dirty="0"/>
                        <a:t> Dung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20215009</a:t>
                      </a:r>
                      <a:r>
                        <a:rPr lang="en-US" sz="1700" b="0" dirty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Cao </a:t>
                      </a:r>
                      <a:r>
                        <a:rPr lang="en-US" b="0" dirty="0" err="1"/>
                        <a:t>Thị</a:t>
                      </a:r>
                      <a:r>
                        <a:rPr lang="en-US" b="0" dirty="0"/>
                        <a:t> Thu Hà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20215271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Đinh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Thị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Hồng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Phúc</a:t>
                      </a:r>
                      <a:endParaRPr lang="en-US" b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20215118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Bùi </a:t>
                      </a:r>
                      <a:r>
                        <a:rPr lang="en-US" b="0" dirty="0" err="1"/>
                        <a:t>Phương</a:t>
                      </a:r>
                      <a:r>
                        <a:rPr lang="en-US" b="0" dirty="0"/>
                        <a:t> Linh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20215077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176777"/>
                  </a:ext>
                </a:extLst>
              </a:tr>
              <a:tr h="1222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44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700" b="1" dirty="0" err="1"/>
              <a:t>Phương</a:t>
            </a:r>
            <a:r>
              <a:rPr lang="en-US" sz="2700" b="1" dirty="0"/>
              <a:t> </a:t>
            </a:r>
            <a:r>
              <a:rPr lang="en-US" sz="2700" b="1" dirty="0" err="1"/>
              <a:t>pháp</a:t>
            </a:r>
            <a:r>
              <a:rPr lang="en-US" sz="2700" b="1" dirty="0"/>
              <a:t> </a:t>
            </a:r>
            <a:r>
              <a:rPr lang="en-US" sz="2700" b="1" dirty="0" err="1"/>
              <a:t>áp</a:t>
            </a:r>
            <a:r>
              <a:rPr lang="en-US" sz="2700" b="1" dirty="0"/>
              <a:t> </a:t>
            </a:r>
            <a:r>
              <a:rPr lang="en-US" sz="2700" b="1" dirty="0" err="1"/>
              <a:t>dụng</a:t>
            </a:r>
            <a:r>
              <a:rPr lang="en-US" sz="2700" dirty="0"/>
              <a:t>: </a:t>
            </a:r>
            <a:r>
              <a:rPr lang="vi-VN" sz="2700" dirty="0"/>
              <a:t>sử dụng </a:t>
            </a:r>
            <a:r>
              <a:rPr lang="vi-VN" sz="2700" b="1" dirty="0"/>
              <a:t>thuật toán A* </a:t>
            </a:r>
            <a:r>
              <a:rPr lang="vi-VN" sz="2700" dirty="0"/>
              <a:t>để tìm kiếm đường đi ngắn nhất giữa các địa điểm du lịch.</a:t>
            </a:r>
            <a:endParaRPr lang="en-US" sz="2700" dirty="0"/>
          </a:p>
          <a:p>
            <a:r>
              <a:rPr lang="en-US" sz="2700" b="1" dirty="0" err="1"/>
              <a:t>Mô</a:t>
            </a:r>
            <a:r>
              <a:rPr lang="en-US" sz="2700" b="1" dirty="0"/>
              <a:t> </a:t>
            </a:r>
            <a:r>
              <a:rPr lang="en-US" sz="2700" b="1" dirty="0" err="1"/>
              <a:t>tả</a:t>
            </a:r>
            <a:r>
              <a:rPr lang="en-US" sz="2700" b="1" dirty="0"/>
              <a:t> </a:t>
            </a:r>
            <a:r>
              <a:rPr lang="en-US" sz="2700" b="1" dirty="0" err="1"/>
              <a:t>thuật</a:t>
            </a:r>
            <a:r>
              <a:rPr lang="en-US" sz="2700" b="1" dirty="0"/>
              <a:t> </a:t>
            </a:r>
            <a:r>
              <a:rPr lang="en-US" sz="2700" b="1" dirty="0" err="1"/>
              <a:t>toán</a:t>
            </a:r>
            <a:r>
              <a:rPr lang="en-US" sz="2700" dirty="0"/>
              <a:t>: </a:t>
            </a:r>
            <a:r>
              <a:rPr lang="en-US" sz="2700" dirty="0" err="1"/>
              <a:t>sử</a:t>
            </a:r>
            <a:r>
              <a:rPr lang="en-US" sz="2700" dirty="0"/>
              <a:t> </a:t>
            </a:r>
            <a:r>
              <a:rPr lang="en-US" sz="2700" dirty="0" err="1"/>
              <a:t>dụng</a:t>
            </a:r>
            <a:r>
              <a:rPr lang="en-US" sz="2700" dirty="0"/>
              <a:t> </a:t>
            </a:r>
            <a:r>
              <a:rPr lang="en-US" sz="2700" dirty="0" err="1"/>
              <a:t>hàm</a:t>
            </a:r>
            <a:r>
              <a:rPr lang="en-US" sz="2700" dirty="0"/>
              <a:t> </a:t>
            </a:r>
            <a:r>
              <a:rPr lang="en-US" sz="2700" dirty="0" err="1"/>
              <a:t>đánh</a:t>
            </a:r>
            <a:r>
              <a:rPr lang="en-US" sz="2700" dirty="0"/>
              <a:t> </a:t>
            </a:r>
            <a:r>
              <a:rPr lang="en-US" sz="2700" dirty="0" err="1"/>
              <a:t>giá</a:t>
            </a:r>
            <a:r>
              <a:rPr lang="en-US" sz="2700" dirty="0"/>
              <a:t> 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vi-VN" sz="2700" b="1" dirty="0"/>
              <a:t>Dataset</a:t>
            </a:r>
            <a:r>
              <a:rPr lang="vi-VN" sz="2700" dirty="0"/>
              <a:t> sử dụng để đánh giá phương pháp</a:t>
            </a:r>
            <a:r>
              <a:rPr lang="en-US" sz="2700" dirty="0"/>
              <a:t>: </a:t>
            </a:r>
            <a:r>
              <a:rPr lang="vi-VN" sz="2700" b="1" dirty="0"/>
              <a:t>khoảng cách đường chim bay</a:t>
            </a:r>
            <a:r>
              <a:rPr lang="vi-VN" sz="2700" dirty="0"/>
              <a:t> và </a:t>
            </a:r>
            <a:r>
              <a:rPr lang="vi-VN" sz="2700" b="1" dirty="0"/>
              <a:t>khoảng cách đường bộ </a:t>
            </a:r>
            <a:r>
              <a:rPr lang="vi-VN" sz="2700" dirty="0"/>
              <a:t>giữa các thành phố lớn ở Việt Nam</a:t>
            </a:r>
            <a:r>
              <a:rPr lang="en-US" dirty="0"/>
              <a:t>.</a:t>
            </a:r>
          </a:p>
          <a:p>
            <a:r>
              <a:rPr lang="en-US" sz="2700" b="1" dirty="0" err="1"/>
              <a:t>Điểm</a:t>
            </a:r>
            <a:r>
              <a:rPr lang="en-US" sz="2700" b="1" dirty="0"/>
              <a:t> </a:t>
            </a:r>
            <a:r>
              <a:rPr lang="en-US" sz="2700" b="1" dirty="0" err="1"/>
              <a:t>đặc</a:t>
            </a:r>
            <a:r>
              <a:rPr lang="en-US" sz="2700" b="1" dirty="0"/>
              <a:t> </a:t>
            </a:r>
            <a:r>
              <a:rPr lang="en-US" sz="2700" b="1" dirty="0" err="1"/>
              <a:t>biệt</a:t>
            </a:r>
            <a:r>
              <a:rPr lang="en-US" sz="2700" dirty="0"/>
              <a:t> </a:t>
            </a:r>
            <a:r>
              <a:rPr lang="en-US" sz="2700" dirty="0" err="1"/>
              <a:t>của</a:t>
            </a:r>
            <a:r>
              <a:rPr lang="en-US" sz="2700" dirty="0"/>
              <a:t> </a:t>
            </a:r>
            <a:r>
              <a:rPr lang="en-US" sz="2700" dirty="0" err="1"/>
              <a:t>chương</a:t>
            </a:r>
            <a:r>
              <a:rPr lang="en-US" sz="2700" dirty="0"/>
              <a:t> </a:t>
            </a:r>
            <a:r>
              <a:rPr lang="en-US" sz="2700" dirty="0" err="1"/>
              <a:t>trình</a:t>
            </a:r>
            <a:r>
              <a:rPr lang="en-US" sz="2700" dirty="0"/>
              <a:t>: </a:t>
            </a:r>
            <a:r>
              <a:rPr lang="vi-VN" sz="2700" dirty="0"/>
              <a:t>Tối ưu, hiệu suất cao</a:t>
            </a:r>
            <a:r>
              <a:rPr lang="en-US" sz="2700" dirty="0"/>
              <a:t>; </a:t>
            </a:r>
            <a:r>
              <a:rPr lang="en-US" sz="2700" dirty="0" err="1"/>
              <a:t>Kết</a:t>
            </a:r>
            <a:r>
              <a:rPr lang="en-US" sz="2700" dirty="0"/>
              <a:t> </a:t>
            </a:r>
            <a:r>
              <a:rPr lang="en-US" sz="2700" dirty="0" err="1"/>
              <a:t>hợp</a:t>
            </a:r>
            <a:r>
              <a:rPr lang="en-US" sz="2700" dirty="0"/>
              <a:t> </a:t>
            </a:r>
            <a:r>
              <a:rPr lang="en-US" sz="2700" dirty="0" err="1"/>
              <a:t>dữ</a:t>
            </a:r>
            <a:r>
              <a:rPr lang="en-US" sz="2700" dirty="0"/>
              <a:t> </a:t>
            </a:r>
            <a:r>
              <a:rPr lang="en-US" sz="2700" dirty="0" err="1"/>
              <a:t>liệu</a:t>
            </a:r>
            <a:r>
              <a:rPr lang="en-US" sz="2700" dirty="0"/>
              <a:t> </a:t>
            </a:r>
            <a:r>
              <a:rPr lang="en-US" sz="2700" dirty="0" err="1"/>
              <a:t>thực</a:t>
            </a:r>
            <a:r>
              <a:rPr lang="en-US" sz="2700" dirty="0"/>
              <a:t> </a:t>
            </a:r>
            <a:r>
              <a:rPr lang="en-US" sz="2700" dirty="0" err="1"/>
              <a:t>tế</a:t>
            </a:r>
            <a:r>
              <a:rPr lang="en-US" sz="2700" dirty="0"/>
              <a:t> </a:t>
            </a:r>
            <a:r>
              <a:rPr lang="en-US" sz="2700" dirty="0" err="1"/>
              <a:t>từ</a:t>
            </a:r>
            <a:r>
              <a:rPr lang="en-US" sz="2700" dirty="0"/>
              <a:t> Google Maps; </a:t>
            </a:r>
            <a:r>
              <a:rPr lang="en-US" sz="2700" dirty="0" err="1"/>
              <a:t>Tính</a:t>
            </a:r>
            <a:r>
              <a:rPr lang="en-US" sz="2700" dirty="0"/>
              <a:t> </a:t>
            </a:r>
            <a:r>
              <a:rPr lang="en-US" sz="2700" dirty="0" err="1"/>
              <a:t>năng</a:t>
            </a:r>
            <a:r>
              <a:rPr lang="en-US" sz="2700" dirty="0"/>
              <a:t> </a:t>
            </a:r>
            <a:r>
              <a:rPr lang="en-US" sz="2700" dirty="0" err="1"/>
              <a:t>gợi</a:t>
            </a:r>
            <a:r>
              <a:rPr lang="en-US" sz="2700" dirty="0"/>
              <a:t> ý du </a:t>
            </a:r>
            <a:r>
              <a:rPr lang="en-US" sz="2700" dirty="0" err="1"/>
              <a:t>lịch</a:t>
            </a:r>
            <a:r>
              <a:rPr lang="en-US" sz="2700" dirty="0"/>
              <a:t>; </a:t>
            </a:r>
            <a:r>
              <a:rPr lang="en-US" sz="2700" dirty="0" err="1"/>
              <a:t>Dễ</a:t>
            </a:r>
            <a:r>
              <a:rPr lang="en-US" sz="2700" dirty="0"/>
              <a:t> </a:t>
            </a:r>
            <a:r>
              <a:rPr lang="en-US" sz="2700" dirty="0" err="1"/>
              <a:t>dàng</a:t>
            </a:r>
            <a:r>
              <a:rPr lang="en-US" sz="2700" dirty="0"/>
              <a:t> </a:t>
            </a:r>
            <a:r>
              <a:rPr lang="en-US" sz="2700" dirty="0" err="1"/>
              <a:t>mở</a:t>
            </a:r>
            <a:r>
              <a:rPr lang="en-US" sz="2700" dirty="0"/>
              <a:t> </a:t>
            </a:r>
            <a:r>
              <a:rPr lang="en-US" sz="2700" dirty="0" err="1"/>
              <a:t>rộng</a:t>
            </a:r>
            <a:r>
              <a:rPr lang="en-US" sz="2700" dirty="0"/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161171-326A-33E4-79D0-EBA64315734F}"/>
              </a:ext>
            </a:extLst>
          </p:cNvPr>
          <p:cNvGrpSpPr/>
          <p:nvPr/>
        </p:nvGrpSpPr>
        <p:grpSpPr>
          <a:xfrm>
            <a:off x="670465" y="2241176"/>
            <a:ext cx="8266515" cy="1292229"/>
            <a:chOff x="670465" y="2241176"/>
            <a:chExt cx="8266515" cy="129222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9D730CB-1CAB-359E-32A1-CC3E44DCB1A7}"/>
                </a:ext>
              </a:extLst>
            </p:cNvPr>
            <p:cNvGrpSpPr/>
            <p:nvPr/>
          </p:nvGrpSpPr>
          <p:grpSpPr>
            <a:xfrm>
              <a:off x="670465" y="2564703"/>
              <a:ext cx="2868706" cy="546847"/>
              <a:chOff x="717176" y="2510118"/>
              <a:chExt cx="2868706" cy="54684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9E6D901-306F-1BCD-D205-BE12FCBA7A21}"/>
                  </a:ext>
                </a:extLst>
              </p:cNvPr>
              <p:cNvSpPr/>
              <p:nvPr/>
            </p:nvSpPr>
            <p:spPr>
              <a:xfrm>
                <a:off x="717176" y="2510118"/>
                <a:ext cx="2868706" cy="546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4D25A8-7509-4133-FB66-25BFDC45B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6585" y="2579298"/>
                <a:ext cx="2749399" cy="408545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7638B2-C495-8F2A-682C-98C505DA7315}"/>
                </a:ext>
              </a:extLst>
            </p:cNvPr>
            <p:cNvSpPr txBox="1"/>
            <p:nvPr/>
          </p:nvSpPr>
          <p:spPr>
            <a:xfrm>
              <a:off x="3686114" y="2579298"/>
              <a:ext cx="360584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Trong </a:t>
              </a:r>
              <a:r>
                <a:rPr lang="en-US" sz="20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đó</a:t>
              </a:r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:</a:t>
              </a:r>
              <a:b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b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58A6384-3FA2-1C8A-EF28-E9CA3EBE9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1156" y="2241176"/>
              <a:ext cx="525024" cy="41741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82258E1-CB8F-B2A9-2015-4ACA01D7F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1404" y="3056965"/>
              <a:ext cx="531628" cy="304800"/>
            </a:xfrm>
            <a:prstGeom prst="rect">
              <a:avLst/>
            </a:prstGeom>
          </p:spPr>
        </p:pic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4B8F9AB1-8E2A-6531-3D22-345ABBD0BA62}"/>
                </a:ext>
              </a:extLst>
            </p:cNvPr>
            <p:cNvSpPr/>
            <p:nvPr/>
          </p:nvSpPr>
          <p:spPr>
            <a:xfrm>
              <a:off x="4984376" y="2413102"/>
              <a:ext cx="146796" cy="85005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A3F6E8-4F9C-45D6-3889-709B177F836F}"/>
                </a:ext>
              </a:extLst>
            </p:cNvPr>
            <p:cNvSpPr txBox="1"/>
            <p:nvPr/>
          </p:nvSpPr>
          <p:spPr>
            <a:xfrm>
              <a:off x="5646933" y="2255186"/>
              <a:ext cx="3290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: </a:t>
              </a:r>
              <a:r>
                <a:rPr lang="vi-VN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Chi phí đường đi từ điểm bắt</a:t>
              </a:r>
              <a:b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</a:t>
              </a:r>
              <a:r>
                <a:rPr lang="vi-VN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đầu đến điểm hiện tại n.</a:t>
              </a:r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715D458-61D5-E7C9-621B-349E6297F1E2}"/>
              </a:ext>
            </a:extLst>
          </p:cNvPr>
          <p:cNvSpPr txBox="1"/>
          <p:nvPr/>
        </p:nvSpPr>
        <p:spPr>
          <a:xfrm>
            <a:off x="5643636" y="2996709"/>
            <a:ext cx="3290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vi-V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Hàm heuristic ước lượng chi</a:t>
            </a: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phí từ điểm hiện tại n đến</a:t>
            </a: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điểm đích.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9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:</a:t>
            </a:r>
          </a:p>
          <a:p>
            <a:pPr lvl="1"/>
            <a:r>
              <a:rPr lang="vi-VN" dirty="0"/>
              <a:t>Xây dựng đồ thị và áp dụng thành công thuật toán A*.</a:t>
            </a:r>
            <a:endParaRPr lang="en-US" dirty="0"/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>
                <a:solidFill>
                  <a:srgbClr val="FF6600"/>
                </a:solidFill>
              </a:rPr>
              <a:t>travel</a:t>
            </a:r>
            <a:r>
              <a:rPr lang="en-US" dirty="0" err="1"/>
              <a:t>AI</a:t>
            </a:r>
            <a:r>
              <a:rPr lang="en-US" dirty="0"/>
              <a:t>.</a:t>
            </a:r>
            <a:endParaRPr lang="vi-VN" dirty="0"/>
          </a:p>
          <a:p>
            <a:pPr lvl="1"/>
            <a:r>
              <a:rPr lang="vi-VN" dirty="0"/>
              <a:t>Giao diện người dùng thân thiện.</a:t>
            </a:r>
          </a:p>
          <a:p>
            <a:pPr lvl="1"/>
            <a:r>
              <a:rPr lang="vi-VN" dirty="0"/>
              <a:t>Cung cấp gợi ý du lịch hữu ích.</a:t>
            </a:r>
            <a:endParaRPr lang="en-US" dirty="0"/>
          </a:p>
          <a:p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khảo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Google Maps.</a:t>
            </a:r>
          </a:p>
          <a:p>
            <a:pPr lvl="1"/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API Google Maps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@somanchiu.</a:t>
            </a:r>
          </a:p>
        </p:txBody>
      </p:sp>
    </p:spTree>
    <p:extLst>
      <p:ext uri="{BB962C8B-B14F-4D97-AF65-F5344CB8AC3E}">
        <p14:creationId xmlns:p14="http://schemas.microsoft.com/office/powerpoint/2010/main" val="294026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324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Lato</vt:lpstr>
      <vt:lpstr>Office Theme</vt:lpstr>
      <vt:lpstr>PowerPoint Presentation</vt:lpstr>
      <vt:lpstr>1. Giới thiệu</vt:lpstr>
      <vt:lpstr>2. Phương pháp và thực hiện</vt:lpstr>
      <vt:lpstr>3. 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Cao Thi Thu Ha 20215271</cp:lastModifiedBy>
  <cp:revision>13</cp:revision>
  <dcterms:created xsi:type="dcterms:W3CDTF">2021-05-28T04:32:29Z</dcterms:created>
  <dcterms:modified xsi:type="dcterms:W3CDTF">2024-05-26T11:05:56Z</dcterms:modified>
</cp:coreProperties>
</file>