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A6A0-65B7-47A3-A1F9-20002562708F}" type="datetimeFigureOut">
              <a:rPr lang="vi-VN" smtClean="0"/>
              <a:t>13/01/2025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C077108-4647-495C-AD94-9905C298ECEE}" type="slidenum">
              <a:rPr lang="vi-VN" smtClean="0"/>
              <a:t>‹#›</a:t>
            </a:fld>
            <a:endParaRPr lang="vi-V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8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A6A0-65B7-47A3-A1F9-20002562708F}" type="datetimeFigureOut">
              <a:rPr lang="vi-VN" smtClean="0"/>
              <a:t>13/01/2025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7108-4647-495C-AD94-9905C298ECEE}" type="slidenum">
              <a:rPr lang="vi-VN" smtClean="0"/>
              <a:t>‹#›</a:t>
            </a:fld>
            <a:endParaRPr lang="vi-V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12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A6A0-65B7-47A3-A1F9-20002562708F}" type="datetimeFigureOut">
              <a:rPr lang="vi-VN" smtClean="0"/>
              <a:t>13/01/2025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7108-4647-495C-AD94-9905C298ECEE}" type="slidenum">
              <a:rPr lang="vi-VN" smtClean="0"/>
              <a:t>‹#›</a:t>
            </a:fld>
            <a:endParaRPr lang="vi-V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10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A6A0-65B7-47A3-A1F9-20002562708F}" type="datetimeFigureOut">
              <a:rPr lang="vi-VN" smtClean="0"/>
              <a:t>13/01/2025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7108-4647-495C-AD94-9905C298ECEE}" type="slidenum">
              <a:rPr lang="vi-VN" smtClean="0"/>
              <a:t>‹#›</a:t>
            </a:fld>
            <a:endParaRPr lang="vi-V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47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A6A0-65B7-47A3-A1F9-20002562708F}" type="datetimeFigureOut">
              <a:rPr lang="vi-VN" smtClean="0"/>
              <a:t>13/01/2025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7108-4647-495C-AD94-9905C298ECEE}" type="slidenum">
              <a:rPr lang="vi-VN" smtClean="0"/>
              <a:t>‹#›</a:t>
            </a:fld>
            <a:endParaRPr lang="vi-V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10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A6A0-65B7-47A3-A1F9-20002562708F}" type="datetimeFigureOut">
              <a:rPr lang="vi-VN" smtClean="0"/>
              <a:t>13/01/2025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7108-4647-495C-AD94-9905C298ECEE}" type="slidenum">
              <a:rPr lang="vi-VN" smtClean="0"/>
              <a:t>‹#›</a:t>
            </a:fld>
            <a:endParaRPr lang="vi-V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20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A6A0-65B7-47A3-A1F9-20002562708F}" type="datetimeFigureOut">
              <a:rPr lang="vi-VN" smtClean="0"/>
              <a:t>13/01/2025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7108-4647-495C-AD94-9905C298ECEE}" type="slidenum">
              <a:rPr lang="vi-VN" smtClean="0"/>
              <a:t>‹#›</a:t>
            </a:fld>
            <a:endParaRPr lang="vi-V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1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A6A0-65B7-47A3-A1F9-20002562708F}" type="datetimeFigureOut">
              <a:rPr lang="vi-VN" smtClean="0"/>
              <a:t>13/01/2025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7108-4647-495C-AD94-9905C298ECEE}" type="slidenum">
              <a:rPr lang="vi-VN" smtClean="0"/>
              <a:t>‹#›</a:t>
            </a:fld>
            <a:endParaRPr lang="vi-V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88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A6A0-65B7-47A3-A1F9-20002562708F}" type="datetimeFigureOut">
              <a:rPr lang="vi-VN" smtClean="0"/>
              <a:t>13/01/2025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7108-4647-495C-AD94-9905C298EC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465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A6A0-65B7-47A3-A1F9-20002562708F}" type="datetimeFigureOut">
              <a:rPr lang="vi-VN" smtClean="0"/>
              <a:t>13/01/2025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7108-4647-495C-AD94-9905C298ECEE}" type="slidenum">
              <a:rPr lang="vi-VN" smtClean="0"/>
              <a:t>‹#›</a:t>
            </a:fld>
            <a:endParaRPr lang="vi-V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99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339A6A0-65B7-47A3-A1F9-20002562708F}" type="datetimeFigureOut">
              <a:rPr lang="vi-VN" smtClean="0"/>
              <a:t>13/01/2025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7108-4647-495C-AD94-9905C298ECEE}" type="slidenum">
              <a:rPr lang="vi-VN" smtClean="0"/>
              <a:t>‹#›</a:t>
            </a:fld>
            <a:endParaRPr lang="vi-V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61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9A6A0-65B7-47A3-A1F9-20002562708F}" type="datetimeFigureOut">
              <a:rPr lang="vi-VN" smtClean="0"/>
              <a:t>13/01/2025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C077108-4647-495C-AD94-9905C298ECEE}" type="slidenum">
              <a:rPr lang="vi-VN" smtClean="0"/>
              <a:t>‹#›</a:t>
            </a:fld>
            <a:endParaRPr lang="vi-V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48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2211241-8E78-420D-9263-520C509F200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524000" y="1777554"/>
            <a:ext cx="822368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vi-VN" altLang="vi-VN" sz="3200"/>
              <a:t>Xây dựng</a:t>
            </a:r>
            <a:r>
              <a:rPr kumimoji="0" lang="vi-VN" altLang="vi-VN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Trang Web Bán </a:t>
            </a:r>
            <a:r>
              <a:rPr lang="vi-VN" altLang="vi-VN" sz="3200"/>
              <a:t>Quần áo</a:t>
            </a:r>
            <a:r>
              <a:rPr kumimoji="0" lang="vi-VN" altLang="vi-VN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FashionHPC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CE7A7-0068-456E-B36C-ED44C96814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vi-VN" altLang="vi-VN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Tên nhóm:</a:t>
            </a:r>
            <a:r>
              <a:rPr kumimoji="0" lang="vi-VN" altLang="vi-V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Nguyễn Phạm Thành Đạt, Phạm Tiến Dũng, Nguyễn Ngọc Khánh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vi-VN" altLang="vi-VN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GVHD:</a:t>
            </a:r>
            <a:r>
              <a:rPr kumimoji="0" lang="vi-VN" altLang="vi-V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Trần Thị Huê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vi-VN" altLang="vi-VN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Thời gian:</a:t>
            </a:r>
            <a:r>
              <a:rPr kumimoji="0" lang="vi-VN" altLang="vi-V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Tháng 1/2025 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983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51DF-4F6E-420B-B119-76D7E4F3B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b="1"/>
              <a:t>Mục tiêu</a:t>
            </a:r>
            <a:br>
              <a:rPr lang="vi-VN" b="1"/>
            </a:b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5DD49-D281-4670-9DA9-EF6997A32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vi-VN"/>
              <a:t>Tạo nền tảng trực tuyến hiện đại cung cấp sản phẩm thời trang.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/>
              <a:t>Cải thiện trải nghiệm mua sắm của khách hàng với giao diện thân thiện.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/>
              <a:t>Đảm bảo hiệu suất cao, khả năng mở rộng, và bảo mật.</a:t>
            </a:r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6245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10628-9740-4710-98D2-48A657AE6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b="1"/>
              <a:t>Các Tính năng chính</a:t>
            </a:r>
            <a:br>
              <a:rPr lang="vi-VN" b="1"/>
            </a:b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00C2D-3F8D-4CAF-A30B-CAF9F0AE6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vi-VN" b="1"/>
              <a:t>Quản lý sản phẩm</a:t>
            </a:r>
            <a:endParaRPr lang="vi-VN"/>
          </a:p>
          <a:p>
            <a:pPr marL="742950" lvl="1" indent="-285750">
              <a:buFont typeface="+mj-lt"/>
              <a:buAutoNum type="arabicPeriod"/>
            </a:pPr>
            <a:r>
              <a:rPr lang="vi-VN"/>
              <a:t>Kiểm tra, chỉnh sửa trạng thái, quản lý hàng tồn kho.</a:t>
            </a:r>
          </a:p>
          <a:p>
            <a:pPr>
              <a:buFont typeface="+mj-lt"/>
              <a:buAutoNum type="arabicPeriod"/>
            </a:pPr>
            <a:r>
              <a:rPr lang="vi-VN" b="1"/>
              <a:t>Quản lý tài khoản</a:t>
            </a:r>
            <a:endParaRPr lang="vi-VN"/>
          </a:p>
          <a:p>
            <a:pPr marL="742950" lvl="1" indent="-285750">
              <a:buFont typeface="+mj-lt"/>
              <a:buAutoNum type="arabicPeriod"/>
            </a:pPr>
            <a:r>
              <a:rPr lang="vi-VN"/>
              <a:t>Đăng ký, đăng nhập, đổi mật khẩu, xem lịch sử mua hàng.</a:t>
            </a:r>
          </a:p>
          <a:p>
            <a:pPr>
              <a:buFont typeface="+mj-lt"/>
              <a:buAutoNum type="arabicPeriod"/>
            </a:pPr>
            <a:r>
              <a:rPr lang="vi-VN" b="1"/>
              <a:t>Tìm kiếm và lọc sản phẩm</a:t>
            </a:r>
            <a:endParaRPr lang="vi-VN"/>
          </a:p>
          <a:p>
            <a:pPr marL="742950" lvl="1" indent="-285750">
              <a:buFont typeface="+mj-lt"/>
              <a:buAutoNum type="arabicPeriod"/>
            </a:pPr>
            <a:r>
              <a:rPr lang="vi-VN"/>
              <a:t>Lọc theo tên, loại, giá, khuyến mãi.</a:t>
            </a:r>
          </a:p>
          <a:p>
            <a:pPr>
              <a:buFont typeface="+mj-lt"/>
              <a:buAutoNum type="arabicPeriod"/>
            </a:pPr>
            <a:r>
              <a:rPr lang="vi-VN" b="1"/>
              <a:t>Thanh toán</a:t>
            </a:r>
            <a:endParaRPr lang="vi-VN"/>
          </a:p>
          <a:p>
            <a:pPr marL="742950" lvl="1" indent="-285750">
              <a:buFont typeface="+mj-lt"/>
              <a:buAutoNum type="arabicPeriod"/>
            </a:pPr>
            <a:r>
              <a:rPr lang="vi-VN"/>
              <a:t>Hỗ trợ nhiều phương thức thanh toán: Visa, Momo, chuyển khoản.</a:t>
            </a:r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46679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3DF32-6CB3-4B2A-9D5C-8CE56622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b="1"/>
              <a:t>Ưu điểm nổi bật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D69E4-941F-4452-BFA8-DCE7D9E35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vi-VN" altLang="vi-V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Tốc độ tải trang nhanh (2-3 giây).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vi-VN" altLang="vi-V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Giao diện trực quan, dễ sử dụng.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vi-VN" altLang="vi-V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Tích hợp thanh toán an toàn.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vi-VN" altLang="vi-V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Hỗ trợ khách hàng tận tình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4594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60138-41D3-4840-87A5-981C00DC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b="1"/>
              <a:t>Đánh giá và Phản hồi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E5183-322C-4AD6-8E1C-634E82695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vi-VN"/>
              <a:t>So sánh với các hệ thống cũ: tối ưu hóa giao diện, tự động hóa quy trình.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/>
              <a:t>Thách thức: cần thời gian để khách hàng làm quen, cải thiện từ phản hồi.</a:t>
            </a:r>
          </a:p>
          <a:p>
            <a:pPr marL="0" indent="0">
              <a:buNone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752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E8713-01B5-4314-9C73-CC36A1C31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Kết luận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A7937-E8C6-4495-B075-D26ECAF9B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vi-VN"/>
              <a:t>FashionHPC không chỉ cung cấp sản phẩm mà còn xây dựng niềm tin và trải nghiệm mua sắm tuyệt vời.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/>
              <a:t>Hãy bắt đầu hành trình mua sắm trực tuyến của bạn với FashionHPC!</a:t>
            </a:r>
            <a:endParaRPr lang="vi-VN"/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16162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</TotalTime>
  <Words>271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Times New Roman</vt:lpstr>
      <vt:lpstr>Gallery</vt:lpstr>
      <vt:lpstr>Xây dựngTrang Web Bán Quần áo FashionHPC</vt:lpstr>
      <vt:lpstr>Mục tiêu </vt:lpstr>
      <vt:lpstr>Các Tính năng chính </vt:lpstr>
      <vt:lpstr>Ưu điểm nổi bật</vt:lpstr>
      <vt:lpstr>Đánh giá và Phản hồi</vt:lpstr>
      <vt:lpstr>Kết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dựngTrang Web Bán Quần áo FashionHPC</dc:title>
  <dc:creator>Dung Pham</dc:creator>
  <cp:lastModifiedBy>Dung Pham</cp:lastModifiedBy>
  <cp:revision>2</cp:revision>
  <dcterms:created xsi:type="dcterms:W3CDTF">2025-01-13T04:55:00Z</dcterms:created>
  <dcterms:modified xsi:type="dcterms:W3CDTF">2025-01-13T05:06:23Z</dcterms:modified>
</cp:coreProperties>
</file>