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3E-4539-BCE0-40253BF3AC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621392"/>
        <c:axId val="36620432"/>
      </c:barChart>
      <c:catAx>
        <c:axId val="3662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20432"/>
        <c:crosses val="autoZero"/>
        <c:auto val="1"/>
        <c:lblAlgn val="ctr"/>
        <c:lblOffset val="100"/>
        <c:noMultiLvlLbl val="0"/>
      </c:catAx>
      <c:valAx>
        <c:axId val="366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62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98-48FB-8599-C41664AE822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39165984"/>
        <c:axId val="439172704"/>
      </c:lineChart>
      <c:catAx>
        <c:axId val="43916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72704"/>
        <c:crosses val="autoZero"/>
        <c:auto val="1"/>
        <c:lblAlgn val="ctr"/>
        <c:lblOffset val="100"/>
        <c:noMultiLvlLbl val="0"/>
      </c:catAx>
      <c:valAx>
        <c:axId val="43917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916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ABCC-902D-5101-3C35-9882E35C4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B9D36-1D3D-E77D-46D2-89E7A1438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FAF75-2F8A-5A32-2B2E-163C41B7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6B23-3A43-9E53-99B1-FBFA90C9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AC040-75BC-08B7-E977-A0F0A89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2111-9514-70BE-3C61-E0F5C1D2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64D63-D2D0-AB3E-15E8-25BBBC5B7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9FAC8-A1B5-FC15-4AD0-E8D0610A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E0D07-95AA-30CF-B856-2B733B4E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B0643-A608-B343-2543-7E0BE5A1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9E71B-1670-E272-0FD5-2CB6A9E36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FF489-8E54-DAAE-8581-53F91F8B0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4D6C-732D-B01C-1175-25A441E97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5555-1BB8-76AB-9358-0ACE7AE1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9AF9D-886A-7FBB-E555-8055CA63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D1CC-4137-529F-AEAF-BCF8A36A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E3EF-9E61-5891-C85F-6E3D425E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66CBD-96B0-CD5A-5FD5-AD8EE52E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C1F9-AA1C-C8ED-3EE9-44BE895C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866A-3A25-AE7F-3FDD-81BBA59A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0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9892-24A9-ADAC-5BA1-3A44859F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00E7-C7D6-C776-0130-DBFF603B0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1784-95AD-AEBD-A240-01130347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48F4-7EAE-3FCB-3D59-ABFCE0D0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155A-7CAC-BA5E-4B1C-6DC9DE48E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3818-F961-6782-B7AA-6703749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130F-DE38-4064-1104-54A2F5E92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0DA65-BF8D-E9D2-A263-D6685A5D3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96BEC-BB78-42F7-8BCD-A15A398E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79262-0EFE-A85A-68F8-D0606E216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5F91A-6735-B392-A602-ADA9BC60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7FE1-C0AD-99BF-2146-3A1C2A10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C73BC-1DBB-156A-D70F-9128939E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344B2-9ACD-8A22-A447-475AE31D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E18C1-D846-0648-B6BA-00F50D195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C66EA-0E14-E003-9BDB-14FBABE38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24905-FFA2-2800-57BB-2415FAEC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2C64FB-DC69-CF86-4323-CC290450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177E8E-B597-BB77-B335-B35EC6B2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BCCD-DDB9-5C23-3709-2938369E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A4217-45CD-C2AC-59B5-DC847EB4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78FF4-CC9A-8EE7-F9CE-89C19A29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DFF44-FBD0-3657-952A-A2CD378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D77F0-AA9F-EB90-3FA5-6142309F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E4E06-83B6-D8F1-E6A1-53ECB206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71BEA-1F11-9D21-316B-8F91203B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1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5F9C-449C-40AB-5789-7F7C22F6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D137C-6229-DB12-32B3-146916D29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A977C-53CC-D824-AAFA-50607C0C3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D89F-327B-26F8-2EC9-7B03C680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48907-D215-0FF4-4149-823421F9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681E2-817E-FCDF-000D-C2601210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3981-121B-F02F-F320-E54ACD3F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B04BF-4BBC-C24F-7D67-3ADA6B38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EAA3A-D601-EF50-AC12-96ED6A5F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FBFAD-BCDB-F98E-521B-FB42B668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9598B-B433-8916-3956-1090A1F4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1CC2-F2DC-883A-F25F-54FF0F4C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0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D5528-66DC-3D74-0B8D-36152720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07E7E-8973-D7E9-3535-DC292CA5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560C-FC0F-66ED-4DA0-FA23AD258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4BDF7-8DC8-45E6-94F3-2576B4FB386B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4BE31-A4FB-E30E-A1DC-00A77F6AC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BCC10-9BE1-46EB-5F63-211BFA54A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BDF59-569D-4859-9AF5-3BD80A517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3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EBF1-69CF-1AB2-D3BC-C576D6715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Biểu đồ danh thu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C254B-D9B3-B4D2-20E9-BC5AA224B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0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3E92-8A71-2B82-9457-6DE806CD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7982D3-CB56-96F6-5542-C81E2BAF2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6836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09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3FB2-4996-A839-FAD3-9EE6D418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D710371-7AC9-A621-23E0-CD2E3617AB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31676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03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308F-A008-FBF0-2C02-385A0BC8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1505-B48B-0C51-A474-C5B0A52E8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0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9D7B-63AC-0AB0-BB7D-F0BABDA82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417E7-2A31-C67B-5794-B2C7A5EFA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2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Biểu đồ danh thu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Gia Hưng</dc:creator>
  <cp:lastModifiedBy>Trần Gia Hưng</cp:lastModifiedBy>
  <cp:revision>1</cp:revision>
  <dcterms:created xsi:type="dcterms:W3CDTF">2025-09-15T02:11:50Z</dcterms:created>
  <dcterms:modified xsi:type="dcterms:W3CDTF">2025-09-15T02:11:55Z</dcterms:modified>
</cp:coreProperties>
</file>