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509F-E084-ADE4-BEC6-D7691B53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3E81F-C7B1-D97C-FC8B-F73BDDA68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4672-6B96-F3F7-990C-B6AB950D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24E5-27AC-7378-F963-D312C468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06C5-1545-79F8-7B52-55DCF7A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F197-4BF2-5BDC-723D-4094A2C1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2CF66-6085-91D1-E7F8-57CC60C4D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B4DA-FC0C-21AD-BEB6-0C42AE06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845-8CD6-33B8-8AE3-34119451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3E14-3BD1-7C90-B8E9-B8209255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98E05-CB09-BA2A-5492-6CC73775F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0A4D3-E7FE-3D55-8E1F-AF84DF0CE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D151-69AC-E025-74C3-E3A58D35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83A6-82F0-8D57-1B76-1A2CAD95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A239-DF42-E4A4-282B-5CBC7985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89A2-EA8C-1138-9963-69C2DAF1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0808-04AD-AF73-F152-E0D3158E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25B2-25EE-F16B-87AF-0BA9BD2B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103D5-9116-D249-C4B5-62EB6A92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9AA2-6BB3-B30C-1220-E738331E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81C2-0DC2-37A4-8075-100F20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925EA-DF74-7403-C7E9-56C70F908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ED6B-E4C8-1C5A-EDC3-9D656D03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C8E1A-8FF1-25AB-9EF4-DD463246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E56C7-F61A-CE74-59E9-17E5224A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839D-621B-CB3F-4318-0D09D15C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7DF6-5DA1-3830-A2F1-A781C938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B3808-7F7D-36F0-C694-38E87978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AC756-DDD5-8978-02A9-8BB0A14A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A6810-1414-3CC7-C60D-BB0AEF7A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0C270-637C-F328-1DC0-DCF43824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593-7D04-F738-F6C4-4393718B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2DA7A-8C17-0C2E-B664-CDE54E8A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1FAA2-DE01-B75F-336E-B5741C90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28AE1-BDD0-C2E9-0E5C-C015A0C4A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07AF8-4A73-5397-3BE9-DDEB96B04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90A36-BBC9-F9A8-63AE-04B76F41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F0103-91B7-CB0B-1FED-5CC5A50D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E466C-D19F-A2B1-182E-21CEE493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8B79-7494-0639-40F1-A4C68011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5347D-E750-A002-392D-1C7C098E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4E338-43A0-5453-4143-D9220871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51BE1-99B0-080A-2717-13F91AE8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E491-A862-B1FD-442D-BA87AE83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96065-6DBB-8DCC-093C-9633DB9C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9B83-65C8-3736-1F24-0E0F065C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3B0E-42B9-D0DB-11E3-A8BDBCB9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B9CE-1C9B-3553-742D-08EC863A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48E33-1293-2534-09BC-DD8CBBD2F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B22B4-3343-C988-A9AC-78BE4D46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C7AF3-7DC9-3B9D-DB31-CB8E9745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57C1B-4A25-A46B-E52D-4F4120AD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5A80-75B1-88F4-732F-44EFEE03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FC9C-2BB6-D3B6-0782-3354B9EC0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B5338-4F9A-7B28-9699-9CBA6846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FB2D1-4364-D54A-7B00-FBCAC05E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2B19-B586-EE99-A0C5-05E46729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E398-A81B-C47A-353B-D6B59C01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69E71-659A-99E3-294D-9653D371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B91A0-C191-1E07-A920-943201098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3CF9-90C0-A40C-E5B9-0DE3D2CED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752E6-EACF-4C98-BB08-94279716103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902C-1960-F48C-4545-C66539EB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E4FC-FE11-7A84-A2D8-78D11207C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7481A-9926-414D-8BD4-355B99F5D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2D46-B253-DA83-F4E8-50C129A3C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Bài tập powerpoint 02  </a:t>
            </a:r>
            <a:br>
              <a:rPr lang="vi-VN"/>
            </a:br>
            <a:r>
              <a:rPr lang="vi-VN"/>
              <a:t>Dương Trung Dũng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90B9-A4F3-4A47-3F42-FC7CBC04D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Bài tập powerpoint 02   Dương Trung Dũng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Gia Hưng</dc:creator>
  <cp:lastModifiedBy>Trần Gia Hưng</cp:lastModifiedBy>
  <cp:revision>2</cp:revision>
  <dcterms:created xsi:type="dcterms:W3CDTF">2025-09-14T13:08:00Z</dcterms:created>
  <dcterms:modified xsi:type="dcterms:W3CDTF">2025-09-14T13:09:15Z</dcterms:modified>
</cp:coreProperties>
</file>