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17" r:id="rId5"/>
    <p:sldId id="307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1877961"/>
          </a:xfrm>
        </p:spPr>
        <p:txBody>
          <a:bodyPr anchor="ctr"/>
          <a:lstStyle/>
          <a:p>
            <a:r>
              <a:rPr lang="vi-VN" dirty="0"/>
              <a:t>Dương Trung Dũng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3D729-6644-E877-24FD-73E47F15299E}"/>
              </a:ext>
            </a:extLst>
          </p:cNvPr>
          <p:cNvSpPr txBox="1"/>
          <p:nvPr/>
        </p:nvSpPr>
        <p:spPr>
          <a:xfrm>
            <a:off x="3529781" y="4375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11A04-CC71-52CF-4AA6-8D02298390EE}"/>
              </a:ext>
            </a:extLst>
          </p:cNvPr>
          <p:cNvSpPr txBox="1"/>
          <p:nvPr/>
        </p:nvSpPr>
        <p:spPr>
          <a:xfrm>
            <a:off x="3293807" y="26076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1. Thông tin cá nhân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vi-VN" dirty="0"/>
              <a:t>1.Thông tin cá nhân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295858"/>
              </p:ext>
            </p:extLst>
          </p:nvPr>
        </p:nvGraphicFramePr>
        <p:xfrm>
          <a:off x="6869113" y="1143000"/>
          <a:ext cx="4190999" cy="2760793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dirty="0">
                          <a:latin typeface="+mj-lt"/>
                        </a:rPr>
                        <a:t>Họ tên: Dương Trung Dũng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vi-VN" sz="2400" b="0" dirty="0"/>
                        <a:t>Lớp: CNTT3</a:t>
                      </a:r>
                      <a:endParaRPr lang="en-US" sz="2400" b="0" dirty="0"/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vi-VN" sz="2400" b="0" dirty="0"/>
                        <a:t>Trường: Học Viện Bưu Chính Viễn Thông</a:t>
                      </a:r>
                      <a:endParaRPr lang="en-US" sz="2400" b="0" dirty="0"/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1DD74-C09E-7303-60CD-A053CD314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635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{3FEA9117-9704-4520-8A88-0A7EB6F99729}TF1ed9553b-00c4-4092-846a-c8f7f2908f3beecd942f_win32-8e33096c3cfc</Template>
  <TotalTime>8</TotalTime>
  <Words>35</Words>
  <Application>Microsoft Office PowerPoint</Application>
  <PresentationFormat>Widescreen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Gill Sans Nova Light</vt:lpstr>
      <vt:lpstr>Sagona Book</vt:lpstr>
      <vt:lpstr>Custom</vt:lpstr>
      <vt:lpstr>Dương Trung Dũng</vt:lpstr>
      <vt:lpstr>1.Thông tin cá nhân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Gia Hưng</dc:creator>
  <cp:lastModifiedBy>Trần Gia Hưng</cp:lastModifiedBy>
  <cp:revision>1</cp:revision>
  <dcterms:created xsi:type="dcterms:W3CDTF">2025-09-14T13:12:10Z</dcterms:created>
  <dcterms:modified xsi:type="dcterms:W3CDTF">2025-09-14T13:20:31Z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