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6046A-EB6A-442F-AD8A-846D4FCFDC4C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1E85F-65F3-4AC6-BA56-415660603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1E85F-65F3-4AC6-BA56-415660603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8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96F7-0090-04E7-F271-FAFC61CC7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4ADF2-4350-1CD0-550D-66A7C377C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4ED78-078C-17A2-24CD-D65867AB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FFE4-51B9-4378-AC45-1D8A85382488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C0C9C-9849-1B10-6F71-747EDE51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61A63-60A5-8252-8FF1-2F4EABB5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B944-3C6F-472F-8237-B65C894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5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768F-417B-C0B6-1937-81234191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5C2C8-BC77-B048-852A-6D2C8DA0E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BD507-D17B-49C4-269E-F5DF7884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FFE4-51B9-4378-AC45-1D8A85382488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00615-8C2E-0760-760A-4835A25B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9C33E-EF1C-5126-3316-9A06FAD0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B944-3C6F-472F-8237-B65C894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9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365F5-11B6-9865-CBC4-6C272CAA7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13A5B-DEC2-494E-642B-75A1F22F1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FC929-1ADE-6179-DFE3-0086CD5D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FFE4-51B9-4378-AC45-1D8A85382488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5BD4-A6EF-035A-3DA5-91B8FA09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1B4B6-B713-D848-DDD6-1B0798BB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B944-3C6F-472F-8237-B65C894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6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04CB-E6B1-34DD-7239-A99F1BBD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C025B-C456-3E09-D7DE-995C415E7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4CC69-EBBE-7DF1-98D0-A70FCE7B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FFE4-51B9-4378-AC45-1D8A85382488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EC456-0BC3-C934-655E-216A9434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5F62E-B13D-97BC-09A7-5BCFFC82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B944-3C6F-472F-8237-B65C894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3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73BE-CB58-EEBF-F3E7-40582D67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4CCC-A7D6-EEF9-FA87-A0A7C3CEB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4295E-87D9-8B15-F973-9C588997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FFE4-51B9-4378-AC45-1D8A85382488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F34A2-7ED9-B1A8-5AD0-FFF60267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6AD8E-3E4C-80F8-11E7-2DFC3CEF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B944-3C6F-472F-8237-B65C894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1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DE41-88D0-0626-C4CC-A113274C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9D4A6-7911-7E3E-7367-B9680F9D4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BDF79-C30B-03CA-353D-3B48786E8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1069E-18B7-4C5B-9015-D89230EF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FFE4-51B9-4378-AC45-1D8A85382488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68EAE-3150-20F9-E9D1-68EF83B5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ED88F-B432-234D-D43B-83687604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B944-3C6F-472F-8237-B65C894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1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A553-DBF2-688F-0719-C3B6CB9A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295D5-5EA6-1509-B134-C6FB165F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5DDAC-F94E-82B2-BD94-9A644E38B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D4B9A-BE62-C023-B6AD-7EDD6C009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D8264-FD76-1157-774C-FF718FF70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95FAD-AE8E-D5E5-9C9B-62E9F30E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FFE4-51B9-4378-AC45-1D8A85382488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047BE-FF86-C95D-C467-3325B085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CE476-DCE2-CA17-EFA3-54C9029E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B944-3C6F-472F-8237-B65C894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4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3223-CA4C-59CE-0511-E8FA46E3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A3B92-16E0-3495-6B8A-E19243DF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FFE4-51B9-4378-AC45-1D8A85382488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27CBC-9089-018A-8CF1-CA6DAC6E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5EFF0-31F5-378A-4709-75F7A6BF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B944-3C6F-472F-8237-B65C894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6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9792C-5954-CC2F-0983-D9200AA3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FFE4-51B9-4378-AC45-1D8A85382488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E9D52-8027-DCD2-4326-DE17BF66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39B4A-7DCB-1C30-937C-67265537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B944-3C6F-472F-8237-B65C894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9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6C33-FCA4-1605-88B6-B67BB229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4BB93-DE77-7D8C-6857-8EDC0322A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AE8B1-D0C2-1E34-043B-51132B149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1FAF6-A14E-81B1-3B68-671D9D49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FFE4-51B9-4378-AC45-1D8A85382488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19518-21F9-FCA1-169F-133881C9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24FEA-5DA1-4A03-7684-D6D9E85A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B944-3C6F-472F-8237-B65C894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F456-9459-12C3-BED4-AC43EFFB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81EBA-2D8E-E026-8CF7-2AFD5A2DE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E9922-82E0-0869-7D57-48FAB0A9F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E2954-CA5B-D121-7D48-A97D8D7B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FFE4-51B9-4378-AC45-1D8A85382488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89879-60F5-4B6A-5BBD-72D5AE80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B430D-6F51-B0F3-14BD-DA40F59C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B944-3C6F-472F-8237-B65C894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5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B72F7B-533B-A582-ED11-A7D5986F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6B42A-AC01-BB35-617E-ACF972D30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0B9AA-3427-D9F1-CCE0-5574005FF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D9FFE4-51B9-4378-AC45-1D8A85382488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FD9C-4401-9BCB-BBEF-A3797C1AD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C02B6-4BA9-532A-8BF5-4A8334F15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C3B944-3C6F-472F-8237-B65C894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5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8A5B-2A02-3E6A-E17E-96901F6C3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12914"/>
          </a:xfrm>
        </p:spPr>
        <p:txBody>
          <a:bodyPr>
            <a:normAutofit fontScale="90000"/>
          </a:bodyPr>
          <a:lstStyle/>
          <a:p>
            <a:r>
              <a:rPr lang="vi-VN" dirty="0"/>
              <a:t>Hình ảnh minh họa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98327-3C03-65AA-A0AA-39FB43AFF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407BC13-39E2-679D-2703-249744369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544" y="2732497"/>
            <a:ext cx="5338916" cy="300314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7291585-084E-32C7-A6FA-BA25AEA057A2}"/>
              </a:ext>
            </a:extLst>
          </p:cNvPr>
          <p:cNvSpPr/>
          <p:nvPr/>
        </p:nvSpPr>
        <p:spPr>
          <a:xfrm>
            <a:off x="1524000" y="3382655"/>
            <a:ext cx="1705897" cy="2193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9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Hình ảnh minh họa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Trần Gia Hưng</dc:creator>
  <cp:lastModifiedBy>Trần Gia Hưng</cp:lastModifiedBy>
  <cp:revision>1</cp:revision>
  <dcterms:created xsi:type="dcterms:W3CDTF">2025-09-14T13:24:04Z</dcterms:created>
  <dcterms:modified xsi:type="dcterms:W3CDTF">2025-09-14T13:24:07Z</dcterms:modified>
</cp:coreProperties>
</file>