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317" r:id="rId5"/>
    <p:sldId id="307" r:id="rId6"/>
    <p:sldId id="308" r:id="rId7"/>
    <p:sldId id="309" r:id="rId8"/>
    <p:sldId id="263" r:id="rId9"/>
    <p:sldId id="310" r:id="rId10"/>
    <p:sldId id="318" r:id="rId11"/>
    <p:sldId id="312" r:id="rId12"/>
    <p:sldId id="314" r:id="rId13"/>
    <p:sldId id="30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5" autoAdjust="0"/>
  </p:normalViewPr>
  <p:slideViewPr>
    <p:cSldViewPr snapToGrid="0">
      <p:cViewPr varScale="1">
        <p:scale>
          <a:sx n="78" d="100"/>
          <a:sy n="78" d="100"/>
        </p:scale>
        <p:origin x="878" y="43"/>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9/14/2025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9/14/2025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latin typeface="Times New Roman" panose="02020603050405020304" pitchFamily="18" charset="0"/>
                <a:cs typeface="Times New Roman" panose="02020603050405020304" pitchFamily="18" charset="0"/>
              </a:rPr>
              <a:t>Microsoft Word</a:t>
            </a:r>
          </a:p>
        </p:txBody>
      </p:sp>
    </p:spTree>
    <p:extLst>
      <p:ext uri="{BB962C8B-B14F-4D97-AF65-F5344CB8AC3E}">
        <p14:creationId xmlns:p14="http://schemas.microsoft.com/office/powerpoint/2010/main" val="133816713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t>thank you</a:t>
            </a:r>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3"/>
          </p:nvPr>
        </p:nvSpPr>
        <p:spPr>
          <a:xfrm>
            <a:off x="6848856" y="914400"/>
            <a:ext cx="3867912" cy="5029200"/>
          </a:xfrm>
        </p:spPr>
        <p:txBody>
          <a:bodyPr anchor="ctr"/>
          <a:lstStyle/>
          <a:p>
            <a:endParaRPr lang="en-US" dirty="0"/>
          </a:p>
        </p:txBody>
      </p:sp>
    </p:spTree>
    <p:extLst>
      <p:ext uri="{BB962C8B-B14F-4D97-AF65-F5344CB8AC3E}">
        <p14:creationId xmlns:p14="http://schemas.microsoft.com/office/powerpoint/2010/main" val="21888285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vi-VN" dirty="0"/>
              <a:t>Giới thiệu</a:t>
            </a:r>
            <a:endParaRPr lang="en-US" dirty="0"/>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900854320"/>
              </p:ext>
            </p:extLst>
          </p:nvPr>
        </p:nvGraphicFramePr>
        <p:xfrm>
          <a:off x="6869113" y="1143000"/>
          <a:ext cx="4190999" cy="3719821"/>
        </p:xfrm>
        <a:graphic>
          <a:graphicData uri="http://schemas.openxmlformats.org/drawingml/2006/table">
            <a:tbl>
              <a:tblPr firstRow="1" bandRow="1"/>
              <a:tblGrid>
                <a:gridCol w="4190999">
                  <a:extLst>
                    <a:ext uri="{9D8B030D-6E8A-4147-A177-3AD203B41FA5}">
                      <a16:colId xmlns:a16="http://schemas.microsoft.com/office/drawing/2014/main" val="1563570424"/>
                    </a:ext>
                  </a:extLst>
                </a:gridCol>
              </a:tblGrid>
              <a:tr h="78279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vi-VN" sz="2400" b="0" dirty="0">
                          <a:latin typeface="+mn-lt"/>
                          <a:cs typeface="Gill Sans Light" panose="020B0302020104020203" pitchFamily="34" charset="-79"/>
                        </a:rPr>
                        <a:t>Định nghĩa</a:t>
                      </a:r>
                      <a:endParaRPr lang="en-US" sz="2400" b="0" dirty="0">
                        <a:latin typeface="+mn-lt"/>
                        <a:cs typeface="Gill Sans Light" panose="020B0302020104020203" pitchFamily="34" charset="-79"/>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79008">
                <a:tc>
                  <a:txBody>
                    <a:bodyPr/>
                    <a:lstStyle/>
                    <a:p>
                      <a:pPr algn="r"/>
                      <a:r>
                        <a:rPr lang="vi-VN" sz="2400" b="0" dirty="0"/>
                        <a:t>Lịch sử phát triển</a:t>
                      </a:r>
                      <a:endParaRPr lang="en-US" sz="2400" b="0" dirty="0"/>
                    </a:p>
                    <a:p>
                      <a:pPr marL="0" algn="r" defTabSz="914400" rtl="0" eaLnBrk="1" latinLnBrk="0" hangingPunct="1"/>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98987">
                <a:tc>
                  <a:txBody>
                    <a:bodyPr/>
                    <a:lstStyle/>
                    <a:p>
                      <a:pPr algn="r"/>
                      <a:r>
                        <a:rPr lang="vi-VN" sz="2400" b="0" dirty="0"/>
                        <a:t>Ứng dụng thực tế</a:t>
                      </a:r>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590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vi-VN" sz="2400" b="0" dirty="0">
                          <a:latin typeface="+mn-lt"/>
                          <a:cs typeface="Gill Sans Light" panose="020B0302020104020203" pitchFamily="34" charset="-79"/>
                        </a:rPr>
                        <a:t>Các tính năng cơ bản</a:t>
                      </a:r>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bl>
          </a:graphicData>
        </a:graphic>
      </p:graphicFrame>
    </p:spTree>
    <p:extLst>
      <p:ext uri="{BB962C8B-B14F-4D97-AF65-F5344CB8AC3E}">
        <p14:creationId xmlns:p14="http://schemas.microsoft.com/office/powerpoint/2010/main" val="58647855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14400" y="914400"/>
            <a:ext cx="5641848" cy="5029200"/>
          </a:xfrm>
        </p:spPr>
        <p:txBody>
          <a:bodyPr/>
          <a:lstStyle/>
          <a:p>
            <a:pPr algn="ctr"/>
            <a:r>
              <a:rPr lang="vi-VN" dirty="0"/>
              <a:t>Định nghĩa</a:t>
            </a:r>
            <a:endParaRPr lang="en-US" dirty="0"/>
          </a:p>
        </p:txBody>
      </p:sp>
      <p:pic>
        <p:nvPicPr>
          <p:cNvPr id="8" name="Picture Placeholder 21" descr="Person in black skirt and white shirt holding some dandelions">
            <a:extLst>
              <a:ext uri="{FF2B5EF4-FFF2-40B4-BE49-F238E27FC236}">
                <a16:creationId xmlns:a16="http://schemas.microsoft.com/office/drawing/2014/main" id="{FFD2BD9F-962D-9BA5-14BE-C9CD52FEF9C7}"/>
              </a:ext>
            </a:extLst>
          </p:cNvPr>
          <p:cNvPicPr>
            <a:picLocks noGrp="1" noChangeAspect="1"/>
          </p:cNvPicPr>
          <p:nvPr>
            <p:ph type="pic" idx="1"/>
          </p:nvPr>
        </p:nvPicPr>
        <p:blipFill rotWithShape="1">
          <a:blip r:embed="rId3" cstate="screen">
            <a:extLst>
              <a:ext uri="{28A0092B-C50C-407E-A947-70E740481C1C}">
                <a14:useLocalDpi xmlns:a14="http://schemas.microsoft.com/office/drawing/2010/main"/>
              </a:ext>
            </a:extLst>
          </a:blip>
          <a:srcRect t="18" b="18"/>
          <a:stretch/>
        </p:blipFill>
        <p:spPr>
          <a:xfrm>
            <a:off x="7401941" y="0"/>
            <a:ext cx="4790059" cy="6587067"/>
          </a:xfrm>
        </p:spPr>
      </p:pic>
    </p:spTree>
    <p:extLst>
      <p:ext uri="{BB962C8B-B14F-4D97-AF65-F5344CB8AC3E}">
        <p14:creationId xmlns:p14="http://schemas.microsoft.com/office/powerpoint/2010/main" val="222232447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324466" y="1022555"/>
            <a:ext cx="5043947" cy="4553871"/>
          </a:xfrm>
        </p:spPr>
        <p:txBody>
          <a:bodyPr/>
          <a:lstStyle/>
          <a:p>
            <a:r>
              <a:rPr lang="vi-VN" dirty="0"/>
              <a:t>Microsoft Word là phần mềm xử lý văn bản và trình soạn thảo tài liệu mạnh mẽ, được phát triển bởi Microsoft và là một phần của bộ ứng dụng Microsoft Office.</a:t>
            </a:r>
          </a:p>
          <a:p>
            <a:r>
              <a:rPr lang="vi-VN" dirty="0"/>
              <a:t>Word cho phép người dùng tạo, chỉnh sửa, định dạng và cộng tác trên nhiều loại tài liệu khác nhau, từ thư, báo cáo đến luận văn, bằng cách cung cấp các công cụ như kiểm tra chính tả, tùy chỉnh phông chữ, màu sắc, chèn hình ảnh, bảng biểu, biểu đồ và các tính năng cộng tác trực tuyến. </a:t>
            </a:r>
            <a:endParaRPr lang="en-US"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4</a:t>
            </a:fld>
            <a:endParaRPr lang="en-US" dirty="0"/>
          </a:p>
        </p:txBody>
      </p:sp>
      <p:pic>
        <p:nvPicPr>
          <p:cNvPr id="10" name="Picture 9" descr="A computer screen shot of a computer&#10;&#10;AI-generated content may be incorrect.">
            <a:extLst>
              <a:ext uri="{FF2B5EF4-FFF2-40B4-BE49-F238E27FC236}">
                <a16:creationId xmlns:a16="http://schemas.microsoft.com/office/drawing/2014/main" id="{5DF1A032-5B50-C62E-9B6A-694DD86B4925}"/>
              </a:ext>
            </a:extLst>
          </p:cNvPr>
          <p:cNvPicPr>
            <a:picLocks noChangeAspect="1"/>
          </p:cNvPicPr>
          <p:nvPr/>
        </p:nvPicPr>
        <p:blipFill>
          <a:blip r:embed="rId3"/>
          <a:stretch>
            <a:fillRect/>
          </a:stretch>
        </p:blipFill>
        <p:spPr>
          <a:xfrm>
            <a:off x="5840362" y="668593"/>
            <a:ext cx="6095998" cy="4553871"/>
          </a:xfrm>
          <a:prstGeom prst="rect">
            <a:avLst/>
          </a:prstGeom>
        </p:spPr>
      </p:pic>
    </p:spTree>
    <p:extLst>
      <p:ext uri="{BB962C8B-B14F-4D97-AF65-F5344CB8AC3E}">
        <p14:creationId xmlns:p14="http://schemas.microsoft.com/office/powerpoint/2010/main" val="196691322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914400" y="914400"/>
            <a:ext cx="10360152" cy="2843784"/>
          </a:xfrm>
        </p:spPr>
        <p:txBody>
          <a:bodyPr anchor="b"/>
          <a:lstStyle/>
          <a:p>
            <a:r>
              <a:rPr lang="vi-VN" dirty="0"/>
              <a:t>Lịch sử phát triển</a:t>
            </a:r>
            <a:endParaRPr lang="en-US" dirty="0"/>
          </a:p>
        </p:txBody>
      </p:sp>
      <p:sp>
        <p:nvSpPr>
          <p:cNvPr id="15" name="Text Placeholder 14">
            <a:extLst>
              <a:ext uri="{FF2B5EF4-FFF2-40B4-BE49-F238E27FC236}">
                <a16:creationId xmlns:a16="http://schemas.microsoft.com/office/drawing/2014/main" id="{C7846849-DC0A-EE3B-2E5E-D669EC1273D6}"/>
              </a:ext>
            </a:extLst>
          </p:cNvPr>
          <p:cNvSpPr>
            <a:spLocks noGrp="1"/>
          </p:cNvSpPr>
          <p:nvPr>
            <p:ph type="body" sz="quarter" idx="13"/>
          </p:nvPr>
        </p:nvSpPr>
        <p:spPr>
          <a:xfrm>
            <a:off x="2041114" y="3825875"/>
            <a:ext cx="8109772" cy="2644775"/>
          </a:xfrm>
        </p:spPr>
        <p:txBody>
          <a:bodyPr/>
          <a:lstStyle/>
          <a:p>
            <a:endParaRPr lang="en-US" dirty="0"/>
          </a:p>
        </p:txBody>
      </p:sp>
    </p:spTree>
    <p:extLst>
      <p:ext uri="{BB962C8B-B14F-4D97-AF65-F5344CB8AC3E}">
        <p14:creationId xmlns:p14="http://schemas.microsoft.com/office/powerpoint/2010/main" val="109671749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p:txBody>
          <a:bodyPr/>
          <a:lstStyle/>
          <a:p>
            <a:r>
              <a:rPr lang="vi-VN" dirty="0"/>
              <a:t>Các giai đoạn phát triển</a:t>
            </a:r>
            <a:endParaRPr lang="en-US" dirty="0"/>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914400" y="2039112"/>
            <a:ext cx="4576953" cy="3877055"/>
          </a:xfrm>
        </p:spPr>
        <p:txBody>
          <a:bodyPr/>
          <a:lstStyle/>
          <a:p>
            <a:r>
              <a:rPr lang="vi-VN" dirty="0"/>
              <a:t>Giai đoạn tiền Windows (1983 </a:t>
            </a:r>
            <a:r>
              <a:rPr lang="vi-VN" dirty="0">
                <a:sym typeface="Wingdings" panose="05000000000000000000" pitchFamily="2" charset="2"/>
              </a:rPr>
              <a:t>1990)</a:t>
            </a:r>
          </a:p>
          <a:p>
            <a:pPr marL="342900" indent="-342900">
              <a:buFont typeface="Arial" panose="020B0604020202020204" pitchFamily="34" charset="0"/>
              <a:buChar char="•"/>
            </a:pPr>
            <a:r>
              <a:rPr lang="vi-VN" dirty="0">
                <a:sym typeface="Wingdings" panose="05000000000000000000" pitchFamily="2" charset="2"/>
              </a:rPr>
              <a:t>1983: </a:t>
            </a:r>
            <a:r>
              <a:rPr lang="vi-VN" dirty="0"/>
              <a:t>Phiên bản đầu tiên, </a:t>
            </a:r>
            <a:r>
              <a:rPr lang="vi-VN" b="1" dirty="0"/>
              <a:t>Multi-Tool Word</a:t>
            </a:r>
            <a:r>
              <a:rPr lang="vi-VN" dirty="0"/>
              <a:t>, được phát hành cho hệ điều hành Xenix và sau đó là MS-DOS. </a:t>
            </a:r>
          </a:p>
          <a:p>
            <a:pPr marL="342900" indent="-342900">
              <a:buFont typeface="Arial" panose="020B0604020202020204" pitchFamily="34" charset="0"/>
              <a:buChar char="•"/>
            </a:pPr>
            <a:r>
              <a:rPr lang="vi-VN" dirty="0"/>
              <a:t>1989: Phiên bản Word đầu tiên chạy trên hệ điều hành Windows, đánh dấu sự ra đời của phần mềm xử lý văn bản cho phép người dùng xem trước định dạng văn bản. </a:t>
            </a:r>
            <a:endParaRPr lang="en-US" dirty="0"/>
          </a:p>
        </p:txBody>
      </p:sp>
      <p:sp>
        <p:nvSpPr>
          <p:cNvPr id="17" name="Content Placeholder 16">
            <a:extLst>
              <a:ext uri="{FF2B5EF4-FFF2-40B4-BE49-F238E27FC236}">
                <a16:creationId xmlns:a16="http://schemas.microsoft.com/office/drawing/2014/main" id="{2F3CEF66-C6D7-C765-24E7-1DCFB38FE51A}"/>
              </a:ext>
            </a:extLst>
          </p:cNvPr>
          <p:cNvSpPr>
            <a:spLocks noGrp="1"/>
          </p:cNvSpPr>
          <p:nvPr>
            <p:ph sz="quarter" idx="12"/>
          </p:nvPr>
        </p:nvSpPr>
        <p:spPr>
          <a:xfrm>
            <a:off x="6357747" y="2039112"/>
            <a:ext cx="4576953" cy="3877055"/>
          </a:xfrm>
        </p:spPr>
        <p:txBody>
          <a:bodyPr>
            <a:normAutofit/>
          </a:bodyPr>
          <a:lstStyle/>
          <a:p>
            <a:r>
              <a:rPr lang="vi-VN" dirty="0"/>
              <a:t>Giai đoạn phát triển và hiện đại hóa (1990 </a:t>
            </a:r>
            <a:r>
              <a:rPr lang="vi-VN" dirty="0">
                <a:sym typeface="Wingdings" panose="05000000000000000000" pitchFamily="2" charset="2"/>
              </a:rPr>
              <a:t> nay)</a:t>
            </a:r>
          </a:p>
          <a:p>
            <a:pPr marL="342900" indent="-342900">
              <a:buFont typeface="Arial" panose="020B0604020202020204" pitchFamily="34" charset="0"/>
              <a:buChar char="•"/>
            </a:pPr>
            <a:r>
              <a:rPr lang="vi-VN" dirty="0">
                <a:sym typeface="Wingdings" panose="05000000000000000000" pitchFamily="2" charset="2"/>
              </a:rPr>
              <a:t>Từ (1990  2003): phát triển ra các phiên bản mới </a:t>
            </a:r>
          </a:p>
          <a:p>
            <a:pPr marL="342900" indent="-342900">
              <a:buFont typeface="Arial" panose="020B0604020202020204" pitchFamily="34" charset="0"/>
              <a:buChar char="•"/>
            </a:pPr>
            <a:r>
              <a:rPr lang="vi-VN" dirty="0">
                <a:sym typeface="Wingdings" panose="05000000000000000000" pitchFamily="2" charset="2"/>
              </a:rPr>
              <a:t>Từ (2003  2019): phát triển các phiên bản theo năm và tích hợp với bộ Microsoft Office</a:t>
            </a:r>
          </a:p>
          <a:p>
            <a:pPr marL="342900" indent="-342900">
              <a:buFont typeface="Arial" panose="020B0604020202020204" pitchFamily="34" charset="0"/>
              <a:buChar char="•"/>
            </a:pPr>
            <a:r>
              <a:rPr lang="vi-VN" dirty="0">
                <a:sym typeface="Wingdings" panose="05000000000000000000" pitchFamily="2" charset="2"/>
              </a:rPr>
              <a:t>Hiện nay: tích hợp trí tuệ nhân tạo AI,  </a:t>
            </a:r>
            <a:r>
              <a:rPr lang="vi-VN" dirty="0"/>
              <a:t>thay đổi cách người dùng tương tác với văn bản và thực hiện các tác vụ viết. </a:t>
            </a:r>
            <a:r>
              <a:rPr lang="vi-VN" dirty="0">
                <a:sym typeface="Wingdings" panose="05000000000000000000" pitchFamily="2" charset="2"/>
              </a:rPr>
              <a:t>  </a:t>
            </a:r>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6</a:t>
            </a:fld>
            <a:endParaRPr lang="en-US" dirty="0"/>
          </a:p>
        </p:txBody>
      </p:sp>
    </p:spTree>
    <p:extLst>
      <p:ext uri="{BB962C8B-B14F-4D97-AF65-F5344CB8AC3E}">
        <p14:creationId xmlns:p14="http://schemas.microsoft.com/office/powerpoint/2010/main" val="423010696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015B9-99FB-AFF5-5BDB-C8F794A5E224}"/>
              </a:ext>
            </a:extLst>
          </p:cNvPr>
          <p:cNvSpPr>
            <a:spLocks noGrp="1"/>
          </p:cNvSpPr>
          <p:nvPr>
            <p:ph type="ctrTitle"/>
          </p:nvPr>
        </p:nvSpPr>
        <p:spPr>
          <a:xfrm>
            <a:off x="570271" y="698090"/>
            <a:ext cx="5641848" cy="5029200"/>
          </a:xfrm>
        </p:spPr>
        <p:txBody>
          <a:bodyPr/>
          <a:lstStyle/>
          <a:p>
            <a:endParaRPr lang="en-US" dirty="0"/>
          </a:p>
        </p:txBody>
      </p:sp>
      <p:pic>
        <p:nvPicPr>
          <p:cNvPr id="5" name="Content Placeholder 4" descr="A timeline of microsoft word&#10;&#10;AI-generated content may be incorrect.">
            <a:extLst>
              <a:ext uri="{FF2B5EF4-FFF2-40B4-BE49-F238E27FC236}">
                <a16:creationId xmlns:a16="http://schemas.microsoft.com/office/drawing/2014/main" id="{EFF79549-0F78-6E14-6AEB-EB5CDC671707}"/>
              </a:ext>
            </a:extLst>
          </p:cNvPr>
          <p:cNvPicPr>
            <a:picLocks noGrp="1" noChangeAspect="1"/>
          </p:cNvPicPr>
          <p:nvPr>
            <p:ph sz="quarter" idx="13"/>
          </p:nvPr>
        </p:nvPicPr>
        <p:blipFill>
          <a:blip r:embed="rId2"/>
          <a:stretch>
            <a:fillRect/>
          </a:stretch>
        </p:blipFill>
        <p:spPr>
          <a:xfrm>
            <a:off x="1936955" y="550606"/>
            <a:ext cx="7865806" cy="5176684"/>
          </a:xfrm>
        </p:spPr>
      </p:pic>
    </p:spTree>
    <p:extLst>
      <p:ext uri="{BB962C8B-B14F-4D97-AF65-F5344CB8AC3E}">
        <p14:creationId xmlns:p14="http://schemas.microsoft.com/office/powerpoint/2010/main" val="362328087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p:txBody>
          <a:bodyPr/>
          <a:lstStyle/>
          <a:p>
            <a:r>
              <a:rPr lang="vi-VN" dirty="0"/>
              <a:t>Ứng dụng thực tế</a:t>
            </a:r>
            <a:endParaRPr lang="en-US" dirty="0"/>
          </a:p>
        </p:txBody>
      </p:sp>
      <p:sp>
        <p:nvSpPr>
          <p:cNvPr id="3" name="Content Placeholder 2">
            <a:extLst>
              <a:ext uri="{FF2B5EF4-FFF2-40B4-BE49-F238E27FC236}">
                <a16:creationId xmlns:a16="http://schemas.microsoft.com/office/drawing/2014/main" id="{DE597F60-88E2-C430-D52B-6604405AD55C}"/>
              </a:ext>
            </a:extLst>
          </p:cNvPr>
          <p:cNvSpPr>
            <a:spLocks noGrp="1"/>
          </p:cNvSpPr>
          <p:nvPr>
            <p:ph sz="quarter" idx="12"/>
          </p:nvPr>
        </p:nvSpPr>
        <p:spPr>
          <a:xfrm>
            <a:off x="914399" y="2039111"/>
            <a:ext cx="5650992" cy="3904488"/>
          </a:xfrm>
        </p:spPr>
        <p:txBody>
          <a:bodyPr/>
          <a:lstStyle/>
          <a:p>
            <a:r>
              <a:rPr lang="vi-VN" b="1" dirty="0"/>
              <a:t>Microsoft Word</a:t>
            </a:r>
            <a:r>
              <a:rPr lang="vi-VN" dirty="0"/>
              <a:t> được sử dụng rộng rãi để soạn thảo báo cáo, viết CV xin việc, tài liệu học tập, văn bản hành chính và nhiều mục đích khác.</a:t>
            </a:r>
            <a:endParaRPr lang="en-US" dirty="0"/>
          </a:p>
        </p:txBody>
      </p:sp>
      <p:pic>
        <p:nvPicPr>
          <p:cNvPr id="13" name="Picture 12" descr="A screenshot of a computer&#10;&#10;AI-generated content may be incorrect.">
            <a:extLst>
              <a:ext uri="{FF2B5EF4-FFF2-40B4-BE49-F238E27FC236}">
                <a16:creationId xmlns:a16="http://schemas.microsoft.com/office/drawing/2014/main" id="{CEC315EB-1A77-A452-819D-D39D535F4B3C}"/>
              </a:ext>
            </a:extLst>
          </p:cNvPr>
          <p:cNvPicPr>
            <a:picLocks noChangeAspect="1"/>
          </p:cNvPicPr>
          <p:nvPr/>
        </p:nvPicPr>
        <p:blipFill>
          <a:blip r:embed="rId3"/>
          <a:stretch>
            <a:fillRect/>
          </a:stretch>
        </p:blipFill>
        <p:spPr>
          <a:xfrm>
            <a:off x="1271998" y="3429000"/>
            <a:ext cx="4935793" cy="3234255"/>
          </a:xfrm>
          <a:prstGeom prst="rect">
            <a:avLst/>
          </a:prstGeom>
        </p:spPr>
      </p:pic>
      <p:pic>
        <p:nvPicPr>
          <p:cNvPr id="18" name="Picture 17" descr="A white and blue document with a blue and white design&#10;&#10;AI-generated content may be incorrect.">
            <a:extLst>
              <a:ext uri="{FF2B5EF4-FFF2-40B4-BE49-F238E27FC236}">
                <a16:creationId xmlns:a16="http://schemas.microsoft.com/office/drawing/2014/main" id="{23B2E974-1518-6D9D-BDB9-099D0C653A31}"/>
              </a:ext>
            </a:extLst>
          </p:cNvPr>
          <p:cNvPicPr>
            <a:picLocks noChangeAspect="1"/>
          </p:cNvPicPr>
          <p:nvPr/>
        </p:nvPicPr>
        <p:blipFill>
          <a:blip r:embed="rId4"/>
          <a:stretch>
            <a:fillRect/>
          </a:stretch>
        </p:blipFill>
        <p:spPr>
          <a:xfrm>
            <a:off x="7696886" y="586018"/>
            <a:ext cx="4023164" cy="5685964"/>
          </a:xfrm>
          <a:prstGeom prst="rect">
            <a:avLst/>
          </a:prstGeom>
        </p:spPr>
      </p:pic>
    </p:spTree>
    <p:extLst>
      <p:ext uri="{BB962C8B-B14F-4D97-AF65-F5344CB8AC3E}">
        <p14:creationId xmlns:p14="http://schemas.microsoft.com/office/powerpoint/2010/main" val="85990980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p:txBody>
          <a:bodyPr/>
          <a:lstStyle/>
          <a:p>
            <a:r>
              <a:rPr lang="vi-VN" dirty="0"/>
              <a:t>Các tính năng cơ bản</a:t>
            </a:r>
            <a:endParaRPr lang="en-US" dirty="0"/>
          </a:p>
        </p:txBody>
      </p:sp>
      <p:sp>
        <p:nvSpPr>
          <p:cNvPr id="3" name="Content Placeholder 2">
            <a:extLst>
              <a:ext uri="{FF2B5EF4-FFF2-40B4-BE49-F238E27FC236}">
                <a16:creationId xmlns:a16="http://schemas.microsoft.com/office/drawing/2014/main" id="{DA4B0F3C-5228-C9FB-1212-1D4894C80B46}"/>
              </a:ext>
            </a:extLst>
          </p:cNvPr>
          <p:cNvSpPr>
            <a:spLocks noGrp="1"/>
          </p:cNvSpPr>
          <p:nvPr>
            <p:ph sz="quarter" idx="13"/>
          </p:nvPr>
        </p:nvSpPr>
        <p:spPr>
          <a:xfrm>
            <a:off x="914399" y="2039111"/>
            <a:ext cx="5574891" cy="3840480"/>
          </a:xfrm>
        </p:spPr>
        <p:txBody>
          <a:bodyPr>
            <a:normAutofit/>
          </a:bodyPr>
          <a:lstStyle/>
          <a:p>
            <a:pPr>
              <a:buFont typeface="Arial" panose="020B0604020202020204" pitchFamily="34" charset="0"/>
              <a:buChar char="•"/>
            </a:pPr>
            <a:r>
              <a:rPr lang="vi-VN" dirty="0"/>
              <a:t>Nhập và chỉnh sủa văn bản</a:t>
            </a:r>
          </a:p>
          <a:p>
            <a:pPr>
              <a:buFont typeface="Arial" panose="020B0604020202020204" pitchFamily="34" charset="0"/>
              <a:buChar char="•"/>
            </a:pPr>
            <a:r>
              <a:rPr lang="vi-VN" dirty="0"/>
              <a:t>Định dạng văn bản</a:t>
            </a:r>
          </a:p>
          <a:p>
            <a:pPr>
              <a:buFont typeface="Arial" panose="020B0604020202020204" pitchFamily="34" charset="0"/>
              <a:buChar char="•"/>
            </a:pPr>
            <a:r>
              <a:rPr lang="vi-VN" dirty="0"/>
              <a:t>Chèn hình ảnh, tạo biểu đồ</a:t>
            </a:r>
          </a:p>
          <a:p>
            <a:pPr>
              <a:buFont typeface="Arial" panose="020B0604020202020204" pitchFamily="34" charset="0"/>
              <a:buChar char="•"/>
            </a:pPr>
            <a:r>
              <a:rPr lang="vi-VN" dirty="0"/>
              <a:t>Lưu, in và chia sẻ dữ liệu,...</a:t>
            </a:r>
            <a:endParaRPr lang="en-US" dirty="0"/>
          </a:p>
        </p:txBody>
      </p:sp>
      <p:pic>
        <p:nvPicPr>
          <p:cNvPr id="6" name="Content Placeholder 5" descr="A computer screen shot of a ribbon&#10;&#10;AI-generated content may be incorrect.">
            <a:extLst>
              <a:ext uri="{FF2B5EF4-FFF2-40B4-BE49-F238E27FC236}">
                <a16:creationId xmlns:a16="http://schemas.microsoft.com/office/drawing/2014/main" id="{7DCB7102-A3C9-553F-9554-AA3FB4BCB4C5}"/>
              </a:ext>
            </a:extLst>
          </p:cNvPr>
          <p:cNvPicPr>
            <a:picLocks noGrp="1" noChangeAspect="1"/>
          </p:cNvPicPr>
          <p:nvPr>
            <p:ph sz="quarter" idx="12"/>
          </p:nvPr>
        </p:nvPicPr>
        <p:blipFill>
          <a:blip r:embed="rId3"/>
          <a:stretch>
            <a:fillRect/>
          </a:stretch>
        </p:blipFill>
        <p:spPr>
          <a:xfrm>
            <a:off x="6094476" y="1229032"/>
            <a:ext cx="6022397" cy="3076095"/>
          </a:xfrm>
        </p:spPr>
      </p:pic>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413214753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{08399CB5-2CE9-4C93-999A-988D755CC8E0}TF1ed9553b-00c4-4092-846a-c8f7f2908f3beecd942f_win32-8e33096c3cfc</Template>
  <TotalTime>61</TotalTime>
  <Words>362</Words>
  <Application>Microsoft Office PowerPoint</Application>
  <PresentationFormat>Widescreen</PresentationFormat>
  <Paragraphs>38</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Courier New</vt:lpstr>
      <vt:lpstr>Gill Sans Nova Light</vt:lpstr>
      <vt:lpstr>Sagona Book</vt:lpstr>
      <vt:lpstr>Times New Roman</vt:lpstr>
      <vt:lpstr>Wingdings</vt:lpstr>
      <vt:lpstr>Custom</vt:lpstr>
      <vt:lpstr>Microsoft Word</vt:lpstr>
      <vt:lpstr>Giới thiệu</vt:lpstr>
      <vt:lpstr>Định nghĩa</vt:lpstr>
      <vt:lpstr>PowerPoint Presentation</vt:lpstr>
      <vt:lpstr>Lịch sử phát triển</vt:lpstr>
      <vt:lpstr>Các giai đoạn phát triển</vt:lpstr>
      <vt:lpstr>PowerPoint Presentation</vt:lpstr>
      <vt:lpstr>Ứng dụng thực tế</vt:lpstr>
      <vt:lpstr>Các tính năng cơ bản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Trần Gia Hưng</dc:creator>
  <cp:lastModifiedBy>Trần Gia Hưng</cp:lastModifiedBy>
  <cp:revision>2</cp:revision>
  <dcterms:created xsi:type="dcterms:W3CDTF">2025-09-08T02:58:43Z</dcterms:created>
  <dcterms:modified xsi:type="dcterms:W3CDTF">2025-09-14T13:29:27Z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