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0538-05B7-48C0-92AE-D840B33B448D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71B3-F82F-4E34-844B-8A420756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0538-05B7-48C0-92AE-D840B33B448D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71B3-F82F-4E34-844B-8A420756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0538-05B7-48C0-92AE-D840B33B448D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71B3-F82F-4E34-844B-8A420756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0538-05B7-48C0-92AE-D840B33B448D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71B3-F82F-4E34-844B-8A420756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0538-05B7-48C0-92AE-D840B33B448D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71B3-F82F-4E34-844B-8A420756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0538-05B7-48C0-92AE-D840B33B448D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71B3-F82F-4E34-844B-8A420756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0538-05B7-48C0-92AE-D840B33B448D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71B3-F82F-4E34-844B-8A420756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0538-05B7-48C0-92AE-D840B33B448D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71B3-F82F-4E34-844B-8A420756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0538-05B7-48C0-92AE-D840B33B448D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71B3-F82F-4E34-844B-8A420756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0538-05B7-48C0-92AE-D840B33B448D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71B3-F82F-4E34-844B-8A420756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0538-05B7-48C0-92AE-D840B33B448D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71B3-F82F-4E34-844B-8A420756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0538-05B7-48C0-92AE-D840B33B448D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71B3-F82F-4E34-844B-8A420756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ungyichao\Documents\Stm32-RTOS\RoundRobbin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/>
          <p:cNvSpPr/>
          <p:nvPr/>
        </p:nvSpPr>
        <p:spPr>
          <a:xfrm rot="1354119">
            <a:off x="2590800" y="1752600"/>
            <a:ext cx="2209800" cy="1447800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</a:p>
          <a:p>
            <a:pPr algn="ctr"/>
            <a:r>
              <a:rPr lang="en-US" dirty="0" smtClean="0"/>
              <a:t>Occurred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429000"/>
            <a:ext cx="1242495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ular Arrow 4"/>
          <p:cNvSpPr/>
          <p:nvPr/>
        </p:nvSpPr>
        <p:spPr>
          <a:xfrm>
            <a:off x="1676400" y="685800"/>
            <a:ext cx="1295400" cy="1371600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>
            <a:off x="3581400" y="685800"/>
            <a:ext cx="1295400" cy="1371600"/>
          </a:xfrm>
          <a:prstGeom prst="circular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ular Arrow 6"/>
          <p:cNvSpPr/>
          <p:nvPr/>
        </p:nvSpPr>
        <p:spPr>
          <a:xfrm rot="7949056">
            <a:off x="1752600" y="1752600"/>
            <a:ext cx="1295400" cy="1371600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ular Arrow 7"/>
          <p:cNvSpPr/>
          <p:nvPr/>
        </p:nvSpPr>
        <p:spPr>
          <a:xfrm rot="7949056">
            <a:off x="3572101" y="1779035"/>
            <a:ext cx="1295400" cy="1371600"/>
          </a:xfrm>
          <a:prstGeom prst="circular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13337198">
            <a:off x="3848100" y="3695700"/>
            <a:ext cx="1295400" cy="1371600"/>
          </a:xfrm>
          <a:prstGeom prst="circular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ular Arrow 10"/>
          <p:cNvSpPr/>
          <p:nvPr/>
        </p:nvSpPr>
        <p:spPr>
          <a:xfrm rot="13337198">
            <a:off x="1969294" y="3762545"/>
            <a:ext cx="1295400" cy="1371600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609600"/>
            <a:ext cx="14192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772909" y="2057400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2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276600"/>
            <a:ext cx="1524000" cy="175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568496" y="1981200"/>
            <a:ext cx="1524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7429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438400"/>
            <a:ext cx="114889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7496" y="4126468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4114800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1467" y="411480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9296" y="2817568"/>
            <a:ext cx="257175" cy="36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6896" y="3274768"/>
            <a:ext cx="280255" cy="30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1696" y="3274768"/>
            <a:ext cx="309929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39696" y="4114800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 Switch</a:t>
            </a:r>
            <a:endParaRPr 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44697" y="2971801"/>
            <a:ext cx="558929" cy="629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30497" y="2057401"/>
            <a:ext cx="445378" cy="61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44696" y="2057400"/>
            <a:ext cx="525780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765326" y="4114800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54297" y="2895601"/>
            <a:ext cx="77482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43800" y="1752600"/>
            <a:ext cx="1411144" cy="20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391400" y="4038600"/>
            <a:ext cx="1642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Control </a:t>
            </a:r>
          </a:p>
          <a:p>
            <a:r>
              <a:rPr lang="en-US" dirty="0" smtClean="0"/>
              <a:t>         Block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25" y="1552575"/>
            <a:ext cx="33337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76400" y="3429000"/>
            <a:ext cx="1752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76400" y="4191000"/>
            <a:ext cx="1752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6400" y="4114800"/>
            <a:ext cx="17526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1676400" y="3695700"/>
            <a:ext cx="0" cy="8001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29000" y="3657600"/>
            <a:ext cx="0" cy="8001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86400" y="1828800"/>
            <a:ext cx="1752600" cy="533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2590800"/>
            <a:ext cx="17526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86400" y="2514600"/>
            <a:ext cx="17526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2"/>
          </p:cNvCxnSpPr>
          <p:nvPr/>
        </p:nvCxnSpPr>
        <p:spPr>
          <a:xfrm>
            <a:off x="5486400" y="2095500"/>
            <a:ext cx="0" cy="80010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39000" y="2057400"/>
            <a:ext cx="0" cy="80010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67827"/>
            <a:ext cx="9144000" cy="459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ircular Arrow 6"/>
          <p:cNvSpPr/>
          <p:nvPr/>
        </p:nvSpPr>
        <p:spPr>
          <a:xfrm rot="5400000">
            <a:off x="2150454" y="2514603"/>
            <a:ext cx="609595" cy="1371600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ular Arrow 7"/>
          <p:cNvSpPr/>
          <p:nvPr/>
        </p:nvSpPr>
        <p:spPr>
          <a:xfrm rot="5400000">
            <a:off x="2209801" y="3352799"/>
            <a:ext cx="609598" cy="1371600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 rot="5400000" flipH="1" flipV="1">
            <a:off x="-571500" y="3162300"/>
            <a:ext cx="2209800" cy="1066800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2057400" y="3505200"/>
            <a:ext cx="4114800" cy="152400"/>
          </a:xfrm>
          <a:prstGeom prst="leftArrow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2057400" y="2667000"/>
            <a:ext cx="4114800" cy="152400"/>
          </a:xfrm>
          <a:prstGeom prst="leftArrow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55958">
            <a:off x="2058006" y="4400604"/>
            <a:ext cx="4114800" cy="152400"/>
          </a:xfrm>
          <a:prstGeom prst="leftArrow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838200" y="304800"/>
          <a:ext cx="7715250" cy="5918200"/>
        </p:xfrm>
        <a:graphic>
          <a:graphicData uri="http://schemas.openxmlformats.org/presentationml/2006/ole">
            <p:oleObj spid="_x0000_s15362" name="Visio" r:id="rId3" imgW="9662364" imgH="7412457" progId="Visio.Drawing.11">
              <p:link updateAutomatic="1"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10359</TotalTime>
  <Words>14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C:\Users\dungyichao\Documents\Stm32-RTOS\RoundRobbin.vsd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dungyichao</dc:creator>
  <cp:lastModifiedBy>dungyichao</cp:lastModifiedBy>
  <cp:revision>528</cp:revision>
  <dcterms:created xsi:type="dcterms:W3CDTF">2020-03-12T14:31:10Z</dcterms:created>
  <dcterms:modified xsi:type="dcterms:W3CDTF">2020-03-23T00:19:44Z</dcterms:modified>
</cp:coreProperties>
</file>