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1E77-E6ED-42C0-8386-5819621B0EB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9C4D-9AA6-4579-9703-A7371D418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1E77-E6ED-42C0-8386-5819621B0EB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9C4D-9AA6-4579-9703-A7371D418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1E77-E6ED-42C0-8386-5819621B0EB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9C4D-9AA6-4579-9703-A7371D418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1E77-E6ED-42C0-8386-5819621B0EB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9C4D-9AA6-4579-9703-A7371D418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1E77-E6ED-42C0-8386-5819621B0EB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9C4D-9AA6-4579-9703-A7371D418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1E77-E6ED-42C0-8386-5819621B0EB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9C4D-9AA6-4579-9703-A7371D418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1E77-E6ED-42C0-8386-5819621B0EB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9C4D-9AA6-4579-9703-A7371D418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1E77-E6ED-42C0-8386-5819621B0EB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9C4D-9AA6-4579-9703-A7371D418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1E77-E6ED-42C0-8386-5819621B0EB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9C4D-9AA6-4579-9703-A7371D418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1E77-E6ED-42C0-8386-5819621B0EB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9C4D-9AA6-4579-9703-A7371D418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1E77-E6ED-42C0-8386-5819621B0EB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9C4D-9AA6-4579-9703-A7371D418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1E77-E6ED-42C0-8386-5819621B0EB8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9C4D-9AA6-4579-9703-A7371D418F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28600" y="609600"/>
            <a:ext cx="4953000" cy="6096000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867400" y="1828800"/>
            <a:ext cx="2133600" cy="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1524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Request information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762000" y="1219200"/>
            <a:ext cx="2362200" cy="1295400"/>
          </a:xfrm>
          <a:prstGeom prst="plaqu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 the information</a:t>
            </a:r>
          </a:p>
          <a:p>
            <a:pPr algn="ctr"/>
            <a:r>
              <a:rPr lang="en-US" dirty="0" smtClean="0"/>
              <a:t> (parse)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838200"/>
            <a:ext cx="1447800" cy="191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657600" y="2743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 to Client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457200" y="2971800"/>
            <a:ext cx="685800" cy="160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.html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1295400" y="2971800"/>
            <a:ext cx="609600" cy="160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.css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2057400" y="2971800"/>
            <a:ext cx="609600" cy="160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.jpg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2819400" y="2971800"/>
            <a:ext cx="609600" cy="160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.ico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2" idx="1"/>
          </p:cNvCxnSpPr>
          <p:nvPr/>
        </p:nvCxnSpPr>
        <p:spPr>
          <a:xfrm flipH="1">
            <a:off x="800100" y="2514600"/>
            <a:ext cx="2667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1600200" y="251460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62200" y="251460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1"/>
          </p:cNvCxnSpPr>
          <p:nvPr/>
        </p:nvCxnSpPr>
        <p:spPr>
          <a:xfrm>
            <a:off x="2819400" y="2514600"/>
            <a:ext cx="3048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00400" y="1828800"/>
            <a:ext cx="914400" cy="0"/>
          </a:xfrm>
          <a:prstGeom prst="straightConnector1">
            <a:avLst/>
          </a:prstGeom>
          <a:ln w="476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nip Diagonal Corner Rectangle 25"/>
          <p:cNvSpPr/>
          <p:nvPr/>
        </p:nvSpPr>
        <p:spPr>
          <a:xfrm>
            <a:off x="381000" y="5257800"/>
            <a:ext cx="3276600" cy="1219200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Header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According to the extension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Ex: .avi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 .html   .css   .jpg   .mp3   .pdf   .xlsx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2000" y="4572000"/>
            <a:ext cx="38100" cy="685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524000" y="4572000"/>
            <a:ext cx="38100" cy="685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362200" y="4572000"/>
            <a:ext cx="38100" cy="685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124200" y="4572000"/>
            <a:ext cx="38100" cy="685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9" name="Picture 5" descr="Megaphone loudspeaker mouthpiece symbol or icon Vector Image"/>
          <p:cNvPicPr>
            <a:picLocks noChangeAspect="1" noChangeArrowheads="1"/>
          </p:cNvPicPr>
          <p:nvPr/>
        </p:nvPicPr>
        <p:blipFill>
          <a:blip r:embed="rId3" cstate="print"/>
          <a:srcRect b="11558"/>
          <a:stretch>
            <a:fillRect/>
          </a:stretch>
        </p:blipFill>
        <p:spPr bwMode="auto">
          <a:xfrm>
            <a:off x="4343400" y="4648200"/>
            <a:ext cx="2590800" cy="1802295"/>
          </a:xfrm>
          <a:prstGeom prst="rect">
            <a:avLst/>
          </a:prstGeom>
          <a:noFill/>
        </p:spPr>
      </p:pic>
      <p:cxnSp>
        <p:nvCxnSpPr>
          <p:cNvPr id="37" name="Straight Arrow Connector 36"/>
          <p:cNvCxnSpPr/>
          <p:nvPr/>
        </p:nvCxnSpPr>
        <p:spPr>
          <a:xfrm>
            <a:off x="3695700" y="5867400"/>
            <a:ext cx="647700" cy="0"/>
          </a:xfrm>
          <a:prstGeom prst="straightConnector1">
            <a:avLst/>
          </a:prstGeom>
          <a:ln w="412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934200" y="5791200"/>
            <a:ext cx="1600200" cy="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58000" y="54496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Reply to Client</a:t>
            </a:r>
          </a:p>
          <a:p>
            <a:r>
              <a:rPr lang="en-US" dirty="0" smtClean="0"/>
              <a:t>with message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" y="5334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dirty="0"/>
          </a:p>
        </p:txBody>
      </p:sp>
      <p:sp>
        <p:nvSpPr>
          <p:cNvPr id="47" name="Flowchart: Connector 46"/>
          <p:cNvSpPr/>
          <p:nvPr/>
        </p:nvSpPr>
        <p:spPr>
          <a:xfrm>
            <a:off x="3581400" y="37338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3810000" y="37338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4038600" y="37338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4267200" y="37338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3400" y="152400"/>
            <a:ext cx="3733800" cy="662940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"/>
            <a:ext cx="29718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1. Create Socket &amp; Identify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685800"/>
            <a:ext cx="35052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2. Listen incoming message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3505200" cy="507831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3. Parse the message</a:t>
            </a:r>
          </a:p>
          <a:p>
            <a:r>
              <a:rPr lang="en-US" dirty="0" smtClean="0"/>
              <a:t>4. According to parse result{        </a:t>
            </a:r>
          </a:p>
          <a:p>
            <a:r>
              <a:rPr lang="en-US" dirty="0" smtClean="0"/>
              <a:t>     a. Client ask for index.html        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Reply index.html</a:t>
            </a:r>
            <a:r>
              <a:rPr lang="en-US" dirty="0" smtClean="0"/>
              <a:t>          </a:t>
            </a:r>
          </a:p>
          <a:p>
            <a:r>
              <a:rPr lang="en-US" dirty="0" smtClean="0"/>
              <a:t>     b. Client ask for image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Reply .jpg file</a:t>
            </a:r>
            <a:r>
              <a:rPr lang="en-US" dirty="0" smtClean="0"/>
              <a:t>       </a:t>
            </a:r>
          </a:p>
          <a:p>
            <a:r>
              <a:rPr lang="en-US" dirty="0" smtClean="0"/>
              <a:t>     c. Client ask for icon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Reply .png file</a:t>
            </a:r>
            <a:r>
              <a:rPr lang="en-US" dirty="0" smtClean="0"/>
              <a:t>       </a:t>
            </a:r>
          </a:p>
          <a:p>
            <a:r>
              <a:rPr lang="en-US" dirty="0" smtClean="0"/>
              <a:t>     d. Client ask for font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Reply .ttf file</a:t>
            </a:r>
          </a:p>
          <a:p>
            <a:r>
              <a:rPr lang="en-US" dirty="0" smtClean="0"/>
              <a:t>     e. Client ask for javascript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Reply .js file</a:t>
            </a:r>
          </a:p>
          <a:p>
            <a:r>
              <a:rPr lang="en-US" dirty="0" smtClean="0"/>
              <a:t>      f.  Client ask for css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Reply .css file</a:t>
            </a:r>
          </a:p>
          <a:p>
            <a:r>
              <a:rPr lang="en-US" dirty="0" smtClean="0"/>
              <a:t>      ……..</a:t>
            </a:r>
          </a:p>
          <a:p>
            <a:r>
              <a:rPr lang="en-US" dirty="0" smtClean="0"/>
              <a:t>      Else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Reply .txt file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324600"/>
            <a:ext cx="35052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5. Close Socket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1600200"/>
            <a:ext cx="3886200" cy="286232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Reply function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1. Tell client what the file type</a:t>
            </a:r>
          </a:p>
          <a:p>
            <a:r>
              <a:rPr lang="en-US" dirty="0"/>
              <a:t> </a:t>
            </a:r>
            <a:r>
              <a:rPr lang="en-US" dirty="0" smtClean="0"/>
              <a:t>      2. Open the file and read content</a:t>
            </a:r>
          </a:p>
          <a:p>
            <a:r>
              <a:rPr lang="en-US" dirty="0"/>
              <a:t> </a:t>
            </a:r>
            <a:r>
              <a:rPr lang="en-US" dirty="0" smtClean="0"/>
              <a:t>      3. Get the info of the file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//Send file in batch</a:t>
            </a:r>
          </a:p>
          <a:p>
            <a:r>
              <a:rPr lang="en-US" dirty="0"/>
              <a:t> </a:t>
            </a:r>
            <a:r>
              <a:rPr lang="en-US" dirty="0" smtClean="0"/>
              <a:t>      4. while(not finish){</a:t>
            </a:r>
          </a:p>
          <a:p>
            <a:r>
              <a:rPr lang="en-US" dirty="0" smtClean="0"/>
              <a:t>                  send part of the content</a:t>
            </a:r>
            <a:endParaRPr lang="en-US" dirty="0"/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276600" y="1600200"/>
            <a:ext cx="1676400" cy="457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6600" y="2209800"/>
            <a:ext cx="1676400" cy="2209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134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dungyichao</dc:creator>
  <cp:lastModifiedBy>dungyichao</cp:lastModifiedBy>
  <cp:revision>199</cp:revision>
  <dcterms:created xsi:type="dcterms:W3CDTF">2020-04-10T16:52:53Z</dcterms:created>
  <dcterms:modified xsi:type="dcterms:W3CDTF">2020-04-12T02:44:46Z</dcterms:modified>
</cp:coreProperties>
</file>