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4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6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8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5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D2F1-BC2A-4D6B-886F-DB66BFFFA6A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6" y="364283"/>
            <a:ext cx="9975444" cy="27434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6" y="3425268"/>
            <a:ext cx="9998306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69" y="980958"/>
            <a:ext cx="735393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5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39" y="665725"/>
            <a:ext cx="9662997" cy="1668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48075" y="26914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-BoldMT"/>
              </a:rPr>
              <a:t>Firmware Memory Cycle Preamble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8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3" y="767645"/>
            <a:ext cx="9617273" cy="16079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-BoldMT"/>
              </a:rPr>
              <a:t>Firmware Memory Cycle Single Byte Read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8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2" y="1421060"/>
            <a:ext cx="9571549" cy="1615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-BoldMT"/>
              </a:rPr>
              <a:t>Firmware Memory Cycle Single Byte Write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49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97" y="1341068"/>
            <a:ext cx="7102455" cy="12040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-BoldMT"/>
              </a:rPr>
              <a:t>DMA Request Assertion through LDRQ#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4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22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Arial-BoldMT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young</dc:creator>
  <cp:lastModifiedBy>young young</cp:lastModifiedBy>
  <cp:revision>17</cp:revision>
  <dcterms:created xsi:type="dcterms:W3CDTF">2020-08-03T05:57:48Z</dcterms:created>
  <dcterms:modified xsi:type="dcterms:W3CDTF">2020-08-04T13:06:53Z</dcterms:modified>
</cp:coreProperties>
</file>