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590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D68AD-6C5F-4A38-87E1-E5764ED807A1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92ED8-C7D2-4CA5-B5FE-D55DCE6C5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88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92ED8-C7D2-4CA5-B5FE-D55DCE6C595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31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467544" y="92274"/>
            <a:ext cx="8500247" cy="6528682"/>
            <a:chOff x="467544" y="92274"/>
            <a:chExt cx="8500247" cy="6528682"/>
          </a:xfrm>
        </p:grpSpPr>
        <p:sp>
          <p:nvSpPr>
            <p:cNvPr id="6" name="圆角矩形 5"/>
            <p:cNvSpPr/>
            <p:nvPr/>
          </p:nvSpPr>
          <p:spPr>
            <a:xfrm>
              <a:off x="2429644" y="2144502"/>
              <a:ext cx="6192688" cy="4680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LPC BUS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229844" y="92274"/>
              <a:ext cx="3384376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South Bridge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653780" y="2900586"/>
              <a:ext cx="5314011" cy="4320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Power Management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132670" y="4043350"/>
              <a:ext cx="2592288" cy="2554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EC  Chip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903912" y="4581128"/>
              <a:ext cx="1908448" cy="10081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BIOS FLASH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上下箭头 10"/>
            <p:cNvSpPr/>
            <p:nvPr/>
          </p:nvSpPr>
          <p:spPr>
            <a:xfrm>
              <a:off x="4949924" y="1460426"/>
              <a:ext cx="360040" cy="684076"/>
            </a:xfrm>
            <a:prstGeom prst="up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上下箭头 11"/>
            <p:cNvSpPr/>
            <p:nvPr/>
          </p:nvSpPr>
          <p:spPr>
            <a:xfrm>
              <a:off x="6377274" y="1460426"/>
              <a:ext cx="360040" cy="1440160"/>
            </a:xfrm>
            <a:prstGeom prst="up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左右箭头 12"/>
            <p:cNvSpPr/>
            <p:nvPr/>
          </p:nvSpPr>
          <p:spPr>
            <a:xfrm>
              <a:off x="4724958" y="4970816"/>
              <a:ext cx="1170012" cy="32403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7584" y="3779748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PS/2</a:t>
              </a:r>
              <a:endParaRPr lang="zh-CN" altLang="en-US" b="1" dirty="0"/>
            </a:p>
          </p:txBody>
        </p:sp>
        <p:sp>
          <p:nvSpPr>
            <p:cNvPr id="15" name="上下箭头 14"/>
            <p:cNvSpPr/>
            <p:nvPr/>
          </p:nvSpPr>
          <p:spPr>
            <a:xfrm>
              <a:off x="2933700" y="2612554"/>
              <a:ext cx="288032" cy="1430796"/>
            </a:xfrm>
            <a:prstGeom prst="up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上下箭头 15"/>
            <p:cNvSpPr/>
            <p:nvPr/>
          </p:nvSpPr>
          <p:spPr>
            <a:xfrm>
              <a:off x="4177680" y="3332634"/>
              <a:ext cx="288032" cy="710716"/>
            </a:xfrm>
            <a:prstGeom prst="up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左右箭头 18"/>
            <p:cNvSpPr/>
            <p:nvPr/>
          </p:nvSpPr>
          <p:spPr>
            <a:xfrm>
              <a:off x="467544" y="4014356"/>
              <a:ext cx="1665126" cy="216024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左右箭头 19"/>
            <p:cNvSpPr/>
            <p:nvPr/>
          </p:nvSpPr>
          <p:spPr>
            <a:xfrm>
              <a:off x="467544" y="4374396"/>
              <a:ext cx="1665126" cy="216024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左右箭头 20"/>
            <p:cNvSpPr/>
            <p:nvPr/>
          </p:nvSpPr>
          <p:spPr>
            <a:xfrm>
              <a:off x="467544" y="4806444"/>
              <a:ext cx="1665126" cy="216024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左右箭头 21"/>
            <p:cNvSpPr/>
            <p:nvPr/>
          </p:nvSpPr>
          <p:spPr>
            <a:xfrm>
              <a:off x="467544" y="5238492"/>
              <a:ext cx="1665126" cy="216024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左右箭头 22"/>
            <p:cNvSpPr/>
            <p:nvPr/>
          </p:nvSpPr>
          <p:spPr>
            <a:xfrm>
              <a:off x="467544" y="5670540"/>
              <a:ext cx="1665126" cy="216024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左右箭头 23"/>
            <p:cNvSpPr/>
            <p:nvPr/>
          </p:nvSpPr>
          <p:spPr>
            <a:xfrm>
              <a:off x="467544" y="6102588"/>
              <a:ext cx="1665126" cy="216024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08936" y="4753884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FSPI BUS</a:t>
              </a:r>
              <a:endParaRPr lang="zh-CN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27584" y="4139788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KB scan</a:t>
              </a:r>
              <a:endParaRPr lang="zh-CN" altLang="en-US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7584" y="4571836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SM BUS</a:t>
              </a:r>
              <a:endParaRPr lang="zh-CN" altLang="en-US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7584" y="5003884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ECPM</a:t>
              </a:r>
              <a:endParaRPr lang="zh-CN" altLang="en-US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7584" y="5409220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ADC/DAC</a:t>
              </a:r>
              <a:endParaRPr lang="zh-CN" alt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7584" y="5867980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PECI</a:t>
              </a:r>
              <a:endParaRPr lang="zh-CN" altLang="en-US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43608" y="6251624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4924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22</Words>
  <Application>Microsoft Office PowerPoint</Application>
  <PresentationFormat>全屏显示(4:3)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zsz</dc:creator>
  <cp:lastModifiedBy>zsz</cp:lastModifiedBy>
  <cp:revision>21</cp:revision>
  <dcterms:created xsi:type="dcterms:W3CDTF">2020-07-31T09:38:12Z</dcterms:created>
  <dcterms:modified xsi:type="dcterms:W3CDTF">2020-08-01T09:28:32Z</dcterms:modified>
</cp:coreProperties>
</file>