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D2F1-BC2A-4D6B-886F-DB66BFFFA6AD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747F-41E9-4836-B6DF-96C4322FF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young</dc:creator>
  <cp:lastModifiedBy>young young</cp:lastModifiedBy>
  <cp:revision>6</cp:revision>
  <dcterms:created xsi:type="dcterms:W3CDTF">2020-08-03T05:57:48Z</dcterms:created>
  <dcterms:modified xsi:type="dcterms:W3CDTF">2020-08-03T08:52:19Z</dcterms:modified>
</cp:coreProperties>
</file>