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0" r:id="rId4"/>
    <p:sldId id="278" r:id="rId5"/>
    <p:sldId id="274" r:id="rId6"/>
    <p:sldId id="268" r:id="rId7"/>
    <p:sldId id="284" r:id="rId8"/>
    <p:sldId id="275" r:id="rId9"/>
    <p:sldId id="285" r:id="rId10"/>
    <p:sldId id="279" r:id="rId11"/>
    <p:sldId id="258" r:id="rId12"/>
    <p:sldId id="259" r:id="rId13"/>
    <p:sldId id="265" r:id="rId14"/>
    <p:sldId id="260" r:id="rId15"/>
    <p:sldId id="276" r:id="rId16"/>
    <p:sldId id="283" r:id="rId17"/>
    <p:sldId id="273" r:id="rId18"/>
    <p:sldId id="287" r:id="rId19"/>
    <p:sldId id="288" r:id="rId20"/>
    <p:sldId id="289" r:id="rId21"/>
    <p:sldId id="26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 autoAdjust="0"/>
    <p:restoredTop sz="94689"/>
  </p:normalViewPr>
  <p:slideViewPr>
    <p:cSldViewPr snapToGrid="0">
      <p:cViewPr>
        <p:scale>
          <a:sx n="59" d="100"/>
          <a:sy n="59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7C2-015C-4736-866F-164FAED5DB5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6F15-B052-43EF-A3EB-50DF3796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F6F15-B052-43EF-A3EB-50DF3796E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(statistic=0.3639356095616046,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=0.7393726990881611)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16" y="866096"/>
            <a:ext cx="8421688" cy="839978"/>
          </a:xfrm>
        </p:spPr>
        <p:txBody>
          <a:bodyPr>
            <a:noAutofit/>
          </a:bodyPr>
          <a:lstStyle/>
          <a:p>
            <a:r>
              <a:rPr lang="en-US" dirty="0"/>
              <a:t>Do offensive or defensive players miss more games from injuries?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2F04D-3386-54CF-5DC5-7A8A01D1CE4D}"/>
              </a:ext>
            </a:extLst>
          </p:cNvPr>
          <p:cNvSpPr txBox="1"/>
          <p:nvPr/>
        </p:nvSpPr>
        <p:spPr>
          <a:xfrm>
            <a:off x="885569" y="2067976"/>
            <a:ext cx="10678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Ho: If being an offensive or defensive player is not related to the number of games missed after injury,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Ha: If being an offensive or defensive player is related to the number of games missed after injury, then there will be a difference in the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t-test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E35CC5-143D-5D4B-E309-362934CD8D22}"/>
              </a:ext>
            </a:extLst>
          </p:cNvPr>
          <p:cNvSpPr txBox="1">
            <a:spLocks/>
          </p:cNvSpPr>
          <p:nvPr/>
        </p:nvSpPr>
        <p:spPr>
          <a:xfrm>
            <a:off x="1885156" y="51149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=0.078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972997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Do offensive or defensive players have more injuries?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849D-3D10-30B3-AA27-9B0DFA8B9E51}"/>
              </a:ext>
            </a:extLst>
          </p:cNvPr>
          <p:cNvSpPr txBox="1"/>
          <p:nvPr/>
        </p:nvSpPr>
        <p:spPr>
          <a:xfrm>
            <a:off x="756920" y="229856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offensive and defensive players are as susceptible to injury, then there will not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 If offensive and defensive players are not as susceptible to injury, then there will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B4EA3C-1388-8E32-2751-FDAFE18AD909}"/>
              </a:ext>
            </a:extLst>
          </p:cNvPr>
          <p:cNvSpPr txBox="1">
            <a:spLocks/>
          </p:cNvSpPr>
          <p:nvPr/>
        </p:nvSpPr>
        <p:spPr>
          <a:xfrm>
            <a:off x="1660869" y="423791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=0.74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Win or Lose?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team receives or inflicts an injury?</a:t>
            </a:r>
          </a:p>
        </p:txBody>
      </p:sp>
    </p:spTree>
    <p:extLst>
      <p:ext uri="{BB962C8B-B14F-4D97-AF65-F5344CB8AC3E}">
        <p14:creationId xmlns:p14="http://schemas.microsoft.com/office/powerpoint/2010/main" val="30357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97885-22C9-EEA2-586E-0CB81FFC5F5A}"/>
              </a:ext>
            </a:extLst>
          </p:cNvPr>
          <p:cNvSpPr txBox="1"/>
          <p:nvPr/>
        </p:nvSpPr>
        <p:spPr>
          <a:xfrm>
            <a:off x="111512" y="256478"/>
            <a:ext cx="36687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Teams fair with an injury</a:t>
            </a:r>
            <a:endParaRPr lang="en-US" sz="2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E867-E6D9-E506-647E-92FDBDD82696}"/>
              </a:ext>
            </a:extLst>
          </p:cNvPr>
          <p:cNvSpPr txBox="1"/>
          <p:nvPr/>
        </p:nvSpPr>
        <p:spPr>
          <a:xfrm>
            <a:off x="2330448" y="392991"/>
            <a:ext cx="773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Teams with an injured player fair slightly worse than when compared to those who inflict injuries during their games</a:t>
            </a:r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08BC94-18BD-CD25-437E-CDBDA69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2"/>
            <a:ext cx="9423685" cy="4018765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53B7EF-31BA-FBBE-C6DB-A9857962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85" y="3362481"/>
            <a:ext cx="2791034" cy="27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203D73-754B-742C-C4F0-AA5FE1697A49}"/>
              </a:ext>
            </a:extLst>
          </p:cNvPr>
          <p:cNvSpPr txBox="1">
            <a:spLocks/>
          </p:cNvSpPr>
          <p:nvPr/>
        </p:nvSpPr>
        <p:spPr>
          <a:xfrm>
            <a:off x="0" y="157950"/>
            <a:ext cx="2509024" cy="14478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Injury inflicting teams fair better</a:t>
            </a:r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32430A-C883-3D13-9B81-7D40FC4D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912"/>
            <a:ext cx="9070848" cy="399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6940-7759-663B-9A27-6DCD8889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8" y="3007868"/>
            <a:ext cx="3131853" cy="3100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0C308-7B88-6D20-7FEC-09251EFAEDAC}"/>
              </a:ext>
            </a:extLst>
          </p:cNvPr>
          <p:cNvSpPr txBox="1"/>
          <p:nvPr/>
        </p:nvSpPr>
        <p:spPr>
          <a:xfrm>
            <a:off x="2388219" y="157949"/>
            <a:ext cx="79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that inflicted  player injuries onto the opposing teams fair slightly better than when compared to those they inflicted injuries on during their games</a:t>
            </a:r>
          </a:p>
        </p:txBody>
      </p:sp>
    </p:spTree>
    <p:extLst>
      <p:ext uri="{BB962C8B-B14F-4D97-AF65-F5344CB8AC3E}">
        <p14:creationId xmlns:p14="http://schemas.microsoft.com/office/powerpoint/2010/main" val="36347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66-5C28-B8AA-2CF1-168405E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141466" y="2136690"/>
            <a:ext cx="8612134" cy="30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head injuries or concussions cause players to miss more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miss more games from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have more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2001E-54EB-1372-DFC4-AB7A2896AAEB}"/>
              </a:ext>
            </a:extLst>
          </p:cNvPr>
          <p:cNvSpPr txBox="1"/>
          <p:nvPr/>
        </p:nvSpPr>
        <p:spPr>
          <a:xfrm>
            <a:off x="312234" y="134725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1A8B4-2CEE-623D-4962-BCCD0DDE4BA5}"/>
              </a:ext>
            </a:extLst>
          </p:cNvPr>
          <p:cNvSpPr txBox="1"/>
          <p:nvPr/>
        </p:nvSpPr>
        <p:spPr>
          <a:xfrm>
            <a:off x="412595" y="847712"/>
            <a:ext cx="21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Further Research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DE5E-B184-3F9B-CE50-935D757B4447}"/>
              </a:ext>
            </a:extLst>
          </p:cNvPr>
          <p:cNvSpPr txBox="1"/>
          <p:nvPr/>
        </p:nvSpPr>
        <p:spPr>
          <a:xfrm>
            <a:off x="5408341" y="675034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Answered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3FEA-1D94-A298-5C59-62E5C07B8495}"/>
              </a:ext>
            </a:extLst>
          </p:cNvPr>
          <p:cNvSpPr txBox="1"/>
          <p:nvPr/>
        </p:nvSpPr>
        <p:spPr>
          <a:xfrm>
            <a:off x="312234" y="1365749"/>
            <a:ext cx="4293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dataset is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limited readily available datasets were 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number of players with multiple head injuries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D056-C70B-C0E1-8DEA-D26319A03890}"/>
              </a:ext>
            </a:extLst>
          </p:cNvPr>
          <p:cNvSpPr txBox="1"/>
          <p:nvPr/>
        </p:nvSpPr>
        <p:spPr>
          <a:xfrm>
            <a:off x="4605454" y="1170438"/>
            <a:ext cx="74378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were players out?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Most players that were involved in a head injury were back by the next game.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Statistically significantly decreases playtime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Defense: Cornerback 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team fare (win or lose?) when they had a player with a head injury?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Injured Teams fare worse, with a 45.5% win rate during games with an injury.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Injury Inflicting Teams fare better, with a 54.5% win rate during games where they inflicted an injury on the opposing team.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Jacksonville Jaguars with 21 injuries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inflicted the most concussions? </a:t>
            </a:r>
          </a:p>
          <a:p>
            <a:pPr marL="742950" lvl="1" indent="-285750"/>
            <a:r>
              <a:rPr lang="en-US" sz="1600" dirty="0"/>
              <a:t>Cleveland Bears with 19 inflicted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=0.35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673524" y="421498"/>
            <a:ext cx="8311373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Head Injuries or concussions cause players to miss more games?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do not impact a player’s ability to participate as much as concussions, then there will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9429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5CE2F1F-0A32-FD5F-3A97-A8D61A1D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02" y="948577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Statistically Significant 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563210" y="421498"/>
            <a:ext cx="8421688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Injuries impact play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and concussions do not impact a player’s ability to participate, then there will not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and concussions do impact a player’s ability to participate, then there will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60874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508</TotalTime>
  <Words>1055</Words>
  <Application>Microsoft Office PowerPoint</Application>
  <PresentationFormat>Widescreen</PresentationFormat>
  <Paragraphs>125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Helvetica Neue</vt:lpstr>
      <vt:lpstr>Gallery</vt:lpstr>
      <vt:lpstr>NFL Concussion study</vt:lpstr>
      <vt:lpstr>The questions</vt:lpstr>
      <vt:lpstr>The Data </vt:lpstr>
      <vt:lpstr>Overall Results</vt:lpstr>
      <vt:lpstr>NFL Map by Number of Injuries</vt:lpstr>
      <vt:lpstr>Number of Concussions and Head Injuries</vt:lpstr>
      <vt:lpstr> pvalue=0.35  Not Statistically Significant </vt:lpstr>
      <vt:lpstr>Play Time After Injury</vt:lpstr>
      <vt:lpstr>pvalue=0.012 Statistically Significant </vt:lpstr>
      <vt:lpstr>The Break Down</vt:lpstr>
      <vt:lpstr>Breakdown on injuries by team (Offense and Defense) </vt:lpstr>
      <vt:lpstr>Injury Percentage of Offense and Defense </vt:lpstr>
      <vt:lpstr>Do offensive or defensive players miss more games from injuries?</vt:lpstr>
      <vt:lpstr>Injury trend from 2012 to 2014 (Offense and Defense) </vt:lpstr>
      <vt:lpstr>Do offensive or defensive players have more injuries?</vt:lpstr>
      <vt:lpstr>Win or Lose?</vt:lpstr>
      <vt:lpstr>PowerPoint Presentation</vt:lpstr>
      <vt:lpstr>PowerPoint Presentation</vt:lpstr>
      <vt:lpstr>PowerPoint Presentation</vt:lpstr>
      <vt:lpstr>PowerPoint Presentation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Kelsey Brantner</cp:lastModifiedBy>
  <cp:revision>17</cp:revision>
  <dcterms:created xsi:type="dcterms:W3CDTF">2023-01-30T01:57:29Z</dcterms:created>
  <dcterms:modified xsi:type="dcterms:W3CDTF">2023-02-01T02:23:53Z</dcterms:modified>
</cp:coreProperties>
</file>